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27" r:id="rId3"/>
    <p:sldId id="407" r:id="rId5"/>
    <p:sldId id="533" r:id="rId6"/>
    <p:sldId id="555" r:id="rId7"/>
    <p:sldId id="559" r:id="rId8"/>
    <p:sldId id="560" r:id="rId9"/>
    <p:sldId id="395" r:id="rId10"/>
    <p:sldId id="558" r:id="rId11"/>
    <p:sldId id="478" r:id="rId12"/>
    <p:sldId id="556" r:id="rId13"/>
    <p:sldId id="613" r:id="rId14"/>
    <p:sldId id="561" r:id="rId15"/>
    <p:sldId id="448" r:id="rId16"/>
    <p:sldId id="453" r:id="rId17"/>
    <p:sldId id="501" r:id="rId18"/>
    <p:sldId id="503" r:id="rId19"/>
    <p:sldId id="504" r:id="rId20"/>
    <p:sldId id="505" r:id="rId21"/>
    <p:sldId id="506" r:id="rId22"/>
    <p:sldId id="507" r:id="rId23"/>
    <p:sldId id="508" r:id="rId24"/>
    <p:sldId id="454" r:id="rId25"/>
    <p:sldId id="529" r:id="rId26"/>
    <p:sldId id="562" r:id="rId27"/>
    <p:sldId id="563" r:id="rId28"/>
    <p:sldId id="564" r:id="rId29"/>
    <p:sldId id="574" r:id="rId30"/>
    <p:sldId id="573" r:id="rId31"/>
    <p:sldId id="341" r:id="rId32"/>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DFE1"/>
    <a:srgbClr val="0B5F84"/>
    <a:srgbClr val="00AFEF"/>
    <a:srgbClr val="5DA2BC"/>
    <a:srgbClr val="AEC9D2"/>
    <a:srgbClr val="005290"/>
    <a:srgbClr val="0C6A92"/>
    <a:srgbClr val="157E9F"/>
    <a:srgbClr val="6CAECE"/>
    <a:srgbClr val="EAE7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4660"/>
  </p:normalViewPr>
  <p:slideViewPr>
    <p:cSldViewPr>
      <p:cViewPr varScale="1">
        <p:scale>
          <a:sx n="77" d="100"/>
          <a:sy n="77" d="100"/>
        </p:scale>
        <p:origin x="1048" y="36"/>
      </p:cViewPr>
      <p:guideLst>
        <p:guide orient="horz" pos="419"/>
        <p:guide pos="2861"/>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数量</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lang="zh-CN" sz="1065" b="0" i="0" u="none" strike="noStrike" kern="1200" baseline="0">
                    <a:solidFill>
                      <a:schemeClr val="tx1">
                        <a:lumMod val="50000"/>
                        <a:lumOff val="50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Sheet1!$A$2:$A$23</c:f>
              <c:strCache>
                <c:ptCount val="22"/>
                <c:pt idx="0">
                  <c:v>马克思主义、列宁主义、毛泽东思想、邓小平理论</c:v>
                </c:pt>
                <c:pt idx="1">
                  <c:v>哲学、宗教</c:v>
                </c:pt>
                <c:pt idx="2">
                  <c:v>社会科学总论</c:v>
                </c:pt>
                <c:pt idx="3">
                  <c:v>政治、法律</c:v>
                </c:pt>
                <c:pt idx="4">
                  <c:v>军事</c:v>
                </c:pt>
                <c:pt idx="5">
                  <c:v>经济</c:v>
                </c:pt>
                <c:pt idx="6">
                  <c:v>文化、科学、教育、体育</c:v>
                </c:pt>
                <c:pt idx="7">
                  <c:v>语言、文字</c:v>
                </c:pt>
                <c:pt idx="8">
                  <c:v>文学</c:v>
                </c:pt>
                <c:pt idx="9">
                  <c:v>艺术</c:v>
                </c:pt>
                <c:pt idx="10">
                  <c:v>历史、地理</c:v>
                </c:pt>
                <c:pt idx="11">
                  <c:v>自然科学总论</c:v>
                </c:pt>
                <c:pt idx="12">
                  <c:v>数理科学和化学</c:v>
                </c:pt>
                <c:pt idx="13">
                  <c:v>天文学、地球科学</c:v>
                </c:pt>
                <c:pt idx="14">
                  <c:v>生物科学</c:v>
                </c:pt>
                <c:pt idx="15">
                  <c:v>医药、卫生</c:v>
                </c:pt>
                <c:pt idx="16">
                  <c:v>农业科学</c:v>
                </c:pt>
                <c:pt idx="17">
                  <c:v>工业技术</c:v>
                </c:pt>
                <c:pt idx="18">
                  <c:v>交通运输</c:v>
                </c:pt>
                <c:pt idx="19">
                  <c:v>航空、航天</c:v>
                </c:pt>
                <c:pt idx="20">
                  <c:v>环境科学、安全科学</c:v>
                </c:pt>
                <c:pt idx="21">
                  <c:v>综合性图书</c:v>
                </c:pt>
              </c:strCache>
            </c:strRef>
          </c:cat>
          <c:val>
            <c:numRef>
              <c:f>Sheet1!$B$2:$B$23</c:f>
              <c:numCache>
                <c:formatCode>General</c:formatCode>
                <c:ptCount val="22"/>
                <c:pt idx="0">
                  <c:v>173</c:v>
                </c:pt>
                <c:pt idx="1">
                  <c:v>3968</c:v>
                </c:pt>
                <c:pt idx="2">
                  <c:v>2113</c:v>
                </c:pt>
                <c:pt idx="3">
                  <c:v>12321</c:v>
                </c:pt>
                <c:pt idx="4">
                  <c:v>782</c:v>
                </c:pt>
                <c:pt idx="5">
                  <c:v>15823</c:v>
                </c:pt>
                <c:pt idx="6">
                  <c:v>14986</c:v>
                </c:pt>
                <c:pt idx="7">
                  <c:v>4500</c:v>
                </c:pt>
                <c:pt idx="8">
                  <c:v>16228</c:v>
                </c:pt>
                <c:pt idx="9">
                  <c:v>8481</c:v>
                </c:pt>
                <c:pt idx="10">
                  <c:v>6567</c:v>
                </c:pt>
                <c:pt idx="11">
                  <c:v>285</c:v>
                </c:pt>
                <c:pt idx="12">
                  <c:v>1471</c:v>
                </c:pt>
                <c:pt idx="13">
                  <c:v>822</c:v>
                </c:pt>
                <c:pt idx="14">
                  <c:v>1520</c:v>
                </c:pt>
                <c:pt idx="15">
                  <c:v>5404</c:v>
                </c:pt>
                <c:pt idx="16">
                  <c:v>2482</c:v>
                </c:pt>
                <c:pt idx="17">
                  <c:v>24788</c:v>
                </c:pt>
                <c:pt idx="18">
                  <c:v>1905</c:v>
                </c:pt>
                <c:pt idx="19">
                  <c:v>162</c:v>
                </c:pt>
                <c:pt idx="20">
                  <c:v>1003</c:v>
                </c:pt>
                <c:pt idx="21">
                  <c:v>798</c:v>
                </c:pt>
              </c:numCache>
            </c:numRef>
          </c:val>
        </c:ser>
        <c:dLbls>
          <c:showLegendKey val="0"/>
          <c:showVal val="1"/>
          <c:showCatName val="0"/>
          <c:showSerName val="0"/>
          <c:showPercent val="0"/>
          <c:showBubbleSize val="0"/>
        </c:dLbls>
        <c:gapWidth val="444"/>
        <c:overlap val="-90"/>
        <c:axId val="1006773087"/>
        <c:axId val="1087960879"/>
      </c:barChart>
      <c:catAx>
        <c:axId val="100677308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65" b="0" i="0" u="none" strike="noStrike" kern="1200" cap="all" spc="120" normalizeH="0" baseline="0">
                <a:solidFill>
                  <a:schemeClr val="tx1">
                    <a:lumMod val="65000"/>
                    <a:lumOff val="35000"/>
                  </a:schemeClr>
                </a:solidFill>
                <a:latin typeface="+mn-lt"/>
                <a:ea typeface="+mn-ea"/>
                <a:cs typeface="+mn-cs"/>
              </a:defRPr>
            </a:pPr>
          </a:p>
        </c:txPr>
        <c:crossAx val="1087960879"/>
        <c:crosses val="autoZero"/>
        <c:auto val="1"/>
        <c:lblAlgn val="ctr"/>
        <c:lblOffset val="100"/>
        <c:noMultiLvlLbl val="0"/>
      </c:catAx>
      <c:valAx>
        <c:axId val="1087960879"/>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006773087"/>
        <c:crosses val="autoZero"/>
        <c:crossBetween val="between"/>
      </c:valAx>
      <c:spPr>
        <a:noFill/>
        <a:ln>
          <a:noFill/>
        </a:ln>
        <a:effectLst/>
      </c:spPr>
    </c:plotArea>
    <c:legend>
      <c:legendPos val="t"/>
      <c:layout>
        <c:manualLayout>
          <c:xMode val="edge"/>
          <c:yMode val="edge"/>
          <c:x val="0.0282957108079609"/>
          <c:y val="0.467186669790713"/>
          <c:w val="0.0635999562554681"/>
          <c:h val="0.0633848647312336"/>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50000"/>
        <a:lumOff val="50000"/>
      </a:schemeClr>
    </cs:fontRef>
    <cs:defRPr sz="1065"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1" name="幻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fld id="{B4A236A7-5EB5-9F4F-BC1B-95ABB3D416F7}" type="slidenum">
              <a:rPr lang="zh-CN" altLang="en-US">
                <a:latin typeface="Calibri" panose="020F0502020204030204" pitchFamily="34" charset="0"/>
              </a:rPr>
            </a:fld>
            <a:endParaRPr lang="zh-CN" altLang="en-US">
              <a:latin typeface="Calibri" panose="020F0502020204030204" pitchFamily="34" charset="0"/>
            </a:endParaRPr>
          </a:p>
        </p:txBody>
      </p:sp>
      <p:sp>
        <p:nvSpPr>
          <p:cNvPr id="3" name="备注占位符 2"/>
          <p:cNvSpPr>
            <a:spLocks noGrp="1"/>
          </p:cNvSpPr>
          <p:nvPr>
            <p:ph type="body" sz="quarter"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468E2A-1080-43BB-B1B7-9FCD7A18DBC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2018</a:t>
            </a:r>
            <a:r>
              <a:rPr lang="zh-CN" altLang="en-US" dirty="0"/>
              <a:t>年</a:t>
            </a:r>
            <a:r>
              <a:rPr lang="en-US" altLang="zh-CN" dirty="0"/>
              <a:t>11</a:t>
            </a:r>
            <a:r>
              <a:rPr lang="zh-CN" altLang="en-US" dirty="0"/>
              <a:t>月</a:t>
            </a:r>
            <a:endParaRPr lang="zh-CN" altLang="en-US" dirty="0"/>
          </a:p>
        </p:txBody>
      </p:sp>
      <p:sp>
        <p:nvSpPr>
          <p:cNvPr id="4" name="灯片编号占位符 3"/>
          <p:cNvSpPr>
            <a:spLocks noGrp="1"/>
          </p:cNvSpPr>
          <p:nvPr>
            <p:ph type="sldNum" sz="quarter" idx="10"/>
          </p:nvPr>
        </p:nvSpPr>
        <p:spPr/>
        <p:txBody>
          <a:bodyPr/>
          <a:lstStyle/>
          <a:p>
            <a:fld id="{81F3007A-8649-4D4A-A6E9-369F994A98E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27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327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2C5F2577-0EBF-48DC-B429-10FBF457B76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27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327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2C5F2577-0EBF-48DC-B429-10FBF457B76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7587" name="幻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fld id="{174C32F5-C18C-7C4A-B275-7C772A99E0FD}" type="slidenum">
              <a:rPr lang="zh-CN" altLang="en-US">
                <a:latin typeface="Calibri" panose="020F0502020204030204" pitchFamily="34" charset="0"/>
              </a:rPr>
            </a:fld>
            <a:endParaRPr lang="zh-CN" altLang="en-US">
              <a:latin typeface="Calibri" panose="020F0502020204030204" pitchFamily="34" charset="0"/>
            </a:endParaRPr>
          </a:p>
        </p:txBody>
      </p:sp>
      <p:sp>
        <p:nvSpPr>
          <p:cNvPr id="3" name="备注占位符 2"/>
          <p:cNvSpPr>
            <a:spLocks noGrp="1"/>
          </p:cNvSpPr>
          <p:nvPr>
            <p:ph type="body" sz="quarter"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标题幻灯片">
    <p:spTree>
      <p:nvGrpSpPr>
        <p:cNvPr id="1" name=""/>
        <p:cNvGrpSpPr/>
        <p:nvPr/>
      </p:nvGrpSpPr>
      <p:grpSpPr>
        <a:xfrm>
          <a:off x="0" y="0"/>
          <a:ext cx="0" cy="0"/>
          <a:chOff x="0" y="0"/>
          <a:chExt cx="0" cy="0"/>
        </a:xfrm>
      </p:grpSpPr>
      <p:sp>
        <p:nvSpPr>
          <p:cNvPr id="26" name="标题文本"/>
          <p:cNvSpPr txBox="1">
            <a:spLocks noGrp="1"/>
          </p:cNvSpPr>
          <p:nvPr>
            <p:ph type="title" hasCustomPrompt="1"/>
          </p:nvPr>
        </p:nvSpPr>
        <p:spPr>
          <a:xfrm>
            <a:off x="685800" y="1598625"/>
            <a:ext cx="7772400" cy="1101726"/>
          </a:xfrm>
          <a:prstGeom prst="rect">
            <a:avLst/>
          </a:prstGeom>
        </p:spPr>
        <p:txBody>
          <a:bodyPr lIns="96433" tIns="48216" rIns="96433" bIns="48216" anchor="t">
            <a:normAutofit/>
          </a:bodyPr>
          <a:lstStyle/>
          <a:p>
            <a:r>
              <a:t>标题文本</a:t>
            </a:r>
          </a:p>
        </p:txBody>
      </p:sp>
      <p:sp>
        <p:nvSpPr>
          <p:cNvPr id="27" name="正文级别 1…"/>
          <p:cNvSpPr txBox="1">
            <a:spLocks noGrp="1"/>
          </p:cNvSpPr>
          <p:nvPr>
            <p:ph type="body" sz="quarter" idx="1" hasCustomPrompt="1"/>
          </p:nvPr>
        </p:nvSpPr>
        <p:spPr>
          <a:xfrm>
            <a:off x="1371601" y="2914650"/>
            <a:ext cx="6400800" cy="1314450"/>
          </a:xfrm>
          <a:prstGeom prst="rect">
            <a:avLst/>
          </a:prstGeom>
        </p:spPr>
        <p:txBody>
          <a:bodyPr lIns="96433" tIns="48216" rIns="96433" bIns="48216">
            <a:normAutofit/>
          </a:bodyPr>
          <a:lstStyle>
            <a:lvl1pPr marL="0" indent="0" algn="ctr">
              <a:buSzTx/>
              <a:buFontTx/>
              <a:buNone/>
            </a:lvl1pPr>
            <a:lvl2pPr marL="0" indent="457200" algn="ctr">
              <a:buSzTx/>
              <a:buFontTx/>
              <a:buNone/>
            </a:lvl2pPr>
            <a:lvl3pPr marL="0" indent="914400" algn="ctr">
              <a:buSzTx/>
              <a:buFontTx/>
              <a:buNone/>
            </a:lvl3pPr>
            <a:lvl4pPr marL="0" indent="1371600" algn="ctr">
              <a:buSzTx/>
              <a:buFontTx/>
              <a:buNone/>
            </a:lvl4pPr>
            <a:lvl5pPr marL="0" indent="1828165" algn="ctr">
              <a:buSzTx/>
              <a:buFontTx/>
              <a:buNone/>
            </a:lvl5pPr>
          </a:lstStyle>
          <a:p>
            <a:r>
              <a:t>正文级别 1</a:t>
            </a:r>
          </a:p>
          <a:p>
            <a:pPr lvl="1"/>
            <a:r>
              <a:t>正文级别 2</a:t>
            </a:r>
          </a:p>
          <a:p>
            <a:pPr lvl="2"/>
            <a:r>
              <a:t>正文级别 3</a:t>
            </a:r>
          </a:p>
          <a:p>
            <a:pPr lvl="3"/>
            <a:r>
              <a:t>正文级别 4</a:t>
            </a:r>
          </a:p>
          <a:p>
            <a:pPr lvl="4"/>
            <a:r>
              <a:t>正文级别 5</a:t>
            </a:r>
          </a:p>
        </p:txBody>
      </p:sp>
      <p:sp>
        <p:nvSpPr>
          <p:cNvPr id="28" name="幻灯片编号"/>
          <p:cNvSpPr txBox="1">
            <a:spLocks noGrp="1"/>
          </p:cNvSpPr>
          <p:nvPr>
            <p:ph type="sldNum" sz="quarter" idx="2"/>
          </p:nvPr>
        </p:nvSpPr>
        <p:spPr>
          <a:xfrm>
            <a:off x="6553200" y="4683137"/>
            <a:ext cx="257927" cy="268606"/>
          </a:xfrm>
          <a:prstGeom prst="rect">
            <a:avLst/>
          </a:prstGeom>
        </p:spPr>
        <p:txBody>
          <a:bodyPr lIns="96433" tIns="48216" rIns="96433" bIns="48216" anchor="t"/>
          <a:lstStyle>
            <a:lvl1pPr algn="l">
              <a:defRPr sz="1350"/>
            </a:lvl1pPr>
          </a:lstStyle>
          <a:p>
            <a:fld id="{86CB4B4D-7CA3-9044-876B-883B54F8677D}" type="slidenum">
              <a:rPr/>
            </a:fld>
            <a:endParaRPr/>
          </a:p>
        </p:txBody>
      </p:sp>
    </p:spTree>
  </p:cSld>
  <p:clrMapOvr>
    <a:masterClrMapping/>
  </p:clrMapOvr>
  <p:transition spd="med"/>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628650" y="273844"/>
            <a:ext cx="7886700" cy="994172"/>
          </a:xfrm>
        </p:spPr>
        <p:txBody>
          <a:bodyPr lIns="0" tIns="0" rIns="0" bIns="0"/>
          <a:lstStyle>
            <a:lvl1pPr>
              <a:defRPr sz="3000" b="1" i="0">
                <a:solidFill>
                  <a:srgbClr val="F2F2F2"/>
                </a:solidFill>
                <a:latin typeface="微软雅黑" panose="020B0503020204020204" pitchFamily="34" charset="-122"/>
                <a:cs typeface="微软雅黑" panose="020B0503020204020204" pitchFamily="34" charset="-122"/>
              </a:defRPr>
            </a:lvl1pPr>
          </a:lstStyle>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6302381" y="1558553"/>
            <a:ext cx="2955607" cy="2899409"/>
          </a:xfrm>
          <a:prstGeom prst="rect">
            <a:avLst/>
          </a:prstGeom>
        </p:spPr>
        <p:txBody>
          <a:bodyPr wrap="square" lIns="0" tIns="0" rIns="0" bIns="0">
            <a:spAutoFit/>
          </a:bodyPr>
          <a:lstStyle>
            <a:lvl1pPr>
              <a:defRPr sz="2700" b="1" i="0">
                <a:solidFill>
                  <a:srgbClr val="FFFF00"/>
                </a:solidFill>
                <a:latin typeface="微软雅黑" panose="020B0503020204020204" pitchFamily="34" charset="-122"/>
                <a:cs typeface="微软雅黑" panose="020B0503020204020204" pitchFamily="34" charset="-122"/>
              </a:defRPr>
            </a:lvl1pPr>
          </a:lstStyle>
          <a:p/>
        </p:txBody>
      </p:sp>
      <p:sp>
        <p:nvSpPr>
          <p:cNvPr id="5" name="Holder 5"/>
          <p:cNvSpPr>
            <a:spLocks noGrp="1"/>
          </p:cNvSpPr>
          <p:nvPr>
            <p:ph type="ftr" sz="quarter" idx="5"/>
          </p:nvPr>
        </p:nvSpPr>
        <p:spPr>
          <a:xfrm>
            <a:off x="3028950" y="4767263"/>
            <a:ext cx="3086100" cy="273844"/>
          </a:xfrm>
        </p:spPr>
        <p:txBody>
          <a:bodyPr lIns="0" tIns="0" rIns="0" bIns="0"/>
          <a:lstStyle>
            <a:lvl1pPr>
              <a:defRPr sz="600" b="0" i="0">
                <a:solidFill>
                  <a:schemeClr val="bg1"/>
                </a:solidFill>
                <a:latin typeface="Arial" panose="020B0604020202090204"/>
                <a:cs typeface="Arial" panose="020B0604020202090204"/>
              </a:defRPr>
            </a:lvl1pPr>
          </a:lstStyle>
          <a:p>
            <a:pPr marL="12700">
              <a:lnSpc>
                <a:spcPct val="100000"/>
              </a:lnSpc>
              <a:spcBef>
                <a:spcPts val="25"/>
              </a:spcBef>
            </a:pPr>
            <a:r>
              <a:rPr spc="-5" dirty="0"/>
              <a:t>17 March</a:t>
            </a:r>
            <a:r>
              <a:rPr spc="-45" dirty="0"/>
              <a:t> </a:t>
            </a:r>
            <a:r>
              <a:rPr spc="-5" dirty="0"/>
              <a:t>2020</a:t>
            </a:r>
            <a:endParaRPr spc="-5" dirty="0"/>
          </a:p>
        </p:txBody>
      </p:sp>
      <p:sp>
        <p:nvSpPr>
          <p:cNvPr id="6" name="Holder 6"/>
          <p:cNvSpPr>
            <a:spLocks noGrp="1"/>
          </p:cNvSpPr>
          <p:nvPr>
            <p:ph type="dt" sz="half" idx="6"/>
          </p:nvPr>
        </p:nvSpPr>
        <p:spPr>
          <a:xfrm>
            <a:off x="628650" y="4767263"/>
            <a:ext cx="2057400" cy="273844"/>
          </a:xfrm>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a:xfrm>
            <a:off x="6457950" y="4767263"/>
            <a:ext cx="2057400" cy="273844"/>
          </a:xfrm>
        </p:spPr>
        <p:txBody>
          <a:bodyPr lIns="0" tIns="0" rIns="0" bIns="0"/>
          <a:lstStyle>
            <a:lvl1pPr>
              <a:defRPr sz="600" b="0" i="0">
                <a:solidFill>
                  <a:schemeClr val="bg1"/>
                </a:solidFill>
                <a:latin typeface="Arial" panose="020B0604020202090204"/>
                <a:cs typeface="Arial" panose="020B0604020202090204"/>
              </a:defRPr>
            </a:lvl1pPr>
          </a:lstStyle>
          <a:p>
            <a:pPr marL="25400">
              <a:lnSpc>
                <a:spcPct val="100000"/>
              </a:lnSpc>
              <a:spcBef>
                <a:spcPts val="25"/>
              </a:spcBef>
            </a:pPr>
            <a:fld id="{81D60167-4931-47E6-BA6A-407CBD079E47}" type="slidenum">
              <a:rPr dirty="0"/>
            </a:fld>
            <a:endParaRPr dirty="0"/>
          </a:p>
        </p:txBody>
      </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p:spPr>
        <p:txBody>
          <a:bodyPr/>
          <a:lstStyle/>
          <a:p>
            <a:fld id="{0D437254-F110-4387-A30F-17143B3D8EE2}" type="datetimeFigureOut">
              <a:rPr lang="zh-CN" altLang="en-US" smtClean="0"/>
            </a:fld>
            <a:endParaRPr lang="zh-CN" altLang="en-US"/>
          </a:p>
        </p:txBody>
      </p:sp>
      <p:sp>
        <p:nvSpPr>
          <p:cNvPr id="3" name="页脚占位符 2"/>
          <p:cNvSpPr>
            <a:spLocks noGrp="1"/>
          </p:cNvSpPr>
          <p:nvPr>
            <p:ph type="ftr" sz="quarter" idx="11"/>
          </p:nvPr>
        </p:nvSpPr>
        <p:spPr>
          <a:xfrm>
            <a:off x="3028950" y="4767263"/>
            <a:ext cx="3086100" cy="273844"/>
          </a:xfrm>
        </p:spPr>
        <p:txBody>
          <a:bodyPr/>
          <a:lstStyle/>
          <a:p>
            <a:endParaRPr lang="zh-CN" altLang="en-US"/>
          </a:p>
        </p:txBody>
      </p:sp>
      <p:sp>
        <p:nvSpPr>
          <p:cNvPr id="4" name="灯片编号占位符 3"/>
          <p:cNvSpPr>
            <a:spLocks noGrp="1"/>
          </p:cNvSpPr>
          <p:nvPr>
            <p:ph type="sldNum" sz="quarter" idx="12"/>
          </p:nvPr>
        </p:nvSpPr>
        <p:spPr>
          <a:xfrm>
            <a:off x="6457950" y="4767263"/>
            <a:ext cx="2057400" cy="273844"/>
          </a:xfrm>
        </p:spPr>
        <p:txBody>
          <a:bodyPr/>
          <a:lstStyle/>
          <a:p>
            <a:fld id="{54705662-05AC-4001-9E9E-733B3F9A8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DnDiag">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Requires="p14">
      <p:transition p14:dur="10" advTm="0"/>
    </mc:Choice>
    <mc:Fallback>
      <p:transition advTm="0"/>
    </mc:Fallback>
  </mc:AlternateContent>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9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9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9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9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hemeOverride" Target="../theme/themeOverride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themeOverride" Target="../theme/themeOverride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themeOverride" Target="../theme/themeOverride3.xml"/><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themeOverride" Target="../theme/themeOverride4.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xml"/><Relationship Id="rId7" Type="http://schemas.openxmlformats.org/officeDocument/2006/relationships/image" Target="../media/image19.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23.jpeg"/><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themeOverride" Target="../theme/themeOverride5.xml"/><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themeOverride" Target="../theme/themeOverride6.xml"/><Relationship Id="rId1" Type="http://schemas.openxmlformats.org/officeDocument/2006/relationships/image" Target="../media/image25.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hemeOverride" Target="../theme/themeOverride7.xml"/><Relationship Id="rId2" Type="http://schemas.openxmlformats.org/officeDocument/2006/relationships/tags" Target="../tags/tag2.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33.jpeg"/><Relationship Id="rId7" Type="http://schemas.openxmlformats.org/officeDocument/2006/relationships/image" Target="../media/image32.png"/><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0" Type="http://schemas.openxmlformats.org/officeDocument/2006/relationships/notesSlide" Target="../notesSlides/notesSlide15.xml"/><Relationship Id="rId1"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themeOverride" Target="../theme/themeOverride8.xml"/><Relationship Id="rId1" Type="http://schemas.openxmlformats.org/officeDocument/2006/relationships/tags" Target="../tags/tag5.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5.xml"/><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themeOverride" Target="../theme/themeOverride9.xml"/><Relationship Id="rId1" Type="http://schemas.openxmlformats.org/officeDocument/2006/relationships/image" Target="../media/image9.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themeOverride" Target="../theme/themeOverride10.xml"/><Relationship Id="rId1" Type="http://schemas.openxmlformats.org/officeDocument/2006/relationships/image" Target="../media/image43.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themeOverride" Target="../theme/themeOverride11.xml"/><Relationship Id="rId2" Type="http://schemas.openxmlformats.org/officeDocument/2006/relationships/image" Target="../media/image44.png"/><Relationship Id="rId1" Type="http://schemas.openxmlformats.org/officeDocument/2006/relationships/tags" Target="../tags/tag6.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themeOverride" Target="../theme/themeOverride12.xml"/><Relationship Id="rId2" Type="http://schemas.openxmlformats.org/officeDocument/2006/relationships/image" Target="../media/image46.png"/><Relationship Id="rId1" Type="http://schemas.openxmlformats.org/officeDocument/2006/relationships/image" Target="../media/image45.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themeOverride" Target="../theme/themeOverride13.xml"/><Relationship Id="rId2" Type="http://schemas.openxmlformats.org/officeDocument/2006/relationships/image" Target="../media/image48.png"/><Relationship Id="rId1" Type="http://schemas.openxmlformats.org/officeDocument/2006/relationships/image" Target="../media/image47.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1.xml"/><Relationship Id="rId3" Type="http://schemas.openxmlformats.org/officeDocument/2006/relationships/themeOverride" Target="../theme/themeOverride14.xml"/><Relationship Id="rId2" Type="http://schemas.openxmlformats.org/officeDocument/2006/relationships/tags" Target="../tags/tag7.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3075806"/>
          </a:xfrm>
          <a:prstGeom prst="rect">
            <a:avLst/>
          </a:prstGeom>
          <a:blipFill dpi="0" rotWithShape="1">
            <a:blip r:embed="rId1">
              <a:grayscl/>
              <a:extLst>
                <a:ext uri="{28A0092B-C50C-407E-A947-70E740481C1C}">
                  <a14:useLocalDpi xmlns:a14="http://schemas.microsoft.com/office/drawing/2010/main" val="0"/>
                </a:ext>
              </a:extLst>
            </a:blip>
            <a:srcRect/>
            <a:stretch>
              <a:fillRect t="-50000" b="-3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851670"/>
            <a:ext cx="9144000" cy="1224136"/>
          </a:xfrm>
          <a:prstGeom prst="rect">
            <a:avLst/>
          </a:prstGeom>
          <a:solidFill>
            <a:srgbClr val="0B5F84">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5710491" y="1779662"/>
            <a:ext cx="3254249" cy="1322070"/>
          </a:xfrm>
          <a:prstGeom prst="rect">
            <a:avLst/>
          </a:prstGeom>
        </p:spPr>
        <p:txBody>
          <a:bodyPr wrap="square">
            <a:spAutoFit/>
          </a:bodyPr>
          <a:lstStyle/>
          <a:p>
            <a:pPr fontAlgn="auto">
              <a:spcBef>
                <a:spcPts val="0"/>
              </a:spcBef>
              <a:spcAft>
                <a:spcPts val="0"/>
              </a:spcAft>
              <a:defRPr/>
            </a:pPr>
            <a:r>
              <a:rPr lang="en-US" altLang="zh-CN" sz="8000" spc="300" dirty="0">
                <a:solidFill>
                  <a:schemeClr val="bg1"/>
                </a:solidFill>
                <a:latin typeface="Agency FB" panose="020B0503020202020204" pitchFamily="34" charset="0"/>
                <a:cs typeface="+mn-ea"/>
                <a:sym typeface="+mn-lt"/>
              </a:rPr>
              <a:t>20</a:t>
            </a:r>
            <a:r>
              <a:rPr lang="en-US" sz="8000" spc="300" dirty="0">
                <a:solidFill>
                  <a:schemeClr val="bg1"/>
                </a:solidFill>
                <a:latin typeface="Agency FB" panose="020B0503020202020204" pitchFamily="34" charset="0"/>
                <a:cs typeface="+mn-ea"/>
                <a:sym typeface="+mn-lt"/>
              </a:rPr>
              <a:t>20</a:t>
            </a:r>
            <a:endParaRPr lang="en-US" sz="8000" spc="300" dirty="0">
              <a:solidFill>
                <a:schemeClr val="bg1"/>
              </a:solidFill>
              <a:latin typeface="Agency FB" panose="020B0503020202020204" pitchFamily="34" charset="0"/>
              <a:cs typeface="+mn-ea"/>
              <a:sym typeface="+mn-lt"/>
            </a:endParaRPr>
          </a:p>
        </p:txBody>
      </p:sp>
      <p:sp>
        <p:nvSpPr>
          <p:cNvPr id="28" name="TextBox 7"/>
          <p:cNvSpPr>
            <a:spLocks noChangeArrowheads="1"/>
          </p:cNvSpPr>
          <p:nvPr/>
        </p:nvSpPr>
        <p:spPr bwMode="auto">
          <a:xfrm>
            <a:off x="1336040" y="3315970"/>
            <a:ext cx="6489700" cy="553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indent="0"/>
            <a:r>
              <a:rPr lang="zh-CN" sz="3600" b="1">
                <a:solidFill>
                  <a:srgbClr val="0B5F84"/>
                </a:solidFill>
                <a:latin typeface="华文细黑" panose="02010600040101010101" charset="-122"/>
                <a:ea typeface="华文细黑" panose="02010600040101010101" charset="-122"/>
                <a:cs typeface="华文细黑" panose="02010600040101010101" charset="-122"/>
                <a:sym typeface="+mn-ea"/>
              </a:rPr>
              <a:t>中文在线，更优质的数字化阅读</a:t>
            </a:r>
            <a:endParaRPr lang="zh-CN" sz="3600" b="1" dirty="0">
              <a:solidFill>
                <a:srgbClr val="0B5F84"/>
              </a:solidFill>
              <a:latin typeface="华文细黑" panose="02010600040101010101" charset="-122"/>
              <a:ea typeface="华文细黑" panose="02010600040101010101" charset="-122"/>
              <a:cs typeface="华文细黑" panose="02010600040101010101" charset="-122"/>
              <a:sym typeface="+mn-ea"/>
            </a:endParaRPr>
          </a:p>
        </p:txBody>
      </p:sp>
      <p:sp>
        <p:nvSpPr>
          <p:cNvPr id="29" name="TextBox 7"/>
          <p:cNvSpPr>
            <a:spLocks noChangeArrowheads="1"/>
          </p:cNvSpPr>
          <p:nvPr/>
        </p:nvSpPr>
        <p:spPr bwMode="auto">
          <a:xfrm>
            <a:off x="170180" y="4181475"/>
            <a:ext cx="2428240" cy="245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主讲人：严策鑫 </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6" name="直接连接符 5"/>
          <p:cNvCxnSpPr/>
          <p:nvPr/>
        </p:nvCxnSpPr>
        <p:spPr>
          <a:xfrm>
            <a:off x="467360" y="4083685"/>
            <a:ext cx="7705090" cy="0"/>
          </a:xfrm>
          <a:prstGeom prst="line">
            <a:avLst/>
          </a:prstGeom>
        </p:spPr>
        <p:style>
          <a:lnRef idx="1">
            <a:schemeClr val="accent1"/>
          </a:lnRef>
          <a:fillRef idx="0">
            <a:schemeClr val="accent1"/>
          </a:fillRef>
          <a:effectRef idx="0">
            <a:schemeClr val="accent1"/>
          </a:effectRef>
          <a:fontRef idx="minor">
            <a:schemeClr val="tx1"/>
          </a:fontRef>
        </p:style>
      </p:cxnSp>
      <p:pic>
        <p:nvPicPr>
          <p:cNvPr id="4" name="图片 3" descr="Screenshot_20200418_210222_com-removebg-preview"/>
          <p:cNvPicPr>
            <a:picLocks noChangeAspect="1"/>
          </p:cNvPicPr>
          <p:nvPr/>
        </p:nvPicPr>
        <p:blipFill>
          <a:blip r:embed="rId2"/>
          <a:srcRect t="34633" r="10485" b="32588"/>
          <a:stretch>
            <a:fillRect/>
          </a:stretch>
        </p:blipFill>
        <p:spPr>
          <a:xfrm>
            <a:off x="467360" y="0"/>
            <a:ext cx="647065" cy="513715"/>
          </a:xfrm>
          <a:prstGeom prst="rect">
            <a:avLst/>
          </a:prstGeom>
        </p:spPr>
      </p:pic>
      <p:pic>
        <p:nvPicPr>
          <p:cNvPr id="7" name="图片 6" descr="logo中文在线"/>
          <p:cNvPicPr>
            <a:picLocks noChangeAspect="1"/>
          </p:cNvPicPr>
          <p:nvPr/>
        </p:nvPicPr>
        <p:blipFill>
          <a:blip r:embed="rId3"/>
          <a:srcRect l="35232" t="42686" r="39727" b="47402"/>
          <a:stretch>
            <a:fillRect/>
          </a:stretch>
        </p:blipFill>
        <p:spPr>
          <a:xfrm>
            <a:off x="-80645" y="31115"/>
            <a:ext cx="693420" cy="59436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randombar(horizontal)">
                                      <p:cBhvr>
                                        <p:cTn id="15" dur="500"/>
                                        <p:tgtEl>
                                          <p:spTgt spid="27"/>
                                        </p:tgtEl>
                                      </p:cBhvr>
                                    </p:animEffect>
                                  </p:childTnLst>
                                </p:cTn>
                              </p:par>
                            </p:childTnLst>
                          </p:cTn>
                        </p:par>
                        <p:par>
                          <p:cTn id="16" fill="hold">
                            <p:stCondLst>
                              <p:cond delay="1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28"/>
                                        </p:tgtEl>
                                        <p:attrNameLst>
                                          <p:attrName>style.visibility</p:attrName>
                                        </p:attrNameLst>
                                      </p:cBhvr>
                                      <p:to>
                                        <p:strVal val="visible"/>
                                      </p:to>
                                    </p:set>
                                    <p:anim by="(-#ppt_w*2)" calcmode="lin" valueType="num">
                                      <p:cBhvr rctx="PPT">
                                        <p:cTn id="19" dur="500" autoRev="1" fill="hold">
                                          <p:stCondLst>
                                            <p:cond delay="0"/>
                                          </p:stCondLst>
                                        </p:cTn>
                                        <p:tgtEl>
                                          <p:spTgt spid="28"/>
                                        </p:tgtEl>
                                        <p:attrNameLst>
                                          <p:attrName>ppt_w</p:attrName>
                                        </p:attrNameLst>
                                      </p:cBhvr>
                                    </p:anim>
                                    <p:anim by="(#ppt_w*0.50)" calcmode="lin" valueType="num">
                                      <p:cBhvr>
                                        <p:cTn id="20" dur="500" decel="50000" autoRev="1" fill="hold">
                                          <p:stCondLst>
                                            <p:cond delay="0"/>
                                          </p:stCondLst>
                                        </p:cTn>
                                        <p:tgtEl>
                                          <p:spTgt spid="28"/>
                                        </p:tgtEl>
                                        <p:attrNameLst>
                                          <p:attrName>ppt_x</p:attrName>
                                        </p:attrNameLst>
                                      </p:cBhvr>
                                    </p:anim>
                                    <p:anim from="(-#ppt_h/2)" to="(#ppt_y)" calcmode="lin" valueType="num">
                                      <p:cBhvr>
                                        <p:cTn id="21" dur="1000" fill="hold">
                                          <p:stCondLst>
                                            <p:cond delay="0"/>
                                          </p:stCondLst>
                                        </p:cTn>
                                        <p:tgtEl>
                                          <p:spTgt spid="28"/>
                                        </p:tgtEl>
                                        <p:attrNameLst>
                                          <p:attrName>ppt_y</p:attrName>
                                        </p:attrNameLst>
                                      </p:cBhvr>
                                    </p:anim>
                                    <p:animRot by="21600000">
                                      <p:cBhvr>
                                        <p:cTn id="22" dur="1000" fill="hold">
                                          <p:stCondLst>
                                            <p:cond delay="0"/>
                                          </p:stCondLst>
                                        </p:cTn>
                                        <p:tgtEl>
                                          <p:spTgt spid="28"/>
                                        </p:tgtEl>
                                        <p:attrNameLst>
                                          <p:attrName>r</p:attrName>
                                        </p:attrNameLst>
                                      </p:cBhvr>
                                    </p:animRot>
                                  </p:childTnLst>
                                </p:cTn>
                              </p:par>
                            </p:childTnLst>
                          </p:cTn>
                        </p:par>
                        <p:par>
                          <p:cTn id="23" fill="hold">
                            <p:stCondLst>
                              <p:cond delay="3300"/>
                            </p:stCondLst>
                            <p:childTnLst>
                              <p:par>
                                <p:cTn id="24" presetID="36" presetClass="emph" presetSubtype="0" fill="hold" grpId="1" nodeType="afterEffect">
                                  <p:stCondLst>
                                    <p:cond delay="0"/>
                                  </p:stCondLst>
                                  <p:iterate type="lt">
                                    <p:tmPct val="10000"/>
                                  </p:iterate>
                                  <p:childTnLst>
                                    <p:animScale>
                                      <p:cBhvr>
                                        <p:cTn id="25" dur="250" autoRev="1" fill="hold">
                                          <p:stCondLst>
                                            <p:cond delay="0"/>
                                          </p:stCondLst>
                                        </p:cTn>
                                        <p:tgtEl>
                                          <p:spTgt spid="28"/>
                                        </p:tgtEl>
                                      </p:cBhvr>
                                      <p:to x="80000" y="100000"/>
                                    </p:animScale>
                                    <p:anim by="(#ppt_w*0.10)" calcmode="lin" valueType="num">
                                      <p:cBhvr>
                                        <p:cTn id="26" dur="250" autoRev="1" fill="hold">
                                          <p:stCondLst>
                                            <p:cond delay="0"/>
                                          </p:stCondLst>
                                        </p:cTn>
                                        <p:tgtEl>
                                          <p:spTgt spid="28"/>
                                        </p:tgtEl>
                                        <p:attrNameLst>
                                          <p:attrName>ppt_x</p:attrName>
                                        </p:attrNameLst>
                                      </p:cBhvr>
                                    </p:anim>
                                    <p:anim by="(-#ppt_w*0.10)" calcmode="lin" valueType="num">
                                      <p:cBhvr>
                                        <p:cTn id="27" dur="250" autoRev="1" fill="hold">
                                          <p:stCondLst>
                                            <p:cond delay="0"/>
                                          </p:stCondLst>
                                        </p:cTn>
                                        <p:tgtEl>
                                          <p:spTgt spid="28"/>
                                        </p:tgtEl>
                                        <p:attrNameLst>
                                          <p:attrName>ppt_y</p:attrName>
                                        </p:attrNameLst>
                                      </p:cBhvr>
                                    </p:anim>
                                    <p:animRot by="-480000">
                                      <p:cBhvr>
                                        <p:cTn id="28" dur="250" autoRev="1" fill="hold">
                                          <p:stCondLst>
                                            <p:cond delay="0"/>
                                          </p:stCondLst>
                                        </p:cTn>
                                        <p:tgtEl>
                                          <p:spTgt spid="28"/>
                                        </p:tgtEl>
                                        <p:attrNameLst>
                                          <p:attrName>r</p:attrName>
                                        </p:attrNameLst>
                                      </p:cBhvr>
                                    </p:animRot>
                                  </p:childTnLst>
                                </p:cTn>
                              </p:par>
                            </p:childTnLst>
                          </p:cTn>
                        </p:par>
                        <p:par>
                          <p:cTn id="29" fill="hold">
                            <p:stCondLst>
                              <p:cond delay="4450"/>
                            </p:stCondLst>
                            <p:childTnLst>
                              <p:par>
                                <p:cTn id="30" presetID="42" presetClass="entr" presetSubtype="0"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animBg="1"/>
      <p:bldP spid="27" grpId="0"/>
      <p:bldP spid="28" grpId="0" bldLvl="0" animBg="1"/>
      <p:bldP spid="28" grpId="1" bldLvl="0" animBg="1"/>
      <p:bldP spid="29"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8626" y="103667"/>
            <a:ext cx="9159522" cy="1203598"/>
          </a:xfrm>
          <a:prstGeom prst="rect">
            <a:avLst/>
          </a:prstGeom>
          <a:solidFill>
            <a:schemeClr val="tx1">
              <a:lumMod val="65000"/>
              <a:lumOff val="3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8626" y="0"/>
            <a:ext cx="9159522" cy="1203598"/>
          </a:xfrm>
          <a:prstGeom prst="rect">
            <a:avLst/>
          </a:prstGeom>
          <a:solidFill>
            <a:srgbClr val="0B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a:off x="3608262" y="358618"/>
            <a:ext cx="1928495" cy="844474"/>
            <a:chOff x="3608262" y="1143733"/>
            <a:chExt cx="1928495" cy="844474"/>
          </a:xfrm>
        </p:grpSpPr>
        <p:sp>
          <p:nvSpPr>
            <p:cNvPr id="82" name="TextBox 7"/>
            <p:cNvSpPr txBox="1"/>
            <p:nvPr/>
          </p:nvSpPr>
          <p:spPr>
            <a:xfrm>
              <a:off x="3895917" y="1603644"/>
              <a:ext cx="1350150" cy="384563"/>
            </a:xfrm>
            <a:prstGeom prst="rect">
              <a:avLst/>
            </a:prstGeom>
            <a:noFill/>
          </p:spPr>
          <p:txBody>
            <a:bodyPr wrap="square" lIns="0" tIns="0" rIns="0" bIns="0" anchor="b" anchorCtr="0">
              <a:normAutofit fontScale="70000" lnSpcReduction="20000"/>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Contents</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83" name="Rectangle 9"/>
            <p:cNvSpPr/>
            <p:nvPr/>
          </p:nvSpPr>
          <p:spPr>
            <a:xfrm>
              <a:off x="3608262" y="1143733"/>
              <a:ext cx="1928495" cy="692785"/>
            </a:xfrm>
            <a:prstGeom prst="rect">
              <a:avLst/>
            </a:prstGeom>
          </p:spPr>
          <p:txBody>
            <a:bodyPr wrap="square"/>
            <a:lstStyle/>
            <a:p>
              <a:pPr algn="ctr"/>
              <a:r>
                <a:rPr lang="zh-CN" altLang="en-US" sz="2800" b="1" dirty="0">
                  <a:solidFill>
                    <a:schemeClr val="bg1"/>
                  </a:solidFill>
                  <a:latin typeface="微软雅黑" panose="020B0503020204020204" pitchFamily="34" charset="-122"/>
                  <a:ea typeface="微软雅黑" panose="020B0503020204020204" pitchFamily="34" charset="-122"/>
                </a:rPr>
                <a:t>讲座提纲</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
        <p:nvSpPr>
          <p:cNvPr id="2" name="object 9"/>
          <p:cNvSpPr/>
          <p:nvPr/>
        </p:nvSpPr>
        <p:spPr>
          <a:xfrm>
            <a:off x="1080401" y="2415476"/>
            <a:ext cx="488530" cy="487680"/>
          </a:xfrm>
          <a:prstGeom prst="rect">
            <a:avLst/>
          </a:prstGeom>
          <a:blipFill>
            <a:blip r:embed="rId1" cstate="print"/>
            <a:stretch>
              <a:fillRect/>
            </a:stretch>
          </a:blipFill>
        </p:spPr>
        <p:txBody>
          <a:bodyPr wrap="square" lIns="0" tIns="0" rIns="0" bIns="0" rtlCol="0"/>
          <a:lstStyle/>
          <a:p>
            <a:endParaRPr sz="1800"/>
          </a:p>
        </p:txBody>
      </p:sp>
      <p:sp>
        <p:nvSpPr>
          <p:cNvPr id="4" name="object 10"/>
          <p:cNvSpPr txBox="1">
            <a:spLocks noGrp="1"/>
          </p:cNvSpPr>
          <p:nvPr/>
        </p:nvSpPr>
        <p:spPr>
          <a:xfrm>
            <a:off x="1686560" y="2415858"/>
            <a:ext cx="2978785" cy="541655"/>
          </a:xfrm>
          <a:prstGeom prst="rect">
            <a:avLst/>
          </a:prstGeom>
        </p:spPr>
        <p:txBody>
          <a:bodyPr vert="horz" wrap="square" lIns="0" tIns="13335" rIns="0" bIns="0" rtlCol="0" anchor="ctr">
            <a:spAutoFit/>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17145" algn="l">
              <a:lnSpc>
                <a:spcPct val="100000"/>
              </a:lnSpc>
              <a:spcBef>
                <a:spcPts val="140"/>
              </a:spcBef>
            </a:pPr>
            <a:r>
              <a:rPr lang="zh-CN" sz="1400" b="1" dirty="0" err="1">
                <a:solidFill>
                  <a:srgbClr val="005290"/>
                </a:solidFill>
                <a:latin typeface="微软雅黑" panose="020B0503020204020204" pitchFamily="34" charset="-122"/>
                <a:cs typeface="微软雅黑" panose="020B0503020204020204" pitchFamily="34" charset="-122"/>
              </a:rPr>
              <a:t>政策解读</a:t>
            </a:r>
            <a:endParaRPr lang="zh-CN" sz="1400" b="1" dirty="0" err="1">
              <a:solidFill>
                <a:srgbClr val="005290"/>
              </a:solidFill>
              <a:latin typeface="微软雅黑" panose="020B0503020204020204" pitchFamily="34" charset="-122"/>
              <a:cs typeface="微软雅黑" panose="020B0503020204020204" pitchFamily="34" charset="-122"/>
            </a:endParaRPr>
          </a:p>
          <a:p>
            <a:pPr marL="17145" algn="l">
              <a:lnSpc>
                <a:spcPct val="100000"/>
              </a:lnSpc>
              <a:spcBef>
                <a:spcPts val="140"/>
              </a:spcBef>
            </a:pPr>
            <a:endParaRPr sz="900" dirty="0">
              <a:latin typeface="宋体" panose="02010600030101010101" pitchFamily="2" charset="-122"/>
              <a:ea typeface="宋体" panose="02010600030101010101" pitchFamily="2" charset="-122"/>
              <a:cs typeface="微软雅黑" panose="020B0503020204020204" pitchFamily="34" charset="-122"/>
              <a:sym typeface="+mn-ea"/>
            </a:endParaRPr>
          </a:p>
          <a:p>
            <a:pPr marL="17145" algn="l">
              <a:lnSpc>
                <a:spcPct val="100000"/>
              </a:lnSpc>
              <a:spcBef>
                <a:spcPts val="140"/>
              </a:spcBef>
            </a:pPr>
            <a:r>
              <a:rPr lang="zh-CN" sz="900" dirty="0">
                <a:latin typeface="宋体" panose="02010600030101010101" pitchFamily="2" charset="-122"/>
                <a:ea typeface="宋体" panose="02010600030101010101" pitchFamily="2" charset="-122"/>
                <a:cs typeface="微软雅黑" panose="020B0503020204020204" pitchFamily="34" charset="-122"/>
                <a:sym typeface="+mn-ea"/>
              </a:rPr>
              <a:t>全民阅读政策背景：数字化阅读要求，加强优质内容供给</a:t>
            </a:r>
            <a:endParaRPr lang="zh-CN" sz="900" dirty="0">
              <a:latin typeface="宋体" panose="02010600030101010101" pitchFamily="2" charset="-122"/>
              <a:ea typeface="宋体" panose="02010600030101010101" pitchFamily="2" charset="-122"/>
              <a:cs typeface="微软雅黑" panose="020B0503020204020204" pitchFamily="34" charset="-122"/>
              <a:sym typeface="+mn-ea"/>
            </a:endParaRPr>
          </a:p>
        </p:txBody>
      </p:sp>
      <p:sp>
        <p:nvSpPr>
          <p:cNvPr id="5" name="object 6"/>
          <p:cNvSpPr/>
          <p:nvPr/>
        </p:nvSpPr>
        <p:spPr>
          <a:xfrm>
            <a:off x="1080401" y="3398634"/>
            <a:ext cx="488530" cy="487679"/>
          </a:xfrm>
          <a:prstGeom prst="rect">
            <a:avLst/>
          </a:prstGeom>
          <a:blipFill>
            <a:blip r:embed="rId2" cstate="print"/>
            <a:stretch>
              <a:fillRect/>
            </a:stretch>
          </a:blipFill>
          <a:ln>
            <a:noFill/>
          </a:ln>
        </p:spPr>
        <p:txBody>
          <a:bodyPr wrap="square" lIns="0" tIns="0" rIns="0" bIns="0" rtlCol="0"/>
          <a:p>
            <a:endParaRPr sz="1800"/>
          </a:p>
        </p:txBody>
      </p:sp>
      <p:sp>
        <p:nvSpPr>
          <p:cNvPr id="11" name="object 12"/>
          <p:cNvSpPr txBox="1"/>
          <p:nvPr/>
        </p:nvSpPr>
        <p:spPr>
          <a:xfrm>
            <a:off x="1686331" y="3373665"/>
            <a:ext cx="2997200" cy="515620"/>
          </a:xfrm>
          <a:prstGeom prst="rect">
            <a:avLst/>
          </a:prstGeom>
        </p:spPr>
        <p:txBody>
          <a:bodyPr vert="horz" wrap="square" lIns="0" tIns="13335" rIns="0" bIns="0" rtlCol="0">
            <a:spAutoFit/>
          </a:bodyPr>
          <a:p>
            <a:pPr marL="17145">
              <a:spcBef>
                <a:spcPts val="1160"/>
              </a:spcBef>
            </a:pPr>
            <a:r>
              <a:rPr lang="zh-CN" sz="1400" b="1" dirty="0">
                <a:solidFill>
                  <a:srgbClr val="00AFEF"/>
                </a:solidFill>
                <a:latin typeface="微软雅黑" panose="020B0503020204020204" pitchFamily="34" charset="-122"/>
                <a:ea typeface="微软雅黑" panose="020B0503020204020204" pitchFamily="34" charset="-122"/>
                <a:cs typeface="微软雅黑" panose="020B0503020204020204" pitchFamily="34" charset="-122"/>
              </a:rPr>
              <a:t>公司简介</a:t>
            </a:r>
            <a:endParaRPr lang="zh-CN" sz="1400" b="1" dirty="0">
              <a:solidFill>
                <a:srgbClr val="00AFEF"/>
              </a:solidFill>
              <a:latin typeface="微软雅黑" panose="020B0503020204020204" pitchFamily="34" charset="-122"/>
              <a:ea typeface="微软雅黑" panose="020B0503020204020204" pitchFamily="34" charset="-122"/>
              <a:cs typeface="微软雅黑" panose="020B0503020204020204" pitchFamily="34" charset="-122"/>
            </a:endParaRPr>
          </a:p>
          <a:p>
            <a:pPr marL="17145">
              <a:spcBef>
                <a:spcPts val="1160"/>
              </a:spcBef>
            </a:pPr>
            <a:r>
              <a:rPr lang="zh-CN" sz="900" dirty="0">
                <a:latin typeface="微软雅黑" panose="020B0503020204020204" pitchFamily="34" charset="-122"/>
                <a:cs typeface="微软雅黑" panose="020B0503020204020204" pitchFamily="34" charset="-122"/>
              </a:rPr>
              <a:t>公司简介：中文在线的正版授权、资源优势、影响力</a:t>
            </a:r>
            <a:endParaRPr lang="zh-CN" sz="900">
              <a:latin typeface="微软雅黑" panose="020B0503020204020204" pitchFamily="34" charset="-122"/>
              <a:cs typeface="微软雅黑" panose="020B0503020204020204" pitchFamily="34" charset="-122"/>
            </a:endParaRPr>
          </a:p>
        </p:txBody>
      </p:sp>
      <p:sp>
        <p:nvSpPr>
          <p:cNvPr id="16" name="object 7"/>
          <p:cNvSpPr/>
          <p:nvPr/>
        </p:nvSpPr>
        <p:spPr>
          <a:xfrm>
            <a:off x="5332996" y="2415832"/>
            <a:ext cx="488530" cy="487680"/>
          </a:xfrm>
          <a:prstGeom prst="rect">
            <a:avLst/>
          </a:prstGeom>
          <a:blipFill>
            <a:blip r:embed="rId3" cstate="print"/>
            <a:stretch>
              <a:fillRect/>
            </a:stretch>
          </a:blipFill>
        </p:spPr>
        <p:txBody>
          <a:bodyPr wrap="square" lIns="0" tIns="0" rIns="0" bIns="0" rtlCol="0"/>
          <a:p>
            <a:endParaRPr sz="1800"/>
          </a:p>
        </p:txBody>
      </p:sp>
      <p:sp>
        <p:nvSpPr>
          <p:cNvPr id="17" name="object 13"/>
          <p:cNvSpPr txBox="1"/>
          <p:nvPr/>
        </p:nvSpPr>
        <p:spPr>
          <a:xfrm>
            <a:off x="5867400" y="2402840"/>
            <a:ext cx="2762885" cy="500380"/>
          </a:xfrm>
          <a:prstGeom prst="rect">
            <a:avLst/>
          </a:prstGeom>
        </p:spPr>
        <p:txBody>
          <a:bodyPr vert="horz" wrap="square" lIns="0" tIns="13335" rIns="0" bIns="0" rtlCol="0">
            <a:spAutoFit/>
          </a:bodyPr>
          <a:p>
            <a:pPr marL="17145">
              <a:spcBef>
                <a:spcPts val="1040"/>
              </a:spcBef>
            </a:pPr>
            <a:r>
              <a:rPr lang="zh-CN" sz="1400" b="1" dirty="0">
                <a:solidFill>
                  <a:srgbClr val="005290"/>
                </a:solidFill>
                <a:latin typeface="微软雅黑" panose="020B0503020204020204" pitchFamily="34" charset="-122"/>
                <a:ea typeface="微软雅黑" panose="020B0503020204020204" pitchFamily="34" charset="-122"/>
                <a:cs typeface="微软雅黑" panose="020B0503020204020204" pitchFamily="34" charset="-122"/>
              </a:rPr>
              <a:t>资源介绍</a:t>
            </a:r>
            <a:endParaRPr lang="zh-CN" sz="1400" b="1" dirty="0">
              <a:solidFill>
                <a:srgbClr val="005290"/>
              </a:solidFill>
              <a:latin typeface="微软雅黑" panose="020B0503020204020204" pitchFamily="34" charset="-122"/>
              <a:ea typeface="微软雅黑" panose="020B0503020204020204" pitchFamily="34" charset="-122"/>
              <a:cs typeface="微软雅黑" panose="020B0503020204020204" pitchFamily="34" charset="-122"/>
            </a:endParaRPr>
          </a:p>
          <a:p>
            <a:pPr marL="17145">
              <a:spcBef>
                <a:spcPts val="1040"/>
              </a:spcBef>
            </a:pPr>
            <a:r>
              <a:rPr lang="zh-CN" sz="900" spc="-7" dirty="0">
                <a:latin typeface="微软雅黑" panose="020B0503020204020204" pitchFamily="34" charset="-122"/>
                <a:cs typeface="微软雅黑" panose="020B0503020204020204" pitchFamily="34" charset="-122"/>
              </a:rPr>
              <a:t>资源优势：资源的丰富程度、独家资源、竞品优势</a:t>
            </a:r>
            <a:endParaRPr lang="zh-CN" sz="900" dirty="0">
              <a:latin typeface="微软雅黑" panose="020B0503020204020204" pitchFamily="34" charset="-122"/>
              <a:cs typeface="微软雅黑" panose="020B0503020204020204" pitchFamily="34" charset="-122"/>
            </a:endParaRPr>
          </a:p>
        </p:txBody>
      </p:sp>
      <p:sp>
        <p:nvSpPr>
          <p:cNvPr id="18" name="object 8"/>
          <p:cNvSpPr/>
          <p:nvPr/>
        </p:nvSpPr>
        <p:spPr>
          <a:xfrm>
            <a:off x="5332996" y="3401530"/>
            <a:ext cx="488530" cy="487679"/>
          </a:xfrm>
          <a:prstGeom prst="rect">
            <a:avLst/>
          </a:prstGeom>
          <a:blipFill>
            <a:blip r:embed="rId4" cstate="print"/>
            <a:stretch>
              <a:fillRect/>
            </a:stretch>
          </a:blipFill>
        </p:spPr>
        <p:txBody>
          <a:bodyPr wrap="square" lIns="0" tIns="0" rIns="0" bIns="0" rtlCol="0"/>
          <a:p>
            <a:endParaRPr sz="1800"/>
          </a:p>
        </p:txBody>
      </p:sp>
      <p:sp>
        <p:nvSpPr>
          <p:cNvPr id="19" name="object 15"/>
          <p:cNvSpPr txBox="1"/>
          <p:nvPr/>
        </p:nvSpPr>
        <p:spPr>
          <a:xfrm>
            <a:off x="5867400" y="3401695"/>
            <a:ext cx="2254250" cy="530860"/>
          </a:xfrm>
          <a:prstGeom prst="rect">
            <a:avLst/>
          </a:prstGeom>
        </p:spPr>
        <p:txBody>
          <a:bodyPr vert="horz" wrap="square" lIns="0" tIns="13335" rIns="0" bIns="0" rtlCol="0">
            <a:spAutoFit/>
          </a:bodyPr>
          <a:p>
            <a:pPr marL="17145">
              <a:spcBef>
                <a:spcPts val="1040"/>
              </a:spcBef>
            </a:pPr>
            <a:r>
              <a:rPr lang="zh-CN" sz="1400" b="1" dirty="0">
                <a:solidFill>
                  <a:srgbClr val="00AFEF"/>
                </a:solidFill>
                <a:latin typeface="微软雅黑" panose="020B0503020204020204" pitchFamily="34" charset="-122"/>
                <a:ea typeface="微软雅黑" panose="020B0503020204020204" pitchFamily="34" charset="-122"/>
                <a:cs typeface="微软雅黑" panose="020B0503020204020204" pitchFamily="34" charset="-122"/>
              </a:rPr>
              <a:t>使用方法</a:t>
            </a:r>
            <a:endParaRPr lang="zh-CN" sz="1400" b="1" dirty="0">
              <a:solidFill>
                <a:srgbClr val="00AFEF"/>
              </a:solidFill>
              <a:latin typeface="微软雅黑" panose="020B0503020204020204" pitchFamily="34" charset="-122"/>
              <a:ea typeface="微软雅黑" panose="020B0503020204020204" pitchFamily="34" charset="-122"/>
              <a:cs typeface="微软雅黑" panose="020B0503020204020204" pitchFamily="34" charset="-122"/>
            </a:endParaRPr>
          </a:p>
          <a:p>
            <a:pPr marL="17145">
              <a:spcBef>
                <a:spcPts val="1040"/>
              </a:spcBef>
            </a:pPr>
            <a:endParaRPr lang="zh-CN" sz="200" b="1" dirty="0">
              <a:solidFill>
                <a:srgbClr val="00AFEF"/>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00000"/>
              </a:lnSpc>
            </a:pPr>
            <a:r>
              <a:rPr lang="zh-CN" sz="900" spc="-7" dirty="0">
                <a:latin typeface="微软雅黑" panose="020B0503020204020204" pitchFamily="34" charset="-122"/>
                <a:cs typeface="微软雅黑" panose="020B0503020204020204" pitchFamily="34" charset="-122"/>
              </a:rPr>
              <a:t>终身书房：随时随地能阅读优质内容</a:t>
            </a:r>
            <a:endParaRPr lang="zh-CN" sz="900" dirty="0">
              <a:latin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barn(inVertical)">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barn(outVertical)">
                                      <p:cBhvr>
                                        <p:cTn id="12" dur="500"/>
                                        <p:tgtEl>
                                          <p:spTgt spid="52"/>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500" fill="hold"/>
                                        <p:tgtEl>
                                          <p:spTgt spid="81"/>
                                        </p:tgtEl>
                                        <p:attrNameLst>
                                          <p:attrName>ppt_w</p:attrName>
                                        </p:attrNameLst>
                                      </p:cBhvr>
                                      <p:tavLst>
                                        <p:tav tm="0">
                                          <p:val>
                                            <p:fltVal val="0"/>
                                          </p:val>
                                        </p:tav>
                                        <p:tav tm="100000">
                                          <p:val>
                                            <p:strVal val="#ppt_w"/>
                                          </p:val>
                                        </p:tav>
                                      </p:tavLst>
                                    </p:anim>
                                    <p:anim calcmode="lin" valueType="num">
                                      <p:cBhvr>
                                        <p:cTn id="17" dur="500" fill="hold"/>
                                        <p:tgtEl>
                                          <p:spTgt spid="81"/>
                                        </p:tgtEl>
                                        <p:attrNameLst>
                                          <p:attrName>ppt_h</p:attrName>
                                        </p:attrNameLst>
                                      </p:cBhvr>
                                      <p:tavLst>
                                        <p:tav tm="0">
                                          <p:val>
                                            <p:fltVal val="0"/>
                                          </p:val>
                                        </p:tav>
                                        <p:tav tm="100000">
                                          <p:val>
                                            <p:strVal val="#ppt_h"/>
                                          </p:val>
                                        </p:tav>
                                      </p:tavLst>
                                    </p:anim>
                                    <p:animEffect transition="in" filter="fade">
                                      <p:cBhvr>
                                        <p:cTn id="1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8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46"/>
          <p:cNvSpPr txBox="1"/>
          <p:nvPr/>
        </p:nvSpPr>
        <p:spPr>
          <a:xfrm>
            <a:off x="3837305" y="1610360"/>
            <a:ext cx="3470910" cy="781050"/>
          </a:xfrm>
          <a:prstGeom prst="rect">
            <a:avLst/>
          </a:prstGeom>
          <a:noFill/>
        </p:spPr>
        <p:txBody>
          <a:bodyPr wrap="none" lIns="0" tIns="0" rIns="0" bIns="0" anchor="ctr" anchorCtr="0">
            <a:normAutofit/>
          </a:bodyPr>
          <a:lstStyle/>
          <a:p>
            <a:r>
              <a:rPr lang="zh-CN" altLang="en-US" sz="4000" b="1" dirty="0">
                <a:solidFill>
                  <a:schemeClr val="tx1">
                    <a:lumMod val="85000"/>
                    <a:lumOff val="15000"/>
                  </a:schemeClr>
                </a:solidFill>
                <a:latin typeface="+mn-lt"/>
                <a:ea typeface="+mn-ea"/>
                <a:cs typeface="+mn-ea"/>
                <a:sym typeface="+mn-lt"/>
              </a:rPr>
              <a:t>政策解读</a:t>
            </a:r>
            <a:endParaRPr lang="zh-CN" altLang="en-US" sz="4000" b="1" dirty="0">
              <a:solidFill>
                <a:schemeClr val="tx1">
                  <a:lumMod val="85000"/>
                  <a:lumOff val="15000"/>
                </a:schemeClr>
              </a:solidFill>
              <a:latin typeface="+mn-lt"/>
              <a:ea typeface="+mn-ea"/>
              <a:cs typeface="+mn-ea"/>
              <a:sym typeface="+mn-lt"/>
            </a:endParaRPr>
          </a:p>
        </p:txBody>
      </p:sp>
      <p:sp>
        <p:nvSpPr>
          <p:cNvPr id="4" name="矩形 3"/>
          <p:cNvSpPr/>
          <p:nvPr/>
        </p:nvSpPr>
        <p:spPr>
          <a:xfrm>
            <a:off x="1821104" y="1635646"/>
            <a:ext cx="1728192" cy="172819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202591" y="2792219"/>
            <a:ext cx="1008112" cy="1008112"/>
          </a:xfrm>
          <a:prstGeom prst="rect">
            <a:avLst/>
          </a:prstGeom>
          <a:solidFill>
            <a:srgbClr val="0B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202455" y="2800548"/>
            <a:ext cx="1498969" cy="922020"/>
          </a:xfrm>
          <a:prstGeom prst="rect">
            <a:avLst/>
          </a:prstGeom>
        </p:spPr>
        <p:txBody>
          <a:bodyPr wrap="square">
            <a:spAutoFit/>
          </a:bodyPr>
          <a:lstStyle/>
          <a:p>
            <a:pPr fontAlgn="auto">
              <a:spcBef>
                <a:spcPts val="0"/>
              </a:spcBef>
              <a:spcAft>
                <a:spcPts val="0"/>
              </a:spcAft>
              <a:defRPr/>
            </a:pPr>
            <a:r>
              <a:rPr lang="en-US" altLang="zh-CN" sz="5400" spc="300" dirty="0">
                <a:solidFill>
                  <a:schemeClr val="bg1"/>
                </a:solidFill>
                <a:latin typeface="Agency FB" panose="020B0503020202020204" pitchFamily="34" charset="0"/>
                <a:cs typeface="+mn-ea"/>
                <a:sym typeface="+mn-lt"/>
              </a:rPr>
              <a:t>0</a:t>
            </a:r>
            <a:r>
              <a:rPr lang="en-US" sz="5400" spc="300" dirty="0">
                <a:solidFill>
                  <a:schemeClr val="bg1"/>
                </a:solidFill>
                <a:latin typeface="Agency FB" panose="020B0503020202020204" pitchFamily="34" charset="0"/>
                <a:cs typeface="+mn-ea"/>
                <a:sym typeface="+mn-lt"/>
              </a:rPr>
              <a:t>1</a:t>
            </a:r>
            <a:endParaRPr lang="en-US" sz="5400" spc="300" dirty="0">
              <a:solidFill>
                <a:schemeClr val="bg1"/>
              </a:solidFill>
              <a:latin typeface="Agency FB" panose="020B0503020202020204" pitchFamily="34" charset="0"/>
              <a:cs typeface="+mn-ea"/>
              <a:sym typeface="+mn-lt"/>
            </a:endParaRPr>
          </a:p>
        </p:txBody>
      </p:sp>
      <p:sp>
        <p:nvSpPr>
          <p:cNvPr id="2" name="文本框 1"/>
          <p:cNvSpPr txBox="1"/>
          <p:nvPr/>
        </p:nvSpPr>
        <p:spPr>
          <a:xfrm>
            <a:off x="3899535" y="2377440"/>
            <a:ext cx="3336290" cy="245745"/>
          </a:xfrm>
          <a:prstGeom prst="rect">
            <a:avLst/>
          </a:prstGeom>
          <a:noFill/>
        </p:spPr>
        <p:txBody>
          <a:bodyPr wrap="square" lIns="0" tIns="0" rIns="0" bIns="0" rtlCol="0" anchor="t">
            <a:spAutoFit/>
          </a:bodyPr>
          <a:lstStyle/>
          <a:p>
            <a:pPr algn="l">
              <a:spcBef>
                <a:spcPts val="2745"/>
              </a:spcBef>
              <a:tabLst>
                <a:tab pos="1402715" algn="l"/>
              </a:tabLst>
            </a:pPr>
            <a:r>
              <a:rPr lang="zh-CN"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rPr>
              <a:t>市场分析</a:t>
            </a:r>
            <a:r>
              <a:rPr lang="en-US" altLang="zh-CN"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rPr>
              <a:t>政策环境</a:t>
            </a:r>
            <a:endParaRPr lang="zh-CN" altLang="en-US"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8" name="平行四边形 17"/>
          <p:cNvSpPr/>
          <p:nvPr/>
        </p:nvSpPr>
        <p:spPr>
          <a:xfrm>
            <a:off x="79606" y="0"/>
            <a:ext cx="1338205" cy="5143500"/>
          </a:xfrm>
          <a:prstGeom prst="parallelogram">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平行四边形 46"/>
          <p:cNvSpPr/>
          <p:nvPr/>
        </p:nvSpPr>
        <p:spPr>
          <a:xfrm>
            <a:off x="178219" y="0"/>
            <a:ext cx="1338205" cy="5143500"/>
          </a:xfrm>
          <a:prstGeom prst="parallelogram">
            <a:avLst>
              <a:gd name="adj" fmla="val 0"/>
            </a:avLst>
          </a:prstGeom>
          <a:solidFill>
            <a:srgbClr val="0B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1" name="组合 200"/>
          <p:cNvGrpSpPr/>
          <p:nvPr/>
        </p:nvGrpSpPr>
        <p:grpSpPr>
          <a:xfrm>
            <a:off x="6809105" y="2981960"/>
            <a:ext cx="2273300" cy="2292985"/>
            <a:chOff x="-8677773" y="-3051174"/>
            <a:chExt cx="6986830" cy="7046911"/>
          </a:xfrm>
          <a:solidFill>
            <a:srgbClr val="0C6A92"/>
          </a:solidFill>
        </p:grpSpPr>
        <p:sp>
          <p:nvSpPr>
            <p:cNvPr id="202" name="Rectangle 42"/>
            <p:cNvSpPr>
              <a:spLocks noChangeArrowheads="1"/>
            </p:cNvSpPr>
            <p:nvPr/>
          </p:nvSpPr>
          <p:spPr bwMode="auto">
            <a:xfrm>
              <a:off x="-8677773"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3" name="Rectangle 43"/>
            <p:cNvSpPr>
              <a:spLocks noChangeArrowheads="1"/>
            </p:cNvSpPr>
            <p:nvPr/>
          </p:nvSpPr>
          <p:spPr bwMode="auto">
            <a:xfrm>
              <a:off x="-8592044"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4" name="Rectangle 44"/>
            <p:cNvSpPr>
              <a:spLocks noChangeArrowheads="1"/>
            </p:cNvSpPr>
            <p:nvPr/>
          </p:nvSpPr>
          <p:spPr bwMode="auto">
            <a:xfrm>
              <a:off x="-8417414"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5" name="Rectangle 45"/>
            <p:cNvSpPr>
              <a:spLocks noChangeArrowheads="1"/>
            </p:cNvSpPr>
            <p:nvPr/>
          </p:nvSpPr>
          <p:spPr bwMode="auto">
            <a:xfrm>
              <a:off x="-8331685"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6" name="Rectangle 46"/>
            <p:cNvSpPr>
              <a:spLocks noChangeArrowheads="1"/>
            </p:cNvSpPr>
            <p:nvPr/>
          </p:nvSpPr>
          <p:spPr bwMode="auto">
            <a:xfrm>
              <a:off x="-8506317"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07" name="Rectangle 47"/>
            <p:cNvSpPr>
              <a:spLocks noChangeArrowheads="1"/>
            </p:cNvSpPr>
            <p:nvPr/>
          </p:nvSpPr>
          <p:spPr bwMode="auto">
            <a:xfrm>
              <a:off x="-8331685"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08" name="Rectangle 48"/>
            <p:cNvSpPr>
              <a:spLocks noChangeArrowheads="1"/>
            </p:cNvSpPr>
            <p:nvPr/>
          </p:nvSpPr>
          <p:spPr bwMode="auto">
            <a:xfrm>
              <a:off x="-8677773" y="6699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9" name="Rectangle 49"/>
            <p:cNvSpPr>
              <a:spLocks noChangeArrowheads="1"/>
            </p:cNvSpPr>
            <p:nvPr/>
          </p:nvSpPr>
          <p:spPr bwMode="auto">
            <a:xfrm>
              <a:off x="-8506317"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0" name="Rectangle 50"/>
            <p:cNvSpPr>
              <a:spLocks noChangeArrowheads="1"/>
            </p:cNvSpPr>
            <p:nvPr/>
          </p:nvSpPr>
          <p:spPr bwMode="auto">
            <a:xfrm>
              <a:off x="-8245958"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1" name="Rectangle 51"/>
            <p:cNvSpPr>
              <a:spLocks noChangeArrowheads="1"/>
            </p:cNvSpPr>
            <p:nvPr/>
          </p:nvSpPr>
          <p:spPr bwMode="auto">
            <a:xfrm>
              <a:off x="-8677773"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2" name="Rectangle 52"/>
            <p:cNvSpPr>
              <a:spLocks noChangeArrowheads="1"/>
            </p:cNvSpPr>
            <p:nvPr/>
          </p:nvSpPr>
          <p:spPr bwMode="auto">
            <a:xfrm>
              <a:off x="-8592044"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3" name="Rectangle 53"/>
            <p:cNvSpPr>
              <a:spLocks noChangeArrowheads="1"/>
            </p:cNvSpPr>
            <p:nvPr/>
          </p:nvSpPr>
          <p:spPr bwMode="auto">
            <a:xfrm>
              <a:off x="-8417414"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4" name="Rectangle 54"/>
            <p:cNvSpPr>
              <a:spLocks noChangeArrowheads="1"/>
            </p:cNvSpPr>
            <p:nvPr/>
          </p:nvSpPr>
          <p:spPr bwMode="auto">
            <a:xfrm>
              <a:off x="-8245958"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5" name="Rectangle 55"/>
            <p:cNvSpPr>
              <a:spLocks noChangeArrowheads="1"/>
            </p:cNvSpPr>
            <p:nvPr/>
          </p:nvSpPr>
          <p:spPr bwMode="auto">
            <a:xfrm>
              <a:off x="-8592044"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6" name="Rectangle 56"/>
            <p:cNvSpPr>
              <a:spLocks noChangeArrowheads="1"/>
            </p:cNvSpPr>
            <p:nvPr/>
          </p:nvSpPr>
          <p:spPr bwMode="auto">
            <a:xfrm>
              <a:off x="-8506317"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7" name="Rectangle 57"/>
            <p:cNvSpPr>
              <a:spLocks noChangeArrowheads="1"/>
            </p:cNvSpPr>
            <p:nvPr/>
          </p:nvSpPr>
          <p:spPr bwMode="auto">
            <a:xfrm>
              <a:off x="-8245958"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8" name="Rectangle 58"/>
            <p:cNvSpPr>
              <a:spLocks noChangeArrowheads="1"/>
            </p:cNvSpPr>
            <p:nvPr/>
          </p:nvSpPr>
          <p:spPr bwMode="auto">
            <a:xfrm>
              <a:off x="-8677773" y="9398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19" name="Rectangle 59"/>
            <p:cNvSpPr>
              <a:spLocks noChangeArrowheads="1"/>
            </p:cNvSpPr>
            <p:nvPr/>
          </p:nvSpPr>
          <p:spPr bwMode="auto">
            <a:xfrm>
              <a:off x="-8506317"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0" name="Rectangle 60"/>
            <p:cNvSpPr>
              <a:spLocks noChangeArrowheads="1"/>
            </p:cNvSpPr>
            <p:nvPr/>
          </p:nvSpPr>
          <p:spPr bwMode="auto">
            <a:xfrm>
              <a:off x="-8677773"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1" name="Rectangle 61"/>
            <p:cNvSpPr>
              <a:spLocks noChangeArrowheads="1"/>
            </p:cNvSpPr>
            <p:nvPr/>
          </p:nvSpPr>
          <p:spPr bwMode="auto">
            <a:xfrm>
              <a:off x="-8592044"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2" name="Rectangle 62"/>
            <p:cNvSpPr>
              <a:spLocks noChangeArrowheads="1"/>
            </p:cNvSpPr>
            <p:nvPr/>
          </p:nvSpPr>
          <p:spPr bwMode="auto">
            <a:xfrm>
              <a:off x="-8417414"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3" name="Rectangle 63"/>
            <p:cNvSpPr>
              <a:spLocks noChangeArrowheads="1"/>
            </p:cNvSpPr>
            <p:nvPr/>
          </p:nvSpPr>
          <p:spPr bwMode="auto">
            <a:xfrm>
              <a:off x="-8331685"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4" name="Rectangle 64"/>
            <p:cNvSpPr>
              <a:spLocks noChangeArrowheads="1"/>
            </p:cNvSpPr>
            <p:nvPr/>
          </p:nvSpPr>
          <p:spPr bwMode="auto">
            <a:xfrm>
              <a:off x="-8677773"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5" name="Rectangle 65"/>
            <p:cNvSpPr>
              <a:spLocks noChangeArrowheads="1"/>
            </p:cNvSpPr>
            <p:nvPr/>
          </p:nvSpPr>
          <p:spPr bwMode="auto">
            <a:xfrm>
              <a:off x="-8506317"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6" name="Rectangle 66"/>
            <p:cNvSpPr>
              <a:spLocks noChangeArrowheads="1"/>
            </p:cNvSpPr>
            <p:nvPr/>
          </p:nvSpPr>
          <p:spPr bwMode="auto">
            <a:xfrm>
              <a:off x="-8245958"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7" name="Rectangle 67"/>
            <p:cNvSpPr>
              <a:spLocks noChangeArrowheads="1"/>
            </p:cNvSpPr>
            <p:nvPr/>
          </p:nvSpPr>
          <p:spPr bwMode="auto">
            <a:xfrm>
              <a:off x="-8592044"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28" name="Rectangle 68"/>
            <p:cNvSpPr>
              <a:spLocks noChangeArrowheads="1"/>
            </p:cNvSpPr>
            <p:nvPr/>
          </p:nvSpPr>
          <p:spPr bwMode="auto">
            <a:xfrm>
              <a:off x="-8417414" y="1206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29" name="Rectangle 69"/>
            <p:cNvSpPr>
              <a:spLocks noChangeArrowheads="1"/>
            </p:cNvSpPr>
            <p:nvPr/>
          </p:nvSpPr>
          <p:spPr bwMode="auto">
            <a:xfrm>
              <a:off x="-8592044"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0" name="Rectangle 70"/>
            <p:cNvSpPr>
              <a:spLocks noChangeArrowheads="1"/>
            </p:cNvSpPr>
            <p:nvPr/>
          </p:nvSpPr>
          <p:spPr bwMode="auto">
            <a:xfrm>
              <a:off x="-8245958"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1" name="Rectangle 71"/>
            <p:cNvSpPr>
              <a:spLocks noChangeArrowheads="1"/>
            </p:cNvSpPr>
            <p:nvPr/>
          </p:nvSpPr>
          <p:spPr bwMode="auto">
            <a:xfrm>
              <a:off x="-8677773" y="13843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2" name="Rectangle 72"/>
            <p:cNvSpPr>
              <a:spLocks noChangeArrowheads="1"/>
            </p:cNvSpPr>
            <p:nvPr/>
          </p:nvSpPr>
          <p:spPr bwMode="auto">
            <a:xfrm>
              <a:off x="-8506317" y="13843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3" name="Rectangle 73"/>
            <p:cNvSpPr>
              <a:spLocks noChangeArrowheads="1"/>
            </p:cNvSpPr>
            <p:nvPr/>
          </p:nvSpPr>
          <p:spPr bwMode="auto">
            <a:xfrm>
              <a:off x="-8417414" y="13843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4" name="Rectangle 74"/>
            <p:cNvSpPr>
              <a:spLocks noChangeArrowheads="1"/>
            </p:cNvSpPr>
            <p:nvPr/>
          </p:nvSpPr>
          <p:spPr bwMode="auto">
            <a:xfrm>
              <a:off x="-8245958" y="13843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5" name="Rectangle 75"/>
            <p:cNvSpPr>
              <a:spLocks noChangeArrowheads="1"/>
            </p:cNvSpPr>
            <p:nvPr/>
          </p:nvSpPr>
          <p:spPr bwMode="auto">
            <a:xfrm>
              <a:off x="-8677773" y="147320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6" name="Rectangle 76"/>
            <p:cNvSpPr>
              <a:spLocks noChangeArrowheads="1"/>
            </p:cNvSpPr>
            <p:nvPr/>
          </p:nvSpPr>
          <p:spPr bwMode="auto">
            <a:xfrm>
              <a:off x="-8592044"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7" name="Rectangle 77"/>
            <p:cNvSpPr>
              <a:spLocks noChangeArrowheads="1"/>
            </p:cNvSpPr>
            <p:nvPr/>
          </p:nvSpPr>
          <p:spPr bwMode="auto">
            <a:xfrm>
              <a:off x="-8677773"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8" name="Rectangle 78"/>
            <p:cNvSpPr>
              <a:spLocks noChangeArrowheads="1"/>
            </p:cNvSpPr>
            <p:nvPr/>
          </p:nvSpPr>
          <p:spPr bwMode="auto">
            <a:xfrm>
              <a:off x="-8506317"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9" name="Rectangle 79"/>
            <p:cNvSpPr>
              <a:spLocks noChangeArrowheads="1"/>
            </p:cNvSpPr>
            <p:nvPr/>
          </p:nvSpPr>
          <p:spPr bwMode="auto">
            <a:xfrm>
              <a:off x="-8331685"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0" name="Rectangle 80"/>
            <p:cNvSpPr>
              <a:spLocks noChangeArrowheads="1"/>
            </p:cNvSpPr>
            <p:nvPr/>
          </p:nvSpPr>
          <p:spPr bwMode="auto">
            <a:xfrm>
              <a:off x="-8245958"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1" name="Rectangle 81"/>
            <p:cNvSpPr>
              <a:spLocks noChangeArrowheads="1"/>
            </p:cNvSpPr>
            <p:nvPr/>
          </p:nvSpPr>
          <p:spPr bwMode="auto">
            <a:xfrm>
              <a:off x="-8592044"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42" name="Rectangle 82"/>
            <p:cNvSpPr>
              <a:spLocks noChangeArrowheads="1"/>
            </p:cNvSpPr>
            <p:nvPr/>
          </p:nvSpPr>
          <p:spPr bwMode="auto">
            <a:xfrm>
              <a:off x="-8331685"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43" name="Rectangle 83"/>
            <p:cNvSpPr>
              <a:spLocks noChangeArrowheads="1"/>
            </p:cNvSpPr>
            <p:nvPr/>
          </p:nvSpPr>
          <p:spPr bwMode="auto">
            <a:xfrm>
              <a:off x="-8592044"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4" name="Rectangle 84"/>
            <p:cNvSpPr>
              <a:spLocks noChangeArrowheads="1"/>
            </p:cNvSpPr>
            <p:nvPr/>
          </p:nvSpPr>
          <p:spPr bwMode="auto">
            <a:xfrm>
              <a:off x="-8417414"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5" name="Rectangle 85"/>
            <p:cNvSpPr>
              <a:spLocks noChangeArrowheads="1"/>
            </p:cNvSpPr>
            <p:nvPr/>
          </p:nvSpPr>
          <p:spPr bwMode="auto">
            <a:xfrm>
              <a:off x="-8417414" y="18303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6" name="Rectangle 86"/>
            <p:cNvSpPr>
              <a:spLocks noChangeArrowheads="1"/>
            </p:cNvSpPr>
            <p:nvPr/>
          </p:nvSpPr>
          <p:spPr bwMode="auto">
            <a:xfrm>
              <a:off x="-8245958"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7" name="Rectangle 87"/>
            <p:cNvSpPr>
              <a:spLocks noChangeArrowheads="1"/>
            </p:cNvSpPr>
            <p:nvPr/>
          </p:nvSpPr>
          <p:spPr bwMode="auto">
            <a:xfrm>
              <a:off x="-8677773" y="19224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48" name="Rectangle 88"/>
            <p:cNvSpPr>
              <a:spLocks noChangeArrowheads="1"/>
            </p:cNvSpPr>
            <p:nvPr/>
          </p:nvSpPr>
          <p:spPr bwMode="auto">
            <a:xfrm>
              <a:off x="-8592044"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49" name="Rectangle 89"/>
            <p:cNvSpPr>
              <a:spLocks noChangeArrowheads="1"/>
            </p:cNvSpPr>
            <p:nvPr/>
          </p:nvSpPr>
          <p:spPr bwMode="auto">
            <a:xfrm>
              <a:off x="-8417414" y="19224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0" name="Rectangle 90"/>
            <p:cNvSpPr>
              <a:spLocks noChangeArrowheads="1"/>
            </p:cNvSpPr>
            <p:nvPr/>
          </p:nvSpPr>
          <p:spPr bwMode="auto">
            <a:xfrm>
              <a:off x="-8245958" y="2011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1" name="Rectangle 91"/>
            <p:cNvSpPr>
              <a:spLocks noChangeArrowheads="1"/>
            </p:cNvSpPr>
            <p:nvPr/>
          </p:nvSpPr>
          <p:spPr bwMode="auto">
            <a:xfrm>
              <a:off x="-8677773"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2" name="Rectangle 92"/>
            <p:cNvSpPr>
              <a:spLocks noChangeArrowheads="1"/>
            </p:cNvSpPr>
            <p:nvPr/>
          </p:nvSpPr>
          <p:spPr bwMode="auto">
            <a:xfrm>
              <a:off x="-8506317"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3" name="Rectangle 93"/>
            <p:cNvSpPr>
              <a:spLocks noChangeArrowheads="1"/>
            </p:cNvSpPr>
            <p:nvPr/>
          </p:nvSpPr>
          <p:spPr bwMode="auto">
            <a:xfrm>
              <a:off x="-8245958"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4" name="Rectangle 94"/>
            <p:cNvSpPr>
              <a:spLocks noChangeArrowheads="1"/>
            </p:cNvSpPr>
            <p:nvPr/>
          </p:nvSpPr>
          <p:spPr bwMode="auto">
            <a:xfrm>
              <a:off x="-8677773" y="2189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5" name="Rectangle 95"/>
            <p:cNvSpPr>
              <a:spLocks noChangeArrowheads="1"/>
            </p:cNvSpPr>
            <p:nvPr/>
          </p:nvSpPr>
          <p:spPr bwMode="auto">
            <a:xfrm>
              <a:off x="-8506317"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6" name="Rectangle 96"/>
            <p:cNvSpPr>
              <a:spLocks noChangeArrowheads="1"/>
            </p:cNvSpPr>
            <p:nvPr/>
          </p:nvSpPr>
          <p:spPr bwMode="auto">
            <a:xfrm>
              <a:off x="-8331685"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7" name="Rectangle 97"/>
            <p:cNvSpPr>
              <a:spLocks noChangeArrowheads="1"/>
            </p:cNvSpPr>
            <p:nvPr/>
          </p:nvSpPr>
          <p:spPr bwMode="auto">
            <a:xfrm>
              <a:off x="-8592044"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8" name="Rectangle 98"/>
            <p:cNvSpPr>
              <a:spLocks noChangeArrowheads="1"/>
            </p:cNvSpPr>
            <p:nvPr/>
          </p:nvSpPr>
          <p:spPr bwMode="auto">
            <a:xfrm>
              <a:off x="-8417414" y="22780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9" name="Rectangle 99"/>
            <p:cNvSpPr>
              <a:spLocks noChangeArrowheads="1"/>
            </p:cNvSpPr>
            <p:nvPr/>
          </p:nvSpPr>
          <p:spPr bwMode="auto">
            <a:xfrm>
              <a:off x="-8245958"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0" name="Rectangle 100"/>
            <p:cNvSpPr>
              <a:spLocks noChangeArrowheads="1"/>
            </p:cNvSpPr>
            <p:nvPr/>
          </p:nvSpPr>
          <p:spPr bwMode="auto">
            <a:xfrm>
              <a:off x="-8506317" y="23669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1" name="Rectangle 101"/>
            <p:cNvSpPr>
              <a:spLocks noChangeArrowheads="1"/>
            </p:cNvSpPr>
            <p:nvPr/>
          </p:nvSpPr>
          <p:spPr bwMode="auto">
            <a:xfrm>
              <a:off x="-8153880"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2" name="Rectangle 102"/>
            <p:cNvSpPr>
              <a:spLocks noChangeArrowheads="1"/>
            </p:cNvSpPr>
            <p:nvPr/>
          </p:nvSpPr>
          <p:spPr bwMode="auto">
            <a:xfrm>
              <a:off x="-8068151"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3" name="Rectangle 103"/>
            <p:cNvSpPr>
              <a:spLocks noChangeArrowheads="1"/>
            </p:cNvSpPr>
            <p:nvPr/>
          </p:nvSpPr>
          <p:spPr bwMode="auto">
            <a:xfrm>
              <a:off x="-7893521"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4" name="Rectangle 104"/>
            <p:cNvSpPr>
              <a:spLocks noChangeArrowheads="1"/>
            </p:cNvSpPr>
            <p:nvPr/>
          </p:nvSpPr>
          <p:spPr bwMode="auto">
            <a:xfrm>
              <a:off x="-7807792"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5" name="Rectangle 105"/>
            <p:cNvSpPr>
              <a:spLocks noChangeArrowheads="1"/>
            </p:cNvSpPr>
            <p:nvPr/>
          </p:nvSpPr>
          <p:spPr bwMode="auto">
            <a:xfrm>
              <a:off x="-7718889"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6" name="Rectangle 106"/>
            <p:cNvSpPr>
              <a:spLocks noChangeArrowheads="1"/>
            </p:cNvSpPr>
            <p:nvPr/>
          </p:nvSpPr>
          <p:spPr bwMode="auto">
            <a:xfrm>
              <a:off x="-8153880"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7" name="Rectangle 107"/>
            <p:cNvSpPr>
              <a:spLocks noChangeArrowheads="1"/>
            </p:cNvSpPr>
            <p:nvPr/>
          </p:nvSpPr>
          <p:spPr bwMode="auto">
            <a:xfrm>
              <a:off x="-7979248" y="579438"/>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8" name="Rectangle 108"/>
            <p:cNvSpPr>
              <a:spLocks noChangeArrowheads="1"/>
            </p:cNvSpPr>
            <p:nvPr/>
          </p:nvSpPr>
          <p:spPr bwMode="auto">
            <a:xfrm>
              <a:off x="-7807792"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9" name="Rectangle 109"/>
            <p:cNvSpPr>
              <a:spLocks noChangeArrowheads="1"/>
            </p:cNvSpPr>
            <p:nvPr/>
          </p:nvSpPr>
          <p:spPr bwMode="auto">
            <a:xfrm>
              <a:off x="-8153880"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0" name="Rectangle 110"/>
            <p:cNvSpPr>
              <a:spLocks noChangeArrowheads="1"/>
            </p:cNvSpPr>
            <p:nvPr/>
          </p:nvSpPr>
          <p:spPr bwMode="auto">
            <a:xfrm>
              <a:off x="-8068151"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1" name="Rectangle 111"/>
            <p:cNvSpPr>
              <a:spLocks noChangeArrowheads="1"/>
            </p:cNvSpPr>
            <p:nvPr/>
          </p:nvSpPr>
          <p:spPr bwMode="auto">
            <a:xfrm>
              <a:off x="-7718889" y="6699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2" name="Rectangle 112"/>
            <p:cNvSpPr>
              <a:spLocks noChangeArrowheads="1"/>
            </p:cNvSpPr>
            <p:nvPr/>
          </p:nvSpPr>
          <p:spPr bwMode="auto">
            <a:xfrm>
              <a:off x="-7893521"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3" name="Rectangle 113"/>
            <p:cNvSpPr>
              <a:spLocks noChangeArrowheads="1"/>
            </p:cNvSpPr>
            <p:nvPr/>
          </p:nvSpPr>
          <p:spPr bwMode="auto">
            <a:xfrm>
              <a:off x="-7807792"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4" name="Rectangle 114"/>
            <p:cNvSpPr>
              <a:spLocks noChangeArrowheads="1"/>
            </p:cNvSpPr>
            <p:nvPr/>
          </p:nvSpPr>
          <p:spPr bwMode="auto">
            <a:xfrm>
              <a:off x="-7718889"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5" name="Rectangle 115"/>
            <p:cNvSpPr>
              <a:spLocks noChangeArrowheads="1"/>
            </p:cNvSpPr>
            <p:nvPr/>
          </p:nvSpPr>
          <p:spPr bwMode="auto">
            <a:xfrm>
              <a:off x="-8068151"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6" name="Rectangle 116"/>
            <p:cNvSpPr>
              <a:spLocks noChangeArrowheads="1"/>
            </p:cNvSpPr>
            <p:nvPr/>
          </p:nvSpPr>
          <p:spPr bwMode="auto">
            <a:xfrm>
              <a:off x="-7979248" y="84772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7" name="Rectangle 117"/>
            <p:cNvSpPr>
              <a:spLocks noChangeArrowheads="1"/>
            </p:cNvSpPr>
            <p:nvPr/>
          </p:nvSpPr>
          <p:spPr bwMode="auto">
            <a:xfrm>
              <a:off x="-7718889" y="84772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8" name="Rectangle 118"/>
            <p:cNvSpPr>
              <a:spLocks noChangeArrowheads="1"/>
            </p:cNvSpPr>
            <p:nvPr/>
          </p:nvSpPr>
          <p:spPr bwMode="auto">
            <a:xfrm>
              <a:off x="-8153880"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79" name="Rectangle 119"/>
            <p:cNvSpPr>
              <a:spLocks noChangeArrowheads="1"/>
            </p:cNvSpPr>
            <p:nvPr/>
          </p:nvSpPr>
          <p:spPr bwMode="auto">
            <a:xfrm>
              <a:off x="-7979248" y="9398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0" name="Rectangle 120"/>
            <p:cNvSpPr>
              <a:spLocks noChangeArrowheads="1"/>
            </p:cNvSpPr>
            <p:nvPr/>
          </p:nvSpPr>
          <p:spPr bwMode="auto">
            <a:xfrm>
              <a:off x="-7893521"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1" name="Rectangle 121"/>
            <p:cNvSpPr>
              <a:spLocks noChangeArrowheads="1"/>
            </p:cNvSpPr>
            <p:nvPr/>
          </p:nvSpPr>
          <p:spPr bwMode="auto">
            <a:xfrm>
              <a:off x="-7807792"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2" name="Rectangle 122"/>
            <p:cNvSpPr>
              <a:spLocks noChangeArrowheads="1"/>
            </p:cNvSpPr>
            <p:nvPr/>
          </p:nvSpPr>
          <p:spPr bwMode="auto">
            <a:xfrm>
              <a:off x="-8153880"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3" name="Rectangle 123"/>
            <p:cNvSpPr>
              <a:spLocks noChangeArrowheads="1"/>
            </p:cNvSpPr>
            <p:nvPr/>
          </p:nvSpPr>
          <p:spPr bwMode="auto">
            <a:xfrm>
              <a:off x="-7807792"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4" name="Rectangle 124"/>
            <p:cNvSpPr>
              <a:spLocks noChangeArrowheads="1"/>
            </p:cNvSpPr>
            <p:nvPr/>
          </p:nvSpPr>
          <p:spPr bwMode="auto">
            <a:xfrm>
              <a:off x="-7718889"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5" name="Rectangle 125"/>
            <p:cNvSpPr>
              <a:spLocks noChangeArrowheads="1"/>
            </p:cNvSpPr>
            <p:nvPr/>
          </p:nvSpPr>
          <p:spPr bwMode="auto">
            <a:xfrm>
              <a:off x="-8153880"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6" name="Rectangle 126"/>
            <p:cNvSpPr>
              <a:spLocks noChangeArrowheads="1"/>
            </p:cNvSpPr>
            <p:nvPr/>
          </p:nvSpPr>
          <p:spPr bwMode="auto">
            <a:xfrm>
              <a:off x="-7979248"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7" name="Rectangle 127"/>
            <p:cNvSpPr>
              <a:spLocks noChangeArrowheads="1"/>
            </p:cNvSpPr>
            <p:nvPr/>
          </p:nvSpPr>
          <p:spPr bwMode="auto">
            <a:xfrm>
              <a:off x="-7718889"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8" name="Rectangle 128"/>
            <p:cNvSpPr>
              <a:spLocks noChangeArrowheads="1"/>
            </p:cNvSpPr>
            <p:nvPr/>
          </p:nvSpPr>
          <p:spPr bwMode="auto">
            <a:xfrm>
              <a:off x="-8068151"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89" name="Rectangle 129"/>
            <p:cNvSpPr>
              <a:spLocks noChangeArrowheads="1"/>
            </p:cNvSpPr>
            <p:nvPr/>
          </p:nvSpPr>
          <p:spPr bwMode="auto">
            <a:xfrm>
              <a:off x="-7893521"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0" name="Rectangle 130"/>
            <p:cNvSpPr>
              <a:spLocks noChangeArrowheads="1"/>
            </p:cNvSpPr>
            <p:nvPr/>
          </p:nvSpPr>
          <p:spPr bwMode="auto">
            <a:xfrm>
              <a:off x="-7807792"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1" name="Rectangle 131"/>
            <p:cNvSpPr>
              <a:spLocks noChangeArrowheads="1"/>
            </p:cNvSpPr>
            <p:nvPr/>
          </p:nvSpPr>
          <p:spPr bwMode="auto">
            <a:xfrm>
              <a:off x="-7718889" y="1206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2" name="Rectangle 132"/>
            <p:cNvSpPr>
              <a:spLocks noChangeArrowheads="1"/>
            </p:cNvSpPr>
            <p:nvPr/>
          </p:nvSpPr>
          <p:spPr bwMode="auto">
            <a:xfrm>
              <a:off x="-8068151"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3" name="Rectangle 133"/>
            <p:cNvSpPr>
              <a:spLocks noChangeArrowheads="1"/>
            </p:cNvSpPr>
            <p:nvPr/>
          </p:nvSpPr>
          <p:spPr bwMode="auto">
            <a:xfrm>
              <a:off x="-7979248" y="12954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4" name="Rectangle 134"/>
            <p:cNvSpPr>
              <a:spLocks noChangeArrowheads="1"/>
            </p:cNvSpPr>
            <p:nvPr/>
          </p:nvSpPr>
          <p:spPr bwMode="auto">
            <a:xfrm>
              <a:off x="-7718889" y="12954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5" name="Rectangle 135"/>
            <p:cNvSpPr>
              <a:spLocks noChangeArrowheads="1"/>
            </p:cNvSpPr>
            <p:nvPr/>
          </p:nvSpPr>
          <p:spPr bwMode="auto">
            <a:xfrm>
              <a:off x="-8153880"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6" name="Rectangle 136"/>
            <p:cNvSpPr>
              <a:spLocks noChangeArrowheads="1"/>
            </p:cNvSpPr>
            <p:nvPr/>
          </p:nvSpPr>
          <p:spPr bwMode="auto">
            <a:xfrm>
              <a:off x="-7979248" y="147320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7" name="Rectangle 137"/>
            <p:cNvSpPr>
              <a:spLocks noChangeArrowheads="1"/>
            </p:cNvSpPr>
            <p:nvPr/>
          </p:nvSpPr>
          <p:spPr bwMode="auto">
            <a:xfrm>
              <a:off x="-7893521"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8" name="Rectangle 138"/>
            <p:cNvSpPr>
              <a:spLocks noChangeArrowheads="1"/>
            </p:cNvSpPr>
            <p:nvPr/>
          </p:nvSpPr>
          <p:spPr bwMode="auto">
            <a:xfrm>
              <a:off x="-7979248"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9" name="Rectangle 139"/>
            <p:cNvSpPr>
              <a:spLocks noChangeArrowheads="1"/>
            </p:cNvSpPr>
            <p:nvPr/>
          </p:nvSpPr>
          <p:spPr bwMode="auto">
            <a:xfrm>
              <a:off x="-7718889"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0" name="Rectangle 140"/>
            <p:cNvSpPr>
              <a:spLocks noChangeArrowheads="1"/>
            </p:cNvSpPr>
            <p:nvPr/>
          </p:nvSpPr>
          <p:spPr bwMode="auto">
            <a:xfrm>
              <a:off x="-8068151"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1" name="Rectangle 141"/>
            <p:cNvSpPr>
              <a:spLocks noChangeArrowheads="1"/>
            </p:cNvSpPr>
            <p:nvPr/>
          </p:nvSpPr>
          <p:spPr bwMode="auto">
            <a:xfrm>
              <a:off x="-7893521"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2" name="Rectangle 142"/>
            <p:cNvSpPr>
              <a:spLocks noChangeArrowheads="1"/>
            </p:cNvSpPr>
            <p:nvPr/>
          </p:nvSpPr>
          <p:spPr bwMode="auto">
            <a:xfrm>
              <a:off x="-7807792"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3" name="Rectangle 143"/>
            <p:cNvSpPr>
              <a:spLocks noChangeArrowheads="1"/>
            </p:cNvSpPr>
            <p:nvPr/>
          </p:nvSpPr>
          <p:spPr bwMode="auto">
            <a:xfrm>
              <a:off x="-8153880"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4" name="Rectangle 144"/>
            <p:cNvSpPr>
              <a:spLocks noChangeArrowheads="1"/>
            </p:cNvSpPr>
            <p:nvPr/>
          </p:nvSpPr>
          <p:spPr bwMode="auto">
            <a:xfrm>
              <a:off x="-8068151"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5" name="Rectangle 145"/>
            <p:cNvSpPr>
              <a:spLocks noChangeArrowheads="1"/>
            </p:cNvSpPr>
            <p:nvPr/>
          </p:nvSpPr>
          <p:spPr bwMode="auto">
            <a:xfrm>
              <a:off x="-7979248"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6" name="Rectangle 146"/>
            <p:cNvSpPr>
              <a:spLocks noChangeArrowheads="1"/>
            </p:cNvSpPr>
            <p:nvPr/>
          </p:nvSpPr>
          <p:spPr bwMode="auto">
            <a:xfrm>
              <a:off x="-7718889"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7" name="Rectangle 147"/>
            <p:cNvSpPr>
              <a:spLocks noChangeArrowheads="1"/>
            </p:cNvSpPr>
            <p:nvPr/>
          </p:nvSpPr>
          <p:spPr bwMode="auto">
            <a:xfrm>
              <a:off x="-7979248" y="18303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8" name="Rectangle 148"/>
            <p:cNvSpPr>
              <a:spLocks noChangeArrowheads="1"/>
            </p:cNvSpPr>
            <p:nvPr/>
          </p:nvSpPr>
          <p:spPr bwMode="auto">
            <a:xfrm>
              <a:off x="-7893521"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9" name="Rectangle 149"/>
            <p:cNvSpPr>
              <a:spLocks noChangeArrowheads="1"/>
            </p:cNvSpPr>
            <p:nvPr/>
          </p:nvSpPr>
          <p:spPr bwMode="auto">
            <a:xfrm>
              <a:off x="-7807792"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0" name="Rectangle 150"/>
            <p:cNvSpPr>
              <a:spLocks noChangeArrowheads="1"/>
            </p:cNvSpPr>
            <p:nvPr/>
          </p:nvSpPr>
          <p:spPr bwMode="auto">
            <a:xfrm>
              <a:off x="-8068151"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1" name="Rectangle 151"/>
            <p:cNvSpPr>
              <a:spLocks noChangeArrowheads="1"/>
            </p:cNvSpPr>
            <p:nvPr/>
          </p:nvSpPr>
          <p:spPr bwMode="auto">
            <a:xfrm>
              <a:off x="-7893521"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2" name="Rectangle 152"/>
            <p:cNvSpPr>
              <a:spLocks noChangeArrowheads="1"/>
            </p:cNvSpPr>
            <p:nvPr/>
          </p:nvSpPr>
          <p:spPr bwMode="auto">
            <a:xfrm>
              <a:off x="-7979248" y="20113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3" name="Rectangle 153"/>
            <p:cNvSpPr>
              <a:spLocks noChangeArrowheads="1"/>
            </p:cNvSpPr>
            <p:nvPr/>
          </p:nvSpPr>
          <p:spPr bwMode="auto">
            <a:xfrm>
              <a:off x="-7807792" y="2011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4" name="Rectangle 154"/>
            <p:cNvSpPr>
              <a:spLocks noChangeArrowheads="1"/>
            </p:cNvSpPr>
            <p:nvPr/>
          </p:nvSpPr>
          <p:spPr bwMode="auto">
            <a:xfrm>
              <a:off x="-8153880"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5" name="Rectangle 155"/>
            <p:cNvSpPr>
              <a:spLocks noChangeArrowheads="1"/>
            </p:cNvSpPr>
            <p:nvPr/>
          </p:nvSpPr>
          <p:spPr bwMode="auto">
            <a:xfrm>
              <a:off x="-7979248"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6" name="Rectangle 156"/>
            <p:cNvSpPr>
              <a:spLocks noChangeArrowheads="1"/>
            </p:cNvSpPr>
            <p:nvPr/>
          </p:nvSpPr>
          <p:spPr bwMode="auto">
            <a:xfrm>
              <a:off x="-7718889"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7" name="Rectangle 157"/>
            <p:cNvSpPr>
              <a:spLocks noChangeArrowheads="1"/>
            </p:cNvSpPr>
            <p:nvPr/>
          </p:nvSpPr>
          <p:spPr bwMode="auto">
            <a:xfrm>
              <a:off x="-8153880"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8" name="Rectangle 158"/>
            <p:cNvSpPr>
              <a:spLocks noChangeArrowheads="1"/>
            </p:cNvSpPr>
            <p:nvPr/>
          </p:nvSpPr>
          <p:spPr bwMode="auto">
            <a:xfrm>
              <a:off x="-7979248" y="2189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9" name="Rectangle 159"/>
            <p:cNvSpPr>
              <a:spLocks noChangeArrowheads="1"/>
            </p:cNvSpPr>
            <p:nvPr/>
          </p:nvSpPr>
          <p:spPr bwMode="auto">
            <a:xfrm>
              <a:off x="-7807792"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0" name="Rectangle 160"/>
            <p:cNvSpPr>
              <a:spLocks noChangeArrowheads="1"/>
            </p:cNvSpPr>
            <p:nvPr/>
          </p:nvSpPr>
          <p:spPr bwMode="auto">
            <a:xfrm>
              <a:off x="-8068151"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1" name="Rectangle 161"/>
            <p:cNvSpPr>
              <a:spLocks noChangeArrowheads="1"/>
            </p:cNvSpPr>
            <p:nvPr/>
          </p:nvSpPr>
          <p:spPr bwMode="auto">
            <a:xfrm>
              <a:off x="-7893521"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2" name="Rectangle 162"/>
            <p:cNvSpPr>
              <a:spLocks noChangeArrowheads="1"/>
            </p:cNvSpPr>
            <p:nvPr/>
          </p:nvSpPr>
          <p:spPr bwMode="auto">
            <a:xfrm>
              <a:off x="-7718889" y="22780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3" name="Rectangle 163"/>
            <p:cNvSpPr>
              <a:spLocks noChangeArrowheads="1"/>
            </p:cNvSpPr>
            <p:nvPr/>
          </p:nvSpPr>
          <p:spPr bwMode="auto">
            <a:xfrm>
              <a:off x="-8153880" y="23669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4" name="Rectangle 164"/>
            <p:cNvSpPr>
              <a:spLocks noChangeArrowheads="1"/>
            </p:cNvSpPr>
            <p:nvPr/>
          </p:nvSpPr>
          <p:spPr bwMode="auto">
            <a:xfrm>
              <a:off x="-7979248" y="23669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5" name="Rectangle 165"/>
            <p:cNvSpPr>
              <a:spLocks noChangeArrowheads="1"/>
            </p:cNvSpPr>
            <p:nvPr/>
          </p:nvSpPr>
          <p:spPr bwMode="auto">
            <a:xfrm>
              <a:off x="-7718889" y="23669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6" name="Rectangle 166"/>
            <p:cNvSpPr>
              <a:spLocks noChangeArrowheads="1"/>
            </p:cNvSpPr>
            <p:nvPr/>
          </p:nvSpPr>
          <p:spPr bwMode="auto">
            <a:xfrm>
              <a:off x="-8245958" y="24526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7" name="Rectangle 167"/>
            <p:cNvSpPr>
              <a:spLocks noChangeArrowheads="1"/>
            </p:cNvSpPr>
            <p:nvPr/>
          </p:nvSpPr>
          <p:spPr bwMode="auto">
            <a:xfrm>
              <a:off x="-8677773" y="25352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8" name="Rectangle 168"/>
            <p:cNvSpPr>
              <a:spLocks noChangeArrowheads="1"/>
            </p:cNvSpPr>
            <p:nvPr/>
          </p:nvSpPr>
          <p:spPr bwMode="auto">
            <a:xfrm>
              <a:off x="-8331685" y="25352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9" name="Rectangle 169"/>
            <p:cNvSpPr>
              <a:spLocks noChangeArrowheads="1"/>
            </p:cNvSpPr>
            <p:nvPr/>
          </p:nvSpPr>
          <p:spPr bwMode="auto">
            <a:xfrm>
              <a:off x="-7718889" y="25352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0" name="Rectangle 170"/>
            <p:cNvSpPr>
              <a:spLocks noChangeArrowheads="1"/>
            </p:cNvSpPr>
            <p:nvPr/>
          </p:nvSpPr>
          <p:spPr bwMode="auto">
            <a:xfrm>
              <a:off x="-8245958" y="26146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1" name="Rectangle 171"/>
            <p:cNvSpPr>
              <a:spLocks noChangeArrowheads="1"/>
            </p:cNvSpPr>
            <p:nvPr/>
          </p:nvSpPr>
          <p:spPr bwMode="auto">
            <a:xfrm>
              <a:off x="-8417414" y="261461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2" name="Rectangle 172"/>
            <p:cNvSpPr>
              <a:spLocks noChangeArrowheads="1"/>
            </p:cNvSpPr>
            <p:nvPr/>
          </p:nvSpPr>
          <p:spPr bwMode="auto">
            <a:xfrm>
              <a:off x="-7807792" y="26146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3" name="Rectangle 173"/>
            <p:cNvSpPr>
              <a:spLocks noChangeArrowheads="1"/>
            </p:cNvSpPr>
            <p:nvPr/>
          </p:nvSpPr>
          <p:spPr bwMode="auto">
            <a:xfrm>
              <a:off x="-8677773" y="2693987"/>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4" name="Rectangle 174"/>
            <p:cNvSpPr>
              <a:spLocks noChangeArrowheads="1"/>
            </p:cNvSpPr>
            <p:nvPr/>
          </p:nvSpPr>
          <p:spPr bwMode="auto">
            <a:xfrm>
              <a:off x="-8068151" y="2693987"/>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5" name="Rectangle 175"/>
            <p:cNvSpPr>
              <a:spLocks noChangeArrowheads="1"/>
            </p:cNvSpPr>
            <p:nvPr/>
          </p:nvSpPr>
          <p:spPr bwMode="auto">
            <a:xfrm>
              <a:off x="-7893521" y="2693987"/>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6" name="Rectangle 176"/>
            <p:cNvSpPr>
              <a:spLocks noChangeArrowheads="1"/>
            </p:cNvSpPr>
            <p:nvPr/>
          </p:nvSpPr>
          <p:spPr bwMode="auto">
            <a:xfrm>
              <a:off x="-7718889" y="2693987"/>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7" name="Rectangle 177"/>
            <p:cNvSpPr>
              <a:spLocks noChangeArrowheads="1"/>
            </p:cNvSpPr>
            <p:nvPr/>
          </p:nvSpPr>
          <p:spPr bwMode="auto">
            <a:xfrm>
              <a:off x="-8417414" y="27749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8" name="Rectangle 178"/>
            <p:cNvSpPr>
              <a:spLocks noChangeArrowheads="1"/>
            </p:cNvSpPr>
            <p:nvPr/>
          </p:nvSpPr>
          <p:spPr bwMode="auto">
            <a:xfrm>
              <a:off x="-8592044" y="277495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9" name="Rectangle 179"/>
            <p:cNvSpPr>
              <a:spLocks noChangeArrowheads="1"/>
            </p:cNvSpPr>
            <p:nvPr/>
          </p:nvSpPr>
          <p:spPr bwMode="auto">
            <a:xfrm>
              <a:off x="-7979248" y="27749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0" name="Rectangle 180"/>
            <p:cNvSpPr>
              <a:spLocks noChangeArrowheads="1"/>
            </p:cNvSpPr>
            <p:nvPr/>
          </p:nvSpPr>
          <p:spPr bwMode="auto">
            <a:xfrm>
              <a:off x="-8068151" y="2854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1" name="Rectangle 181"/>
            <p:cNvSpPr>
              <a:spLocks noChangeArrowheads="1"/>
            </p:cNvSpPr>
            <p:nvPr/>
          </p:nvSpPr>
          <p:spPr bwMode="auto">
            <a:xfrm>
              <a:off x="-7718889" y="2854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2" name="Rectangle 182"/>
            <p:cNvSpPr>
              <a:spLocks noChangeArrowheads="1"/>
            </p:cNvSpPr>
            <p:nvPr/>
          </p:nvSpPr>
          <p:spPr bwMode="auto">
            <a:xfrm>
              <a:off x="-8417414" y="293687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3" name="Rectangle 183"/>
            <p:cNvSpPr>
              <a:spLocks noChangeArrowheads="1"/>
            </p:cNvSpPr>
            <p:nvPr/>
          </p:nvSpPr>
          <p:spPr bwMode="auto">
            <a:xfrm>
              <a:off x="-8153880" y="293687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4" name="Rectangle 184"/>
            <p:cNvSpPr>
              <a:spLocks noChangeArrowheads="1"/>
            </p:cNvSpPr>
            <p:nvPr/>
          </p:nvSpPr>
          <p:spPr bwMode="auto">
            <a:xfrm>
              <a:off x="-7718889" y="293687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5" name="Rectangle 185"/>
            <p:cNvSpPr>
              <a:spLocks noChangeArrowheads="1"/>
            </p:cNvSpPr>
            <p:nvPr/>
          </p:nvSpPr>
          <p:spPr bwMode="auto">
            <a:xfrm>
              <a:off x="-8068151"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46" name="Rectangle 186"/>
            <p:cNvSpPr>
              <a:spLocks noChangeArrowheads="1"/>
            </p:cNvSpPr>
            <p:nvPr/>
          </p:nvSpPr>
          <p:spPr bwMode="auto">
            <a:xfrm>
              <a:off x="-8506317"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47" name="Rectangle 187"/>
            <p:cNvSpPr>
              <a:spLocks noChangeArrowheads="1"/>
            </p:cNvSpPr>
            <p:nvPr/>
          </p:nvSpPr>
          <p:spPr bwMode="auto">
            <a:xfrm>
              <a:off x="-8506317" y="32480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8" name="Rectangle 188"/>
            <p:cNvSpPr>
              <a:spLocks noChangeArrowheads="1"/>
            </p:cNvSpPr>
            <p:nvPr/>
          </p:nvSpPr>
          <p:spPr bwMode="auto">
            <a:xfrm>
              <a:off x="-8506317" y="347345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9" name="Rectangle 189"/>
            <p:cNvSpPr>
              <a:spLocks noChangeArrowheads="1"/>
            </p:cNvSpPr>
            <p:nvPr/>
          </p:nvSpPr>
          <p:spPr bwMode="auto">
            <a:xfrm>
              <a:off x="-8592044" y="36258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0" name="Rectangle 190"/>
            <p:cNvSpPr>
              <a:spLocks noChangeArrowheads="1"/>
            </p:cNvSpPr>
            <p:nvPr/>
          </p:nvSpPr>
          <p:spPr bwMode="auto">
            <a:xfrm>
              <a:off x="-7718889" y="362585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1" name="Rectangle 191"/>
            <p:cNvSpPr>
              <a:spLocks noChangeArrowheads="1"/>
            </p:cNvSpPr>
            <p:nvPr/>
          </p:nvSpPr>
          <p:spPr bwMode="auto">
            <a:xfrm>
              <a:off x="-8331685" y="347345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2" name="Rectangle 192"/>
            <p:cNvSpPr>
              <a:spLocks noChangeArrowheads="1"/>
            </p:cNvSpPr>
            <p:nvPr/>
          </p:nvSpPr>
          <p:spPr bwMode="auto">
            <a:xfrm>
              <a:off x="-8331685" y="372745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3" name="Rectangle 193"/>
            <p:cNvSpPr>
              <a:spLocks noChangeArrowheads="1"/>
            </p:cNvSpPr>
            <p:nvPr/>
          </p:nvSpPr>
          <p:spPr bwMode="auto">
            <a:xfrm>
              <a:off x="-7979248" y="37274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4" name="Rectangle 194"/>
            <p:cNvSpPr>
              <a:spLocks noChangeArrowheads="1"/>
            </p:cNvSpPr>
            <p:nvPr/>
          </p:nvSpPr>
          <p:spPr bwMode="auto">
            <a:xfrm>
              <a:off x="-8068151" y="39449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5" name="Rectangle 195"/>
            <p:cNvSpPr>
              <a:spLocks noChangeArrowheads="1"/>
            </p:cNvSpPr>
            <p:nvPr/>
          </p:nvSpPr>
          <p:spPr bwMode="auto">
            <a:xfrm>
              <a:off x="-8245958"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6" name="Rectangle 196"/>
            <p:cNvSpPr>
              <a:spLocks noChangeArrowheads="1"/>
            </p:cNvSpPr>
            <p:nvPr/>
          </p:nvSpPr>
          <p:spPr bwMode="auto">
            <a:xfrm>
              <a:off x="-8677773" y="3092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7" name="Rectangle 197"/>
            <p:cNvSpPr>
              <a:spLocks noChangeArrowheads="1"/>
            </p:cNvSpPr>
            <p:nvPr/>
          </p:nvSpPr>
          <p:spPr bwMode="auto">
            <a:xfrm>
              <a:off x="-7718889" y="3092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8" name="Rectangle 198"/>
            <p:cNvSpPr>
              <a:spLocks noChangeArrowheads="1"/>
            </p:cNvSpPr>
            <p:nvPr/>
          </p:nvSpPr>
          <p:spPr bwMode="auto">
            <a:xfrm>
              <a:off x="-8068151" y="31718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9" name="Rectangle 199"/>
            <p:cNvSpPr>
              <a:spLocks noChangeArrowheads="1"/>
            </p:cNvSpPr>
            <p:nvPr/>
          </p:nvSpPr>
          <p:spPr bwMode="auto">
            <a:xfrm>
              <a:off x="-8068151" y="36258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60" name="Rectangle 200"/>
            <p:cNvSpPr>
              <a:spLocks noChangeArrowheads="1"/>
            </p:cNvSpPr>
            <p:nvPr/>
          </p:nvSpPr>
          <p:spPr bwMode="auto">
            <a:xfrm>
              <a:off x="-8417414" y="3171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1" name="Rectangle 201"/>
            <p:cNvSpPr>
              <a:spLocks noChangeArrowheads="1"/>
            </p:cNvSpPr>
            <p:nvPr/>
          </p:nvSpPr>
          <p:spPr bwMode="auto">
            <a:xfrm>
              <a:off x="-8677773" y="32480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2" name="Rectangle 202"/>
            <p:cNvSpPr>
              <a:spLocks noChangeArrowheads="1"/>
            </p:cNvSpPr>
            <p:nvPr/>
          </p:nvSpPr>
          <p:spPr bwMode="auto">
            <a:xfrm>
              <a:off x="-8677773" y="3362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3" name="Rectangle 203"/>
            <p:cNvSpPr>
              <a:spLocks noChangeArrowheads="1"/>
            </p:cNvSpPr>
            <p:nvPr/>
          </p:nvSpPr>
          <p:spPr bwMode="auto">
            <a:xfrm>
              <a:off x="-8677773" y="3473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4" name="Rectangle 204"/>
            <p:cNvSpPr>
              <a:spLocks noChangeArrowheads="1"/>
            </p:cNvSpPr>
            <p:nvPr/>
          </p:nvSpPr>
          <p:spPr bwMode="auto">
            <a:xfrm>
              <a:off x="-8245958" y="32480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5" name="Rectangle 205"/>
            <p:cNvSpPr>
              <a:spLocks noChangeArrowheads="1"/>
            </p:cNvSpPr>
            <p:nvPr/>
          </p:nvSpPr>
          <p:spPr bwMode="auto">
            <a:xfrm>
              <a:off x="-7718888" y="32480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6" name="Freeform 206"/>
            <p:cNvSpPr/>
            <p:nvPr/>
          </p:nvSpPr>
          <p:spPr bwMode="auto">
            <a:xfrm>
              <a:off x="-7639510" y="490538"/>
              <a:ext cx="244484" cy="557213"/>
            </a:xfrm>
            <a:custGeom>
              <a:avLst/>
              <a:gdLst>
                <a:gd name="T0" fmla="*/ 0 w 154"/>
                <a:gd name="T1" fmla="*/ 0 h 351"/>
                <a:gd name="T2" fmla="*/ 0 w 154"/>
                <a:gd name="T3" fmla="*/ 32 h 351"/>
                <a:gd name="T4" fmla="*/ 154 w 154"/>
                <a:gd name="T5" fmla="*/ 351 h 351"/>
                <a:gd name="T6" fmla="*/ 154 w 154"/>
                <a:gd name="T7" fmla="*/ 335 h 351"/>
                <a:gd name="T8" fmla="*/ 0 w 154"/>
                <a:gd name="T9" fmla="*/ 0 h 351"/>
              </a:gdLst>
              <a:ahLst/>
              <a:cxnLst>
                <a:cxn ang="0">
                  <a:pos x="T0" y="T1"/>
                </a:cxn>
                <a:cxn ang="0">
                  <a:pos x="T2" y="T3"/>
                </a:cxn>
                <a:cxn ang="0">
                  <a:pos x="T4" y="T5"/>
                </a:cxn>
                <a:cxn ang="0">
                  <a:pos x="T6" y="T7"/>
                </a:cxn>
                <a:cxn ang="0">
                  <a:pos x="T8" y="T9"/>
                </a:cxn>
              </a:cxnLst>
              <a:rect l="0" t="0" r="r" b="b"/>
              <a:pathLst>
                <a:path w="154" h="351">
                  <a:moveTo>
                    <a:pt x="0" y="0"/>
                  </a:moveTo>
                  <a:lnTo>
                    <a:pt x="0" y="32"/>
                  </a:lnTo>
                  <a:lnTo>
                    <a:pt x="154" y="351"/>
                  </a:lnTo>
                  <a:lnTo>
                    <a:pt x="154" y="335"/>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367" name="Freeform 207"/>
            <p:cNvSpPr/>
            <p:nvPr/>
          </p:nvSpPr>
          <p:spPr bwMode="auto">
            <a:xfrm>
              <a:off x="-7528382" y="806450"/>
              <a:ext cx="76203" cy="187324"/>
            </a:xfrm>
            <a:custGeom>
              <a:avLst/>
              <a:gdLst>
                <a:gd name="T0" fmla="*/ 48 w 48"/>
                <a:gd name="T1" fmla="*/ 100 h 118"/>
                <a:gd name="T2" fmla="*/ 48 w 48"/>
                <a:gd name="T3" fmla="*/ 118 h 118"/>
                <a:gd name="T4" fmla="*/ 0 w 48"/>
                <a:gd name="T5" fmla="*/ 24 h 118"/>
                <a:gd name="T6" fmla="*/ 0 w 48"/>
                <a:gd name="T7" fmla="*/ 0 h 118"/>
                <a:gd name="T8" fmla="*/ 48 w 48"/>
                <a:gd name="T9" fmla="*/ 100 h 118"/>
              </a:gdLst>
              <a:ahLst/>
              <a:cxnLst>
                <a:cxn ang="0">
                  <a:pos x="T0" y="T1"/>
                </a:cxn>
                <a:cxn ang="0">
                  <a:pos x="T2" y="T3"/>
                </a:cxn>
                <a:cxn ang="0">
                  <a:pos x="T4" y="T5"/>
                </a:cxn>
                <a:cxn ang="0">
                  <a:pos x="T6" y="T7"/>
                </a:cxn>
                <a:cxn ang="0">
                  <a:pos x="T8" y="T9"/>
                </a:cxn>
              </a:cxnLst>
              <a:rect l="0" t="0" r="r" b="b"/>
              <a:pathLst>
                <a:path w="48" h="118">
                  <a:moveTo>
                    <a:pt x="48" y="100"/>
                  </a:moveTo>
                  <a:lnTo>
                    <a:pt x="48" y="118"/>
                  </a:lnTo>
                  <a:lnTo>
                    <a:pt x="0" y="24"/>
                  </a:lnTo>
                  <a:lnTo>
                    <a:pt x="0" y="0"/>
                  </a:lnTo>
                  <a:lnTo>
                    <a:pt x="48" y="100"/>
                  </a:lnTo>
                  <a:close/>
                </a:path>
              </a:pathLst>
            </a:custGeom>
            <a:grpFill/>
            <a:ln>
              <a:noFill/>
            </a:ln>
          </p:spPr>
          <p:txBody>
            <a:bodyPr vert="horz" wrap="square" lIns="91440" tIns="45720" rIns="91440" bIns="45720" numCol="1" anchor="t" anchorCtr="0" compatLnSpc="1"/>
            <a:lstStyle/>
            <a:p>
              <a:endParaRPr lang="zh-CN" altLang="en-US"/>
            </a:p>
          </p:txBody>
        </p:sp>
        <p:grpSp>
          <p:nvGrpSpPr>
            <p:cNvPr id="368" name="Group 409"/>
            <p:cNvGrpSpPr/>
            <p:nvPr/>
          </p:nvGrpSpPr>
          <p:grpSpPr bwMode="auto">
            <a:xfrm>
              <a:off x="-7639510" y="-3051174"/>
              <a:ext cx="3211625" cy="6216650"/>
              <a:chOff x="2459" y="-335"/>
              <a:chExt cx="2023" cy="3916"/>
            </a:xfrm>
            <a:grpFill/>
          </p:grpSpPr>
          <p:sp>
            <p:nvSpPr>
              <p:cNvPr id="1566" name="Freeform 209"/>
              <p:cNvSpPr/>
              <p:nvPr/>
            </p:nvSpPr>
            <p:spPr bwMode="auto">
              <a:xfrm>
                <a:off x="2593" y="2225"/>
                <a:ext cx="20" cy="56"/>
              </a:xfrm>
              <a:custGeom>
                <a:avLst/>
                <a:gdLst>
                  <a:gd name="T0" fmla="*/ 20 w 20"/>
                  <a:gd name="T1" fmla="*/ 40 h 56"/>
                  <a:gd name="T2" fmla="*/ 20 w 20"/>
                  <a:gd name="T3" fmla="*/ 56 h 56"/>
                  <a:gd name="T4" fmla="*/ 0 w 20"/>
                  <a:gd name="T5" fmla="*/ 18 h 56"/>
                  <a:gd name="T6" fmla="*/ 0 w 20"/>
                  <a:gd name="T7" fmla="*/ 0 h 56"/>
                  <a:gd name="T8" fmla="*/ 20 w 20"/>
                  <a:gd name="T9" fmla="*/ 40 h 56"/>
                </a:gdLst>
                <a:ahLst/>
                <a:cxnLst>
                  <a:cxn ang="0">
                    <a:pos x="T0" y="T1"/>
                  </a:cxn>
                  <a:cxn ang="0">
                    <a:pos x="T2" y="T3"/>
                  </a:cxn>
                  <a:cxn ang="0">
                    <a:pos x="T4" y="T5"/>
                  </a:cxn>
                  <a:cxn ang="0">
                    <a:pos x="T6" y="T7"/>
                  </a:cxn>
                  <a:cxn ang="0">
                    <a:pos x="T8" y="T9"/>
                  </a:cxn>
                </a:cxnLst>
                <a:rect l="0" t="0" r="r" b="b"/>
                <a:pathLst>
                  <a:path w="20" h="56">
                    <a:moveTo>
                      <a:pt x="20" y="40"/>
                    </a:moveTo>
                    <a:lnTo>
                      <a:pt x="20" y="56"/>
                    </a:lnTo>
                    <a:lnTo>
                      <a:pt x="0" y="18"/>
                    </a:lnTo>
                    <a:lnTo>
                      <a:pt x="0" y="0"/>
                    </a:lnTo>
                    <a:lnTo>
                      <a:pt x="20" y="40"/>
                    </a:lnTo>
                    <a:close/>
                  </a:path>
                </a:pathLst>
              </a:custGeom>
              <a:grpFill/>
              <a:ln>
                <a:noFill/>
              </a:ln>
            </p:spPr>
            <p:txBody>
              <a:bodyPr vert="horz" wrap="square" lIns="91440" tIns="45720" rIns="91440" bIns="45720" numCol="1" anchor="t" anchorCtr="0" compatLnSpc="1"/>
              <a:lstStyle/>
              <a:p>
                <a:endParaRPr lang="zh-CN" altLang="en-US"/>
              </a:p>
            </p:txBody>
          </p:sp>
          <p:sp>
            <p:nvSpPr>
              <p:cNvPr id="1567" name="Freeform 210"/>
              <p:cNvSpPr/>
              <p:nvPr/>
            </p:nvSpPr>
            <p:spPr bwMode="auto">
              <a:xfrm>
                <a:off x="2459" y="2009"/>
                <a:ext cx="154" cy="306"/>
              </a:xfrm>
              <a:custGeom>
                <a:avLst/>
                <a:gdLst>
                  <a:gd name="T0" fmla="*/ 0 w 154"/>
                  <a:gd name="T1" fmla="*/ 0 h 306"/>
                  <a:gd name="T2" fmla="*/ 0 w 154"/>
                  <a:gd name="T3" fmla="*/ 32 h 306"/>
                  <a:gd name="T4" fmla="*/ 154 w 154"/>
                  <a:gd name="T5" fmla="*/ 306 h 306"/>
                  <a:gd name="T6" fmla="*/ 154 w 154"/>
                  <a:gd name="T7" fmla="*/ 290 h 306"/>
                  <a:gd name="T8" fmla="*/ 0 w 154"/>
                  <a:gd name="T9" fmla="*/ 0 h 306"/>
                </a:gdLst>
                <a:ahLst/>
                <a:cxnLst>
                  <a:cxn ang="0">
                    <a:pos x="T0" y="T1"/>
                  </a:cxn>
                  <a:cxn ang="0">
                    <a:pos x="T2" y="T3"/>
                  </a:cxn>
                  <a:cxn ang="0">
                    <a:pos x="T4" y="T5"/>
                  </a:cxn>
                  <a:cxn ang="0">
                    <a:pos x="T6" y="T7"/>
                  </a:cxn>
                  <a:cxn ang="0">
                    <a:pos x="T8" y="T9"/>
                  </a:cxn>
                </a:cxnLst>
                <a:rect l="0" t="0" r="r" b="b"/>
                <a:pathLst>
                  <a:path w="154" h="306">
                    <a:moveTo>
                      <a:pt x="0" y="0"/>
                    </a:moveTo>
                    <a:lnTo>
                      <a:pt x="0" y="32"/>
                    </a:lnTo>
                    <a:lnTo>
                      <a:pt x="154" y="306"/>
                    </a:lnTo>
                    <a:lnTo>
                      <a:pt x="154" y="29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68" name="Freeform 211"/>
              <p:cNvSpPr/>
              <p:nvPr/>
            </p:nvSpPr>
            <p:spPr bwMode="auto">
              <a:xfrm>
                <a:off x="2459" y="2065"/>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69" name="Freeform 212"/>
              <p:cNvSpPr/>
              <p:nvPr/>
            </p:nvSpPr>
            <p:spPr bwMode="auto">
              <a:xfrm>
                <a:off x="2541" y="2209"/>
                <a:ext cx="24" cy="64"/>
              </a:xfrm>
              <a:custGeom>
                <a:avLst/>
                <a:gdLst>
                  <a:gd name="T0" fmla="*/ 24 w 24"/>
                  <a:gd name="T1" fmla="*/ 44 h 64"/>
                  <a:gd name="T2" fmla="*/ 24 w 24"/>
                  <a:gd name="T3" fmla="*/ 64 h 64"/>
                  <a:gd name="T4" fmla="*/ 0 w 24"/>
                  <a:gd name="T5" fmla="*/ 24 h 64"/>
                  <a:gd name="T6" fmla="*/ 0 w 24"/>
                  <a:gd name="T7" fmla="*/ 0 h 64"/>
                  <a:gd name="T8" fmla="*/ 24 w 24"/>
                  <a:gd name="T9" fmla="*/ 44 h 64"/>
                </a:gdLst>
                <a:ahLst/>
                <a:cxnLst>
                  <a:cxn ang="0">
                    <a:pos x="T0" y="T1"/>
                  </a:cxn>
                  <a:cxn ang="0">
                    <a:pos x="T2" y="T3"/>
                  </a:cxn>
                  <a:cxn ang="0">
                    <a:pos x="T4" y="T5"/>
                  </a:cxn>
                  <a:cxn ang="0">
                    <a:pos x="T6" y="T7"/>
                  </a:cxn>
                  <a:cxn ang="0">
                    <a:pos x="T8" y="T9"/>
                  </a:cxn>
                </a:cxnLst>
                <a:rect l="0" t="0" r="r" b="b"/>
                <a:pathLst>
                  <a:path w="24" h="64">
                    <a:moveTo>
                      <a:pt x="24" y="44"/>
                    </a:moveTo>
                    <a:lnTo>
                      <a:pt x="24" y="64"/>
                    </a:lnTo>
                    <a:lnTo>
                      <a:pt x="0" y="24"/>
                    </a:lnTo>
                    <a:lnTo>
                      <a:pt x="0" y="0"/>
                    </a:lnTo>
                    <a:lnTo>
                      <a:pt x="24" y="44"/>
                    </a:lnTo>
                    <a:close/>
                  </a:path>
                </a:pathLst>
              </a:custGeom>
              <a:grpFill/>
              <a:ln>
                <a:noFill/>
              </a:ln>
            </p:spPr>
            <p:txBody>
              <a:bodyPr vert="horz" wrap="square" lIns="91440" tIns="45720" rIns="91440" bIns="45720" numCol="1" anchor="t" anchorCtr="0" compatLnSpc="1"/>
              <a:lstStyle/>
              <a:p>
                <a:endParaRPr lang="zh-CN" altLang="en-US"/>
              </a:p>
            </p:txBody>
          </p:sp>
          <p:sp>
            <p:nvSpPr>
              <p:cNvPr id="1570" name="Freeform 213"/>
              <p:cNvSpPr/>
              <p:nvPr/>
            </p:nvSpPr>
            <p:spPr bwMode="auto">
              <a:xfrm>
                <a:off x="2579" y="2279"/>
                <a:ext cx="10" cy="36"/>
              </a:xfrm>
              <a:custGeom>
                <a:avLst/>
                <a:gdLst>
                  <a:gd name="T0" fmla="*/ 0 w 10"/>
                  <a:gd name="T1" fmla="*/ 0 h 36"/>
                  <a:gd name="T2" fmla="*/ 10 w 10"/>
                  <a:gd name="T3" fmla="*/ 18 h 36"/>
                  <a:gd name="T4" fmla="*/ 10 w 10"/>
                  <a:gd name="T5" fmla="*/ 36 h 36"/>
                  <a:gd name="T6" fmla="*/ 0 w 10"/>
                  <a:gd name="T7" fmla="*/ 20 h 36"/>
                  <a:gd name="T8" fmla="*/ 0 w 10"/>
                  <a:gd name="T9" fmla="*/ 0 h 36"/>
                </a:gdLst>
                <a:ahLst/>
                <a:cxnLst>
                  <a:cxn ang="0">
                    <a:pos x="T0" y="T1"/>
                  </a:cxn>
                  <a:cxn ang="0">
                    <a:pos x="T2" y="T3"/>
                  </a:cxn>
                  <a:cxn ang="0">
                    <a:pos x="T4" y="T5"/>
                  </a:cxn>
                  <a:cxn ang="0">
                    <a:pos x="T6" y="T7"/>
                  </a:cxn>
                  <a:cxn ang="0">
                    <a:pos x="T8" y="T9"/>
                  </a:cxn>
                </a:cxnLst>
                <a:rect l="0" t="0" r="r" b="b"/>
                <a:pathLst>
                  <a:path w="10" h="36">
                    <a:moveTo>
                      <a:pt x="0" y="0"/>
                    </a:moveTo>
                    <a:lnTo>
                      <a:pt x="10" y="18"/>
                    </a:lnTo>
                    <a:lnTo>
                      <a:pt x="10" y="36"/>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1" name="Freeform 214"/>
              <p:cNvSpPr/>
              <p:nvPr/>
            </p:nvSpPr>
            <p:spPr bwMode="auto">
              <a:xfrm>
                <a:off x="2605" y="2323"/>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572" name="Freeform 215"/>
              <p:cNvSpPr/>
              <p:nvPr/>
            </p:nvSpPr>
            <p:spPr bwMode="auto">
              <a:xfrm>
                <a:off x="2459" y="2121"/>
                <a:ext cx="34" cy="86"/>
              </a:xfrm>
              <a:custGeom>
                <a:avLst/>
                <a:gdLst>
                  <a:gd name="T0" fmla="*/ 0 w 34"/>
                  <a:gd name="T1" fmla="*/ 0 h 86"/>
                  <a:gd name="T2" fmla="*/ 34 w 34"/>
                  <a:gd name="T3" fmla="*/ 58 h 86"/>
                  <a:gd name="T4" fmla="*/ 34 w 34"/>
                  <a:gd name="T5" fmla="*/ 86 h 86"/>
                  <a:gd name="T6" fmla="*/ 0 w 34"/>
                  <a:gd name="T7" fmla="*/ 32 h 86"/>
                  <a:gd name="T8" fmla="*/ 0 w 34"/>
                  <a:gd name="T9" fmla="*/ 0 h 86"/>
                </a:gdLst>
                <a:ahLst/>
                <a:cxnLst>
                  <a:cxn ang="0">
                    <a:pos x="T0" y="T1"/>
                  </a:cxn>
                  <a:cxn ang="0">
                    <a:pos x="T2" y="T3"/>
                  </a:cxn>
                  <a:cxn ang="0">
                    <a:pos x="T4" y="T5"/>
                  </a:cxn>
                  <a:cxn ang="0">
                    <a:pos x="T6" y="T7"/>
                  </a:cxn>
                  <a:cxn ang="0">
                    <a:pos x="T8" y="T9"/>
                  </a:cxn>
                </a:cxnLst>
                <a:rect l="0" t="0" r="r" b="b"/>
                <a:pathLst>
                  <a:path w="34" h="86">
                    <a:moveTo>
                      <a:pt x="0" y="0"/>
                    </a:moveTo>
                    <a:lnTo>
                      <a:pt x="34" y="58"/>
                    </a:lnTo>
                    <a:lnTo>
                      <a:pt x="34" y="8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3" name="Freeform 216"/>
              <p:cNvSpPr/>
              <p:nvPr/>
            </p:nvSpPr>
            <p:spPr bwMode="auto">
              <a:xfrm>
                <a:off x="2509" y="2205"/>
                <a:ext cx="104" cy="186"/>
              </a:xfrm>
              <a:custGeom>
                <a:avLst/>
                <a:gdLst>
                  <a:gd name="T0" fmla="*/ 104 w 104"/>
                  <a:gd name="T1" fmla="*/ 170 h 186"/>
                  <a:gd name="T2" fmla="*/ 104 w 104"/>
                  <a:gd name="T3" fmla="*/ 186 h 186"/>
                  <a:gd name="T4" fmla="*/ 0 w 104"/>
                  <a:gd name="T5" fmla="*/ 26 h 186"/>
                  <a:gd name="T6" fmla="*/ 0 w 104"/>
                  <a:gd name="T7" fmla="*/ 0 h 186"/>
                  <a:gd name="T8" fmla="*/ 104 w 104"/>
                  <a:gd name="T9" fmla="*/ 170 h 186"/>
                </a:gdLst>
                <a:ahLst/>
                <a:cxnLst>
                  <a:cxn ang="0">
                    <a:pos x="T0" y="T1"/>
                  </a:cxn>
                  <a:cxn ang="0">
                    <a:pos x="T2" y="T3"/>
                  </a:cxn>
                  <a:cxn ang="0">
                    <a:pos x="T4" y="T5"/>
                  </a:cxn>
                  <a:cxn ang="0">
                    <a:pos x="T6" y="T7"/>
                  </a:cxn>
                  <a:cxn ang="0">
                    <a:pos x="T8" y="T9"/>
                  </a:cxn>
                </a:cxnLst>
                <a:rect l="0" t="0" r="r" b="b"/>
                <a:pathLst>
                  <a:path w="104" h="186">
                    <a:moveTo>
                      <a:pt x="104" y="170"/>
                    </a:moveTo>
                    <a:lnTo>
                      <a:pt x="104" y="186"/>
                    </a:lnTo>
                    <a:lnTo>
                      <a:pt x="0" y="26"/>
                    </a:lnTo>
                    <a:lnTo>
                      <a:pt x="0" y="0"/>
                    </a:lnTo>
                    <a:lnTo>
                      <a:pt x="104" y="170"/>
                    </a:lnTo>
                    <a:close/>
                  </a:path>
                </a:pathLst>
              </a:custGeom>
              <a:grpFill/>
              <a:ln>
                <a:noFill/>
              </a:ln>
            </p:spPr>
            <p:txBody>
              <a:bodyPr vert="horz" wrap="square" lIns="91440" tIns="45720" rIns="91440" bIns="45720" numCol="1" anchor="t" anchorCtr="0" compatLnSpc="1"/>
              <a:lstStyle/>
              <a:p>
                <a:endParaRPr lang="zh-CN" altLang="en-US"/>
              </a:p>
            </p:txBody>
          </p:sp>
          <p:sp>
            <p:nvSpPr>
              <p:cNvPr id="1574" name="Freeform 217"/>
              <p:cNvSpPr/>
              <p:nvPr/>
            </p:nvSpPr>
            <p:spPr bwMode="auto">
              <a:xfrm>
                <a:off x="2459" y="2181"/>
                <a:ext cx="58" cy="114"/>
              </a:xfrm>
              <a:custGeom>
                <a:avLst/>
                <a:gdLst>
                  <a:gd name="T0" fmla="*/ 0 w 58"/>
                  <a:gd name="T1" fmla="*/ 0 h 114"/>
                  <a:gd name="T2" fmla="*/ 58 w 58"/>
                  <a:gd name="T3" fmla="*/ 88 h 114"/>
                  <a:gd name="T4" fmla="*/ 58 w 58"/>
                  <a:gd name="T5" fmla="*/ 114 h 114"/>
                  <a:gd name="T6" fmla="*/ 0 w 58"/>
                  <a:gd name="T7" fmla="*/ 32 h 114"/>
                  <a:gd name="T8" fmla="*/ 0 w 58"/>
                  <a:gd name="T9" fmla="*/ 0 h 114"/>
                </a:gdLst>
                <a:ahLst/>
                <a:cxnLst>
                  <a:cxn ang="0">
                    <a:pos x="T0" y="T1"/>
                  </a:cxn>
                  <a:cxn ang="0">
                    <a:pos x="T2" y="T3"/>
                  </a:cxn>
                  <a:cxn ang="0">
                    <a:pos x="T4" y="T5"/>
                  </a:cxn>
                  <a:cxn ang="0">
                    <a:pos x="T6" y="T7"/>
                  </a:cxn>
                  <a:cxn ang="0">
                    <a:pos x="T8" y="T9"/>
                  </a:cxn>
                </a:cxnLst>
                <a:rect l="0" t="0" r="r" b="b"/>
                <a:pathLst>
                  <a:path w="58" h="114">
                    <a:moveTo>
                      <a:pt x="0" y="0"/>
                    </a:moveTo>
                    <a:lnTo>
                      <a:pt x="58" y="88"/>
                    </a:lnTo>
                    <a:lnTo>
                      <a:pt x="58" y="11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5" name="Freeform 218"/>
              <p:cNvSpPr/>
              <p:nvPr/>
            </p:nvSpPr>
            <p:spPr bwMode="auto">
              <a:xfrm>
                <a:off x="2575" y="2357"/>
                <a:ext cx="38" cy="72"/>
              </a:xfrm>
              <a:custGeom>
                <a:avLst/>
                <a:gdLst>
                  <a:gd name="T0" fmla="*/ 38 w 38"/>
                  <a:gd name="T1" fmla="*/ 56 h 72"/>
                  <a:gd name="T2" fmla="*/ 38 w 38"/>
                  <a:gd name="T3" fmla="*/ 72 h 72"/>
                  <a:gd name="T4" fmla="*/ 0 w 38"/>
                  <a:gd name="T5" fmla="*/ 20 h 72"/>
                  <a:gd name="T6" fmla="*/ 0 w 38"/>
                  <a:gd name="T7" fmla="*/ 0 h 72"/>
                  <a:gd name="T8" fmla="*/ 38 w 38"/>
                  <a:gd name="T9" fmla="*/ 56 h 72"/>
                </a:gdLst>
                <a:ahLst/>
                <a:cxnLst>
                  <a:cxn ang="0">
                    <a:pos x="T0" y="T1"/>
                  </a:cxn>
                  <a:cxn ang="0">
                    <a:pos x="T2" y="T3"/>
                  </a:cxn>
                  <a:cxn ang="0">
                    <a:pos x="T4" y="T5"/>
                  </a:cxn>
                  <a:cxn ang="0">
                    <a:pos x="T6" y="T7"/>
                  </a:cxn>
                  <a:cxn ang="0">
                    <a:pos x="T8" y="T9"/>
                  </a:cxn>
                </a:cxnLst>
                <a:rect l="0" t="0" r="r" b="b"/>
                <a:pathLst>
                  <a:path w="38" h="72">
                    <a:moveTo>
                      <a:pt x="38" y="56"/>
                    </a:moveTo>
                    <a:lnTo>
                      <a:pt x="38" y="72"/>
                    </a:lnTo>
                    <a:lnTo>
                      <a:pt x="0" y="20"/>
                    </a:lnTo>
                    <a:lnTo>
                      <a:pt x="0" y="0"/>
                    </a:lnTo>
                    <a:lnTo>
                      <a:pt x="38" y="56"/>
                    </a:lnTo>
                    <a:close/>
                  </a:path>
                </a:pathLst>
              </a:custGeom>
              <a:grpFill/>
              <a:ln>
                <a:noFill/>
              </a:ln>
            </p:spPr>
            <p:txBody>
              <a:bodyPr vert="horz" wrap="square" lIns="91440" tIns="45720" rIns="91440" bIns="45720" numCol="1" anchor="t" anchorCtr="0" compatLnSpc="1"/>
              <a:lstStyle/>
              <a:p>
                <a:endParaRPr lang="zh-CN" altLang="en-US"/>
              </a:p>
            </p:txBody>
          </p:sp>
          <p:sp>
            <p:nvSpPr>
              <p:cNvPr id="1576" name="Freeform 219"/>
              <p:cNvSpPr/>
              <p:nvPr/>
            </p:nvSpPr>
            <p:spPr bwMode="auto">
              <a:xfrm>
                <a:off x="2459" y="2235"/>
                <a:ext cx="16" cy="52"/>
              </a:xfrm>
              <a:custGeom>
                <a:avLst/>
                <a:gdLst>
                  <a:gd name="T0" fmla="*/ 0 w 16"/>
                  <a:gd name="T1" fmla="*/ 0 h 52"/>
                  <a:gd name="T2" fmla="*/ 16 w 16"/>
                  <a:gd name="T3" fmla="*/ 24 h 52"/>
                  <a:gd name="T4" fmla="*/ 16 w 16"/>
                  <a:gd name="T5" fmla="*/ 52 h 52"/>
                  <a:gd name="T6" fmla="*/ 0 w 16"/>
                  <a:gd name="T7" fmla="*/ 30 h 52"/>
                  <a:gd name="T8" fmla="*/ 0 w 16"/>
                  <a:gd name="T9" fmla="*/ 0 h 52"/>
                </a:gdLst>
                <a:ahLst/>
                <a:cxnLst>
                  <a:cxn ang="0">
                    <a:pos x="T0" y="T1"/>
                  </a:cxn>
                  <a:cxn ang="0">
                    <a:pos x="T2" y="T3"/>
                  </a:cxn>
                  <a:cxn ang="0">
                    <a:pos x="T4" y="T5"/>
                  </a:cxn>
                  <a:cxn ang="0">
                    <a:pos x="T6" y="T7"/>
                  </a:cxn>
                  <a:cxn ang="0">
                    <a:pos x="T8" y="T9"/>
                  </a:cxn>
                </a:cxnLst>
                <a:rect l="0" t="0" r="r" b="b"/>
                <a:pathLst>
                  <a:path w="16" h="52">
                    <a:moveTo>
                      <a:pt x="0" y="0"/>
                    </a:moveTo>
                    <a:lnTo>
                      <a:pt x="16" y="24"/>
                    </a:lnTo>
                    <a:lnTo>
                      <a:pt x="16" y="5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7" name="Freeform 220"/>
              <p:cNvSpPr/>
              <p:nvPr/>
            </p:nvSpPr>
            <p:spPr bwMode="auto">
              <a:xfrm>
                <a:off x="2491" y="2279"/>
                <a:ext cx="56" cy="102"/>
              </a:xfrm>
              <a:custGeom>
                <a:avLst/>
                <a:gdLst>
                  <a:gd name="T0" fmla="*/ 56 w 56"/>
                  <a:gd name="T1" fmla="*/ 80 h 102"/>
                  <a:gd name="T2" fmla="*/ 56 w 56"/>
                  <a:gd name="T3" fmla="*/ 102 h 102"/>
                  <a:gd name="T4" fmla="*/ 0 w 56"/>
                  <a:gd name="T5" fmla="*/ 28 h 102"/>
                  <a:gd name="T6" fmla="*/ 0 w 56"/>
                  <a:gd name="T7" fmla="*/ 0 h 102"/>
                  <a:gd name="T8" fmla="*/ 56 w 56"/>
                  <a:gd name="T9" fmla="*/ 80 h 102"/>
                </a:gdLst>
                <a:ahLst/>
                <a:cxnLst>
                  <a:cxn ang="0">
                    <a:pos x="T0" y="T1"/>
                  </a:cxn>
                  <a:cxn ang="0">
                    <a:pos x="T2" y="T3"/>
                  </a:cxn>
                  <a:cxn ang="0">
                    <a:pos x="T4" y="T5"/>
                  </a:cxn>
                  <a:cxn ang="0">
                    <a:pos x="T6" y="T7"/>
                  </a:cxn>
                  <a:cxn ang="0">
                    <a:pos x="T8" y="T9"/>
                  </a:cxn>
                </a:cxnLst>
                <a:rect l="0" t="0" r="r" b="b"/>
                <a:pathLst>
                  <a:path w="56" h="102">
                    <a:moveTo>
                      <a:pt x="56" y="80"/>
                    </a:moveTo>
                    <a:lnTo>
                      <a:pt x="56" y="102"/>
                    </a:lnTo>
                    <a:lnTo>
                      <a:pt x="0" y="28"/>
                    </a:lnTo>
                    <a:lnTo>
                      <a:pt x="0" y="0"/>
                    </a:lnTo>
                    <a:lnTo>
                      <a:pt x="56" y="80"/>
                    </a:lnTo>
                    <a:close/>
                  </a:path>
                </a:pathLst>
              </a:custGeom>
              <a:grpFill/>
              <a:ln>
                <a:noFill/>
              </a:ln>
            </p:spPr>
            <p:txBody>
              <a:bodyPr vert="horz" wrap="square" lIns="91440" tIns="45720" rIns="91440" bIns="45720" numCol="1" anchor="t" anchorCtr="0" compatLnSpc="1"/>
              <a:lstStyle/>
              <a:p>
                <a:endParaRPr lang="zh-CN" altLang="en-US"/>
              </a:p>
            </p:txBody>
          </p:sp>
          <p:sp>
            <p:nvSpPr>
              <p:cNvPr id="1578" name="Freeform 221"/>
              <p:cNvSpPr/>
              <p:nvPr/>
            </p:nvSpPr>
            <p:spPr bwMode="auto">
              <a:xfrm>
                <a:off x="2563" y="2379"/>
                <a:ext cx="8" cy="34"/>
              </a:xfrm>
              <a:custGeom>
                <a:avLst/>
                <a:gdLst>
                  <a:gd name="T0" fmla="*/ 8 w 8"/>
                  <a:gd name="T1" fmla="*/ 14 h 34"/>
                  <a:gd name="T2" fmla="*/ 8 w 8"/>
                  <a:gd name="T3" fmla="*/ 34 h 34"/>
                  <a:gd name="T4" fmla="*/ 0 w 8"/>
                  <a:gd name="T5" fmla="*/ 22 h 34"/>
                  <a:gd name="T6" fmla="*/ 0 w 8"/>
                  <a:gd name="T7" fmla="*/ 0 h 34"/>
                  <a:gd name="T8" fmla="*/ 8 w 8"/>
                  <a:gd name="T9" fmla="*/ 14 h 34"/>
                </a:gdLst>
                <a:ahLst/>
                <a:cxnLst>
                  <a:cxn ang="0">
                    <a:pos x="T0" y="T1"/>
                  </a:cxn>
                  <a:cxn ang="0">
                    <a:pos x="T2" y="T3"/>
                  </a:cxn>
                  <a:cxn ang="0">
                    <a:pos x="T4" y="T5"/>
                  </a:cxn>
                  <a:cxn ang="0">
                    <a:pos x="T6" y="T7"/>
                  </a:cxn>
                  <a:cxn ang="0">
                    <a:pos x="T8" y="T9"/>
                  </a:cxn>
                </a:cxnLst>
                <a:rect l="0" t="0" r="r" b="b"/>
                <a:pathLst>
                  <a:path w="8" h="34">
                    <a:moveTo>
                      <a:pt x="8" y="14"/>
                    </a:moveTo>
                    <a:lnTo>
                      <a:pt x="8" y="34"/>
                    </a:lnTo>
                    <a:lnTo>
                      <a:pt x="0" y="22"/>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579" name="Freeform 222"/>
              <p:cNvSpPr/>
              <p:nvPr/>
            </p:nvSpPr>
            <p:spPr bwMode="auto">
              <a:xfrm>
                <a:off x="2587" y="2413"/>
                <a:ext cx="26" cy="52"/>
              </a:xfrm>
              <a:custGeom>
                <a:avLst/>
                <a:gdLst>
                  <a:gd name="T0" fmla="*/ 26 w 26"/>
                  <a:gd name="T1" fmla="*/ 36 h 52"/>
                  <a:gd name="T2" fmla="*/ 26 w 26"/>
                  <a:gd name="T3" fmla="*/ 52 h 52"/>
                  <a:gd name="T4" fmla="*/ 0 w 26"/>
                  <a:gd name="T5" fmla="*/ 20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20"/>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1580" name="Freeform 223"/>
              <p:cNvSpPr/>
              <p:nvPr/>
            </p:nvSpPr>
            <p:spPr bwMode="auto">
              <a:xfrm>
                <a:off x="2459" y="2291"/>
                <a:ext cx="48" cy="88"/>
              </a:xfrm>
              <a:custGeom>
                <a:avLst/>
                <a:gdLst>
                  <a:gd name="T0" fmla="*/ 0 w 48"/>
                  <a:gd name="T1" fmla="*/ 0 h 88"/>
                  <a:gd name="T2" fmla="*/ 48 w 48"/>
                  <a:gd name="T3" fmla="*/ 62 h 88"/>
                  <a:gd name="T4" fmla="*/ 48 w 48"/>
                  <a:gd name="T5" fmla="*/ 88 h 88"/>
                  <a:gd name="T6" fmla="*/ 0 w 48"/>
                  <a:gd name="T7" fmla="*/ 30 h 88"/>
                  <a:gd name="T8" fmla="*/ 0 w 48"/>
                  <a:gd name="T9" fmla="*/ 0 h 88"/>
                </a:gdLst>
                <a:ahLst/>
                <a:cxnLst>
                  <a:cxn ang="0">
                    <a:pos x="T0" y="T1"/>
                  </a:cxn>
                  <a:cxn ang="0">
                    <a:pos x="T2" y="T3"/>
                  </a:cxn>
                  <a:cxn ang="0">
                    <a:pos x="T4" y="T5"/>
                  </a:cxn>
                  <a:cxn ang="0">
                    <a:pos x="T6" y="T7"/>
                  </a:cxn>
                  <a:cxn ang="0">
                    <a:pos x="T8" y="T9"/>
                  </a:cxn>
                </a:cxnLst>
                <a:rect l="0" t="0" r="r" b="b"/>
                <a:pathLst>
                  <a:path w="48" h="88">
                    <a:moveTo>
                      <a:pt x="0" y="0"/>
                    </a:moveTo>
                    <a:lnTo>
                      <a:pt x="48" y="62"/>
                    </a:lnTo>
                    <a:lnTo>
                      <a:pt x="48" y="8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1" name="Freeform 224"/>
              <p:cNvSpPr/>
              <p:nvPr/>
            </p:nvSpPr>
            <p:spPr bwMode="auto">
              <a:xfrm>
                <a:off x="2523" y="2371"/>
                <a:ext cx="10" cy="38"/>
              </a:xfrm>
              <a:custGeom>
                <a:avLst/>
                <a:gdLst>
                  <a:gd name="T0" fmla="*/ 10 w 10"/>
                  <a:gd name="T1" fmla="*/ 38 h 38"/>
                  <a:gd name="T2" fmla="*/ 0 w 10"/>
                  <a:gd name="T3" fmla="*/ 26 h 38"/>
                  <a:gd name="T4" fmla="*/ 0 w 10"/>
                  <a:gd name="T5" fmla="*/ 0 h 38"/>
                  <a:gd name="T6" fmla="*/ 10 w 10"/>
                  <a:gd name="T7" fmla="*/ 14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6"/>
                    </a:lnTo>
                    <a:lnTo>
                      <a:pt x="0" y="0"/>
                    </a:lnTo>
                    <a:lnTo>
                      <a:pt x="10" y="14"/>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1582" name="Freeform 225"/>
              <p:cNvSpPr/>
              <p:nvPr/>
            </p:nvSpPr>
            <p:spPr bwMode="auto">
              <a:xfrm>
                <a:off x="2547" y="2403"/>
                <a:ext cx="32" cy="60"/>
              </a:xfrm>
              <a:custGeom>
                <a:avLst/>
                <a:gdLst>
                  <a:gd name="T0" fmla="*/ 32 w 32"/>
                  <a:gd name="T1" fmla="*/ 40 h 60"/>
                  <a:gd name="T2" fmla="*/ 32 w 32"/>
                  <a:gd name="T3" fmla="*/ 60 h 60"/>
                  <a:gd name="T4" fmla="*/ 0 w 32"/>
                  <a:gd name="T5" fmla="*/ 22 h 60"/>
                  <a:gd name="T6" fmla="*/ 0 w 32"/>
                  <a:gd name="T7" fmla="*/ 0 h 60"/>
                  <a:gd name="T8" fmla="*/ 32 w 32"/>
                  <a:gd name="T9" fmla="*/ 40 h 60"/>
                </a:gdLst>
                <a:ahLst/>
                <a:cxnLst>
                  <a:cxn ang="0">
                    <a:pos x="T0" y="T1"/>
                  </a:cxn>
                  <a:cxn ang="0">
                    <a:pos x="T2" y="T3"/>
                  </a:cxn>
                  <a:cxn ang="0">
                    <a:pos x="T4" y="T5"/>
                  </a:cxn>
                  <a:cxn ang="0">
                    <a:pos x="T6" y="T7"/>
                  </a:cxn>
                  <a:cxn ang="0">
                    <a:pos x="T8" y="T9"/>
                  </a:cxn>
                </a:cxnLst>
                <a:rect l="0" t="0" r="r" b="b"/>
                <a:pathLst>
                  <a:path w="32" h="60">
                    <a:moveTo>
                      <a:pt x="32" y="40"/>
                    </a:moveTo>
                    <a:lnTo>
                      <a:pt x="32" y="60"/>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1583" name="Freeform 226"/>
              <p:cNvSpPr/>
              <p:nvPr/>
            </p:nvSpPr>
            <p:spPr bwMode="auto">
              <a:xfrm>
                <a:off x="2595" y="2463"/>
                <a:ext cx="18" cy="38"/>
              </a:xfrm>
              <a:custGeom>
                <a:avLst/>
                <a:gdLst>
                  <a:gd name="T0" fmla="*/ 18 w 18"/>
                  <a:gd name="T1" fmla="*/ 22 h 38"/>
                  <a:gd name="T2" fmla="*/ 18 w 18"/>
                  <a:gd name="T3" fmla="*/ 38 h 38"/>
                  <a:gd name="T4" fmla="*/ 0 w 18"/>
                  <a:gd name="T5" fmla="*/ 18 h 38"/>
                  <a:gd name="T6" fmla="*/ 0 w 18"/>
                  <a:gd name="T7" fmla="*/ 0 h 38"/>
                  <a:gd name="T8" fmla="*/ 18 w 18"/>
                  <a:gd name="T9" fmla="*/ 22 h 38"/>
                </a:gdLst>
                <a:ahLst/>
                <a:cxnLst>
                  <a:cxn ang="0">
                    <a:pos x="T0" y="T1"/>
                  </a:cxn>
                  <a:cxn ang="0">
                    <a:pos x="T2" y="T3"/>
                  </a:cxn>
                  <a:cxn ang="0">
                    <a:pos x="T4" y="T5"/>
                  </a:cxn>
                  <a:cxn ang="0">
                    <a:pos x="T6" y="T7"/>
                  </a:cxn>
                  <a:cxn ang="0">
                    <a:pos x="T8" y="T9"/>
                  </a:cxn>
                </a:cxnLst>
                <a:rect l="0" t="0" r="r" b="b"/>
                <a:pathLst>
                  <a:path w="18" h="38">
                    <a:moveTo>
                      <a:pt x="18" y="22"/>
                    </a:moveTo>
                    <a:lnTo>
                      <a:pt x="18" y="38"/>
                    </a:lnTo>
                    <a:lnTo>
                      <a:pt x="0" y="18"/>
                    </a:lnTo>
                    <a:lnTo>
                      <a:pt x="0" y="0"/>
                    </a:lnTo>
                    <a:lnTo>
                      <a:pt x="18" y="22"/>
                    </a:lnTo>
                    <a:close/>
                  </a:path>
                </a:pathLst>
              </a:custGeom>
              <a:grpFill/>
              <a:ln>
                <a:noFill/>
              </a:ln>
            </p:spPr>
            <p:txBody>
              <a:bodyPr vert="horz" wrap="square" lIns="91440" tIns="45720" rIns="91440" bIns="45720" numCol="1" anchor="t" anchorCtr="0" compatLnSpc="1"/>
              <a:lstStyle/>
              <a:p>
                <a:endParaRPr lang="zh-CN" altLang="en-US"/>
              </a:p>
            </p:txBody>
          </p:sp>
          <p:sp>
            <p:nvSpPr>
              <p:cNvPr id="1584" name="Freeform 227"/>
              <p:cNvSpPr/>
              <p:nvPr/>
            </p:nvSpPr>
            <p:spPr bwMode="auto">
              <a:xfrm>
                <a:off x="2595" y="2503"/>
                <a:ext cx="18" cy="36"/>
              </a:xfrm>
              <a:custGeom>
                <a:avLst/>
                <a:gdLst>
                  <a:gd name="T0" fmla="*/ 18 w 18"/>
                  <a:gd name="T1" fmla="*/ 20 h 36"/>
                  <a:gd name="T2" fmla="*/ 18 w 18"/>
                  <a:gd name="T3" fmla="*/ 36 h 36"/>
                  <a:gd name="T4" fmla="*/ 0 w 18"/>
                  <a:gd name="T5" fmla="*/ 16 h 36"/>
                  <a:gd name="T6" fmla="*/ 0 w 18"/>
                  <a:gd name="T7" fmla="*/ 0 h 36"/>
                  <a:gd name="T8" fmla="*/ 18 w 18"/>
                  <a:gd name="T9" fmla="*/ 20 h 36"/>
                </a:gdLst>
                <a:ahLst/>
                <a:cxnLst>
                  <a:cxn ang="0">
                    <a:pos x="T0" y="T1"/>
                  </a:cxn>
                  <a:cxn ang="0">
                    <a:pos x="T2" y="T3"/>
                  </a:cxn>
                  <a:cxn ang="0">
                    <a:pos x="T4" y="T5"/>
                  </a:cxn>
                  <a:cxn ang="0">
                    <a:pos x="T6" y="T7"/>
                  </a:cxn>
                  <a:cxn ang="0">
                    <a:pos x="T8" y="T9"/>
                  </a:cxn>
                </a:cxnLst>
                <a:rect l="0" t="0" r="r" b="b"/>
                <a:pathLst>
                  <a:path w="18" h="36">
                    <a:moveTo>
                      <a:pt x="18" y="20"/>
                    </a:moveTo>
                    <a:lnTo>
                      <a:pt x="18" y="36"/>
                    </a:lnTo>
                    <a:lnTo>
                      <a:pt x="0" y="16"/>
                    </a:lnTo>
                    <a:lnTo>
                      <a:pt x="0" y="0"/>
                    </a:lnTo>
                    <a:lnTo>
                      <a:pt x="18" y="20"/>
                    </a:lnTo>
                    <a:close/>
                  </a:path>
                </a:pathLst>
              </a:custGeom>
              <a:grpFill/>
              <a:ln>
                <a:noFill/>
              </a:ln>
            </p:spPr>
            <p:txBody>
              <a:bodyPr vert="horz" wrap="square" lIns="91440" tIns="45720" rIns="91440" bIns="45720" numCol="1" anchor="t" anchorCtr="0" compatLnSpc="1"/>
              <a:lstStyle/>
              <a:p>
                <a:endParaRPr lang="zh-CN" altLang="en-US"/>
              </a:p>
            </p:txBody>
          </p:sp>
          <p:sp>
            <p:nvSpPr>
              <p:cNvPr id="1585" name="Freeform 228"/>
              <p:cNvSpPr/>
              <p:nvPr/>
            </p:nvSpPr>
            <p:spPr bwMode="auto">
              <a:xfrm>
                <a:off x="2459" y="2403"/>
                <a:ext cx="50" cy="80"/>
              </a:xfrm>
              <a:custGeom>
                <a:avLst/>
                <a:gdLst>
                  <a:gd name="T0" fmla="*/ 0 w 50"/>
                  <a:gd name="T1" fmla="*/ 0 h 80"/>
                  <a:gd name="T2" fmla="*/ 50 w 50"/>
                  <a:gd name="T3" fmla="*/ 54 h 80"/>
                  <a:gd name="T4" fmla="*/ 50 w 50"/>
                  <a:gd name="T5" fmla="*/ 80 h 80"/>
                  <a:gd name="T6" fmla="*/ 0 w 50"/>
                  <a:gd name="T7" fmla="*/ 32 h 80"/>
                  <a:gd name="T8" fmla="*/ 0 w 50"/>
                  <a:gd name="T9" fmla="*/ 0 h 80"/>
                </a:gdLst>
                <a:ahLst/>
                <a:cxnLst>
                  <a:cxn ang="0">
                    <a:pos x="T0" y="T1"/>
                  </a:cxn>
                  <a:cxn ang="0">
                    <a:pos x="T2" y="T3"/>
                  </a:cxn>
                  <a:cxn ang="0">
                    <a:pos x="T4" y="T5"/>
                  </a:cxn>
                  <a:cxn ang="0">
                    <a:pos x="T6" y="T7"/>
                  </a:cxn>
                  <a:cxn ang="0">
                    <a:pos x="T8" y="T9"/>
                  </a:cxn>
                </a:cxnLst>
                <a:rect l="0" t="0" r="r" b="b"/>
                <a:pathLst>
                  <a:path w="50" h="80">
                    <a:moveTo>
                      <a:pt x="0" y="0"/>
                    </a:moveTo>
                    <a:lnTo>
                      <a:pt x="50" y="54"/>
                    </a:lnTo>
                    <a:lnTo>
                      <a:pt x="50" y="8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6" name="Freeform 229"/>
              <p:cNvSpPr/>
              <p:nvPr/>
            </p:nvSpPr>
            <p:spPr bwMode="auto">
              <a:xfrm>
                <a:off x="2525" y="2471"/>
                <a:ext cx="14" cy="38"/>
              </a:xfrm>
              <a:custGeom>
                <a:avLst/>
                <a:gdLst>
                  <a:gd name="T0" fmla="*/ 0 w 14"/>
                  <a:gd name="T1" fmla="*/ 0 h 38"/>
                  <a:gd name="T2" fmla="*/ 14 w 14"/>
                  <a:gd name="T3" fmla="*/ 16 h 38"/>
                  <a:gd name="T4" fmla="*/ 14 w 14"/>
                  <a:gd name="T5" fmla="*/ 38 h 38"/>
                  <a:gd name="T6" fmla="*/ 0 w 14"/>
                  <a:gd name="T7" fmla="*/ 26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6"/>
                    </a:lnTo>
                    <a:lnTo>
                      <a:pt x="14" y="38"/>
                    </a:lnTo>
                    <a:lnTo>
                      <a:pt x="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7" name="Freeform 230"/>
              <p:cNvSpPr/>
              <p:nvPr/>
            </p:nvSpPr>
            <p:spPr bwMode="auto">
              <a:xfrm>
                <a:off x="2553" y="2501"/>
                <a:ext cx="60" cy="76"/>
              </a:xfrm>
              <a:custGeom>
                <a:avLst/>
                <a:gdLst>
                  <a:gd name="T0" fmla="*/ 60 w 60"/>
                  <a:gd name="T1" fmla="*/ 62 h 76"/>
                  <a:gd name="T2" fmla="*/ 60 w 60"/>
                  <a:gd name="T3" fmla="*/ 76 h 76"/>
                  <a:gd name="T4" fmla="*/ 2 w 60"/>
                  <a:gd name="T5" fmla="*/ 22 h 76"/>
                  <a:gd name="T6" fmla="*/ 2 w 60"/>
                  <a:gd name="T7" fmla="*/ 2 h 76"/>
                  <a:gd name="T8" fmla="*/ 0 w 60"/>
                  <a:gd name="T9" fmla="*/ 0 h 76"/>
                  <a:gd name="T10" fmla="*/ 60 w 60"/>
                  <a:gd name="T11" fmla="*/ 62 h 76"/>
                </a:gdLst>
                <a:ahLst/>
                <a:cxnLst>
                  <a:cxn ang="0">
                    <a:pos x="T0" y="T1"/>
                  </a:cxn>
                  <a:cxn ang="0">
                    <a:pos x="T2" y="T3"/>
                  </a:cxn>
                  <a:cxn ang="0">
                    <a:pos x="T4" y="T5"/>
                  </a:cxn>
                  <a:cxn ang="0">
                    <a:pos x="T6" y="T7"/>
                  </a:cxn>
                  <a:cxn ang="0">
                    <a:pos x="T8" y="T9"/>
                  </a:cxn>
                  <a:cxn ang="0">
                    <a:pos x="T10" y="T11"/>
                  </a:cxn>
                </a:cxnLst>
                <a:rect l="0" t="0" r="r" b="b"/>
                <a:pathLst>
                  <a:path w="60" h="76">
                    <a:moveTo>
                      <a:pt x="60" y="62"/>
                    </a:moveTo>
                    <a:lnTo>
                      <a:pt x="60" y="76"/>
                    </a:lnTo>
                    <a:lnTo>
                      <a:pt x="2" y="22"/>
                    </a:lnTo>
                    <a:lnTo>
                      <a:pt x="2" y="2"/>
                    </a:lnTo>
                    <a:lnTo>
                      <a:pt x="0" y="0"/>
                    </a:lnTo>
                    <a:lnTo>
                      <a:pt x="60" y="62"/>
                    </a:lnTo>
                    <a:close/>
                  </a:path>
                </a:pathLst>
              </a:custGeom>
              <a:grpFill/>
              <a:ln>
                <a:noFill/>
              </a:ln>
            </p:spPr>
            <p:txBody>
              <a:bodyPr vert="horz" wrap="square" lIns="91440" tIns="45720" rIns="91440" bIns="45720" numCol="1" anchor="t" anchorCtr="0" compatLnSpc="1"/>
              <a:lstStyle/>
              <a:p>
                <a:endParaRPr lang="zh-CN" altLang="en-US"/>
              </a:p>
            </p:txBody>
          </p:sp>
          <p:sp>
            <p:nvSpPr>
              <p:cNvPr id="1588" name="Freeform 231"/>
              <p:cNvSpPr/>
              <p:nvPr/>
            </p:nvSpPr>
            <p:spPr bwMode="auto">
              <a:xfrm>
                <a:off x="2459" y="2459"/>
                <a:ext cx="24" cy="50"/>
              </a:xfrm>
              <a:custGeom>
                <a:avLst/>
                <a:gdLst>
                  <a:gd name="T0" fmla="*/ 0 w 24"/>
                  <a:gd name="T1" fmla="*/ 0 h 50"/>
                  <a:gd name="T2" fmla="*/ 24 w 24"/>
                  <a:gd name="T3" fmla="*/ 22 h 50"/>
                  <a:gd name="T4" fmla="*/ 24 w 24"/>
                  <a:gd name="T5" fmla="*/ 50 h 50"/>
                  <a:gd name="T6" fmla="*/ 0 w 24"/>
                  <a:gd name="T7" fmla="*/ 32 h 50"/>
                  <a:gd name="T8" fmla="*/ 0 w 24"/>
                  <a:gd name="T9" fmla="*/ 0 h 50"/>
                </a:gdLst>
                <a:ahLst/>
                <a:cxnLst>
                  <a:cxn ang="0">
                    <a:pos x="T0" y="T1"/>
                  </a:cxn>
                  <a:cxn ang="0">
                    <a:pos x="T2" y="T3"/>
                  </a:cxn>
                  <a:cxn ang="0">
                    <a:pos x="T4" y="T5"/>
                  </a:cxn>
                  <a:cxn ang="0">
                    <a:pos x="T6" y="T7"/>
                  </a:cxn>
                  <a:cxn ang="0">
                    <a:pos x="T8" y="T9"/>
                  </a:cxn>
                </a:cxnLst>
                <a:rect l="0" t="0" r="r" b="b"/>
                <a:pathLst>
                  <a:path w="24" h="50">
                    <a:moveTo>
                      <a:pt x="0" y="0"/>
                    </a:moveTo>
                    <a:lnTo>
                      <a:pt x="24" y="22"/>
                    </a:lnTo>
                    <a:lnTo>
                      <a:pt x="24" y="5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9" name="Freeform 232"/>
              <p:cNvSpPr/>
              <p:nvPr/>
            </p:nvSpPr>
            <p:spPr bwMode="auto">
              <a:xfrm>
                <a:off x="2597" y="2585"/>
                <a:ext cx="16" cy="30"/>
              </a:xfrm>
              <a:custGeom>
                <a:avLst/>
                <a:gdLst>
                  <a:gd name="T0" fmla="*/ 16 w 16"/>
                  <a:gd name="T1" fmla="*/ 14 h 30"/>
                  <a:gd name="T2" fmla="*/ 16 w 16"/>
                  <a:gd name="T3" fmla="*/ 30 h 30"/>
                  <a:gd name="T4" fmla="*/ 0 w 16"/>
                  <a:gd name="T5" fmla="*/ 18 h 30"/>
                  <a:gd name="T6" fmla="*/ 0 w 16"/>
                  <a:gd name="T7" fmla="*/ 0 h 30"/>
                  <a:gd name="T8" fmla="*/ 16 w 16"/>
                  <a:gd name="T9" fmla="*/ 14 h 30"/>
                </a:gdLst>
                <a:ahLst/>
                <a:cxnLst>
                  <a:cxn ang="0">
                    <a:pos x="T0" y="T1"/>
                  </a:cxn>
                  <a:cxn ang="0">
                    <a:pos x="T2" y="T3"/>
                  </a:cxn>
                  <a:cxn ang="0">
                    <a:pos x="T4" y="T5"/>
                  </a:cxn>
                  <a:cxn ang="0">
                    <a:pos x="T6" y="T7"/>
                  </a:cxn>
                  <a:cxn ang="0">
                    <a:pos x="T8" y="T9"/>
                  </a:cxn>
                </a:cxnLst>
                <a:rect l="0" t="0" r="r" b="b"/>
                <a:pathLst>
                  <a:path w="16" h="30">
                    <a:moveTo>
                      <a:pt x="16" y="14"/>
                    </a:moveTo>
                    <a:lnTo>
                      <a:pt x="16" y="30"/>
                    </a:lnTo>
                    <a:lnTo>
                      <a:pt x="0" y="18"/>
                    </a:lnTo>
                    <a:lnTo>
                      <a:pt x="0" y="0"/>
                    </a:lnTo>
                    <a:lnTo>
                      <a:pt x="16" y="14"/>
                    </a:lnTo>
                    <a:close/>
                  </a:path>
                </a:pathLst>
              </a:custGeom>
              <a:grpFill/>
              <a:ln>
                <a:noFill/>
              </a:ln>
            </p:spPr>
            <p:txBody>
              <a:bodyPr vert="horz" wrap="square" lIns="91440" tIns="45720" rIns="91440" bIns="45720" numCol="1" anchor="t" anchorCtr="0" compatLnSpc="1"/>
              <a:lstStyle/>
              <a:p>
                <a:endParaRPr lang="zh-CN" altLang="en-US"/>
              </a:p>
            </p:txBody>
          </p:sp>
          <p:sp>
            <p:nvSpPr>
              <p:cNvPr id="1590" name="Freeform 233"/>
              <p:cNvSpPr/>
              <p:nvPr/>
            </p:nvSpPr>
            <p:spPr bwMode="auto">
              <a:xfrm>
                <a:off x="2459" y="2515"/>
                <a:ext cx="58" cy="72"/>
              </a:xfrm>
              <a:custGeom>
                <a:avLst/>
                <a:gdLst>
                  <a:gd name="T0" fmla="*/ 0 w 58"/>
                  <a:gd name="T1" fmla="*/ 0 h 72"/>
                  <a:gd name="T2" fmla="*/ 58 w 58"/>
                  <a:gd name="T3" fmla="*/ 46 h 72"/>
                  <a:gd name="T4" fmla="*/ 58 w 58"/>
                  <a:gd name="T5" fmla="*/ 72 h 72"/>
                  <a:gd name="T6" fmla="*/ 0 w 58"/>
                  <a:gd name="T7" fmla="*/ 32 h 72"/>
                  <a:gd name="T8" fmla="*/ 0 w 58"/>
                  <a:gd name="T9" fmla="*/ 0 h 72"/>
                </a:gdLst>
                <a:ahLst/>
                <a:cxnLst>
                  <a:cxn ang="0">
                    <a:pos x="T0" y="T1"/>
                  </a:cxn>
                  <a:cxn ang="0">
                    <a:pos x="T2" y="T3"/>
                  </a:cxn>
                  <a:cxn ang="0">
                    <a:pos x="T4" y="T5"/>
                  </a:cxn>
                  <a:cxn ang="0">
                    <a:pos x="T6" y="T7"/>
                  </a:cxn>
                  <a:cxn ang="0">
                    <a:pos x="T8" y="T9"/>
                  </a:cxn>
                </a:cxnLst>
                <a:rect l="0" t="0" r="r" b="b"/>
                <a:pathLst>
                  <a:path w="58" h="72">
                    <a:moveTo>
                      <a:pt x="0" y="0"/>
                    </a:moveTo>
                    <a:lnTo>
                      <a:pt x="58" y="46"/>
                    </a:lnTo>
                    <a:lnTo>
                      <a:pt x="58" y="7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1" name="Freeform 234"/>
              <p:cNvSpPr/>
              <p:nvPr/>
            </p:nvSpPr>
            <p:spPr bwMode="auto">
              <a:xfrm>
                <a:off x="2531" y="2573"/>
                <a:ext cx="18" cy="36"/>
              </a:xfrm>
              <a:custGeom>
                <a:avLst/>
                <a:gdLst>
                  <a:gd name="T0" fmla="*/ 18 w 18"/>
                  <a:gd name="T1" fmla="*/ 12 h 36"/>
                  <a:gd name="T2" fmla="*/ 18 w 18"/>
                  <a:gd name="T3" fmla="*/ 36 h 36"/>
                  <a:gd name="T4" fmla="*/ 2 w 18"/>
                  <a:gd name="T5" fmla="*/ 24 h 36"/>
                  <a:gd name="T6" fmla="*/ 2 w 18"/>
                  <a:gd name="T7" fmla="*/ 2 h 36"/>
                  <a:gd name="T8" fmla="*/ 0 w 18"/>
                  <a:gd name="T9" fmla="*/ 0 h 36"/>
                  <a:gd name="T10" fmla="*/ 18 w 18"/>
                  <a:gd name="T11" fmla="*/ 12 h 36"/>
                </a:gdLst>
                <a:ahLst/>
                <a:cxnLst>
                  <a:cxn ang="0">
                    <a:pos x="T0" y="T1"/>
                  </a:cxn>
                  <a:cxn ang="0">
                    <a:pos x="T2" y="T3"/>
                  </a:cxn>
                  <a:cxn ang="0">
                    <a:pos x="T4" y="T5"/>
                  </a:cxn>
                  <a:cxn ang="0">
                    <a:pos x="T6" y="T7"/>
                  </a:cxn>
                  <a:cxn ang="0">
                    <a:pos x="T8" y="T9"/>
                  </a:cxn>
                  <a:cxn ang="0">
                    <a:pos x="T10" y="T11"/>
                  </a:cxn>
                </a:cxnLst>
                <a:rect l="0" t="0" r="r" b="b"/>
                <a:pathLst>
                  <a:path w="18" h="36">
                    <a:moveTo>
                      <a:pt x="18" y="12"/>
                    </a:moveTo>
                    <a:lnTo>
                      <a:pt x="18" y="36"/>
                    </a:lnTo>
                    <a:lnTo>
                      <a:pt x="2" y="24"/>
                    </a:lnTo>
                    <a:lnTo>
                      <a:pt x="2" y="2"/>
                    </a:lnTo>
                    <a:lnTo>
                      <a:pt x="0" y="0"/>
                    </a:lnTo>
                    <a:lnTo>
                      <a:pt x="18" y="12"/>
                    </a:lnTo>
                    <a:close/>
                  </a:path>
                </a:pathLst>
              </a:custGeom>
              <a:grpFill/>
              <a:ln>
                <a:noFill/>
              </a:ln>
            </p:spPr>
            <p:txBody>
              <a:bodyPr vert="horz" wrap="square" lIns="91440" tIns="45720" rIns="91440" bIns="45720" numCol="1" anchor="t" anchorCtr="0" compatLnSpc="1"/>
              <a:lstStyle/>
              <a:p>
                <a:endParaRPr lang="zh-CN" altLang="en-US"/>
              </a:p>
            </p:txBody>
          </p:sp>
          <p:sp>
            <p:nvSpPr>
              <p:cNvPr id="1592" name="Freeform 235"/>
              <p:cNvSpPr/>
              <p:nvPr/>
            </p:nvSpPr>
            <p:spPr bwMode="auto">
              <a:xfrm>
                <a:off x="2565" y="2597"/>
                <a:ext cx="48" cy="55"/>
              </a:xfrm>
              <a:custGeom>
                <a:avLst/>
                <a:gdLst>
                  <a:gd name="T0" fmla="*/ 48 w 48"/>
                  <a:gd name="T1" fmla="*/ 39 h 55"/>
                  <a:gd name="T2" fmla="*/ 48 w 48"/>
                  <a:gd name="T3" fmla="*/ 55 h 55"/>
                  <a:gd name="T4" fmla="*/ 0 w 48"/>
                  <a:gd name="T5" fmla="*/ 22 h 55"/>
                  <a:gd name="T6" fmla="*/ 0 w 48"/>
                  <a:gd name="T7" fmla="*/ 0 h 55"/>
                  <a:gd name="T8" fmla="*/ 48 w 48"/>
                  <a:gd name="T9" fmla="*/ 39 h 55"/>
                </a:gdLst>
                <a:ahLst/>
                <a:cxnLst>
                  <a:cxn ang="0">
                    <a:pos x="T0" y="T1"/>
                  </a:cxn>
                  <a:cxn ang="0">
                    <a:pos x="T2" y="T3"/>
                  </a:cxn>
                  <a:cxn ang="0">
                    <a:pos x="T4" y="T5"/>
                  </a:cxn>
                  <a:cxn ang="0">
                    <a:pos x="T6" y="T7"/>
                  </a:cxn>
                  <a:cxn ang="0">
                    <a:pos x="T8" y="T9"/>
                  </a:cxn>
                </a:cxnLst>
                <a:rect l="0" t="0" r="r" b="b"/>
                <a:pathLst>
                  <a:path w="48" h="55">
                    <a:moveTo>
                      <a:pt x="48" y="39"/>
                    </a:moveTo>
                    <a:lnTo>
                      <a:pt x="48" y="55"/>
                    </a:lnTo>
                    <a:lnTo>
                      <a:pt x="0" y="22"/>
                    </a:lnTo>
                    <a:lnTo>
                      <a:pt x="0" y="0"/>
                    </a:lnTo>
                    <a:lnTo>
                      <a:pt x="48" y="39"/>
                    </a:lnTo>
                    <a:close/>
                  </a:path>
                </a:pathLst>
              </a:custGeom>
              <a:grpFill/>
              <a:ln>
                <a:noFill/>
              </a:ln>
            </p:spPr>
            <p:txBody>
              <a:bodyPr vert="horz" wrap="square" lIns="91440" tIns="45720" rIns="91440" bIns="45720" numCol="1" anchor="t" anchorCtr="0" compatLnSpc="1"/>
              <a:lstStyle/>
              <a:p>
                <a:endParaRPr lang="zh-CN" altLang="en-US"/>
              </a:p>
            </p:txBody>
          </p:sp>
          <p:sp>
            <p:nvSpPr>
              <p:cNvPr id="1593" name="Freeform 236"/>
              <p:cNvSpPr/>
              <p:nvPr/>
            </p:nvSpPr>
            <p:spPr bwMode="auto">
              <a:xfrm>
                <a:off x="2459" y="2571"/>
                <a:ext cx="18" cy="42"/>
              </a:xfrm>
              <a:custGeom>
                <a:avLst/>
                <a:gdLst>
                  <a:gd name="T0" fmla="*/ 0 w 18"/>
                  <a:gd name="T1" fmla="*/ 0 h 42"/>
                  <a:gd name="T2" fmla="*/ 18 w 18"/>
                  <a:gd name="T3" fmla="*/ 12 h 42"/>
                  <a:gd name="T4" fmla="*/ 18 w 18"/>
                  <a:gd name="T5" fmla="*/ 42 h 42"/>
                  <a:gd name="T6" fmla="*/ 0 w 18"/>
                  <a:gd name="T7" fmla="*/ 32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12"/>
                    </a:lnTo>
                    <a:lnTo>
                      <a:pt x="18" y="4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4" name="Freeform 237"/>
              <p:cNvSpPr/>
              <p:nvPr/>
            </p:nvSpPr>
            <p:spPr bwMode="auto">
              <a:xfrm>
                <a:off x="2493" y="2593"/>
                <a:ext cx="16" cy="38"/>
              </a:xfrm>
              <a:custGeom>
                <a:avLst/>
                <a:gdLst>
                  <a:gd name="T0" fmla="*/ 16 w 16"/>
                  <a:gd name="T1" fmla="*/ 12 h 38"/>
                  <a:gd name="T2" fmla="*/ 16 w 16"/>
                  <a:gd name="T3" fmla="*/ 38 h 38"/>
                  <a:gd name="T4" fmla="*/ 0 w 16"/>
                  <a:gd name="T5" fmla="*/ 28 h 38"/>
                  <a:gd name="T6" fmla="*/ 0 w 16"/>
                  <a:gd name="T7" fmla="*/ 0 h 38"/>
                  <a:gd name="T8" fmla="*/ 16 w 16"/>
                  <a:gd name="T9" fmla="*/ 12 h 38"/>
                </a:gdLst>
                <a:ahLst/>
                <a:cxnLst>
                  <a:cxn ang="0">
                    <a:pos x="T0" y="T1"/>
                  </a:cxn>
                  <a:cxn ang="0">
                    <a:pos x="T2" y="T3"/>
                  </a:cxn>
                  <a:cxn ang="0">
                    <a:pos x="T4" y="T5"/>
                  </a:cxn>
                  <a:cxn ang="0">
                    <a:pos x="T6" y="T7"/>
                  </a:cxn>
                  <a:cxn ang="0">
                    <a:pos x="T8" y="T9"/>
                  </a:cxn>
                </a:cxnLst>
                <a:rect l="0" t="0" r="r" b="b"/>
                <a:pathLst>
                  <a:path w="16" h="38">
                    <a:moveTo>
                      <a:pt x="16" y="12"/>
                    </a:moveTo>
                    <a:lnTo>
                      <a:pt x="16" y="38"/>
                    </a:lnTo>
                    <a:lnTo>
                      <a:pt x="0" y="28"/>
                    </a:lnTo>
                    <a:lnTo>
                      <a:pt x="0" y="0"/>
                    </a:lnTo>
                    <a:lnTo>
                      <a:pt x="16" y="12"/>
                    </a:lnTo>
                    <a:close/>
                  </a:path>
                </a:pathLst>
              </a:custGeom>
              <a:grpFill/>
              <a:ln>
                <a:noFill/>
              </a:ln>
            </p:spPr>
            <p:txBody>
              <a:bodyPr vert="horz" wrap="square" lIns="91440" tIns="45720" rIns="91440" bIns="45720" numCol="1" anchor="t" anchorCtr="0" compatLnSpc="1"/>
              <a:lstStyle/>
              <a:p>
                <a:endParaRPr lang="zh-CN" altLang="en-US"/>
              </a:p>
            </p:txBody>
          </p:sp>
          <p:sp>
            <p:nvSpPr>
              <p:cNvPr id="1595" name="Freeform 238"/>
              <p:cNvSpPr/>
              <p:nvPr/>
            </p:nvSpPr>
            <p:spPr bwMode="auto">
              <a:xfrm>
                <a:off x="2525" y="2615"/>
                <a:ext cx="50" cy="53"/>
              </a:xfrm>
              <a:custGeom>
                <a:avLst/>
                <a:gdLst>
                  <a:gd name="T0" fmla="*/ 50 w 50"/>
                  <a:gd name="T1" fmla="*/ 33 h 53"/>
                  <a:gd name="T2" fmla="*/ 50 w 50"/>
                  <a:gd name="T3" fmla="*/ 53 h 53"/>
                  <a:gd name="T4" fmla="*/ 0 w 50"/>
                  <a:gd name="T5" fmla="*/ 25 h 53"/>
                  <a:gd name="T6" fmla="*/ 0 w 50"/>
                  <a:gd name="T7" fmla="*/ 0 h 53"/>
                  <a:gd name="T8" fmla="*/ 50 w 50"/>
                  <a:gd name="T9" fmla="*/ 33 h 53"/>
                </a:gdLst>
                <a:ahLst/>
                <a:cxnLst>
                  <a:cxn ang="0">
                    <a:pos x="T0" y="T1"/>
                  </a:cxn>
                  <a:cxn ang="0">
                    <a:pos x="T2" y="T3"/>
                  </a:cxn>
                  <a:cxn ang="0">
                    <a:pos x="T4" y="T5"/>
                  </a:cxn>
                  <a:cxn ang="0">
                    <a:pos x="T6" y="T7"/>
                  </a:cxn>
                  <a:cxn ang="0">
                    <a:pos x="T8" y="T9"/>
                  </a:cxn>
                </a:cxnLst>
                <a:rect l="0" t="0" r="r" b="b"/>
                <a:pathLst>
                  <a:path w="50" h="53">
                    <a:moveTo>
                      <a:pt x="50" y="33"/>
                    </a:moveTo>
                    <a:lnTo>
                      <a:pt x="50" y="53"/>
                    </a:lnTo>
                    <a:lnTo>
                      <a:pt x="0" y="25"/>
                    </a:lnTo>
                    <a:lnTo>
                      <a:pt x="0" y="0"/>
                    </a:lnTo>
                    <a:lnTo>
                      <a:pt x="50" y="33"/>
                    </a:lnTo>
                    <a:close/>
                  </a:path>
                </a:pathLst>
              </a:custGeom>
              <a:grpFill/>
              <a:ln>
                <a:noFill/>
              </a:ln>
            </p:spPr>
            <p:txBody>
              <a:bodyPr vert="horz" wrap="square" lIns="91440" tIns="45720" rIns="91440" bIns="45720" numCol="1" anchor="t" anchorCtr="0" compatLnSpc="1"/>
              <a:lstStyle/>
              <a:p>
                <a:endParaRPr lang="zh-CN" altLang="en-US"/>
              </a:p>
            </p:txBody>
          </p:sp>
          <p:sp>
            <p:nvSpPr>
              <p:cNvPr id="1596" name="Freeform 239"/>
              <p:cNvSpPr/>
              <p:nvPr/>
            </p:nvSpPr>
            <p:spPr bwMode="auto">
              <a:xfrm>
                <a:off x="2459" y="2627"/>
                <a:ext cx="30" cy="45"/>
              </a:xfrm>
              <a:custGeom>
                <a:avLst/>
                <a:gdLst>
                  <a:gd name="T0" fmla="*/ 0 w 30"/>
                  <a:gd name="T1" fmla="*/ 0 h 45"/>
                  <a:gd name="T2" fmla="*/ 30 w 30"/>
                  <a:gd name="T3" fmla="*/ 17 h 45"/>
                  <a:gd name="T4" fmla="*/ 30 w 30"/>
                  <a:gd name="T5" fmla="*/ 45 h 45"/>
                  <a:gd name="T6" fmla="*/ 0 w 30"/>
                  <a:gd name="T7" fmla="*/ 33 h 45"/>
                  <a:gd name="T8" fmla="*/ 0 w 30"/>
                  <a:gd name="T9" fmla="*/ 0 h 45"/>
                </a:gdLst>
                <a:ahLst/>
                <a:cxnLst>
                  <a:cxn ang="0">
                    <a:pos x="T0" y="T1"/>
                  </a:cxn>
                  <a:cxn ang="0">
                    <a:pos x="T2" y="T3"/>
                  </a:cxn>
                  <a:cxn ang="0">
                    <a:pos x="T4" y="T5"/>
                  </a:cxn>
                  <a:cxn ang="0">
                    <a:pos x="T6" y="T7"/>
                  </a:cxn>
                  <a:cxn ang="0">
                    <a:pos x="T8" y="T9"/>
                  </a:cxn>
                </a:cxnLst>
                <a:rect l="0" t="0" r="r" b="b"/>
                <a:pathLst>
                  <a:path w="30" h="45">
                    <a:moveTo>
                      <a:pt x="0" y="0"/>
                    </a:moveTo>
                    <a:lnTo>
                      <a:pt x="30" y="17"/>
                    </a:lnTo>
                    <a:lnTo>
                      <a:pt x="30" y="45"/>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7" name="Freeform 240"/>
              <p:cNvSpPr/>
              <p:nvPr/>
            </p:nvSpPr>
            <p:spPr bwMode="auto">
              <a:xfrm>
                <a:off x="2553" y="2678"/>
                <a:ext cx="60" cy="46"/>
              </a:xfrm>
              <a:custGeom>
                <a:avLst/>
                <a:gdLst>
                  <a:gd name="T0" fmla="*/ 60 w 60"/>
                  <a:gd name="T1" fmla="*/ 30 h 46"/>
                  <a:gd name="T2" fmla="*/ 60 w 60"/>
                  <a:gd name="T3" fmla="*/ 46 h 46"/>
                  <a:gd name="T4" fmla="*/ 0 w 60"/>
                  <a:gd name="T5" fmla="*/ 20 h 46"/>
                  <a:gd name="T6" fmla="*/ 0 w 60"/>
                  <a:gd name="T7" fmla="*/ 0 h 46"/>
                  <a:gd name="T8" fmla="*/ 60 w 60"/>
                  <a:gd name="T9" fmla="*/ 30 h 46"/>
                </a:gdLst>
                <a:ahLst/>
                <a:cxnLst>
                  <a:cxn ang="0">
                    <a:pos x="T0" y="T1"/>
                  </a:cxn>
                  <a:cxn ang="0">
                    <a:pos x="T2" y="T3"/>
                  </a:cxn>
                  <a:cxn ang="0">
                    <a:pos x="T4" y="T5"/>
                  </a:cxn>
                  <a:cxn ang="0">
                    <a:pos x="T6" y="T7"/>
                  </a:cxn>
                  <a:cxn ang="0">
                    <a:pos x="T8" y="T9"/>
                  </a:cxn>
                </a:cxnLst>
                <a:rect l="0" t="0" r="r" b="b"/>
                <a:pathLst>
                  <a:path w="60" h="46">
                    <a:moveTo>
                      <a:pt x="60" y="30"/>
                    </a:moveTo>
                    <a:lnTo>
                      <a:pt x="60" y="46"/>
                    </a:lnTo>
                    <a:lnTo>
                      <a:pt x="0" y="20"/>
                    </a:lnTo>
                    <a:lnTo>
                      <a:pt x="0" y="0"/>
                    </a:lnTo>
                    <a:lnTo>
                      <a:pt x="60" y="30"/>
                    </a:lnTo>
                    <a:close/>
                  </a:path>
                </a:pathLst>
              </a:custGeom>
              <a:grpFill/>
              <a:ln>
                <a:noFill/>
              </a:ln>
            </p:spPr>
            <p:txBody>
              <a:bodyPr vert="horz" wrap="square" lIns="91440" tIns="45720" rIns="91440" bIns="45720" numCol="1" anchor="t" anchorCtr="0" compatLnSpc="1"/>
              <a:lstStyle/>
              <a:p>
                <a:endParaRPr lang="zh-CN" altLang="en-US"/>
              </a:p>
            </p:txBody>
          </p:sp>
          <p:sp>
            <p:nvSpPr>
              <p:cNvPr id="1598" name="Freeform 241"/>
              <p:cNvSpPr/>
              <p:nvPr/>
            </p:nvSpPr>
            <p:spPr bwMode="auto">
              <a:xfrm>
                <a:off x="2459" y="2684"/>
                <a:ext cx="58" cy="48"/>
              </a:xfrm>
              <a:custGeom>
                <a:avLst/>
                <a:gdLst>
                  <a:gd name="T0" fmla="*/ 0 w 58"/>
                  <a:gd name="T1" fmla="*/ 0 h 48"/>
                  <a:gd name="T2" fmla="*/ 58 w 58"/>
                  <a:gd name="T3" fmla="*/ 24 h 48"/>
                  <a:gd name="T4" fmla="*/ 58 w 58"/>
                  <a:gd name="T5" fmla="*/ 48 h 48"/>
                  <a:gd name="T6" fmla="*/ 0 w 58"/>
                  <a:gd name="T7" fmla="*/ 32 h 48"/>
                  <a:gd name="T8" fmla="*/ 0 w 58"/>
                  <a:gd name="T9" fmla="*/ 0 h 48"/>
                </a:gdLst>
                <a:ahLst/>
                <a:cxnLst>
                  <a:cxn ang="0">
                    <a:pos x="T0" y="T1"/>
                  </a:cxn>
                  <a:cxn ang="0">
                    <a:pos x="T2" y="T3"/>
                  </a:cxn>
                  <a:cxn ang="0">
                    <a:pos x="T4" y="T5"/>
                  </a:cxn>
                  <a:cxn ang="0">
                    <a:pos x="T6" y="T7"/>
                  </a:cxn>
                  <a:cxn ang="0">
                    <a:pos x="T8" y="T9"/>
                  </a:cxn>
                </a:cxnLst>
                <a:rect l="0" t="0" r="r" b="b"/>
                <a:pathLst>
                  <a:path w="58" h="48">
                    <a:moveTo>
                      <a:pt x="0" y="0"/>
                    </a:moveTo>
                    <a:lnTo>
                      <a:pt x="58" y="24"/>
                    </a:lnTo>
                    <a:lnTo>
                      <a:pt x="58" y="4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9" name="Freeform 242"/>
              <p:cNvSpPr/>
              <p:nvPr/>
            </p:nvSpPr>
            <p:spPr bwMode="auto">
              <a:xfrm>
                <a:off x="2533" y="2714"/>
                <a:ext cx="42" cy="36"/>
              </a:xfrm>
              <a:custGeom>
                <a:avLst/>
                <a:gdLst>
                  <a:gd name="T0" fmla="*/ 0 w 42"/>
                  <a:gd name="T1" fmla="*/ 0 h 36"/>
                  <a:gd name="T2" fmla="*/ 42 w 42"/>
                  <a:gd name="T3" fmla="*/ 16 h 36"/>
                  <a:gd name="T4" fmla="*/ 42 w 42"/>
                  <a:gd name="T5" fmla="*/ 36 h 36"/>
                  <a:gd name="T6" fmla="*/ 0 w 42"/>
                  <a:gd name="T7" fmla="*/ 24 h 36"/>
                  <a:gd name="T8" fmla="*/ 0 w 42"/>
                  <a:gd name="T9" fmla="*/ 0 h 36"/>
                </a:gdLst>
                <a:ahLst/>
                <a:cxnLst>
                  <a:cxn ang="0">
                    <a:pos x="T0" y="T1"/>
                  </a:cxn>
                  <a:cxn ang="0">
                    <a:pos x="T2" y="T3"/>
                  </a:cxn>
                  <a:cxn ang="0">
                    <a:pos x="T4" y="T5"/>
                  </a:cxn>
                  <a:cxn ang="0">
                    <a:pos x="T6" y="T7"/>
                  </a:cxn>
                  <a:cxn ang="0">
                    <a:pos x="T8" y="T9"/>
                  </a:cxn>
                </a:cxnLst>
                <a:rect l="0" t="0" r="r" b="b"/>
                <a:pathLst>
                  <a:path w="42" h="36">
                    <a:moveTo>
                      <a:pt x="0" y="0"/>
                    </a:moveTo>
                    <a:lnTo>
                      <a:pt x="42" y="16"/>
                    </a:lnTo>
                    <a:lnTo>
                      <a:pt x="42" y="3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0" name="Freeform 243"/>
              <p:cNvSpPr/>
              <p:nvPr/>
            </p:nvSpPr>
            <p:spPr bwMode="auto">
              <a:xfrm>
                <a:off x="2497" y="2750"/>
                <a:ext cx="36" cy="34"/>
              </a:xfrm>
              <a:custGeom>
                <a:avLst/>
                <a:gdLst>
                  <a:gd name="T0" fmla="*/ 36 w 36"/>
                  <a:gd name="T1" fmla="*/ 10 h 34"/>
                  <a:gd name="T2" fmla="*/ 36 w 36"/>
                  <a:gd name="T3" fmla="*/ 34 h 34"/>
                  <a:gd name="T4" fmla="*/ 0 w 36"/>
                  <a:gd name="T5" fmla="*/ 28 h 34"/>
                  <a:gd name="T6" fmla="*/ 0 w 36"/>
                  <a:gd name="T7" fmla="*/ 0 h 34"/>
                  <a:gd name="T8" fmla="*/ 36 w 36"/>
                  <a:gd name="T9" fmla="*/ 10 h 34"/>
                </a:gdLst>
                <a:ahLst/>
                <a:cxnLst>
                  <a:cxn ang="0">
                    <a:pos x="T0" y="T1"/>
                  </a:cxn>
                  <a:cxn ang="0">
                    <a:pos x="T2" y="T3"/>
                  </a:cxn>
                  <a:cxn ang="0">
                    <a:pos x="T4" y="T5"/>
                  </a:cxn>
                  <a:cxn ang="0">
                    <a:pos x="T6" y="T7"/>
                  </a:cxn>
                  <a:cxn ang="0">
                    <a:pos x="T8" y="T9"/>
                  </a:cxn>
                </a:cxnLst>
                <a:rect l="0" t="0" r="r" b="b"/>
                <a:pathLst>
                  <a:path w="36" h="34">
                    <a:moveTo>
                      <a:pt x="36" y="10"/>
                    </a:moveTo>
                    <a:lnTo>
                      <a:pt x="36" y="34"/>
                    </a:lnTo>
                    <a:lnTo>
                      <a:pt x="0" y="28"/>
                    </a:lnTo>
                    <a:lnTo>
                      <a:pt x="0" y="0"/>
                    </a:lnTo>
                    <a:lnTo>
                      <a:pt x="36" y="10"/>
                    </a:lnTo>
                    <a:close/>
                  </a:path>
                </a:pathLst>
              </a:custGeom>
              <a:grpFill/>
              <a:ln>
                <a:noFill/>
              </a:ln>
            </p:spPr>
            <p:txBody>
              <a:bodyPr vert="horz" wrap="square" lIns="91440" tIns="45720" rIns="91440" bIns="45720" numCol="1" anchor="t" anchorCtr="0" compatLnSpc="1"/>
              <a:lstStyle/>
              <a:p>
                <a:endParaRPr lang="zh-CN" altLang="en-US"/>
              </a:p>
            </p:txBody>
          </p:sp>
          <p:sp>
            <p:nvSpPr>
              <p:cNvPr id="1601" name="Freeform 244"/>
              <p:cNvSpPr/>
              <p:nvPr/>
            </p:nvSpPr>
            <p:spPr bwMode="auto">
              <a:xfrm>
                <a:off x="2581" y="2772"/>
                <a:ext cx="32" cy="24"/>
              </a:xfrm>
              <a:custGeom>
                <a:avLst/>
                <a:gdLst>
                  <a:gd name="T0" fmla="*/ 32 w 32"/>
                  <a:gd name="T1" fmla="*/ 8 h 24"/>
                  <a:gd name="T2" fmla="*/ 32 w 32"/>
                  <a:gd name="T3" fmla="*/ 24 h 24"/>
                  <a:gd name="T4" fmla="*/ 0 w 32"/>
                  <a:gd name="T5" fmla="*/ 18 h 24"/>
                  <a:gd name="T6" fmla="*/ 0 w 32"/>
                  <a:gd name="T7" fmla="*/ 0 h 24"/>
                  <a:gd name="T8" fmla="*/ 10 w 32"/>
                  <a:gd name="T9" fmla="*/ 2 h 24"/>
                  <a:gd name="T10" fmla="*/ 32 w 32"/>
                  <a:gd name="T11" fmla="*/ 8 h 24"/>
                </a:gdLst>
                <a:ahLst/>
                <a:cxnLst>
                  <a:cxn ang="0">
                    <a:pos x="T0" y="T1"/>
                  </a:cxn>
                  <a:cxn ang="0">
                    <a:pos x="T2" y="T3"/>
                  </a:cxn>
                  <a:cxn ang="0">
                    <a:pos x="T4" y="T5"/>
                  </a:cxn>
                  <a:cxn ang="0">
                    <a:pos x="T6" y="T7"/>
                  </a:cxn>
                  <a:cxn ang="0">
                    <a:pos x="T8" y="T9"/>
                  </a:cxn>
                  <a:cxn ang="0">
                    <a:pos x="T10" y="T11"/>
                  </a:cxn>
                </a:cxnLst>
                <a:rect l="0" t="0" r="r" b="b"/>
                <a:pathLst>
                  <a:path w="32" h="24">
                    <a:moveTo>
                      <a:pt x="32" y="8"/>
                    </a:moveTo>
                    <a:lnTo>
                      <a:pt x="32" y="24"/>
                    </a:lnTo>
                    <a:lnTo>
                      <a:pt x="0" y="18"/>
                    </a:lnTo>
                    <a:lnTo>
                      <a:pt x="0" y="0"/>
                    </a:lnTo>
                    <a:lnTo>
                      <a:pt x="10" y="2"/>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1602" name="Freeform 245"/>
              <p:cNvSpPr/>
              <p:nvPr/>
            </p:nvSpPr>
            <p:spPr bwMode="auto">
              <a:xfrm>
                <a:off x="2459" y="2798"/>
                <a:ext cx="54" cy="32"/>
              </a:xfrm>
              <a:custGeom>
                <a:avLst/>
                <a:gdLst>
                  <a:gd name="T0" fmla="*/ 0 w 54"/>
                  <a:gd name="T1" fmla="*/ 0 h 32"/>
                  <a:gd name="T2" fmla="*/ 54 w 54"/>
                  <a:gd name="T3" fmla="*/ 6 h 32"/>
                  <a:gd name="T4" fmla="*/ 54 w 54"/>
                  <a:gd name="T5" fmla="*/ 32 h 32"/>
                  <a:gd name="T6" fmla="*/ 0 w 54"/>
                  <a:gd name="T7" fmla="*/ 30 h 32"/>
                  <a:gd name="T8" fmla="*/ 0 w 54"/>
                  <a:gd name="T9" fmla="*/ 0 h 32"/>
                </a:gdLst>
                <a:ahLst/>
                <a:cxnLst>
                  <a:cxn ang="0">
                    <a:pos x="T0" y="T1"/>
                  </a:cxn>
                  <a:cxn ang="0">
                    <a:pos x="T2" y="T3"/>
                  </a:cxn>
                  <a:cxn ang="0">
                    <a:pos x="T4" y="T5"/>
                  </a:cxn>
                  <a:cxn ang="0">
                    <a:pos x="T6" y="T7"/>
                  </a:cxn>
                  <a:cxn ang="0">
                    <a:pos x="T8" y="T9"/>
                  </a:cxn>
                </a:cxnLst>
                <a:rect l="0" t="0" r="r" b="b"/>
                <a:pathLst>
                  <a:path w="54" h="32">
                    <a:moveTo>
                      <a:pt x="0" y="0"/>
                    </a:moveTo>
                    <a:lnTo>
                      <a:pt x="54" y="6"/>
                    </a:lnTo>
                    <a:lnTo>
                      <a:pt x="54" y="3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3" name="Freeform 246"/>
              <p:cNvSpPr/>
              <p:nvPr/>
            </p:nvSpPr>
            <p:spPr bwMode="auto">
              <a:xfrm>
                <a:off x="2529" y="2806"/>
                <a:ext cx="18" cy="26"/>
              </a:xfrm>
              <a:custGeom>
                <a:avLst/>
                <a:gdLst>
                  <a:gd name="T0" fmla="*/ 18 w 18"/>
                  <a:gd name="T1" fmla="*/ 4 h 26"/>
                  <a:gd name="T2" fmla="*/ 18 w 18"/>
                  <a:gd name="T3" fmla="*/ 26 h 26"/>
                  <a:gd name="T4" fmla="*/ 0 w 18"/>
                  <a:gd name="T5" fmla="*/ 26 h 26"/>
                  <a:gd name="T6" fmla="*/ 0 w 18"/>
                  <a:gd name="T7" fmla="*/ 0 h 26"/>
                  <a:gd name="T8" fmla="*/ 18 w 18"/>
                  <a:gd name="T9" fmla="*/ 4 h 26"/>
                </a:gdLst>
                <a:ahLst/>
                <a:cxnLst>
                  <a:cxn ang="0">
                    <a:pos x="T0" y="T1"/>
                  </a:cxn>
                  <a:cxn ang="0">
                    <a:pos x="T2" y="T3"/>
                  </a:cxn>
                  <a:cxn ang="0">
                    <a:pos x="T4" y="T5"/>
                  </a:cxn>
                  <a:cxn ang="0">
                    <a:pos x="T6" y="T7"/>
                  </a:cxn>
                  <a:cxn ang="0">
                    <a:pos x="T8" y="T9"/>
                  </a:cxn>
                </a:cxnLst>
                <a:rect l="0" t="0" r="r" b="b"/>
                <a:pathLst>
                  <a:path w="18" h="26">
                    <a:moveTo>
                      <a:pt x="18" y="4"/>
                    </a:moveTo>
                    <a:lnTo>
                      <a:pt x="18" y="26"/>
                    </a:lnTo>
                    <a:lnTo>
                      <a:pt x="0" y="26"/>
                    </a:lnTo>
                    <a:lnTo>
                      <a:pt x="0" y="0"/>
                    </a:lnTo>
                    <a:lnTo>
                      <a:pt x="18" y="4"/>
                    </a:lnTo>
                    <a:close/>
                  </a:path>
                </a:pathLst>
              </a:custGeom>
              <a:grpFill/>
              <a:ln>
                <a:noFill/>
              </a:ln>
            </p:spPr>
            <p:txBody>
              <a:bodyPr vert="horz" wrap="square" lIns="91440" tIns="45720" rIns="91440" bIns="45720" numCol="1" anchor="t" anchorCtr="0" compatLnSpc="1"/>
              <a:lstStyle/>
              <a:p>
                <a:endParaRPr lang="zh-CN" altLang="en-US"/>
              </a:p>
            </p:txBody>
          </p:sp>
          <p:sp>
            <p:nvSpPr>
              <p:cNvPr id="1604" name="Freeform 247"/>
              <p:cNvSpPr/>
              <p:nvPr/>
            </p:nvSpPr>
            <p:spPr bwMode="auto">
              <a:xfrm>
                <a:off x="2563" y="2812"/>
                <a:ext cx="50" cy="22"/>
              </a:xfrm>
              <a:custGeom>
                <a:avLst/>
                <a:gdLst>
                  <a:gd name="T0" fmla="*/ 50 w 50"/>
                  <a:gd name="T1" fmla="*/ 6 h 22"/>
                  <a:gd name="T2" fmla="*/ 50 w 50"/>
                  <a:gd name="T3" fmla="*/ 22 h 22"/>
                  <a:gd name="T4" fmla="*/ 0 w 50"/>
                  <a:gd name="T5" fmla="*/ 20 h 22"/>
                  <a:gd name="T6" fmla="*/ 0 w 50"/>
                  <a:gd name="T7" fmla="*/ 0 h 22"/>
                  <a:gd name="T8" fmla="*/ 50 w 50"/>
                  <a:gd name="T9" fmla="*/ 6 h 22"/>
                </a:gdLst>
                <a:ahLst/>
                <a:cxnLst>
                  <a:cxn ang="0">
                    <a:pos x="T0" y="T1"/>
                  </a:cxn>
                  <a:cxn ang="0">
                    <a:pos x="T2" y="T3"/>
                  </a:cxn>
                  <a:cxn ang="0">
                    <a:pos x="T4" y="T5"/>
                  </a:cxn>
                  <a:cxn ang="0">
                    <a:pos x="T6" y="T7"/>
                  </a:cxn>
                  <a:cxn ang="0">
                    <a:pos x="T8" y="T9"/>
                  </a:cxn>
                </a:cxnLst>
                <a:rect l="0" t="0" r="r" b="b"/>
                <a:pathLst>
                  <a:path w="50" h="22">
                    <a:moveTo>
                      <a:pt x="50" y="6"/>
                    </a:moveTo>
                    <a:lnTo>
                      <a:pt x="50" y="22"/>
                    </a:lnTo>
                    <a:lnTo>
                      <a:pt x="0" y="20"/>
                    </a:lnTo>
                    <a:lnTo>
                      <a:pt x="0" y="0"/>
                    </a:lnTo>
                    <a:lnTo>
                      <a:pt x="50" y="6"/>
                    </a:lnTo>
                    <a:close/>
                  </a:path>
                </a:pathLst>
              </a:custGeom>
              <a:grpFill/>
              <a:ln>
                <a:noFill/>
              </a:ln>
            </p:spPr>
            <p:txBody>
              <a:bodyPr vert="horz" wrap="square" lIns="91440" tIns="45720" rIns="91440" bIns="45720" numCol="1" anchor="t" anchorCtr="0" compatLnSpc="1"/>
              <a:lstStyle/>
              <a:p>
                <a:endParaRPr lang="zh-CN" altLang="en-US"/>
              </a:p>
            </p:txBody>
          </p:sp>
          <p:sp>
            <p:nvSpPr>
              <p:cNvPr id="1605" name="Freeform 248"/>
              <p:cNvSpPr/>
              <p:nvPr/>
            </p:nvSpPr>
            <p:spPr bwMode="auto">
              <a:xfrm>
                <a:off x="2459" y="2854"/>
                <a:ext cx="24" cy="30"/>
              </a:xfrm>
              <a:custGeom>
                <a:avLst/>
                <a:gdLst>
                  <a:gd name="T0" fmla="*/ 0 w 24"/>
                  <a:gd name="T1" fmla="*/ 0 h 30"/>
                  <a:gd name="T2" fmla="*/ 24 w 24"/>
                  <a:gd name="T3" fmla="*/ 0 h 30"/>
                  <a:gd name="T4" fmla="*/ 24 w 24"/>
                  <a:gd name="T5" fmla="*/ 28 h 30"/>
                  <a:gd name="T6" fmla="*/ 0 w 24"/>
                  <a:gd name="T7" fmla="*/ 30 h 30"/>
                  <a:gd name="T8" fmla="*/ 0 w 24"/>
                  <a:gd name="T9" fmla="*/ 0 h 30"/>
                </a:gdLst>
                <a:ahLst/>
                <a:cxnLst>
                  <a:cxn ang="0">
                    <a:pos x="T0" y="T1"/>
                  </a:cxn>
                  <a:cxn ang="0">
                    <a:pos x="T2" y="T3"/>
                  </a:cxn>
                  <a:cxn ang="0">
                    <a:pos x="T4" y="T5"/>
                  </a:cxn>
                  <a:cxn ang="0">
                    <a:pos x="T6" y="T7"/>
                  </a:cxn>
                  <a:cxn ang="0">
                    <a:pos x="T8" y="T9"/>
                  </a:cxn>
                </a:cxnLst>
                <a:rect l="0" t="0" r="r" b="b"/>
                <a:pathLst>
                  <a:path w="24" h="30">
                    <a:moveTo>
                      <a:pt x="0" y="0"/>
                    </a:moveTo>
                    <a:lnTo>
                      <a:pt x="24" y="0"/>
                    </a:lnTo>
                    <a:lnTo>
                      <a:pt x="24" y="2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6" name="Freeform 249"/>
              <p:cNvSpPr/>
              <p:nvPr/>
            </p:nvSpPr>
            <p:spPr bwMode="auto">
              <a:xfrm>
                <a:off x="2547" y="2854"/>
                <a:ext cx="38" cy="22"/>
              </a:xfrm>
              <a:custGeom>
                <a:avLst/>
                <a:gdLst>
                  <a:gd name="T0" fmla="*/ 38 w 38"/>
                  <a:gd name="T1" fmla="*/ 2 h 22"/>
                  <a:gd name="T2" fmla="*/ 38 w 38"/>
                  <a:gd name="T3" fmla="*/ 20 h 22"/>
                  <a:gd name="T4" fmla="*/ 0 w 38"/>
                  <a:gd name="T5" fmla="*/ 22 h 22"/>
                  <a:gd name="T6" fmla="*/ 0 w 38"/>
                  <a:gd name="T7" fmla="*/ 0 h 22"/>
                  <a:gd name="T8" fmla="*/ 38 w 38"/>
                  <a:gd name="T9" fmla="*/ 2 h 22"/>
                </a:gdLst>
                <a:ahLst/>
                <a:cxnLst>
                  <a:cxn ang="0">
                    <a:pos x="T0" y="T1"/>
                  </a:cxn>
                  <a:cxn ang="0">
                    <a:pos x="T2" y="T3"/>
                  </a:cxn>
                  <a:cxn ang="0">
                    <a:pos x="T4" y="T5"/>
                  </a:cxn>
                  <a:cxn ang="0">
                    <a:pos x="T6" y="T7"/>
                  </a:cxn>
                  <a:cxn ang="0">
                    <a:pos x="T8" y="T9"/>
                  </a:cxn>
                </a:cxnLst>
                <a:rect l="0" t="0" r="r" b="b"/>
                <a:pathLst>
                  <a:path w="38" h="22">
                    <a:moveTo>
                      <a:pt x="38" y="2"/>
                    </a:moveTo>
                    <a:lnTo>
                      <a:pt x="38" y="20"/>
                    </a:lnTo>
                    <a:lnTo>
                      <a:pt x="0" y="22"/>
                    </a:lnTo>
                    <a:lnTo>
                      <a:pt x="0" y="0"/>
                    </a:lnTo>
                    <a:lnTo>
                      <a:pt x="38" y="2"/>
                    </a:lnTo>
                    <a:close/>
                  </a:path>
                </a:pathLst>
              </a:custGeom>
              <a:grpFill/>
              <a:ln>
                <a:noFill/>
              </a:ln>
            </p:spPr>
            <p:txBody>
              <a:bodyPr vert="horz" wrap="square" lIns="91440" tIns="45720" rIns="91440" bIns="45720" numCol="1" anchor="t" anchorCtr="0" compatLnSpc="1"/>
              <a:lstStyle/>
              <a:p>
                <a:endParaRPr lang="zh-CN" altLang="en-US"/>
              </a:p>
            </p:txBody>
          </p:sp>
          <p:sp>
            <p:nvSpPr>
              <p:cNvPr id="1607" name="Rectangle 250"/>
              <p:cNvSpPr>
                <a:spLocks noChangeArrowheads="1"/>
              </p:cNvSpPr>
              <p:nvPr/>
            </p:nvSpPr>
            <p:spPr bwMode="auto">
              <a:xfrm>
                <a:off x="2599" y="2856"/>
                <a:ext cx="14" cy="16"/>
              </a:xfrm>
              <a:prstGeom prst="rect">
                <a:avLst/>
              </a:prstGeom>
              <a:grpFill/>
              <a:ln>
                <a:noFill/>
              </a:ln>
            </p:spPr>
            <p:txBody>
              <a:bodyPr vert="horz" wrap="square" lIns="91440" tIns="45720" rIns="91440" bIns="45720" numCol="1" anchor="t" anchorCtr="0" compatLnSpc="1"/>
              <a:lstStyle/>
              <a:p>
                <a:endParaRPr lang="zh-CN" altLang="en-US"/>
              </a:p>
            </p:txBody>
          </p:sp>
          <p:sp>
            <p:nvSpPr>
              <p:cNvPr id="1608" name="Freeform 251"/>
              <p:cNvSpPr/>
              <p:nvPr/>
            </p:nvSpPr>
            <p:spPr bwMode="auto">
              <a:xfrm>
                <a:off x="2459" y="2902"/>
                <a:ext cx="58" cy="38"/>
              </a:xfrm>
              <a:custGeom>
                <a:avLst/>
                <a:gdLst>
                  <a:gd name="T0" fmla="*/ 0 w 58"/>
                  <a:gd name="T1" fmla="*/ 8 h 38"/>
                  <a:gd name="T2" fmla="*/ 58 w 58"/>
                  <a:gd name="T3" fmla="*/ 0 h 38"/>
                  <a:gd name="T4" fmla="*/ 58 w 58"/>
                  <a:gd name="T5" fmla="*/ 26 h 38"/>
                  <a:gd name="T6" fmla="*/ 0 w 58"/>
                  <a:gd name="T7" fmla="*/ 38 h 38"/>
                  <a:gd name="T8" fmla="*/ 0 w 58"/>
                  <a:gd name="T9" fmla="*/ 8 h 38"/>
                </a:gdLst>
                <a:ahLst/>
                <a:cxnLst>
                  <a:cxn ang="0">
                    <a:pos x="T0" y="T1"/>
                  </a:cxn>
                  <a:cxn ang="0">
                    <a:pos x="T2" y="T3"/>
                  </a:cxn>
                  <a:cxn ang="0">
                    <a:pos x="T4" y="T5"/>
                  </a:cxn>
                  <a:cxn ang="0">
                    <a:pos x="T6" y="T7"/>
                  </a:cxn>
                  <a:cxn ang="0">
                    <a:pos x="T8" y="T9"/>
                  </a:cxn>
                </a:cxnLst>
                <a:rect l="0" t="0" r="r" b="b"/>
                <a:pathLst>
                  <a:path w="58" h="38">
                    <a:moveTo>
                      <a:pt x="0" y="8"/>
                    </a:moveTo>
                    <a:lnTo>
                      <a:pt x="58" y="0"/>
                    </a:lnTo>
                    <a:lnTo>
                      <a:pt x="58" y="26"/>
                    </a:lnTo>
                    <a:lnTo>
                      <a:pt x="0" y="38"/>
                    </a:lnTo>
                    <a:lnTo>
                      <a:pt x="0" y="8"/>
                    </a:lnTo>
                    <a:close/>
                  </a:path>
                </a:pathLst>
              </a:custGeom>
              <a:grpFill/>
              <a:ln>
                <a:noFill/>
              </a:ln>
            </p:spPr>
            <p:txBody>
              <a:bodyPr vert="horz" wrap="square" lIns="91440" tIns="45720" rIns="91440" bIns="45720" numCol="1" anchor="t" anchorCtr="0" compatLnSpc="1"/>
              <a:lstStyle/>
              <a:p>
                <a:endParaRPr lang="zh-CN" altLang="en-US"/>
              </a:p>
            </p:txBody>
          </p:sp>
          <p:sp>
            <p:nvSpPr>
              <p:cNvPr id="1609" name="Freeform 252"/>
              <p:cNvSpPr/>
              <p:nvPr/>
            </p:nvSpPr>
            <p:spPr bwMode="auto">
              <a:xfrm>
                <a:off x="2533" y="2900"/>
                <a:ext cx="14" cy="24"/>
              </a:xfrm>
              <a:custGeom>
                <a:avLst/>
                <a:gdLst>
                  <a:gd name="T0" fmla="*/ 14 w 14"/>
                  <a:gd name="T1" fmla="*/ 0 h 24"/>
                  <a:gd name="T2" fmla="*/ 14 w 14"/>
                  <a:gd name="T3" fmla="*/ 22 h 24"/>
                  <a:gd name="T4" fmla="*/ 0 w 14"/>
                  <a:gd name="T5" fmla="*/ 24 h 24"/>
                  <a:gd name="T6" fmla="*/ 0 w 14"/>
                  <a:gd name="T7" fmla="*/ 0 h 24"/>
                  <a:gd name="T8" fmla="*/ 14 w 14"/>
                  <a:gd name="T9" fmla="*/ 0 h 24"/>
                </a:gdLst>
                <a:ahLst/>
                <a:cxnLst>
                  <a:cxn ang="0">
                    <a:pos x="T0" y="T1"/>
                  </a:cxn>
                  <a:cxn ang="0">
                    <a:pos x="T2" y="T3"/>
                  </a:cxn>
                  <a:cxn ang="0">
                    <a:pos x="T4" y="T5"/>
                  </a:cxn>
                  <a:cxn ang="0">
                    <a:pos x="T6" y="T7"/>
                  </a:cxn>
                  <a:cxn ang="0">
                    <a:pos x="T8" y="T9"/>
                  </a:cxn>
                </a:cxnLst>
                <a:rect l="0" t="0" r="r" b="b"/>
                <a:pathLst>
                  <a:path w="14" h="24">
                    <a:moveTo>
                      <a:pt x="14" y="0"/>
                    </a:moveTo>
                    <a:lnTo>
                      <a:pt x="14" y="22"/>
                    </a:lnTo>
                    <a:lnTo>
                      <a:pt x="0" y="24"/>
                    </a:lnTo>
                    <a:lnTo>
                      <a:pt x="0" y="0"/>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1610" name="Freeform 253"/>
              <p:cNvSpPr/>
              <p:nvPr/>
            </p:nvSpPr>
            <p:spPr bwMode="auto">
              <a:xfrm>
                <a:off x="2503" y="2948"/>
                <a:ext cx="30" cy="32"/>
              </a:xfrm>
              <a:custGeom>
                <a:avLst/>
                <a:gdLst>
                  <a:gd name="T0" fmla="*/ 30 w 30"/>
                  <a:gd name="T1" fmla="*/ 0 h 32"/>
                  <a:gd name="T2" fmla="*/ 30 w 30"/>
                  <a:gd name="T3" fmla="*/ 22 h 32"/>
                  <a:gd name="T4" fmla="*/ 0 w 30"/>
                  <a:gd name="T5" fmla="*/ 32 h 32"/>
                  <a:gd name="T6" fmla="*/ 0 w 30"/>
                  <a:gd name="T7" fmla="*/ 6 h 32"/>
                  <a:gd name="T8" fmla="*/ 30 w 30"/>
                  <a:gd name="T9" fmla="*/ 0 h 32"/>
                </a:gdLst>
                <a:ahLst/>
                <a:cxnLst>
                  <a:cxn ang="0">
                    <a:pos x="T0" y="T1"/>
                  </a:cxn>
                  <a:cxn ang="0">
                    <a:pos x="T2" y="T3"/>
                  </a:cxn>
                  <a:cxn ang="0">
                    <a:pos x="T4" y="T5"/>
                  </a:cxn>
                  <a:cxn ang="0">
                    <a:pos x="T6" y="T7"/>
                  </a:cxn>
                  <a:cxn ang="0">
                    <a:pos x="T8" y="T9"/>
                  </a:cxn>
                </a:cxnLst>
                <a:rect l="0" t="0" r="r" b="b"/>
                <a:pathLst>
                  <a:path w="30" h="32">
                    <a:moveTo>
                      <a:pt x="30" y="0"/>
                    </a:moveTo>
                    <a:lnTo>
                      <a:pt x="30" y="22"/>
                    </a:lnTo>
                    <a:lnTo>
                      <a:pt x="0" y="32"/>
                    </a:lnTo>
                    <a:lnTo>
                      <a:pt x="0" y="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611" name="Freeform 254"/>
              <p:cNvSpPr/>
              <p:nvPr/>
            </p:nvSpPr>
            <p:spPr bwMode="auto">
              <a:xfrm>
                <a:off x="2547" y="2936"/>
                <a:ext cx="36" cy="30"/>
              </a:xfrm>
              <a:custGeom>
                <a:avLst/>
                <a:gdLst>
                  <a:gd name="T0" fmla="*/ 36 w 36"/>
                  <a:gd name="T1" fmla="*/ 0 h 30"/>
                  <a:gd name="T2" fmla="*/ 36 w 36"/>
                  <a:gd name="T3" fmla="*/ 20 h 30"/>
                  <a:gd name="T4" fmla="*/ 0 w 36"/>
                  <a:gd name="T5" fmla="*/ 30 h 30"/>
                  <a:gd name="T6" fmla="*/ 0 w 36"/>
                  <a:gd name="T7" fmla="*/ 8 h 30"/>
                  <a:gd name="T8" fmla="*/ 16 w 36"/>
                  <a:gd name="T9" fmla="*/ 4 h 30"/>
                  <a:gd name="T10" fmla="*/ 16 w 36"/>
                  <a:gd name="T11" fmla="*/ 4 h 30"/>
                  <a:gd name="T12" fmla="*/ 36 w 3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36" y="0"/>
                    </a:moveTo>
                    <a:lnTo>
                      <a:pt x="36" y="20"/>
                    </a:lnTo>
                    <a:lnTo>
                      <a:pt x="0" y="30"/>
                    </a:lnTo>
                    <a:lnTo>
                      <a:pt x="0" y="8"/>
                    </a:lnTo>
                    <a:lnTo>
                      <a:pt x="16" y="4"/>
                    </a:lnTo>
                    <a:lnTo>
                      <a:pt x="16" y="4"/>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612" name="Freeform 255"/>
              <p:cNvSpPr/>
              <p:nvPr/>
            </p:nvSpPr>
            <p:spPr bwMode="auto">
              <a:xfrm>
                <a:off x="2597" y="2930"/>
                <a:ext cx="16" cy="20"/>
              </a:xfrm>
              <a:custGeom>
                <a:avLst/>
                <a:gdLst>
                  <a:gd name="T0" fmla="*/ 16 w 16"/>
                  <a:gd name="T1" fmla="*/ 0 h 20"/>
                  <a:gd name="T2" fmla="*/ 16 w 16"/>
                  <a:gd name="T3" fmla="*/ 16 h 20"/>
                  <a:gd name="T4" fmla="*/ 0 w 16"/>
                  <a:gd name="T5" fmla="*/ 20 h 20"/>
                  <a:gd name="T6" fmla="*/ 0 w 16"/>
                  <a:gd name="T7" fmla="*/ 4 h 20"/>
                  <a:gd name="T8" fmla="*/ 16 w 16"/>
                  <a:gd name="T9" fmla="*/ 0 h 20"/>
                </a:gdLst>
                <a:ahLst/>
                <a:cxnLst>
                  <a:cxn ang="0">
                    <a:pos x="T0" y="T1"/>
                  </a:cxn>
                  <a:cxn ang="0">
                    <a:pos x="T2" y="T3"/>
                  </a:cxn>
                  <a:cxn ang="0">
                    <a:pos x="T4" y="T5"/>
                  </a:cxn>
                  <a:cxn ang="0">
                    <a:pos x="T6" y="T7"/>
                  </a:cxn>
                  <a:cxn ang="0">
                    <a:pos x="T8" y="T9"/>
                  </a:cxn>
                </a:cxnLst>
                <a:rect l="0" t="0" r="r" b="b"/>
                <a:pathLst>
                  <a:path w="16" h="20">
                    <a:moveTo>
                      <a:pt x="16" y="0"/>
                    </a:moveTo>
                    <a:lnTo>
                      <a:pt x="16" y="16"/>
                    </a:lnTo>
                    <a:lnTo>
                      <a:pt x="0" y="20"/>
                    </a:lnTo>
                    <a:lnTo>
                      <a:pt x="0" y="4"/>
                    </a:lnTo>
                    <a:lnTo>
                      <a:pt x="16" y="0"/>
                    </a:lnTo>
                    <a:close/>
                  </a:path>
                </a:pathLst>
              </a:custGeom>
              <a:grpFill/>
              <a:ln>
                <a:noFill/>
              </a:ln>
            </p:spPr>
            <p:txBody>
              <a:bodyPr vert="horz" wrap="square" lIns="91440" tIns="45720" rIns="91440" bIns="45720" numCol="1" anchor="t" anchorCtr="0" compatLnSpc="1"/>
              <a:lstStyle/>
              <a:p>
                <a:endParaRPr lang="zh-CN" altLang="en-US"/>
              </a:p>
            </p:txBody>
          </p:sp>
          <p:sp>
            <p:nvSpPr>
              <p:cNvPr id="1613" name="Freeform 256"/>
              <p:cNvSpPr/>
              <p:nvPr/>
            </p:nvSpPr>
            <p:spPr bwMode="auto">
              <a:xfrm>
                <a:off x="2495" y="2986"/>
                <a:ext cx="66" cy="50"/>
              </a:xfrm>
              <a:custGeom>
                <a:avLst/>
                <a:gdLst>
                  <a:gd name="T0" fmla="*/ 66 w 66"/>
                  <a:gd name="T1" fmla="*/ 0 h 50"/>
                  <a:gd name="T2" fmla="*/ 66 w 66"/>
                  <a:gd name="T3" fmla="*/ 22 h 50"/>
                  <a:gd name="T4" fmla="*/ 0 w 66"/>
                  <a:gd name="T5" fmla="*/ 50 h 50"/>
                  <a:gd name="T6" fmla="*/ 0 w 66"/>
                  <a:gd name="T7" fmla="*/ 22 h 50"/>
                  <a:gd name="T8" fmla="*/ 66 w 66"/>
                  <a:gd name="T9" fmla="*/ 0 h 50"/>
                </a:gdLst>
                <a:ahLst/>
                <a:cxnLst>
                  <a:cxn ang="0">
                    <a:pos x="T0" y="T1"/>
                  </a:cxn>
                  <a:cxn ang="0">
                    <a:pos x="T2" y="T3"/>
                  </a:cxn>
                  <a:cxn ang="0">
                    <a:pos x="T4" y="T5"/>
                  </a:cxn>
                  <a:cxn ang="0">
                    <a:pos x="T6" y="T7"/>
                  </a:cxn>
                  <a:cxn ang="0">
                    <a:pos x="T8" y="T9"/>
                  </a:cxn>
                </a:cxnLst>
                <a:rect l="0" t="0" r="r" b="b"/>
                <a:pathLst>
                  <a:path w="66" h="50">
                    <a:moveTo>
                      <a:pt x="66" y="0"/>
                    </a:moveTo>
                    <a:lnTo>
                      <a:pt x="66" y="22"/>
                    </a:lnTo>
                    <a:lnTo>
                      <a:pt x="0" y="50"/>
                    </a:lnTo>
                    <a:lnTo>
                      <a:pt x="0" y="22"/>
                    </a:lnTo>
                    <a:lnTo>
                      <a:pt x="66" y="0"/>
                    </a:lnTo>
                    <a:close/>
                  </a:path>
                </a:pathLst>
              </a:custGeom>
              <a:grpFill/>
              <a:ln>
                <a:noFill/>
              </a:ln>
            </p:spPr>
            <p:txBody>
              <a:bodyPr vert="horz" wrap="square" lIns="91440" tIns="45720" rIns="91440" bIns="45720" numCol="1" anchor="t" anchorCtr="0" compatLnSpc="1"/>
              <a:lstStyle/>
              <a:p>
                <a:endParaRPr lang="zh-CN" altLang="en-US"/>
              </a:p>
            </p:txBody>
          </p:sp>
          <p:sp>
            <p:nvSpPr>
              <p:cNvPr id="1614" name="Freeform 257"/>
              <p:cNvSpPr/>
              <p:nvPr/>
            </p:nvSpPr>
            <p:spPr bwMode="auto">
              <a:xfrm>
                <a:off x="2575" y="2968"/>
                <a:ext cx="38" cy="32"/>
              </a:xfrm>
              <a:custGeom>
                <a:avLst/>
                <a:gdLst>
                  <a:gd name="T0" fmla="*/ 38 w 38"/>
                  <a:gd name="T1" fmla="*/ 0 h 32"/>
                  <a:gd name="T2" fmla="*/ 38 w 38"/>
                  <a:gd name="T3" fmla="*/ 16 h 32"/>
                  <a:gd name="T4" fmla="*/ 0 w 38"/>
                  <a:gd name="T5" fmla="*/ 32 h 32"/>
                  <a:gd name="T6" fmla="*/ 0 w 38"/>
                  <a:gd name="T7" fmla="*/ 14 h 32"/>
                  <a:gd name="T8" fmla="*/ 38 w 38"/>
                  <a:gd name="T9" fmla="*/ 0 h 32"/>
                </a:gdLst>
                <a:ahLst/>
                <a:cxnLst>
                  <a:cxn ang="0">
                    <a:pos x="T0" y="T1"/>
                  </a:cxn>
                  <a:cxn ang="0">
                    <a:pos x="T2" y="T3"/>
                  </a:cxn>
                  <a:cxn ang="0">
                    <a:pos x="T4" y="T5"/>
                  </a:cxn>
                  <a:cxn ang="0">
                    <a:pos x="T6" y="T7"/>
                  </a:cxn>
                  <a:cxn ang="0">
                    <a:pos x="T8" y="T9"/>
                  </a:cxn>
                </a:cxnLst>
                <a:rect l="0" t="0" r="r" b="b"/>
                <a:pathLst>
                  <a:path w="38" h="32">
                    <a:moveTo>
                      <a:pt x="38" y="0"/>
                    </a:moveTo>
                    <a:lnTo>
                      <a:pt x="38" y="16"/>
                    </a:lnTo>
                    <a:lnTo>
                      <a:pt x="0" y="32"/>
                    </a:lnTo>
                    <a:lnTo>
                      <a:pt x="0" y="14"/>
                    </a:lnTo>
                    <a:lnTo>
                      <a:pt x="38" y="0"/>
                    </a:lnTo>
                    <a:close/>
                  </a:path>
                </a:pathLst>
              </a:custGeom>
              <a:grpFill/>
              <a:ln>
                <a:noFill/>
              </a:ln>
            </p:spPr>
            <p:txBody>
              <a:bodyPr vert="horz" wrap="square" lIns="91440" tIns="45720" rIns="91440" bIns="45720" numCol="1" anchor="t" anchorCtr="0" compatLnSpc="1"/>
              <a:lstStyle/>
              <a:p>
                <a:endParaRPr lang="zh-CN" altLang="en-US"/>
              </a:p>
            </p:txBody>
          </p:sp>
          <p:sp>
            <p:nvSpPr>
              <p:cNvPr id="1615" name="Freeform 258"/>
              <p:cNvSpPr/>
              <p:nvPr/>
            </p:nvSpPr>
            <p:spPr bwMode="auto">
              <a:xfrm>
                <a:off x="2459" y="3050"/>
                <a:ext cx="58" cy="58"/>
              </a:xfrm>
              <a:custGeom>
                <a:avLst/>
                <a:gdLst>
                  <a:gd name="T0" fmla="*/ 0 w 58"/>
                  <a:gd name="T1" fmla="*/ 26 h 58"/>
                  <a:gd name="T2" fmla="*/ 58 w 58"/>
                  <a:gd name="T3" fmla="*/ 0 h 58"/>
                  <a:gd name="T4" fmla="*/ 58 w 58"/>
                  <a:gd name="T5" fmla="*/ 26 h 58"/>
                  <a:gd name="T6" fmla="*/ 0 w 58"/>
                  <a:gd name="T7" fmla="*/ 58 h 58"/>
                  <a:gd name="T8" fmla="*/ 0 w 58"/>
                  <a:gd name="T9" fmla="*/ 26 h 58"/>
                </a:gdLst>
                <a:ahLst/>
                <a:cxnLst>
                  <a:cxn ang="0">
                    <a:pos x="T0" y="T1"/>
                  </a:cxn>
                  <a:cxn ang="0">
                    <a:pos x="T2" y="T3"/>
                  </a:cxn>
                  <a:cxn ang="0">
                    <a:pos x="T4" y="T5"/>
                  </a:cxn>
                  <a:cxn ang="0">
                    <a:pos x="T6" y="T7"/>
                  </a:cxn>
                  <a:cxn ang="0">
                    <a:pos x="T8" y="T9"/>
                  </a:cxn>
                </a:cxnLst>
                <a:rect l="0" t="0" r="r" b="b"/>
                <a:pathLst>
                  <a:path w="58" h="58">
                    <a:moveTo>
                      <a:pt x="0" y="26"/>
                    </a:moveTo>
                    <a:lnTo>
                      <a:pt x="58" y="0"/>
                    </a:lnTo>
                    <a:lnTo>
                      <a:pt x="58" y="26"/>
                    </a:lnTo>
                    <a:lnTo>
                      <a:pt x="0" y="58"/>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616" name="Freeform 259"/>
              <p:cNvSpPr/>
              <p:nvPr/>
            </p:nvSpPr>
            <p:spPr bwMode="auto">
              <a:xfrm>
                <a:off x="2533" y="3024"/>
                <a:ext cx="48" cy="44"/>
              </a:xfrm>
              <a:custGeom>
                <a:avLst/>
                <a:gdLst>
                  <a:gd name="T0" fmla="*/ 0 w 48"/>
                  <a:gd name="T1" fmla="*/ 20 h 44"/>
                  <a:gd name="T2" fmla="*/ 48 w 48"/>
                  <a:gd name="T3" fmla="*/ 0 h 44"/>
                  <a:gd name="T4" fmla="*/ 48 w 48"/>
                  <a:gd name="T5" fmla="*/ 18 h 44"/>
                  <a:gd name="T6" fmla="*/ 0 w 48"/>
                  <a:gd name="T7" fmla="*/ 44 h 44"/>
                  <a:gd name="T8" fmla="*/ 0 w 48"/>
                  <a:gd name="T9" fmla="*/ 20 h 44"/>
                </a:gdLst>
                <a:ahLst/>
                <a:cxnLst>
                  <a:cxn ang="0">
                    <a:pos x="T0" y="T1"/>
                  </a:cxn>
                  <a:cxn ang="0">
                    <a:pos x="T2" y="T3"/>
                  </a:cxn>
                  <a:cxn ang="0">
                    <a:pos x="T4" y="T5"/>
                  </a:cxn>
                  <a:cxn ang="0">
                    <a:pos x="T6" y="T7"/>
                  </a:cxn>
                  <a:cxn ang="0">
                    <a:pos x="T8" y="T9"/>
                  </a:cxn>
                </a:cxnLst>
                <a:rect l="0" t="0" r="r" b="b"/>
                <a:pathLst>
                  <a:path w="48" h="44">
                    <a:moveTo>
                      <a:pt x="0" y="20"/>
                    </a:moveTo>
                    <a:lnTo>
                      <a:pt x="48" y="0"/>
                    </a:lnTo>
                    <a:lnTo>
                      <a:pt x="48" y="18"/>
                    </a:lnTo>
                    <a:lnTo>
                      <a:pt x="0" y="44"/>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1617" name="Freeform 260"/>
              <p:cNvSpPr/>
              <p:nvPr/>
            </p:nvSpPr>
            <p:spPr bwMode="auto">
              <a:xfrm>
                <a:off x="2499" y="3094"/>
                <a:ext cx="34" cy="44"/>
              </a:xfrm>
              <a:custGeom>
                <a:avLst/>
                <a:gdLst>
                  <a:gd name="T0" fmla="*/ 34 w 34"/>
                  <a:gd name="T1" fmla="*/ 0 h 44"/>
                  <a:gd name="T2" fmla="*/ 34 w 34"/>
                  <a:gd name="T3" fmla="*/ 24 h 44"/>
                  <a:gd name="T4" fmla="*/ 0 w 34"/>
                  <a:gd name="T5" fmla="*/ 44 h 44"/>
                  <a:gd name="T6" fmla="*/ 0 w 34"/>
                  <a:gd name="T7" fmla="*/ 18 h 44"/>
                  <a:gd name="T8" fmla="*/ 34 w 34"/>
                  <a:gd name="T9" fmla="*/ 0 h 44"/>
                </a:gdLst>
                <a:ahLst/>
                <a:cxnLst>
                  <a:cxn ang="0">
                    <a:pos x="T0" y="T1"/>
                  </a:cxn>
                  <a:cxn ang="0">
                    <a:pos x="T2" y="T3"/>
                  </a:cxn>
                  <a:cxn ang="0">
                    <a:pos x="T4" y="T5"/>
                  </a:cxn>
                  <a:cxn ang="0">
                    <a:pos x="T6" y="T7"/>
                  </a:cxn>
                  <a:cxn ang="0">
                    <a:pos x="T8" y="T9"/>
                  </a:cxn>
                </a:cxnLst>
                <a:rect l="0" t="0" r="r" b="b"/>
                <a:pathLst>
                  <a:path w="34" h="44">
                    <a:moveTo>
                      <a:pt x="34" y="0"/>
                    </a:moveTo>
                    <a:lnTo>
                      <a:pt x="34" y="24"/>
                    </a:lnTo>
                    <a:lnTo>
                      <a:pt x="0" y="44"/>
                    </a:lnTo>
                    <a:lnTo>
                      <a:pt x="0" y="18"/>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1618" name="Freeform 261"/>
              <p:cNvSpPr/>
              <p:nvPr/>
            </p:nvSpPr>
            <p:spPr bwMode="auto">
              <a:xfrm>
                <a:off x="2585" y="3050"/>
                <a:ext cx="28" cy="34"/>
              </a:xfrm>
              <a:custGeom>
                <a:avLst/>
                <a:gdLst>
                  <a:gd name="T0" fmla="*/ 28 w 28"/>
                  <a:gd name="T1" fmla="*/ 0 h 34"/>
                  <a:gd name="T2" fmla="*/ 28 w 28"/>
                  <a:gd name="T3" fmla="*/ 16 h 34"/>
                  <a:gd name="T4" fmla="*/ 0 w 28"/>
                  <a:gd name="T5" fmla="*/ 34 h 34"/>
                  <a:gd name="T6" fmla="*/ 0 w 28"/>
                  <a:gd name="T7" fmla="*/ 14 h 34"/>
                  <a:gd name="T8" fmla="*/ 28 w 28"/>
                  <a:gd name="T9" fmla="*/ 0 h 34"/>
                </a:gdLst>
                <a:ahLst/>
                <a:cxnLst>
                  <a:cxn ang="0">
                    <a:pos x="T0" y="T1"/>
                  </a:cxn>
                  <a:cxn ang="0">
                    <a:pos x="T2" y="T3"/>
                  </a:cxn>
                  <a:cxn ang="0">
                    <a:pos x="T4" y="T5"/>
                  </a:cxn>
                  <a:cxn ang="0">
                    <a:pos x="T6" y="T7"/>
                  </a:cxn>
                  <a:cxn ang="0">
                    <a:pos x="T8" y="T9"/>
                  </a:cxn>
                </a:cxnLst>
                <a:rect l="0" t="0" r="r" b="b"/>
                <a:pathLst>
                  <a:path w="28" h="34">
                    <a:moveTo>
                      <a:pt x="28" y="0"/>
                    </a:moveTo>
                    <a:lnTo>
                      <a:pt x="28" y="16"/>
                    </a:lnTo>
                    <a:lnTo>
                      <a:pt x="0" y="34"/>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619" name="Freeform 262"/>
              <p:cNvSpPr/>
              <p:nvPr/>
            </p:nvSpPr>
            <p:spPr bwMode="auto">
              <a:xfrm>
                <a:off x="2459" y="3160"/>
                <a:ext cx="40" cy="54"/>
              </a:xfrm>
              <a:custGeom>
                <a:avLst/>
                <a:gdLst>
                  <a:gd name="T0" fmla="*/ 0 w 40"/>
                  <a:gd name="T1" fmla="*/ 24 h 54"/>
                  <a:gd name="T2" fmla="*/ 40 w 40"/>
                  <a:gd name="T3" fmla="*/ 0 h 54"/>
                  <a:gd name="T4" fmla="*/ 40 w 40"/>
                  <a:gd name="T5" fmla="*/ 28 h 54"/>
                  <a:gd name="T6" fmla="*/ 0 w 40"/>
                  <a:gd name="T7" fmla="*/ 54 h 54"/>
                  <a:gd name="T8" fmla="*/ 0 w 40"/>
                  <a:gd name="T9" fmla="*/ 24 h 54"/>
                </a:gdLst>
                <a:ahLst/>
                <a:cxnLst>
                  <a:cxn ang="0">
                    <a:pos x="T0" y="T1"/>
                  </a:cxn>
                  <a:cxn ang="0">
                    <a:pos x="T2" y="T3"/>
                  </a:cxn>
                  <a:cxn ang="0">
                    <a:pos x="T4" y="T5"/>
                  </a:cxn>
                  <a:cxn ang="0">
                    <a:pos x="T6" y="T7"/>
                  </a:cxn>
                  <a:cxn ang="0">
                    <a:pos x="T8" y="T9"/>
                  </a:cxn>
                </a:cxnLst>
                <a:rect l="0" t="0" r="r" b="b"/>
                <a:pathLst>
                  <a:path w="40" h="54">
                    <a:moveTo>
                      <a:pt x="0" y="24"/>
                    </a:moveTo>
                    <a:lnTo>
                      <a:pt x="40" y="0"/>
                    </a:lnTo>
                    <a:lnTo>
                      <a:pt x="40" y="28"/>
                    </a:lnTo>
                    <a:lnTo>
                      <a:pt x="0" y="54"/>
                    </a:lnTo>
                    <a:lnTo>
                      <a:pt x="0" y="24"/>
                    </a:lnTo>
                    <a:close/>
                  </a:path>
                </a:pathLst>
              </a:custGeom>
              <a:grpFill/>
              <a:ln>
                <a:noFill/>
              </a:ln>
            </p:spPr>
            <p:txBody>
              <a:bodyPr vert="horz" wrap="square" lIns="91440" tIns="45720" rIns="91440" bIns="45720" numCol="1" anchor="t" anchorCtr="0" compatLnSpc="1"/>
              <a:lstStyle/>
              <a:p>
                <a:endParaRPr lang="zh-CN" altLang="en-US"/>
              </a:p>
            </p:txBody>
          </p:sp>
          <p:sp>
            <p:nvSpPr>
              <p:cNvPr id="1620" name="Freeform 263"/>
              <p:cNvSpPr/>
              <p:nvPr/>
            </p:nvSpPr>
            <p:spPr bwMode="auto">
              <a:xfrm>
                <a:off x="2563" y="3094"/>
                <a:ext cx="50" cy="50"/>
              </a:xfrm>
              <a:custGeom>
                <a:avLst/>
                <a:gdLst>
                  <a:gd name="T0" fmla="*/ 50 w 50"/>
                  <a:gd name="T1" fmla="*/ 0 h 50"/>
                  <a:gd name="T2" fmla="*/ 50 w 50"/>
                  <a:gd name="T3" fmla="*/ 16 h 50"/>
                  <a:gd name="T4" fmla="*/ 0 w 50"/>
                  <a:gd name="T5" fmla="*/ 50 h 50"/>
                  <a:gd name="T6" fmla="*/ 0 w 50"/>
                  <a:gd name="T7" fmla="*/ 28 h 50"/>
                  <a:gd name="T8" fmla="*/ 50 w 50"/>
                  <a:gd name="T9" fmla="*/ 0 h 50"/>
                </a:gdLst>
                <a:ahLst/>
                <a:cxnLst>
                  <a:cxn ang="0">
                    <a:pos x="T0" y="T1"/>
                  </a:cxn>
                  <a:cxn ang="0">
                    <a:pos x="T2" y="T3"/>
                  </a:cxn>
                  <a:cxn ang="0">
                    <a:pos x="T4" y="T5"/>
                  </a:cxn>
                  <a:cxn ang="0">
                    <a:pos x="T6" y="T7"/>
                  </a:cxn>
                  <a:cxn ang="0">
                    <a:pos x="T8" y="T9"/>
                  </a:cxn>
                </a:cxnLst>
                <a:rect l="0" t="0" r="r" b="b"/>
                <a:pathLst>
                  <a:path w="50" h="50">
                    <a:moveTo>
                      <a:pt x="50" y="0"/>
                    </a:moveTo>
                    <a:lnTo>
                      <a:pt x="50" y="16"/>
                    </a:lnTo>
                    <a:lnTo>
                      <a:pt x="0" y="50"/>
                    </a:lnTo>
                    <a:lnTo>
                      <a:pt x="0" y="28"/>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1621" name="Freeform 264"/>
              <p:cNvSpPr/>
              <p:nvPr/>
            </p:nvSpPr>
            <p:spPr bwMode="auto">
              <a:xfrm>
                <a:off x="2495" y="3156"/>
                <a:ext cx="84" cy="82"/>
              </a:xfrm>
              <a:custGeom>
                <a:avLst/>
                <a:gdLst>
                  <a:gd name="T0" fmla="*/ 0 w 84"/>
                  <a:gd name="T1" fmla="*/ 54 h 82"/>
                  <a:gd name="T2" fmla="*/ 84 w 84"/>
                  <a:gd name="T3" fmla="*/ 0 h 82"/>
                  <a:gd name="T4" fmla="*/ 84 w 84"/>
                  <a:gd name="T5" fmla="*/ 18 h 82"/>
                  <a:gd name="T6" fmla="*/ 0 w 84"/>
                  <a:gd name="T7" fmla="*/ 82 h 82"/>
                  <a:gd name="T8" fmla="*/ 0 w 84"/>
                  <a:gd name="T9" fmla="*/ 54 h 82"/>
                </a:gdLst>
                <a:ahLst/>
                <a:cxnLst>
                  <a:cxn ang="0">
                    <a:pos x="T0" y="T1"/>
                  </a:cxn>
                  <a:cxn ang="0">
                    <a:pos x="T2" y="T3"/>
                  </a:cxn>
                  <a:cxn ang="0">
                    <a:pos x="T4" y="T5"/>
                  </a:cxn>
                  <a:cxn ang="0">
                    <a:pos x="T6" y="T7"/>
                  </a:cxn>
                  <a:cxn ang="0">
                    <a:pos x="T8" y="T9"/>
                  </a:cxn>
                </a:cxnLst>
                <a:rect l="0" t="0" r="r" b="b"/>
                <a:pathLst>
                  <a:path w="84" h="82">
                    <a:moveTo>
                      <a:pt x="0" y="54"/>
                    </a:moveTo>
                    <a:lnTo>
                      <a:pt x="84" y="0"/>
                    </a:lnTo>
                    <a:lnTo>
                      <a:pt x="84" y="18"/>
                    </a:lnTo>
                    <a:lnTo>
                      <a:pt x="0" y="82"/>
                    </a:lnTo>
                    <a:lnTo>
                      <a:pt x="0" y="54"/>
                    </a:lnTo>
                    <a:close/>
                  </a:path>
                </a:pathLst>
              </a:custGeom>
              <a:grpFill/>
              <a:ln>
                <a:noFill/>
              </a:ln>
            </p:spPr>
            <p:txBody>
              <a:bodyPr vert="horz" wrap="square" lIns="91440" tIns="45720" rIns="91440" bIns="45720" numCol="1" anchor="t" anchorCtr="0" compatLnSpc="1"/>
              <a:lstStyle/>
              <a:p>
                <a:endParaRPr lang="zh-CN" altLang="en-US"/>
              </a:p>
            </p:txBody>
          </p:sp>
          <p:sp>
            <p:nvSpPr>
              <p:cNvPr id="1622" name="Freeform 265"/>
              <p:cNvSpPr/>
              <p:nvPr/>
            </p:nvSpPr>
            <p:spPr bwMode="auto">
              <a:xfrm>
                <a:off x="2593" y="3132"/>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623" name="Freeform 266"/>
              <p:cNvSpPr/>
              <p:nvPr/>
            </p:nvSpPr>
            <p:spPr bwMode="auto">
              <a:xfrm>
                <a:off x="2459" y="3242"/>
                <a:ext cx="58" cy="75"/>
              </a:xfrm>
              <a:custGeom>
                <a:avLst/>
                <a:gdLst>
                  <a:gd name="T0" fmla="*/ 0 w 58"/>
                  <a:gd name="T1" fmla="*/ 42 h 75"/>
                  <a:gd name="T2" fmla="*/ 58 w 58"/>
                  <a:gd name="T3" fmla="*/ 0 h 75"/>
                  <a:gd name="T4" fmla="*/ 58 w 58"/>
                  <a:gd name="T5" fmla="*/ 26 h 75"/>
                  <a:gd name="T6" fmla="*/ 0 w 58"/>
                  <a:gd name="T7" fmla="*/ 75 h 75"/>
                  <a:gd name="T8" fmla="*/ 0 w 58"/>
                  <a:gd name="T9" fmla="*/ 42 h 75"/>
                </a:gdLst>
                <a:ahLst/>
                <a:cxnLst>
                  <a:cxn ang="0">
                    <a:pos x="T0" y="T1"/>
                  </a:cxn>
                  <a:cxn ang="0">
                    <a:pos x="T2" y="T3"/>
                  </a:cxn>
                  <a:cxn ang="0">
                    <a:pos x="T4" y="T5"/>
                  </a:cxn>
                  <a:cxn ang="0">
                    <a:pos x="T6" y="T7"/>
                  </a:cxn>
                  <a:cxn ang="0">
                    <a:pos x="T8" y="T9"/>
                  </a:cxn>
                </a:cxnLst>
                <a:rect l="0" t="0" r="r" b="b"/>
                <a:pathLst>
                  <a:path w="58" h="75">
                    <a:moveTo>
                      <a:pt x="0" y="42"/>
                    </a:moveTo>
                    <a:lnTo>
                      <a:pt x="58" y="0"/>
                    </a:lnTo>
                    <a:lnTo>
                      <a:pt x="58" y="26"/>
                    </a:lnTo>
                    <a:lnTo>
                      <a:pt x="0" y="75"/>
                    </a:lnTo>
                    <a:lnTo>
                      <a:pt x="0" y="42"/>
                    </a:lnTo>
                    <a:close/>
                  </a:path>
                </a:pathLst>
              </a:custGeom>
              <a:grpFill/>
              <a:ln>
                <a:noFill/>
              </a:ln>
            </p:spPr>
            <p:txBody>
              <a:bodyPr vert="horz" wrap="square" lIns="91440" tIns="45720" rIns="91440" bIns="45720" numCol="1" anchor="t" anchorCtr="0" compatLnSpc="1"/>
              <a:lstStyle/>
              <a:p>
                <a:endParaRPr lang="zh-CN" altLang="en-US"/>
              </a:p>
            </p:txBody>
          </p:sp>
          <p:sp>
            <p:nvSpPr>
              <p:cNvPr id="1624" name="Freeform 267"/>
              <p:cNvSpPr/>
              <p:nvPr/>
            </p:nvSpPr>
            <p:spPr bwMode="auto">
              <a:xfrm>
                <a:off x="2565" y="3174"/>
                <a:ext cx="48" cy="54"/>
              </a:xfrm>
              <a:custGeom>
                <a:avLst/>
                <a:gdLst>
                  <a:gd name="T0" fmla="*/ 48 w 48"/>
                  <a:gd name="T1" fmla="*/ 0 h 54"/>
                  <a:gd name="T2" fmla="*/ 48 w 48"/>
                  <a:gd name="T3" fmla="*/ 16 h 54"/>
                  <a:gd name="T4" fmla="*/ 0 w 48"/>
                  <a:gd name="T5" fmla="*/ 54 h 54"/>
                  <a:gd name="T6" fmla="*/ 0 w 48"/>
                  <a:gd name="T7" fmla="*/ 34 h 54"/>
                  <a:gd name="T8" fmla="*/ 48 w 48"/>
                  <a:gd name="T9" fmla="*/ 0 h 54"/>
                </a:gdLst>
                <a:ahLst/>
                <a:cxnLst>
                  <a:cxn ang="0">
                    <a:pos x="T0" y="T1"/>
                  </a:cxn>
                  <a:cxn ang="0">
                    <a:pos x="T2" y="T3"/>
                  </a:cxn>
                  <a:cxn ang="0">
                    <a:pos x="T4" y="T5"/>
                  </a:cxn>
                  <a:cxn ang="0">
                    <a:pos x="T6" y="T7"/>
                  </a:cxn>
                  <a:cxn ang="0">
                    <a:pos x="T8" y="T9"/>
                  </a:cxn>
                </a:cxnLst>
                <a:rect l="0" t="0" r="r" b="b"/>
                <a:pathLst>
                  <a:path w="48" h="54">
                    <a:moveTo>
                      <a:pt x="48" y="0"/>
                    </a:moveTo>
                    <a:lnTo>
                      <a:pt x="48" y="16"/>
                    </a:lnTo>
                    <a:lnTo>
                      <a:pt x="0" y="54"/>
                    </a:lnTo>
                    <a:lnTo>
                      <a:pt x="0" y="34"/>
                    </a:lnTo>
                    <a:lnTo>
                      <a:pt x="48" y="0"/>
                    </a:lnTo>
                    <a:close/>
                  </a:path>
                </a:pathLst>
              </a:custGeom>
              <a:grpFill/>
              <a:ln>
                <a:noFill/>
              </a:ln>
            </p:spPr>
            <p:txBody>
              <a:bodyPr vert="horz" wrap="square" lIns="91440" tIns="45720" rIns="91440" bIns="45720" numCol="1" anchor="t" anchorCtr="0" compatLnSpc="1"/>
              <a:lstStyle/>
              <a:p>
                <a:endParaRPr lang="zh-CN" altLang="en-US"/>
              </a:p>
            </p:txBody>
          </p:sp>
          <p:sp>
            <p:nvSpPr>
              <p:cNvPr id="1625" name="Freeform 268"/>
              <p:cNvSpPr/>
              <p:nvPr/>
            </p:nvSpPr>
            <p:spPr bwMode="auto">
              <a:xfrm>
                <a:off x="2505" y="3252"/>
                <a:ext cx="58" cy="73"/>
              </a:xfrm>
              <a:custGeom>
                <a:avLst/>
                <a:gdLst>
                  <a:gd name="T0" fmla="*/ 58 w 58"/>
                  <a:gd name="T1" fmla="*/ 0 h 73"/>
                  <a:gd name="T2" fmla="*/ 58 w 58"/>
                  <a:gd name="T3" fmla="*/ 22 h 73"/>
                  <a:gd name="T4" fmla="*/ 0 w 58"/>
                  <a:gd name="T5" fmla="*/ 73 h 73"/>
                  <a:gd name="T6" fmla="*/ 0 w 58"/>
                  <a:gd name="T7" fmla="*/ 46 h 73"/>
                  <a:gd name="T8" fmla="*/ 58 w 58"/>
                  <a:gd name="T9" fmla="*/ 0 h 73"/>
                </a:gdLst>
                <a:ahLst/>
                <a:cxnLst>
                  <a:cxn ang="0">
                    <a:pos x="T0" y="T1"/>
                  </a:cxn>
                  <a:cxn ang="0">
                    <a:pos x="T2" y="T3"/>
                  </a:cxn>
                  <a:cxn ang="0">
                    <a:pos x="T4" y="T5"/>
                  </a:cxn>
                  <a:cxn ang="0">
                    <a:pos x="T6" y="T7"/>
                  </a:cxn>
                  <a:cxn ang="0">
                    <a:pos x="T8" y="T9"/>
                  </a:cxn>
                </a:cxnLst>
                <a:rect l="0" t="0" r="r" b="b"/>
                <a:pathLst>
                  <a:path w="58" h="73">
                    <a:moveTo>
                      <a:pt x="58" y="0"/>
                    </a:moveTo>
                    <a:lnTo>
                      <a:pt x="58" y="22"/>
                    </a:lnTo>
                    <a:lnTo>
                      <a:pt x="0" y="73"/>
                    </a:lnTo>
                    <a:lnTo>
                      <a:pt x="0" y="46"/>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1626" name="Freeform 269"/>
              <p:cNvSpPr/>
              <p:nvPr/>
            </p:nvSpPr>
            <p:spPr bwMode="auto">
              <a:xfrm>
                <a:off x="2577" y="3214"/>
                <a:ext cx="36" cy="46"/>
              </a:xfrm>
              <a:custGeom>
                <a:avLst/>
                <a:gdLst>
                  <a:gd name="T0" fmla="*/ 36 w 36"/>
                  <a:gd name="T1" fmla="*/ 0 h 46"/>
                  <a:gd name="T2" fmla="*/ 36 w 36"/>
                  <a:gd name="T3" fmla="*/ 16 h 46"/>
                  <a:gd name="T4" fmla="*/ 0 w 36"/>
                  <a:gd name="T5" fmla="*/ 46 h 46"/>
                  <a:gd name="T6" fmla="*/ 0 w 36"/>
                  <a:gd name="T7" fmla="*/ 28 h 46"/>
                  <a:gd name="T8" fmla="*/ 36 w 36"/>
                  <a:gd name="T9" fmla="*/ 0 h 46"/>
                </a:gdLst>
                <a:ahLst/>
                <a:cxnLst>
                  <a:cxn ang="0">
                    <a:pos x="T0" y="T1"/>
                  </a:cxn>
                  <a:cxn ang="0">
                    <a:pos x="T2" y="T3"/>
                  </a:cxn>
                  <a:cxn ang="0">
                    <a:pos x="T4" y="T5"/>
                  </a:cxn>
                  <a:cxn ang="0">
                    <a:pos x="T6" y="T7"/>
                  </a:cxn>
                  <a:cxn ang="0">
                    <a:pos x="T8" y="T9"/>
                  </a:cxn>
                </a:cxnLst>
                <a:rect l="0" t="0" r="r" b="b"/>
                <a:pathLst>
                  <a:path w="36" h="46">
                    <a:moveTo>
                      <a:pt x="36" y="0"/>
                    </a:moveTo>
                    <a:lnTo>
                      <a:pt x="36" y="16"/>
                    </a:lnTo>
                    <a:lnTo>
                      <a:pt x="0" y="46"/>
                    </a:lnTo>
                    <a:lnTo>
                      <a:pt x="0" y="28"/>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627" name="Freeform 270"/>
              <p:cNvSpPr/>
              <p:nvPr/>
            </p:nvSpPr>
            <p:spPr bwMode="auto">
              <a:xfrm>
                <a:off x="2459" y="3371"/>
                <a:ext cx="16" cy="46"/>
              </a:xfrm>
              <a:custGeom>
                <a:avLst/>
                <a:gdLst>
                  <a:gd name="T0" fmla="*/ 0 w 16"/>
                  <a:gd name="T1" fmla="*/ 14 h 46"/>
                  <a:gd name="T2" fmla="*/ 16 w 16"/>
                  <a:gd name="T3" fmla="*/ 0 h 46"/>
                  <a:gd name="T4" fmla="*/ 16 w 16"/>
                  <a:gd name="T5" fmla="*/ 30 h 46"/>
                  <a:gd name="T6" fmla="*/ 0 w 16"/>
                  <a:gd name="T7" fmla="*/ 46 h 46"/>
                  <a:gd name="T8" fmla="*/ 0 w 16"/>
                  <a:gd name="T9" fmla="*/ 14 h 46"/>
                </a:gdLst>
                <a:ahLst/>
                <a:cxnLst>
                  <a:cxn ang="0">
                    <a:pos x="T0" y="T1"/>
                  </a:cxn>
                  <a:cxn ang="0">
                    <a:pos x="T2" y="T3"/>
                  </a:cxn>
                  <a:cxn ang="0">
                    <a:pos x="T4" y="T5"/>
                  </a:cxn>
                  <a:cxn ang="0">
                    <a:pos x="T6" y="T7"/>
                  </a:cxn>
                  <a:cxn ang="0">
                    <a:pos x="T8" y="T9"/>
                  </a:cxn>
                </a:cxnLst>
                <a:rect l="0" t="0" r="r" b="b"/>
                <a:pathLst>
                  <a:path w="16" h="46">
                    <a:moveTo>
                      <a:pt x="0" y="14"/>
                    </a:moveTo>
                    <a:lnTo>
                      <a:pt x="16" y="0"/>
                    </a:lnTo>
                    <a:lnTo>
                      <a:pt x="16" y="30"/>
                    </a:lnTo>
                    <a:lnTo>
                      <a:pt x="0" y="46"/>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628" name="Freeform 271"/>
              <p:cNvSpPr/>
              <p:nvPr/>
            </p:nvSpPr>
            <p:spPr bwMode="auto">
              <a:xfrm>
                <a:off x="2491" y="3313"/>
                <a:ext cx="54" cy="72"/>
              </a:xfrm>
              <a:custGeom>
                <a:avLst/>
                <a:gdLst>
                  <a:gd name="T0" fmla="*/ 0 w 54"/>
                  <a:gd name="T1" fmla="*/ 44 h 72"/>
                  <a:gd name="T2" fmla="*/ 54 w 54"/>
                  <a:gd name="T3" fmla="*/ 0 h 72"/>
                  <a:gd name="T4" fmla="*/ 54 w 54"/>
                  <a:gd name="T5" fmla="*/ 22 h 72"/>
                  <a:gd name="T6" fmla="*/ 0 w 54"/>
                  <a:gd name="T7" fmla="*/ 72 h 72"/>
                  <a:gd name="T8" fmla="*/ 0 w 54"/>
                  <a:gd name="T9" fmla="*/ 44 h 72"/>
                </a:gdLst>
                <a:ahLst/>
                <a:cxnLst>
                  <a:cxn ang="0">
                    <a:pos x="T0" y="T1"/>
                  </a:cxn>
                  <a:cxn ang="0">
                    <a:pos x="T2" y="T3"/>
                  </a:cxn>
                  <a:cxn ang="0">
                    <a:pos x="T4" y="T5"/>
                  </a:cxn>
                  <a:cxn ang="0">
                    <a:pos x="T6" y="T7"/>
                  </a:cxn>
                  <a:cxn ang="0">
                    <a:pos x="T8" y="T9"/>
                  </a:cxn>
                </a:cxnLst>
                <a:rect l="0" t="0" r="r" b="b"/>
                <a:pathLst>
                  <a:path w="54" h="72">
                    <a:moveTo>
                      <a:pt x="0" y="44"/>
                    </a:moveTo>
                    <a:lnTo>
                      <a:pt x="54" y="0"/>
                    </a:lnTo>
                    <a:lnTo>
                      <a:pt x="54" y="22"/>
                    </a:lnTo>
                    <a:lnTo>
                      <a:pt x="0" y="72"/>
                    </a:lnTo>
                    <a:lnTo>
                      <a:pt x="0" y="44"/>
                    </a:lnTo>
                    <a:close/>
                  </a:path>
                </a:pathLst>
              </a:custGeom>
              <a:grpFill/>
              <a:ln>
                <a:noFill/>
              </a:ln>
            </p:spPr>
            <p:txBody>
              <a:bodyPr vert="horz" wrap="square" lIns="91440" tIns="45720" rIns="91440" bIns="45720" numCol="1" anchor="t" anchorCtr="0" compatLnSpc="1"/>
              <a:lstStyle/>
              <a:p>
                <a:endParaRPr lang="zh-CN" altLang="en-US"/>
              </a:p>
            </p:txBody>
          </p:sp>
          <p:sp>
            <p:nvSpPr>
              <p:cNvPr id="1629" name="Freeform 272"/>
              <p:cNvSpPr/>
              <p:nvPr/>
            </p:nvSpPr>
            <p:spPr bwMode="auto">
              <a:xfrm>
                <a:off x="2561" y="3254"/>
                <a:ext cx="52" cy="67"/>
              </a:xfrm>
              <a:custGeom>
                <a:avLst/>
                <a:gdLst>
                  <a:gd name="T0" fmla="*/ 52 w 52"/>
                  <a:gd name="T1" fmla="*/ 0 h 67"/>
                  <a:gd name="T2" fmla="*/ 52 w 52"/>
                  <a:gd name="T3" fmla="*/ 16 h 67"/>
                  <a:gd name="T4" fmla="*/ 0 w 52"/>
                  <a:gd name="T5" fmla="*/ 67 h 67"/>
                  <a:gd name="T6" fmla="*/ 0 w 52"/>
                  <a:gd name="T7" fmla="*/ 44 h 67"/>
                  <a:gd name="T8" fmla="*/ 52 w 52"/>
                  <a:gd name="T9" fmla="*/ 0 h 67"/>
                </a:gdLst>
                <a:ahLst/>
                <a:cxnLst>
                  <a:cxn ang="0">
                    <a:pos x="T0" y="T1"/>
                  </a:cxn>
                  <a:cxn ang="0">
                    <a:pos x="T2" y="T3"/>
                  </a:cxn>
                  <a:cxn ang="0">
                    <a:pos x="T4" y="T5"/>
                  </a:cxn>
                  <a:cxn ang="0">
                    <a:pos x="T6" y="T7"/>
                  </a:cxn>
                  <a:cxn ang="0">
                    <a:pos x="T8" y="T9"/>
                  </a:cxn>
                </a:cxnLst>
                <a:rect l="0" t="0" r="r" b="b"/>
                <a:pathLst>
                  <a:path w="52" h="67">
                    <a:moveTo>
                      <a:pt x="52" y="0"/>
                    </a:moveTo>
                    <a:lnTo>
                      <a:pt x="52" y="16"/>
                    </a:lnTo>
                    <a:lnTo>
                      <a:pt x="0" y="67"/>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630" name="Freeform 273"/>
              <p:cNvSpPr/>
              <p:nvPr/>
            </p:nvSpPr>
            <p:spPr bwMode="auto">
              <a:xfrm>
                <a:off x="2459" y="3403"/>
                <a:ext cx="36" cy="66"/>
              </a:xfrm>
              <a:custGeom>
                <a:avLst/>
                <a:gdLst>
                  <a:gd name="T0" fmla="*/ 0 w 36"/>
                  <a:gd name="T1" fmla="*/ 34 h 66"/>
                  <a:gd name="T2" fmla="*/ 36 w 36"/>
                  <a:gd name="T3" fmla="*/ 0 h 66"/>
                  <a:gd name="T4" fmla="*/ 36 w 36"/>
                  <a:gd name="T5" fmla="*/ 28 h 66"/>
                  <a:gd name="T6" fmla="*/ 0 w 36"/>
                  <a:gd name="T7" fmla="*/ 66 h 66"/>
                  <a:gd name="T8" fmla="*/ 0 w 36"/>
                  <a:gd name="T9" fmla="*/ 34 h 66"/>
                </a:gdLst>
                <a:ahLst/>
                <a:cxnLst>
                  <a:cxn ang="0">
                    <a:pos x="T0" y="T1"/>
                  </a:cxn>
                  <a:cxn ang="0">
                    <a:pos x="T2" y="T3"/>
                  </a:cxn>
                  <a:cxn ang="0">
                    <a:pos x="T4" y="T5"/>
                  </a:cxn>
                  <a:cxn ang="0">
                    <a:pos x="T6" y="T7"/>
                  </a:cxn>
                  <a:cxn ang="0">
                    <a:pos x="T8" y="T9"/>
                  </a:cxn>
                </a:cxnLst>
                <a:rect l="0" t="0" r="r" b="b"/>
                <a:pathLst>
                  <a:path w="36" h="66">
                    <a:moveTo>
                      <a:pt x="0" y="34"/>
                    </a:moveTo>
                    <a:lnTo>
                      <a:pt x="36" y="0"/>
                    </a:lnTo>
                    <a:lnTo>
                      <a:pt x="36" y="28"/>
                    </a:lnTo>
                    <a:lnTo>
                      <a:pt x="0" y="66"/>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1631" name="Freeform 274"/>
              <p:cNvSpPr/>
              <p:nvPr/>
            </p:nvSpPr>
            <p:spPr bwMode="auto">
              <a:xfrm>
                <a:off x="2541" y="3337"/>
                <a:ext cx="30" cy="48"/>
              </a:xfrm>
              <a:custGeom>
                <a:avLst/>
                <a:gdLst>
                  <a:gd name="T0" fmla="*/ 30 w 30"/>
                  <a:gd name="T1" fmla="*/ 0 h 48"/>
                  <a:gd name="T2" fmla="*/ 30 w 30"/>
                  <a:gd name="T3" fmla="*/ 20 h 48"/>
                  <a:gd name="T4" fmla="*/ 0 w 30"/>
                  <a:gd name="T5" fmla="*/ 48 h 48"/>
                  <a:gd name="T6" fmla="*/ 0 w 30"/>
                  <a:gd name="T7" fmla="*/ 26 h 48"/>
                  <a:gd name="T8" fmla="*/ 30 w 30"/>
                  <a:gd name="T9" fmla="*/ 0 h 48"/>
                </a:gdLst>
                <a:ahLst/>
                <a:cxnLst>
                  <a:cxn ang="0">
                    <a:pos x="T0" y="T1"/>
                  </a:cxn>
                  <a:cxn ang="0">
                    <a:pos x="T2" y="T3"/>
                  </a:cxn>
                  <a:cxn ang="0">
                    <a:pos x="T4" y="T5"/>
                  </a:cxn>
                  <a:cxn ang="0">
                    <a:pos x="T6" y="T7"/>
                  </a:cxn>
                  <a:cxn ang="0">
                    <a:pos x="T8" y="T9"/>
                  </a:cxn>
                </a:cxnLst>
                <a:rect l="0" t="0" r="r" b="b"/>
                <a:pathLst>
                  <a:path w="30" h="48">
                    <a:moveTo>
                      <a:pt x="30" y="0"/>
                    </a:moveTo>
                    <a:lnTo>
                      <a:pt x="30" y="20"/>
                    </a:lnTo>
                    <a:lnTo>
                      <a:pt x="0" y="48"/>
                    </a:lnTo>
                    <a:lnTo>
                      <a:pt x="0" y="2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632" name="Freeform 275"/>
              <p:cNvSpPr/>
              <p:nvPr/>
            </p:nvSpPr>
            <p:spPr bwMode="auto">
              <a:xfrm>
                <a:off x="2585" y="3298"/>
                <a:ext cx="28" cy="43"/>
              </a:xfrm>
              <a:custGeom>
                <a:avLst/>
                <a:gdLst>
                  <a:gd name="T0" fmla="*/ 28 w 28"/>
                  <a:gd name="T1" fmla="*/ 0 h 43"/>
                  <a:gd name="T2" fmla="*/ 28 w 28"/>
                  <a:gd name="T3" fmla="*/ 15 h 43"/>
                  <a:gd name="T4" fmla="*/ 0 w 28"/>
                  <a:gd name="T5" fmla="*/ 43 h 43"/>
                  <a:gd name="T6" fmla="*/ 0 w 28"/>
                  <a:gd name="T7" fmla="*/ 25 h 43"/>
                  <a:gd name="T8" fmla="*/ 28 w 28"/>
                  <a:gd name="T9" fmla="*/ 0 h 43"/>
                </a:gdLst>
                <a:ahLst/>
                <a:cxnLst>
                  <a:cxn ang="0">
                    <a:pos x="T0" y="T1"/>
                  </a:cxn>
                  <a:cxn ang="0">
                    <a:pos x="T2" y="T3"/>
                  </a:cxn>
                  <a:cxn ang="0">
                    <a:pos x="T4" y="T5"/>
                  </a:cxn>
                  <a:cxn ang="0">
                    <a:pos x="T6" y="T7"/>
                  </a:cxn>
                  <a:cxn ang="0">
                    <a:pos x="T8" y="T9"/>
                  </a:cxn>
                </a:cxnLst>
                <a:rect l="0" t="0" r="r" b="b"/>
                <a:pathLst>
                  <a:path w="28" h="43">
                    <a:moveTo>
                      <a:pt x="28" y="0"/>
                    </a:moveTo>
                    <a:lnTo>
                      <a:pt x="28" y="15"/>
                    </a:lnTo>
                    <a:lnTo>
                      <a:pt x="0" y="43"/>
                    </a:lnTo>
                    <a:lnTo>
                      <a:pt x="0" y="25"/>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633" name="Freeform 276"/>
              <p:cNvSpPr/>
              <p:nvPr/>
            </p:nvSpPr>
            <p:spPr bwMode="auto">
              <a:xfrm>
                <a:off x="2459" y="3461"/>
                <a:ext cx="26" cy="56"/>
              </a:xfrm>
              <a:custGeom>
                <a:avLst/>
                <a:gdLst>
                  <a:gd name="T0" fmla="*/ 0 w 26"/>
                  <a:gd name="T1" fmla="*/ 26 h 56"/>
                  <a:gd name="T2" fmla="*/ 26 w 26"/>
                  <a:gd name="T3" fmla="*/ 0 h 56"/>
                  <a:gd name="T4" fmla="*/ 26 w 26"/>
                  <a:gd name="T5" fmla="*/ 28 h 56"/>
                  <a:gd name="T6" fmla="*/ 0 w 26"/>
                  <a:gd name="T7" fmla="*/ 56 h 56"/>
                  <a:gd name="T8" fmla="*/ 0 w 26"/>
                  <a:gd name="T9" fmla="*/ 26 h 56"/>
                </a:gdLst>
                <a:ahLst/>
                <a:cxnLst>
                  <a:cxn ang="0">
                    <a:pos x="T0" y="T1"/>
                  </a:cxn>
                  <a:cxn ang="0">
                    <a:pos x="T2" y="T3"/>
                  </a:cxn>
                  <a:cxn ang="0">
                    <a:pos x="T4" y="T5"/>
                  </a:cxn>
                  <a:cxn ang="0">
                    <a:pos x="T6" y="T7"/>
                  </a:cxn>
                  <a:cxn ang="0">
                    <a:pos x="T8" y="T9"/>
                  </a:cxn>
                </a:cxnLst>
                <a:rect l="0" t="0" r="r" b="b"/>
                <a:pathLst>
                  <a:path w="26" h="56">
                    <a:moveTo>
                      <a:pt x="0" y="26"/>
                    </a:moveTo>
                    <a:lnTo>
                      <a:pt x="26" y="0"/>
                    </a:lnTo>
                    <a:lnTo>
                      <a:pt x="26" y="28"/>
                    </a:lnTo>
                    <a:lnTo>
                      <a:pt x="0" y="56"/>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634" name="Freeform 277"/>
              <p:cNvSpPr/>
              <p:nvPr/>
            </p:nvSpPr>
            <p:spPr bwMode="auto">
              <a:xfrm>
                <a:off x="2501" y="3389"/>
                <a:ext cx="56" cy="84"/>
              </a:xfrm>
              <a:custGeom>
                <a:avLst/>
                <a:gdLst>
                  <a:gd name="T0" fmla="*/ 56 w 56"/>
                  <a:gd name="T1" fmla="*/ 0 h 84"/>
                  <a:gd name="T2" fmla="*/ 56 w 56"/>
                  <a:gd name="T3" fmla="*/ 22 h 84"/>
                  <a:gd name="T4" fmla="*/ 0 w 56"/>
                  <a:gd name="T5" fmla="*/ 84 h 84"/>
                  <a:gd name="T6" fmla="*/ 0 w 56"/>
                  <a:gd name="T7" fmla="*/ 56 h 84"/>
                  <a:gd name="T8" fmla="*/ 56 w 56"/>
                  <a:gd name="T9" fmla="*/ 0 h 84"/>
                </a:gdLst>
                <a:ahLst/>
                <a:cxnLst>
                  <a:cxn ang="0">
                    <a:pos x="T0" y="T1"/>
                  </a:cxn>
                  <a:cxn ang="0">
                    <a:pos x="T2" y="T3"/>
                  </a:cxn>
                  <a:cxn ang="0">
                    <a:pos x="T4" y="T5"/>
                  </a:cxn>
                  <a:cxn ang="0">
                    <a:pos x="T6" y="T7"/>
                  </a:cxn>
                  <a:cxn ang="0">
                    <a:pos x="T8" y="T9"/>
                  </a:cxn>
                </a:cxnLst>
                <a:rect l="0" t="0" r="r" b="b"/>
                <a:pathLst>
                  <a:path w="56" h="84">
                    <a:moveTo>
                      <a:pt x="56" y="0"/>
                    </a:moveTo>
                    <a:lnTo>
                      <a:pt x="56" y="22"/>
                    </a:lnTo>
                    <a:lnTo>
                      <a:pt x="0" y="84"/>
                    </a:lnTo>
                    <a:lnTo>
                      <a:pt x="0" y="56"/>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635" name="Freeform 278"/>
              <p:cNvSpPr/>
              <p:nvPr/>
            </p:nvSpPr>
            <p:spPr bwMode="auto">
              <a:xfrm>
                <a:off x="2573" y="3337"/>
                <a:ext cx="40" cy="58"/>
              </a:xfrm>
              <a:custGeom>
                <a:avLst/>
                <a:gdLst>
                  <a:gd name="T0" fmla="*/ 40 w 40"/>
                  <a:gd name="T1" fmla="*/ 0 h 58"/>
                  <a:gd name="T2" fmla="*/ 40 w 40"/>
                  <a:gd name="T3" fmla="*/ 16 h 58"/>
                  <a:gd name="T4" fmla="*/ 0 w 40"/>
                  <a:gd name="T5" fmla="*/ 58 h 58"/>
                  <a:gd name="T6" fmla="*/ 0 w 40"/>
                  <a:gd name="T7" fmla="*/ 38 h 58"/>
                  <a:gd name="T8" fmla="*/ 40 w 40"/>
                  <a:gd name="T9" fmla="*/ 0 h 58"/>
                </a:gdLst>
                <a:ahLst/>
                <a:cxnLst>
                  <a:cxn ang="0">
                    <a:pos x="T0" y="T1"/>
                  </a:cxn>
                  <a:cxn ang="0">
                    <a:pos x="T2" y="T3"/>
                  </a:cxn>
                  <a:cxn ang="0">
                    <a:pos x="T4" y="T5"/>
                  </a:cxn>
                  <a:cxn ang="0">
                    <a:pos x="T6" y="T7"/>
                  </a:cxn>
                  <a:cxn ang="0">
                    <a:pos x="T8" y="T9"/>
                  </a:cxn>
                </a:cxnLst>
                <a:rect l="0" t="0" r="r" b="b"/>
                <a:pathLst>
                  <a:path w="40" h="58">
                    <a:moveTo>
                      <a:pt x="40" y="0"/>
                    </a:moveTo>
                    <a:lnTo>
                      <a:pt x="40" y="16"/>
                    </a:lnTo>
                    <a:lnTo>
                      <a:pt x="0" y="58"/>
                    </a:lnTo>
                    <a:lnTo>
                      <a:pt x="0" y="38"/>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636" name="Freeform 279"/>
              <p:cNvSpPr/>
              <p:nvPr/>
            </p:nvSpPr>
            <p:spPr bwMode="auto">
              <a:xfrm>
                <a:off x="2601" y="3379"/>
                <a:ext cx="12" cy="28"/>
              </a:xfrm>
              <a:custGeom>
                <a:avLst/>
                <a:gdLst>
                  <a:gd name="T0" fmla="*/ 12 w 12"/>
                  <a:gd name="T1" fmla="*/ 0 h 28"/>
                  <a:gd name="T2" fmla="*/ 12 w 12"/>
                  <a:gd name="T3" fmla="*/ 16 h 28"/>
                  <a:gd name="T4" fmla="*/ 0 w 12"/>
                  <a:gd name="T5" fmla="*/ 28 h 28"/>
                  <a:gd name="T6" fmla="*/ 0 w 12"/>
                  <a:gd name="T7" fmla="*/ 12 h 28"/>
                  <a:gd name="T8" fmla="*/ 12 w 12"/>
                  <a:gd name="T9" fmla="*/ 0 h 28"/>
                </a:gdLst>
                <a:ahLst/>
                <a:cxnLst>
                  <a:cxn ang="0">
                    <a:pos x="T0" y="T1"/>
                  </a:cxn>
                  <a:cxn ang="0">
                    <a:pos x="T2" y="T3"/>
                  </a:cxn>
                  <a:cxn ang="0">
                    <a:pos x="T4" y="T5"/>
                  </a:cxn>
                  <a:cxn ang="0">
                    <a:pos x="T6" y="T7"/>
                  </a:cxn>
                  <a:cxn ang="0">
                    <a:pos x="T8" y="T9"/>
                  </a:cxn>
                </a:cxnLst>
                <a:rect l="0" t="0" r="r" b="b"/>
                <a:pathLst>
                  <a:path w="12" h="28">
                    <a:moveTo>
                      <a:pt x="12" y="0"/>
                    </a:moveTo>
                    <a:lnTo>
                      <a:pt x="12" y="16"/>
                    </a:lnTo>
                    <a:lnTo>
                      <a:pt x="0" y="28"/>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1637" name="Freeform 280"/>
              <p:cNvSpPr/>
              <p:nvPr/>
            </p:nvSpPr>
            <p:spPr bwMode="auto">
              <a:xfrm>
                <a:off x="2489" y="3529"/>
                <a:ext cx="22" cy="52"/>
              </a:xfrm>
              <a:custGeom>
                <a:avLst/>
                <a:gdLst>
                  <a:gd name="T0" fmla="*/ 22 w 22"/>
                  <a:gd name="T1" fmla="*/ 0 h 52"/>
                  <a:gd name="T2" fmla="*/ 22 w 22"/>
                  <a:gd name="T3" fmla="*/ 26 h 52"/>
                  <a:gd name="T4" fmla="*/ 0 w 22"/>
                  <a:gd name="T5" fmla="*/ 52 h 52"/>
                  <a:gd name="T6" fmla="*/ 0 w 22"/>
                  <a:gd name="T7" fmla="*/ 24 h 52"/>
                  <a:gd name="T8" fmla="*/ 22 w 22"/>
                  <a:gd name="T9" fmla="*/ 0 h 52"/>
                </a:gdLst>
                <a:ahLst/>
                <a:cxnLst>
                  <a:cxn ang="0">
                    <a:pos x="T0" y="T1"/>
                  </a:cxn>
                  <a:cxn ang="0">
                    <a:pos x="T2" y="T3"/>
                  </a:cxn>
                  <a:cxn ang="0">
                    <a:pos x="T4" y="T5"/>
                  </a:cxn>
                  <a:cxn ang="0">
                    <a:pos x="T6" y="T7"/>
                  </a:cxn>
                  <a:cxn ang="0">
                    <a:pos x="T8" y="T9"/>
                  </a:cxn>
                </a:cxnLst>
                <a:rect l="0" t="0" r="r" b="b"/>
                <a:pathLst>
                  <a:path w="22" h="52">
                    <a:moveTo>
                      <a:pt x="22" y="0"/>
                    </a:moveTo>
                    <a:lnTo>
                      <a:pt x="22" y="26"/>
                    </a:lnTo>
                    <a:lnTo>
                      <a:pt x="0" y="52"/>
                    </a:lnTo>
                    <a:lnTo>
                      <a:pt x="0" y="24"/>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638" name="Freeform 281"/>
              <p:cNvSpPr/>
              <p:nvPr/>
            </p:nvSpPr>
            <p:spPr bwMode="auto">
              <a:xfrm>
                <a:off x="2527" y="3419"/>
                <a:ext cx="86" cy="118"/>
              </a:xfrm>
              <a:custGeom>
                <a:avLst/>
                <a:gdLst>
                  <a:gd name="T0" fmla="*/ 86 w 86"/>
                  <a:gd name="T1" fmla="*/ 0 h 118"/>
                  <a:gd name="T2" fmla="*/ 86 w 86"/>
                  <a:gd name="T3" fmla="*/ 14 h 118"/>
                  <a:gd name="T4" fmla="*/ 0 w 86"/>
                  <a:gd name="T5" fmla="*/ 118 h 118"/>
                  <a:gd name="T6" fmla="*/ 0 w 86"/>
                  <a:gd name="T7" fmla="*/ 92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4"/>
                    </a:lnTo>
                    <a:lnTo>
                      <a:pt x="0" y="118"/>
                    </a:lnTo>
                    <a:lnTo>
                      <a:pt x="0" y="92"/>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639" name="Freeform 282"/>
              <p:cNvSpPr/>
              <p:nvPr/>
            </p:nvSpPr>
            <p:spPr bwMode="auto">
              <a:xfrm>
                <a:off x="2561" y="3461"/>
                <a:ext cx="52" cy="78"/>
              </a:xfrm>
              <a:custGeom>
                <a:avLst/>
                <a:gdLst>
                  <a:gd name="T0" fmla="*/ 52 w 52"/>
                  <a:gd name="T1" fmla="*/ 0 h 78"/>
                  <a:gd name="T2" fmla="*/ 52 w 52"/>
                  <a:gd name="T3" fmla="*/ 14 h 78"/>
                  <a:gd name="T4" fmla="*/ 0 w 52"/>
                  <a:gd name="T5" fmla="*/ 78 h 78"/>
                  <a:gd name="T6" fmla="*/ 0 w 52"/>
                  <a:gd name="T7" fmla="*/ 58 h 78"/>
                  <a:gd name="T8" fmla="*/ 52 w 52"/>
                  <a:gd name="T9" fmla="*/ 0 h 78"/>
                </a:gdLst>
                <a:ahLst/>
                <a:cxnLst>
                  <a:cxn ang="0">
                    <a:pos x="T0" y="T1"/>
                  </a:cxn>
                  <a:cxn ang="0">
                    <a:pos x="T2" y="T3"/>
                  </a:cxn>
                  <a:cxn ang="0">
                    <a:pos x="T4" y="T5"/>
                  </a:cxn>
                  <a:cxn ang="0">
                    <a:pos x="T6" y="T7"/>
                  </a:cxn>
                  <a:cxn ang="0">
                    <a:pos x="T8" y="T9"/>
                  </a:cxn>
                </a:cxnLst>
                <a:rect l="0" t="0" r="r" b="b"/>
                <a:pathLst>
                  <a:path w="52" h="78">
                    <a:moveTo>
                      <a:pt x="52" y="0"/>
                    </a:moveTo>
                    <a:lnTo>
                      <a:pt x="52" y="14"/>
                    </a:lnTo>
                    <a:lnTo>
                      <a:pt x="0" y="78"/>
                    </a:lnTo>
                    <a:lnTo>
                      <a:pt x="0" y="58"/>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640" name="Rectangle 283"/>
              <p:cNvSpPr>
                <a:spLocks noChangeArrowheads="1"/>
              </p:cNvSpPr>
              <p:nvPr/>
            </p:nvSpPr>
            <p:spPr bwMode="auto">
              <a:xfrm>
                <a:off x="2563" y="294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641" name="Rectangle 284"/>
              <p:cNvSpPr>
                <a:spLocks noChangeArrowheads="1"/>
              </p:cNvSpPr>
              <p:nvPr/>
            </p:nvSpPr>
            <p:spPr bwMode="auto">
              <a:xfrm>
                <a:off x="3511"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2" name="Rectangle 285"/>
              <p:cNvSpPr>
                <a:spLocks noChangeArrowheads="1"/>
              </p:cNvSpPr>
              <p:nvPr/>
            </p:nvSpPr>
            <p:spPr bwMode="auto">
              <a:xfrm>
                <a:off x="3613"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3" name="Rectangle 286"/>
              <p:cNvSpPr>
                <a:spLocks noChangeArrowheads="1"/>
              </p:cNvSpPr>
              <p:nvPr/>
            </p:nvSpPr>
            <p:spPr bwMode="auto">
              <a:xfrm>
                <a:off x="3713"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4" name="Rectangle 287"/>
              <p:cNvSpPr>
                <a:spLocks noChangeArrowheads="1"/>
              </p:cNvSpPr>
              <p:nvPr/>
            </p:nvSpPr>
            <p:spPr bwMode="auto">
              <a:xfrm>
                <a:off x="3815"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5" name="Rectangle 288"/>
              <p:cNvSpPr>
                <a:spLocks noChangeArrowheads="1"/>
              </p:cNvSpPr>
              <p:nvPr/>
            </p:nvSpPr>
            <p:spPr bwMode="auto">
              <a:xfrm>
                <a:off x="3918"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6" name="Rectangle 289"/>
              <p:cNvSpPr>
                <a:spLocks noChangeArrowheads="1"/>
              </p:cNvSpPr>
              <p:nvPr/>
            </p:nvSpPr>
            <p:spPr bwMode="auto">
              <a:xfrm>
                <a:off x="3511"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7" name="Rectangle 290"/>
              <p:cNvSpPr>
                <a:spLocks noChangeArrowheads="1"/>
              </p:cNvSpPr>
              <p:nvPr/>
            </p:nvSpPr>
            <p:spPr bwMode="auto">
              <a:xfrm>
                <a:off x="3613"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8" name="Rectangle 291"/>
              <p:cNvSpPr>
                <a:spLocks noChangeArrowheads="1"/>
              </p:cNvSpPr>
              <p:nvPr/>
            </p:nvSpPr>
            <p:spPr bwMode="auto">
              <a:xfrm>
                <a:off x="3713"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9" name="Rectangle 292"/>
              <p:cNvSpPr>
                <a:spLocks noChangeArrowheads="1"/>
              </p:cNvSpPr>
              <p:nvPr/>
            </p:nvSpPr>
            <p:spPr bwMode="auto">
              <a:xfrm>
                <a:off x="3815"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0" name="Rectangle 293"/>
              <p:cNvSpPr>
                <a:spLocks noChangeArrowheads="1"/>
              </p:cNvSpPr>
              <p:nvPr/>
            </p:nvSpPr>
            <p:spPr bwMode="auto">
              <a:xfrm>
                <a:off x="3511" y="-131"/>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1" name="Rectangle 294"/>
              <p:cNvSpPr>
                <a:spLocks noChangeArrowheads="1"/>
              </p:cNvSpPr>
              <p:nvPr/>
            </p:nvSpPr>
            <p:spPr bwMode="auto">
              <a:xfrm>
                <a:off x="3713"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2" name="Rectangle 295"/>
              <p:cNvSpPr>
                <a:spLocks noChangeArrowheads="1"/>
              </p:cNvSpPr>
              <p:nvPr/>
            </p:nvSpPr>
            <p:spPr bwMode="auto">
              <a:xfrm>
                <a:off x="3815"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3" name="Rectangle 296"/>
              <p:cNvSpPr>
                <a:spLocks noChangeArrowheads="1"/>
              </p:cNvSpPr>
              <p:nvPr/>
            </p:nvSpPr>
            <p:spPr bwMode="auto">
              <a:xfrm>
                <a:off x="3918"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4" name="Rectangle 297"/>
              <p:cNvSpPr>
                <a:spLocks noChangeArrowheads="1"/>
              </p:cNvSpPr>
              <p:nvPr/>
            </p:nvSpPr>
            <p:spPr bwMode="auto">
              <a:xfrm>
                <a:off x="3511"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5" name="Rectangle 298"/>
              <p:cNvSpPr>
                <a:spLocks noChangeArrowheads="1"/>
              </p:cNvSpPr>
              <p:nvPr/>
            </p:nvSpPr>
            <p:spPr bwMode="auto">
              <a:xfrm>
                <a:off x="3613"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6" name="Rectangle 299"/>
              <p:cNvSpPr>
                <a:spLocks noChangeArrowheads="1"/>
              </p:cNvSpPr>
              <p:nvPr/>
            </p:nvSpPr>
            <p:spPr bwMode="auto">
              <a:xfrm>
                <a:off x="3713"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7" name="Rectangle 300"/>
              <p:cNvSpPr>
                <a:spLocks noChangeArrowheads="1"/>
              </p:cNvSpPr>
              <p:nvPr/>
            </p:nvSpPr>
            <p:spPr bwMode="auto">
              <a:xfrm>
                <a:off x="3815"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8" name="Rectangle 301"/>
              <p:cNvSpPr>
                <a:spLocks noChangeArrowheads="1"/>
              </p:cNvSpPr>
              <p:nvPr/>
            </p:nvSpPr>
            <p:spPr bwMode="auto">
              <a:xfrm>
                <a:off x="3918"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9" name="Rectangle 302"/>
              <p:cNvSpPr>
                <a:spLocks noChangeArrowheads="1"/>
              </p:cNvSpPr>
              <p:nvPr/>
            </p:nvSpPr>
            <p:spPr bwMode="auto">
              <a:xfrm>
                <a:off x="3511" y="74"/>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0" name="Rectangle 303"/>
              <p:cNvSpPr>
                <a:spLocks noChangeArrowheads="1"/>
              </p:cNvSpPr>
              <p:nvPr/>
            </p:nvSpPr>
            <p:spPr bwMode="auto">
              <a:xfrm>
                <a:off x="3613" y="74"/>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1" name="Rectangle 304"/>
              <p:cNvSpPr>
                <a:spLocks noChangeArrowheads="1"/>
              </p:cNvSpPr>
              <p:nvPr/>
            </p:nvSpPr>
            <p:spPr bwMode="auto">
              <a:xfrm>
                <a:off x="3713"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2" name="Rectangle 305"/>
              <p:cNvSpPr>
                <a:spLocks noChangeArrowheads="1"/>
              </p:cNvSpPr>
              <p:nvPr/>
            </p:nvSpPr>
            <p:spPr bwMode="auto">
              <a:xfrm>
                <a:off x="3815"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3" name="Rectangle 306"/>
              <p:cNvSpPr>
                <a:spLocks noChangeArrowheads="1"/>
              </p:cNvSpPr>
              <p:nvPr/>
            </p:nvSpPr>
            <p:spPr bwMode="auto">
              <a:xfrm>
                <a:off x="3918"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4" name="Rectangle 307"/>
              <p:cNvSpPr>
                <a:spLocks noChangeArrowheads="1"/>
              </p:cNvSpPr>
              <p:nvPr/>
            </p:nvSpPr>
            <p:spPr bwMode="auto">
              <a:xfrm>
                <a:off x="3511"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5" name="Rectangle 308"/>
              <p:cNvSpPr>
                <a:spLocks noChangeArrowheads="1"/>
              </p:cNvSpPr>
              <p:nvPr/>
            </p:nvSpPr>
            <p:spPr bwMode="auto">
              <a:xfrm>
                <a:off x="3613"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6" name="Rectangle 309"/>
              <p:cNvSpPr>
                <a:spLocks noChangeArrowheads="1"/>
              </p:cNvSpPr>
              <p:nvPr/>
            </p:nvSpPr>
            <p:spPr bwMode="auto">
              <a:xfrm>
                <a:off x="3713"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7" name="Rectangle 310"/>
              <p:cNvSpPr>
                <a:spLocks noChangeArrowheads="1"/>
              </p:cNvSpPr>
              <p:nvPr/>
            </p:nvSpPr>
            <p:spPr bwMode="auto">
              <a:xfrm>
                <a:off x="3918"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8" name="Rectangle 311"/>
              <p:cNvSpPr>
                <a:spLocks noChangeArrowheads="1"/>
              </p:cNvSpPr>
              <p:nvPr/>
            </p:nvSpPr>
            <p:spPr bwMode="auto">
              <a:xfrm>
                <a:off x="3511" y="2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9" name="Rectangle 312"/>
              <p:cNvSpPr>
                <a:spLocks noChangeArrowheads="1"/>
              </p:cNvSpPr>
              <p:nvPr/>
            </p:nvSpPr>
            <p:spPr bwMode="auto">
              <a:xfrm>
                <a:off x="3713"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0" name="Rectangle 313"/>
              <p:cNvSpPr>
                <a:spLocks noChangeArrowheads="1"/>
              </p:cNvSpPr>
              <p:nvPr/>
            </p:nvSpPr>
            <p:spPr bwMode="auto">
              <a:xfrm>
                <a:off x="3815"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1" name="Rectangle 314"/>
              <p:cNvSpPr>
                <a:spLocks noChangeArrowheads="1"/>
              </p:cNvSpPr>
              <p:nvPr/>
            </p:nvSpPr>
            <p:spPr bwMode="auto">
              <a:xfrm>
                <a:off x="3918"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2" name="Rectangle 315"/>
              <p:cNvSpPr>
                <a:spLocks noChangeArrowheads="1"/>
              </p:cNvSpPr>
              <p:nvPr/>
            </p:nvSpPr>
            <p:spPr bwMode="auto">
              <a:xfrm>
                <a:off x="3511"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3" name="Rectangle 316"/>
              <p:cNvSpPr>
                <a:spLocks noChangeArrowheads="1"/>
              </p:cNvSpPr>
              <p:nvPr/>
            </p:nvSpPr>
            <p:spPr bwMode="auto">
              <a:xfrm>
                <a:off x="3613"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4" name="Rectangle 317"/>
              <p:cNvSpPr>
                <a:spLocks noChangeArrowheads="1"/>
              </p:cNvSpPr>
              <p:nvPr/>
            </p:nvSpPr>
            <p:spPr bwMode="auto">
              <a:xfrm>
                <a:off x="3713"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5" name="Rectangle 318"/>
              <p:cNvSpPr>
                <a:spLocks noChangeArrowheads="1"/>
              </p:cNvSpPr>
              <p:nvPr/>
            </p:nvSpPr>
            <p:spPr bwMode="auto">
              <a:xfrm>
                <a:off x="3815"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6" name="Rectangle 319"/>
              <p:cNvSpPr>
                <a:spLocks noChangeArrowheads="1"/>
              </p:cNvSpPr>
              <p:nvPr/>
            </p:nvSpPr>
            <p:spPr bwMode="auto">
              <a:xfrm>
                <a:off x="3918"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7" name="Rectangle 320"/>
              <p:cNvSpPr>
                <a:spLocks noChangeArrowheads="1"/>
              </p:cNvSpPr>
              <p:nvPr/>
            </p:nvSpPr>
            <p:spPr bwMode="auto">
              <a:xfrm>
                <a:off x="3511"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78" name="Rectangle 321"/>
              <p:cNvSpPr>
                <a:spLocks noChangeArrowheads="1"/>
              </p:cNvSpPr>
              <p:nvPr/>
            </p:nvSpPr>
            <p:spPr bwMode="auto">
              <a:xfrm>
                <a:off x="3613"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79" name="Rectangle 322"/>
              <p:cNvSpPr>
                <a:spLocks noChangeArrowheads="1"/>
              </p:cNvSpPr>
              <p:nvPr/>
            </p:nvSpPr>
            <p:spPr bwMode="auto">
              <a:xfrm>
                <a:off x="3713"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0" name="Rectangle 323"/>
              <p:cNvSpPr>
                <a:spLocks noChangeArrowheads="1"/>
              </p:cNvSpPr>
              <p:nvPr/>
            </p:nvSpPr>
            <p:spPr bwMode="auto">
              <a:xfrm>
                <a:off x="3815"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1" name="Rectangle 324"/>
              <p:cNvSpPr>
                <a:spLocks noChangeArrowheads="1"/>
              </p:cNvSpPr>
              <p:nvPr/>
            </p:nvSpPr>
            <p:spPr bwMode="auto">
              <a:xfrm>
                <a:off x="3918"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2" name="Rectangle 325"/>
              <p:cNvSpPr>
                <a:spLocks noChangeArrowheads="1"/>
              </p:cNvSpPr>
              <p:nvPr/>
            </p:nvSpPr>
            <p:spPr bwMode="auto">
              <a:xfrm>
                <a:off x="3511"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3" name="Rectangle 326"/>
              <p:cNvSpPr>
                <a:spLocks noChangeArrowheads="1"/>
              </p:cNvSpPr>
              <p:nvPr/>
            </p:nvSpPr>
            <p:spPr bwMode="auto">
              <a:xfrm>
                <a:off x="3613"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4" name="Rectangle 327"/>
              <p:cNvSpPr>
                <a:spLocks noChangeArrowheads="1"/>
              </p:cNvSpPr>
              <p:nvPr/>
            </p:nvSpPr>
            <p:spPr bwMode="auto">
              <a:xfrm>
                <a:off x="3815"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5" name="Rectangle 328"/>
              <p:cNvSpPr>
                <a:spLocks noChangeArrowheads="1"/>
              </p:cNvSpPr>
              <p:nvPr/>
            </p:nvSpPr>
            <p:spPr bwMode="auto">
              <a:xfrm>
                <a:off x="3918"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6" name="Rectangle 329"/>
              <p:cNvSpPr>
                <a:spLocks noChangeArrowheads="1"/>
              </p:cNvSpPr>
              <p:nvPr/>
            </p:nvSpPr>
            <p:spPr bwMode="auto">
              <a:xfrm>
                <a:off x="3511"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7" name="Rectangle 330"/>
              <p:cNvSpPr>
                <a:spLocks noChangeArrowheads="1"/>
              </p:cNvSpPr>
              <p:nvPr/>
            </p:nvSpPr>
            <p:spPr bwMode="auto">
              <a:xfrm>
                <a:off x="3613"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8" name="Rectangle 331"/>
              <p:cNvSpPr>
                <a:spLocks noChangeArrowheads="1"/>
              </p:cNvSpPr>
              <p:nvPr/>
            </p:nvSpPr>
            <p:spPr bwMode="auto">
              <a:xfrm>
                <a:off x="3713"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9" name="Rectangle 332"/>
              <p:cNvSpPr>
                <a:spLocks noChangeArrowheads="1"/>
              </p:cNvSpPr>
              <p:nvPr/>
            </p:nvSpPr>
            <p:spPr bwMode="auto">
              <a:xfrm>
                <a:off x="3815"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0" name="Rectangle 333"/>
              <p:cNvSpPr>
                <a:spLocks noChangeArrowheads="1"/>
              </p:cNvSpPr>
              <p:nvPr/>
            </p:nvSpPr>
            <p:spPr bwMode="auto">
              <a:xfrm>
                <a:off x="3918"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1" name="Rectangle 334"/>
              <p:cNvSpPr>
                <a:spLocks noChangeArrowheads="1"/>
              </p:cNvSpPr>
              <p:nvPr/>
            </p:nvSpPr>
            <p:spPr bwMode="auto">
              <a:xfrm>
                <a:off x="3511"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2" name="Rectangle 335"/>
              <p:cNvSpPr>
                <a:spLocks noChangeArrowheads="1"/>
              </p:cNvSpPr>
              <p:nvPr/>
            </p:nvSpPr>
            <p:spPr bwMode="auto">
              <a:xfrm>
                <a:off x="3613"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3" name="Rectangle 336"/>
              <p:cNvSpPr>
                <a:spLocks noChangeArrowheads="1"/>
              </p:cNvSpPr>
              <p:nvPr/>
            </p:nvSpPr>
            <p:spPr bwMode="auto">
              <a:xfrm>
                <a:off x="3713"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4" name="Rectangle 337"/>
              <p:cNvSpPr>
                <a:spLocks noChangeArrowheads="1"/>
              </p:cNvSpPr>
              <p:nvPr/>
            </p:nvSpPr>
            <p:spPr bwMode="auto">
              <a:xfrm>
                <a:off x="3815"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5" name="Rectangle 338"/>
              <p:cNvSpPr>
                <a:spLocks noChangeArrowheads="1"/>
              </p:cNvSpPr>
              <p:nvPr/>
            </p:nvSpPr>
            <p:spPr bwMode="auto">
              <a:xfrm>
                <a:off x="3511"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6" name="Rectangle 339"/>
              <p:cNvSpPr>
                <a:spLocks noChangeArrowheads="1"/>
              </p:cNvSpPr>
              <p:nvPr/>
            </p:nvSpPr>
            <p:spPr bwMode="auto">
              <a:xfrm>
                <a:off x="3613"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7" name="Rectangle 340"/>
              <p:cNvSpPr>
                <a:spLocks noChangeArrowheads="1"/>
              </p:cNvSpPr>
              <p:nvPr/>
            </p:nvSpPr>
            <p:spPr bwMode="auto">
              <a:xfrm>
                <a:off x="3815"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8" name="Rectangle 341"/>
              <p:cNvSpPr>
                <a:spLocks noChangeArrowheads="1"/>
              </p:cNvSpPr>
              <p:nvPr/>
            </p:nvSpPr>
            <p:spPr bwMode="auto">
              <a:xfrm>
                <a:off x="3918"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9" name="Rectangle 342"/>
              <p:cNvSpPr>
                <a:spLocks noChangeArrowheads="1"/>
              </p:cNvSpPr>
              <p:nvPr/>
            </p:nvSpPr>
            <p:spPr bwMode="auto">
              <a:xfrm>
                <a:off x="3511" y="99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0" name="Rectangle 343"/>
              <p:cNvSpPr>
                <a:spLocks noChangeArrowheads="1"/>
              </p:cNvSpPr>
              <p:nvPr/>
            </p:nvSpPr>
            <p:spPr bwMode="auto">
              <a:xfrm>
                <a:off x="3713"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1" name="Rectangle 344"/>
              <p:cNvSpPr>
                <a:spLocks noChangeArrowheads="1"/>
              </p:cNvSpPr>
              <p:nvPr/>
            </p:nvSpPr>
            <p:spPr bwMode="auto">
              <a:xfrm>
                <a:off x="3815"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2" name="Rectangle 345"/>
              <p:cNvSpPr>
                <a:spLocks noChangeArrowheads="1"/>
              </p:cNvSpPr>
              <p:nvPr/>
            </p:nvSpPr>
            <p:spPr bwMode="auto">
              <a:xfrm>
                <a:off x="3918"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3" name="Rectangle 346"/>
              <p:cNvSpPr>
                <a:spLocks noChangeArrowheads="1"/>
              </p:cNvSpPr>
              <p:nvPr/>
            </p:nvSpPr>
            <p:spPr bwMode="auto">
              <a:xfrm>
                <a:off x="4018"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4" name="Rectangle 347"/>
              <p:cNvSpPr>
                <a:spLocks noChangeArrowheads="1"/>
              </p:cNvSpPr>
              <p:nvPr/>
            </p:nvSpPr>
            <p:spPr bwMode="auto">
              <a:xfrm>
                <a:off x="4120"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5" name="Rectangle 348"/>
              <p:cNvSpPr>
                <a:spLocks noChangeArrowheads="1"/>
              </p:cNvSpPr>
              <p:nvPr/>
            </p:nvSpPr>
            <p:spPr bwMode="auto">
              <a:xfrm>
                <a:off x="4222"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6" name="Rectangle 349"/>
              <p:cNvSpPr>
                <a:spLocks noChangeArrowheads="1"/>
              </p:cNvSpPr>
              <p:nvPr/>
            </p:nvSpPr>
            <p:spPr bwMode="auto">
              <a:xfrm>
                <a:off x="4324"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7" name="Rectangle 350"/>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8" name="Rectangle 351"/>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9" name="Rectangle 352"/>
              <p:cNvSpPr>
                <a:spLocks noChangeArrowheads="1"/>
              </p:cNvSpPr>
              <p:nvPr/>
            </p:nvSpPr>
            <p:spPr bwMode="auto">
              <a:xfrm>
                <a:off x="4018"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0" name="Rectangle 353"/>
              <p:cNvSpPr>
                <a:spLocks noChangeArrowheads="1"/>
              </p:cNvSpPr>
              <p:nvPr/>
            </p:nvSpPr>
            <p:spPr bwMode="auto">
              <a:xfrm>
                <a:off x="4120"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1" name="Rectangle 354"/>
              <p:cNvSpPr>
                <a:spLocks noChangeArrowheads="1"/>
              </p:cNvSpPr>
              <p:nvPr/>
            </p:nvSpPr>
            <p:spPr bwMode="auto">
              <a:xfrm>
                <a:off x="4222"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2" name="Rectangle 355"/>
              <p:cNvSpPr>
                <a:spLocks noChangeArrowheads="1"/>
              </p:cNvSpPr>
              <p:nvPr/>
            </p:nvSpPr>
            <p:spPr bwMode="auto">
              <a:xfrm>
                <a:off x="4324"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3" name="Rectangle 356"/>
              <p:cNvSpPr>
                <a:spLocks noChangeArrowheads="1"/>
              </p:cNvSpPr>
              <p:nvPr/>
            </p:nvSpPr>
            <p:spPr bwMode="auto">
              <a:xfrm>
                <a:off x="4426"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4" name="Rectangle 357"/>
              <p:cNvSpPr>
                <a:spLocks noChangeArrowheads="1"/>
              </p:cNvSpPr>
              <p:nvPr/>
            </p:nvSpPr>
            <p:spPr bwMode="auto">
              <a:xfrm>
                <a:off x="4120"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5" name="Rectangle 358"/>
              <p:cNvSpPr>
                <a:spLocks noChangeArrowheads="1"/>
              </p:cNvSpPr>
              <p:nvPr/>
            </p:nvSpPr>
            <p:spPr bwMode="auto">
              <a:xfrm>
                <a:off x="4222"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6" name="Rectangle 359"/>
              <p:cNvSpPr>
                <a:spLocks noChangeArrowheads="1"/>
              </p:cNvSpPr>
              <p:nvPr/>
            </p:nvSpPr>
            <p:spPr bwMode="auto">
              <a:xfrm>
                <a:off x="4426" y="-131"/>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7" name="Rectangle 360"/>
              <p:cNvSpPr>
                <a:spLocks noChangeArrowheads="1"/>
              </p:cNvSpPr>
              <p:nvPr/>
            </p:nvSpPr>
            <p:spPr bwMode="auto">
              <a:xfrm>
                <a:off x="4018"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18" name="Rectangle 361"/>
              <p:cNvSpPr>
                <a:spLocks noChangeArrowheads="1"/>
              </p:cNvSpPr>
              <p:nvPr/>
            </p:nvSpPr>
            <p:spPr bwMode="auto">
              <a:xfrm>
                <a:off x="4120"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19" name="Rectangle 362"/>
              <p:cNvSpPr>
                <a:spLocks noChangeArrowheads="1"/>
              </p:cNvSpPr>
              <p:nvPr/>
            </p:nvSpPr>
            <p:spPr bwMode="auto">
              <a:xfrm>
                <a:off x="4222"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0" name="Rectangle 363"/>
              <p:cNvSpPr>
                <a:spLocks noChangeArrowheads="1"/>
              </p:cNvSpPr>
              <p:nvPr/>
            </p:nvSpPr>
            <p:spPr bwMode="auto">
              <a:xfrm>
                <a:off x="4324"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1" name="Rectangle 364"/>
              <p:cNvSpPr>
                <a:spLocks noChangeArrowheads="1"/>
              </p:cNvSpPr>
              <p:nvPr/>
            </p:nvSpPr>
            <p:spPr bwMode="auto">
              <a:xfrm>
                <a:off x="4426"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2" name="Rectangle 365"/>
              <p:cNvSpPr>
                <a:spLocks noChangeArrowheads="1"/>
              </p:cNvSpPr>
              <p:nvPr/>
            </p:nvSpPr>
            <p:spPr bwMode="auto">
              <a:xfrm>
                <a:off x="4018"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3" name="Rectangle 366"/>
              <p:cNvSpPr>
                <a:spLocks noChangeArrowheads="1"/>
              </p:cNvSpPr>
              <p:nvPr/>
            </p:nvSpPr>
            <p:spPr bwMode="auto">
              <a:xfrm>
                <a:off x="4222"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4" name="Rectangle 367"/>
              <p:cNvSpPr>
                <a:spLocks noChangeArrowheads="1"/>
              </p:cNvSpPr>
              <p:nvPr/>
            </p:nvSpPr>
            <p:spPr bwMode="auto">
              <a:xfrm>
                <a:off x="4324"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5" name="Rectangle 368"/>
              <p:cNvSpPr>
                <a:spLocks noChangeArrowheads="1"/>
              </p:cNvSpPr>
              <p:nvPr/>
            </p:nvSpPr>
            <p:spPr bwMode="auto">
              <a:xfrm>
                <a:off x="4018"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6" name="Rectangle 369"/>
              <p:cNvSpPr>
                <a:spLocks noChangeArrowheads="1"/>
              </p:cNvSpPr>
              <p:nvPr/>
            </p:nvSpPr>
            <p:spPr bwMode="auto">
              <a:xfrm>
                <a:off x="4120"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7" name="Rectangle 370"/>
              <p:cNvSpPr>
                <a:spLocks noChangeArrowheads="1"/>
              </p:cNvSpPr>
              <p:nvPr/>
            </p:nvSpPr>
            <p:spPr bwMode="auto">
              <a:xfrm>
                <a:off x="4222"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8" name="Rectangle 371"/>
              <p:cNvSpPr>
                <a:spLocks noChangeArrowheads="1"/>
              </p:cNvSpPr>
              <p:nvPr/>
            </p:nvSpPr>
            <p:spPr bwMode="auto">
              <a:xfrm>
                <a:off x="4324"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9" name="Rectangle 372"/>
              <p:cNvSpPr>
                <a:spLocks noChangeArrowheads="1"/>
              </p:cNvSpPr>
              <p:nvPr/>
            </p:nvSpPr>
            <p:spPr bwMode="auto">
              <a:xfrm>
                <a:off x="4426"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0" name="Rectangle 373"/>
              <p:cNvSpPr>
                <a:spLocks noChangeArrowheads="1"/>
              </p:cNvSpPr>
              <p:nvPr/>
            </p:nvSpPr>
            <p:spPr bwMode="auto">
              <a:xfrm>
                <a:off x="4018"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1" name="Rectangle 374"/>
              <p:cNvSpPr>
                <a:spLocks noChangeArrowheads="1"/>
              </p:cNvSpPr>
              <p:nvPr/>
            </p:nvSpPr>
            <p:spPr bwMode="auto">
              <a:xfrm>
                <a:off x="4120"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2" name="Rectangle 375"/>
              <p:cNvSpPr>
                <a:spLocks noChangeArrowheads="1"/>
              </p:cNvSpPr>
              <p:nvPr/>
            </p:nvSpPr>
            <p:spPr bwMode="auto">
              <a:xfrm>
                <a:off x="4222"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3" name="Rectangle 376"/>
              <p:cNvSpPr>
                <a:spLocks noChangeArrowheads="1"/>
              </p:cNvSpPr>
              <p:nvPr/>
            </p:nvSpPr>
            <p:spPr bwMode="auto">
              <a:xfrm>
                <a:off x="4426" y="2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4" name="Rectangle 377"/>
              <p:cNvSpPr>
                <a:spLocks noChangeArrowheads="1"/>
              </p:cNvSpPr>
              <p:nvPr/>
            </p:nvSpPr>
            <p:spPr bwMode="auto">
              <a:xfrm>
                <a:off x="4018"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5" name="Rectangle 378"/>
              <p:cNvSpPr>
                <a:spLocks noChangeArrowheads="1"/>
              </p:cNvSpPr>
              <p:nvPr/>
            </p:nvSpPr>
            <p:spPr bwMode="auto">
              <a:xfrm>
                <a:off x="4120"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6" name="Rectangle 379"/>
              <p:cNvSpPr>
                <a:spLocks noChangeArrowheads="1"/>
              </p:cNvSpPr>
              <p:nvPr/>
            </p:nvSpPr>
            <p:spPr bwMode="auto">
              <a:xfrm>
                <a:off x="4222"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7" name="Rectangle 380"/>
              <p:cNvSpPr>
                <a:spLocks noChangeArrowheads="1"/>
              </p:cNvSpPr>
              <p:nvPr/>
            </p:nvSpPr>
            <p:spPr bwMode="auto">
              <a:xfrm>
                <a:off x="4324"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8" name="Rectangle 381"/>
              <p:cNvSpPr>
                <a:spLocks noChangeArrowheads="1"/>
              </p:cNvSpPr>
              <p:nvPr/>
            </p:nvSpPr>
            <p:spPr bwMode="auto">
              <a:xfrm>
                <a:off x="4426"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9" name="Rectangle 382"/>
              <p:cNvSpPr>
                <a:spLocks noChangeArrowheads="1"/>
              </p:cNvSpPr>
              <p:nvPr/>
            </p:nvSpPr>
            <p:spPr bwMode="auto">
              <a:xfrm>
                <a:off x="4120"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0" name="Rectangle 383"/>
              <p:cNvSpPr>
                <a:spLocks noChangeArrowheads="1"/>
              </p:cNvSpPr>
              <p:nvPr/>
            </p:nvSpPr>
            <p:spPr bwMode="auto">
              <a:xfrm>
                <a:off x="4222"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1" name="Rectangle 384"/>
              <p:cNvSpPr>
                <a:spLocks noChangeArrowheads="1"/>
              </p:cNvSpPr>
              <p:nvPr/>
            </p:nvSpPr>
            <p:spPr bwMode="auto">
              <a:xfrm>
                <a:off x="4324"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2" name="Rectangle 385"/>
              <p:cNvSpPr>
                <a:spLocks noChangeArrowheads="1"/>
              </p:cNvSpPr>
              <p:nvPr/>
            </p:nvSpPr>
            <p:spPr bwMode="auto">
              <a:xfrm>
                <a:off x="4426"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3" name="Rectangle 386"/>
              <p:cNvSpPr>
                <a:spLocks noChangeArrowheads="1"/>
              </p:cNvSpPr>
              <p:nvPr/>
            </p:nvSpPr>
            <p:spPr bwMode="auto">
              <a:xfrm>
                <a:off x="4018"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4" name="Rectangle 387"/>
              <p:cNvSpPr>
                <a:spLocks noChangeArrowheads="1"/>
              </p:cNvSpPr>
              <p:nvPr/>
            </p:nvSpPr>
            <p:spPr bwMode="auto">
              <a:xfrm>
                <a:off x="4120"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5" name="Rectangle 388"/>
              <p:cNvSpPr>
                <a:spLocks noChangeArrowheads="1"/>
              </p:cNvSpPr>
              <p:nvPr/>
            </p:nvSpPr>
            <p:spPr bwMode="auto">
              <a:xfrm>
                <a:off x="4222"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6" name="Rectangle 389"/>
              <p:cNvSpPr>
                <a:spLocks noChangeArrowheads="1"/>
              </p:cNvSpPr>
              <p:nvPr/>
            </p:nvSpPr>
            <p:spPr bwMode="auto">
              <a:xfrm>
                <a:off x="4324"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7" name="Rectangle 390"/>
              <p:cNvSpPr>
                <a:spLocks noChangeArrowheads="1"/>
              </p:cNvSpPr>
              <p:nvPr/>
            </p:nvSpPr>
            <p:spPr bwMode="auto">
              <a:xfrm>
                <a:off x="4426"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8" name="Rectangle 391"/>
              <p:cNvSpPr>
                <a:spLocks noChangeArrowheads="1"/>
              </p:cNvSpPr>
              <p:nvPr/>
            </p:nvSpPr>
            <p:spPr bwMode="auto">
              <a:xfrm>
                <a:off x="4018"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9" name="Rectangle 392"/>
              <p:cNvSpPr>
                <a:spLocks noChangeArrowheads="1"/>
              </p:cNvSpPr>
              <p:nvPr/>
            </p:nvSpPr>
            <p:spPr bwMode="auto">
              <a:xfrm>
                <a:off x="4120"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0" name="Rectangle 393"/>
              <p:cNvSpPr>
                <a:spLocks noChangeArrowheads="1"/>
              </p:cNvSpPr>
              <p:nvPr/>
            </p:nvSpPr>
            <p:spPr bwMode="auto">
              <a:xfrm>
                <a:off x="4324"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1" name="Rectangle 394"/>
              <p:cNvSpPr>
                <a:spLocks noChangeArrowheads="1"/>
              </p:cNvSpPr>
              <p:nvPr/>
            </p:nvSpPr>
            <p:spPr bwMode="auto">
              <a:xfrm>
                <a:off x="4426"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2" name="Rectangle 395"/>
              <p:cNvSpPr>
                <a:spLocks noChangeArrowheads="1"/>
              </p:cNvSpPr>
              <p:nvPr/>
            </p:nvSpPr>
            <p:spPr bwMode="auto">
              <a:xfrm>
                <a:off x="4018"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3" name="Rectangle 396"/>
              <p:cNvSpPr>
                <a:spLocks noChangeArrowheads="1"/>
              </p:cNvSpPr>
              <p:nvPr/>
            </p:nvSpPr>
            <p:spPr bwMode="auto">
              <a:xfrm>
                <a:off x="4222"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4" name="Rectangle 397"/>
              <p:cNvSpPr>
                <a:spLocks noChangeArrowheads="1"/>
              </p:cNvSpPr>
              <p:nvPr/>
            </p:nvSpPr>
            <p:spPr bwMode="auto">
              <a:xfrm>
                <a:off x="4324"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5" name="Rectangle 398"/>
              <p:cNvSpPr>
                <a:spLocks noChangeArrowheads="1"/>
              </p:cNvSpPr>
              <p:nvPr/>
            </p:nvSpPr>
            <p:spPr bwMode="auto">
              <a:xfrm>
                <a:off x="4426"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6" name="Rectangle 399"/>
              <p:cNvSpPr>
                <a:spLocks noChangeArrowheads="1"/>
              </p:cNvSpPr>
              <p:nvPr/>
            </p:nvSpPr>
            <p:spPr bwMode="auto">
              <a:xfrm>
                <a:off x="4018"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7" name="Rectangle 400"/>
              <p:cNvSpPr>
                <a:spLocks noChangeArrowheads="1"/>
              </p:cNvSpPr>
              <p:nvPr/>
            </p:nvSpPr>
            <p:spPr bwMode="auto">
              <a:xfrm>
                <a:off x="4120"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8" name="Rectangle 401"/>
              <p:cNvSpPr>
                <a:spLocks noChangeArrowheads="1"/>
              </p:cNvSpPr>
              <p:nvPr/>
            </p:nvSpPr>
            <p:spPr bwMode="auto">
              <a:xfrm>
                <a:off x="4324"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9" name="Rectangle 402"/>
              <p:cNvSpPr>
                <a:spLocks noChangeArrowheads="1"/>
              </p:cNvSpPr>
              <p:nvPr/>
            </p:nvSpPr>
            <p:spPr bwMode="auto">
              <a:xfrm>
                <a:off x="4426"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0" name="Rectangle 403"/>
              <p:cNvSpPr>
                <a:spLocks noChangeArrowheads="1"/>
              </p:cNvSpPr>
              <p:nvPr/>
            </p:nvSpPr>
            <p:spPr bwMode="auto">
              <a:xfrm>
                <a:off x="4018"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1" name="Rectangle 404"/>
              <p:cNvSpPr>
                <a:spLocks noChangeArrowheads="1"/>
              </p:cNvSpPr>
              <p:nvPr/>
            </p:nvSpPr>
            <p:spPr bwMode="auto">
              <a:xfrm>
                <a:off x="4120"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2" name="Rectangle 405"/>
              <p:cNvSpPr>
                <a:spLocks noChangeArrowheads="1"/>
              </p:cNvSpPr>
              <p:nvPr/>
            </p:nvSpPr>
            <p:spPr bwMode="auto">
              <a:xfrm>
                <a:off x="4222"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3" name="Rectangle 406"/>
              <p:cNvSpPr>
                <a:spLocks noChangeArrowheads="1"/>
              </p:cNvSpPr>
              <p:nvPr/>
            </p:nvSpPr>
            <p:spPr bwMode="auto">
              <a:xfrm>
                <a:off x="4426" y="99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4" name="Rectangle 407"/>
              <p:cNvSpPr>
                <a:spLocks noChangeArrowheads="1"/>
              </p:cNvSpPr>
              <p:nvPr/>
            </p:nvSpPr>
            <p:spPr bwMode="auto">
              <a:xfrm>
                <a:off x="3511" y="10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65" name="Rectangle 408"/>
              <p:cNvSpPr>
                <a:spLocks noChangeArrowheads="1"/>
              </p:cNvSpPr>
              <p:nvPr/>
            </p:nvSpPr>
            <p:spPr bwMode="auto">
              <a:xfrm>
                <a:off x="3613" y="1087"/>
                <a:ext cx="56" cy="58"/>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69" name="Group 610"/>
            <p:cNvGrpSpPr/>
            <p:nvPr/>
          </p:nvGrpSpPr>
          <p:grpSpPr bwMode="auto">
            <a:xfrm>
              <a:off x="-5969403" y="-3051174"/>
              <a:ext cx="1986032" cy="4760913"/>
              <a:chOff x="3511" y="-335"/>
              <a:chExt cx="1251" cy="2999"/>
            </a:xfrm>
            <a:grpFill/>
          </p:grpSpPr>
          <p:sp>
            <p:nvSpPr>
              <p:cNvPr id="1366" name="Rectangle 410"/>
              <p:cNvSpPr>
                <a:spLocks noChangeArrowheads="1"/>
              </p:cNvSpPr>
              <p:nvPr/>
            </p:nvSpPr>
            <p:spPr bwMode="auto">
              <a:xfrm>
                <a:off x="3713"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7" name="Rectangle 411"/>
              <p:cNvSpPr>
                <a:spLocks noChangeArrowheads="1"/>
              </p:cNvSpPr>
              <p:nvPr/>
            </p:nvSpPr>
            <p:spPr bwMode="auto">
              <a:xfrm>
                <a:off x="3918"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8" name="Rectangle 412"/>
              <p:cNvSpPr>
                <a:spLocks noChangeArrowheads="1"/>
              </p:cNvSpPr>
              <p:nvPr/>
            </p:nvSpPr>
            <p:spPr bwMode="auto">
              <a:xfrm>
                <a:off x="4018"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9" name="Rectangle 413"/>
              <p:cNvSpPr>
                <a:spLocks noChangeArrowheads="1"/>
              </p:cNvSpPr>
              <p:nvPr/>
            </p:nvSpPr>
            <p:spPr bwMode="auto">
              <a:xfrm>
                <a:off x="4222"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0" name="Rectangle 414"/>
              <p:cNvSpPr>
                <a:spLocks noChangeArrowheads="1"/>
              </p:cNvSpPr>
              <p:nvPr/>
            </p:nvSpPr>
            <p:spPr bwMode="auto">
              <a:xfrm>
                <a:off x="4324" y="107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1" name="Rectangle 415"/>
              <p:cNvSpPr>
                <a:spLocks noChangeArrowheads="1"/>
              </p:cNvSpPr>
              <p:nvPr/>
            </p:nvSpPr>
            <p:spPr bwMode="auto">
              <a:xfrm>
                <a:off x="4426" y="10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2" name="Rectangle 416"/>
              <p:cNvSpPr>
                <a:spLocks noChangeArrowheads="1"/>
              </p:cNvSpPr>
              <p:nvPr/>
            </p:nvSpPr>
            <p:spPr bwMode="auto">
              <a:xfrm>
                <a:off x="3613" y="1185"/>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3" name="Rectangle 417"/>
              <p:cNvSpPr>
                <a:spLocks noChangeArrowheads="1"/>
              </p:cNvSpPr>
              <p:nvPr/>
            </p:nvSpPr>
            <p:spPr bwMode="auto">
              <a:xfrm>
                <a:off x="3713"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4" name="Rectangle 418"/>
              <p:cNvSpPr>
                <a:spLocks noChangeArrowheads="1"/>
              </p:cNvSpPr>
              <p:nvPr/>
            </p:nvSpPr>
            <p:spPr bwMode="auto">
              <a:xfrm>
                <a:off x="3815"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5" name="Rectangle 419"/>
              <p:cNvSpPr>
                <a:spLocks noChangeArrowheads="1"/>
              </p:cNvSpPr>
              <p:nvPr/>
            </p:nvSpPr>
            <p:spPr bwMode="auto">
              <a:xfrm>
                <a:off x="4018"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6" name="Rectangle 420"/>
              <p:cNvSpPr>
                <a:spLocks noChangeArrowheads="1"/>
              </p:cNvSpPr>
              <p:nvPr/>
            </p:nvSpPr>
            <p:spPr bwMode="auto">
              <a:xfrm>
                <a:off x="4120"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7" name="Rectangle 421"/>
              <p:cNvSpPr>
                <a:spLocks noChangeArrowheads="1"/>
              </p:cNvSpPr>
              <p:nvPr/>
            </p:nvSpPr>
            <p:spPr bwMode="auto">
              <a:xfrm>
                <a:off x="4222"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8" name="Rectangle 422"/>
              <p:cNvSpPr>
                <a:spLocks noChangeArrowheads="1"/>
              </p:cNvSpPr>
              <p:nvPr/>
            </p:nvSpPr>
            <p:spPr bwMode="auto">
              <a:xfrm>
                <a:off x="4324"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9" name="Rectangle 423"/>
              <p:cNvSpPr>
                <a:spLocks noChangeArrowheads="1"/>
              </p:cNvSpPr>
              <p:nvPr/>
            </p:nvSpPr>
            <p:spPr bwMode="auto">
              <a:xfrm>
                <a:off x="4426" y="1185"/>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80" name="Rectangle 424"/>
              <p:cNvSpPr>
                <a:spLocks noChangeArrowheads="1"/>
              </p:cNvSpPr>
              <p:nvPr/>
            </p:nvSpPr>
            <p:spPr bwMode="auto">
              <a:xfrm>
                <a:off x="3511"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1" name="Rectangle 425"/>
              <p:cNvSpPr>
                <a:spLocks noChangeArrowheads="1"/>
              </p:cNvSpPr>
              <p:nvPr/>
            </p:nvSpPr>
            <p:spPr bwMode="auto">
              <a:xfrm>
                <a:off x="3613"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2" name="Rectangle 426"/>
              <p:cNvSpPr>
                <a:spLocks noChangeArrowheads="1"/>
              </p:cNvSpPr>
              <p:nvPr/>
            </p:nvSpPr>
            <p:spPr bwMode="auto">
              <a:xfrm>
                <a:off x="3815"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3" name="Rectangle 427"/>
              <p:cNvSpPr>
                <a:spLocks noChangeArrowheads="1"/>
              </p:cNvSpPr>
              <p:nvPr/>
            </p:nvSpPr>
            <p:spPr bwMode="auto">
              <a:xfrm>
                <a:off x="3918"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4" name="Rectangle 428"/>
              <p:cNvSpPr>
                <a:spLocks noChangeArrowheads="1"/>
              </p:cNvSpPr>
              <p:nvPr/>
            </p:nvSpPr>
            <p:spPr bwMode="auto">
              <a:xfrm>
                <a:off x="4018"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5" name="Rectangle 429"/>
              <p:cNvSpPr>
                <a:spLocks noChangeArrowheads="1"/>
              </p:cNvSpPr>
              <p:nvPr/>
            </p:nvSpPr>
            <p:spPr bwMode="auto">
              <a:xfrm>
                <a:off x="4120"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6" name="Rectangle 430"/>
              <p:cNvSpPr>
                <a:spLocks noChangeArrowheads="1"/>
              </p:cNvSpPr>
              <p:nvPr/>
            </p:nvSpPr>
            <p:spPr bwMode="auto">
              <a:xfrm>
                <a:off x="4324"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7" name="Rectangle 431"/>
              <p:cNvSpPr>
                <a:spLocks noChangeArrowheads="1"/>
              </p:cNvSpPr>
              <p:nvPr/>
            </p:nvSpPr>
            <p:spPr bwMode="auto">
              <a:xfrm>
                <a:off x="4426"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8" name="Rectangle 432"/>
              <p:cNvSpPr>
                <a:spLocks noChangeArrowheads="1"/>
              </p:cNvSpPr>
              <p:nvPr/>
            </p:nvSpPr>
            <p:spPr bwMode="auto">
              <a:xfrm>
                <a:off x="3511" y="1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89" name="Rectangle 433"/>
              <p:cNvSpPr>
                <a:spLocks noChangeArrowheads="1"/>
              </p:cNvSpPr>
              <p:nvPr/>
            </p:nvSpPr>
            <p:spPr bwMode="auto">
              <a:xfrm>
                <a:off x="3713"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0" name="Rectangle 434"/>
              <p:cNvSpPr>
                <a:spLocks noChangeArrowheads="1"/>
              </p:cNvSpPr>
              <p:nvPr/>
            </p:nvSpPr>
            <p:spPr bwMode="auto">
              <a:xfrm>
                <a:off x="3815"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1" name="Rectangle 435"/>
              <p:cNvSpPr>
                <a:spLocks noChangeArrowheads="1"/>
              </p:cNvSpPr>
              <p:nvPr/>
            </p:nvSpPr>
            <p:spPr bwMode="auto">
              <a:xfrm>
                <a:off x="3918"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2" name="Rectangle 436"/>
              <p:cNvSpPr>
                <a:spLocks noChangeArrowheads="1"/>
              </p:cNvSpPr>
              <p:nvPr/>
            </p:nvSpPr>
            <p:spPr bwMode="auto">
              <a:xfrm>
                <a:off x="4120"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3" name="Rectangle 437"/>
              <p:cNvSpPr>
                <a:spLocks noChangeArrowheads="1"/>
              </p:cNvSpPr>
              <p:nvPr/>
            </p:nvSpPr>
            <p:spPr bwMode="auto">
              <a:xfrm>
                <a:off x="4222"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4" name="Rectangle 438"/>
              <p:cNvSpPr>
                <a:spLocks noChangeArrowheads="1"/>
              </p:cNvSpPr>
              <p:nvPr/>
            </p:nvSpPr>
            <p:spPr bwMode="auto">
              <a:xfrm>
                <a:off x="3613" y="14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5" name="Rectangle 439"/>
              <p:cNvSpPr>
                <a:spLocks noChangeArrowheads="1"/>
              </p:cNvSpPr>
              <p:nvPr/>
            </p:nvSpPr>
            <p:spPr bwMode="auto">
              <a:xfrm>
                <a:off x="3713"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6" name="Rectangle 440"/>
              <p:cNvSpPr>
                <a:spLocks noChangeArrowheads="1"/>
              </p:cNvSpPr>
              <p:nvPr/>
            </p:nvSpPr>
            <p:spPr bwMode="auto">
              <a:xfrm>
                <a:off x="3918"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7" name="Rectangle 441"/>
              <p:cNvSpPr>
                <a:spLocks noChangeArrowheads="1"/>
              </p:cNvSpPr>
              <p:nvPr/>
            </p:nvSpPr>
            <p:spPr bwMode="auto">
              <a:xfrm>
                <a:off x="4018"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8" name="Rectangle 442"/>
              <p:cNvSpPr>
                <a:spLocks noChangeArrowheads="1"/>
              </p:cNvSpPr>
              <p:nvPr/>
            </p:nvSpPr>
            <p:spPr bwMode="auto">
              <a:xfrm>
                <a:off x="4222"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9" name="Rectangle 443"/>
              <p:cNvSpPr>
                <a:spLocks noChangeArrowheads="1"/>
              </p:cNvSpPr>
              <p:nvPr/>
            </p:nvSpPr>
            <p:spPr bwMode="auto">
              <a:xfrm>
                <a:off x="4324"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0" name="Rectangle 444"/>
              <p:cNvSpPr>
                <a:spLocks noChangeArrowheads="1"/>
              </p:cNvSpPr>
              <p:nvPr/>
            </p:nvSpPr>
            <p:spPr bwMode="auto">
              <a:xfrm>
                <a:off x="4426" y="14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1" name="Rectangle 445"/>
              <p:cNvSpPr>
                <a:spLocks noChangeArrowheads="1"/>
              </p:cNvSpPr>
              <p:nvPr/>
            </p:nvSpPr>
            <p:spPr bwMode="auto">
              <a:xfrm>
                <a:off x="3511" y="1574"/>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2" name="Rectangle 446"/>
              <p:cNvSpPr>
                <a:spLocks noChangeArrowheads="1"/>
              </p:cNvSpPr>
              <p:nvPr/>
            </p:nvSpPr>
            <p:spPr bwMode="auto">
              <a:xfrm>
                <a:off x="3613" y="1574"/>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3" name="Rectangle 447"/>
              <p:cNvSpPr>
                <a:spLocks noChangeArrowheads="1"/>
              </p:cNvSpPr>
              <p:nvPr/>
            </p:nvSpPr>
            <p:spPr bwMode="auto">
              <a:xfrm>
                <a:off x="3815"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4" name="Rectangle 448"/>
              <p:cNvSpPr>
                <a:spLocks noChangeArrowheads="1"/>
              </p:cNvSpPr>
              <p:nvPr/>
            </p:nvSpPr>
            <p:spPr bwMode="auto">
              <a:xfrm>
                <a:off x="4018"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5" name="Rectangle 449"/>
              <p:cNvSpPr>
                <a:spLocks noChangeArrowheads="1"/>
              </p:cNvSpPr>
              <p:nvPr/>
            </p:nvSpPr>
            <p:spPr bwMode="auto">
              <a:xfrm>
                <a:off x="4120"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6" name="Rectangle 450"/>
              <p:cNvSpPr>
                <a:spLocks noChangeArrowheads="1"/>
              </p:cNvSpPr>
              <p:nvPr/>
            </p:nvSpPr>
            <p:spPr bwMode="auto">
              <a:xfrm>
                <a:off x="4324"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7" name="Rectangle 451"/>
              <p:cNvSpPr>
                <a:spLocks noChangeArrowheads="1"/>
              </p:cNvSpPr>
              <p:nvPr/>
            </p:nvSpPr>
            <p:spPr bwMode="auto">
              <a:xfrm>
                <a:off x="3511" y="1672"/>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8" name="Rectangle 452"/>
              <p:cNvSpPr>
                <a:spLocks noChangeArrowheads="1"/>
              </p:cNvSpPr>
              <p:nvPr/>
            </p:nvSpPr>
            <p:spPr bwMode="auto">
              <a:xfrm>
                <a:off x="3713"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9" name="Rectangle 453"/>
              <p:cNvSpPr>
                <a:spLocks noChangeArrowheads="1"/>
              </p:cNvSpPr>
              <p:nvPr/>
            </p:nvSpPr>
            <p:spPr bwMode="auto">
              <a:xfrm>
                <a:off x="3918"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0" name="Rectangle 454"/>
              <p:cNvSpPr>
                <a:spLocks noChangeArrowheads="1"/>
              </p:cNvSpPr>
              <p:nvPr/>
            </p:nvSpPr>
            <p:spPr bwMode="auto">
              <a:xfrm>
                <a:off x="4018"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1" name="Rectangle 455"/>
              <p:cNvSpPr>
                <a:spLocks noChangeArrowheads="1"/>
              </p:cNvSpPr>
              <p:nvPr/>
            </p:nvSpPr>
            <p:spPr bwMode="auto">
              <a:xfrm>
                <a:off x="4222"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2" name="Rectangle 456"/>
              <p:cNvSpPr>
                <a:spLocks noChangeArrowheads="1"/>
              </p:cNvSpPr>
              <p:nvPr/>
            </p:nvSpPr>
            <p:spPr bwMode="auto">
              <a:xfrm>
                <a:off x="4426" y="1672"/>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3" name="Rectangle 457"/>
              <p:cNvSpPr>
                <a:spLocks noChangeArrowheads="1"/>
              </p:cNvSpPr>
              <p:nvPr/>
            </p:nvSpPr>
            <p:spPr bwMode="auto">
              <a:xfrm>
                <a:off x="3613" y="1768"/>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4" name="Rectangle 458"/>
              <p:cNvSpPr>
                <a:spLocks noChangeArrowheads="1"/>
              </p:cNvSpPr>
              <p:nvPr/>
            </p:nvSpPr>
            <p:spPr bwMode="auto">
              <a:xfrm>
                <a:off x="3815"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5" name="Rectangle 459"/>
              <p:cNvSpPr>
                <a:spLocks noChangeArrowheads="1"/>
              </p:cNvSpPr>
              <p:nvPr/>
            </p:nvSpPr>
            <p:spPr bwMode="auto">
              <a:xfrm>
                <a:off x="3918"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6" name="Rectangle 460"/>
              <p:cNvSpPr>
                <a:spLocks noChangeArrowheads="1"/>
              </p:cNvSpPr>
              <p:nvPr/>
            </p:nvSpPr>
            <p:spPr bwMode="auto">
              <a:xfrm>
                <a:off x="4120"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7" name="Rectangle 461"/>
              <p:cNvSpPr>
                <a:spLocks noChangeArrowheads="1"/>
              </p:cNvSpPr>
              <p:nvPr/>
            </p:nvSpPr>
            <p:spPr bwMode="auto">
              <a:xfrm>
                <a:off x="4324"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8" name="Rectangle 462"/>
              <p:cNvSpPr>
                <a:spLocks noChangeArrowheads="1"/>
              </p:cNvSpPr>
              <p:nvPr/>
            </p:nvSpPr>
            <p:spPr bwMode="auto">
              <a:xfrm>
                <a:off x="4426" y="1768"/>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9" name="Rectangle 463"/>
              <p:cNvSpPr>
                <a:spLocks noChangeArrowheads="1"/>
              </p:cNvSpPr>
              <p:nvPr/>
            </p:nvSpPr>
            <p:spPr bwMode="auto">
              <a:xfrm>
                <a:off x="3511" y="186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0" name="Rectangle 464"/>
              <p:cNvSpPr>
                <a:spLocks noChangeArrowheads="1"/>
              </p:cNvSpPr>
              <p:nvPr/>
            </p:nvSpPr>
            <p:spPr bwMode="auto">
              <a:xfrm>
                <a:off x="3613" y="186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1" name="Rectangle 465"/>
              <p:cNvSpPr>
                <a:spLocks noChangeArrowheads="1"/>
              </p:cNvSpPr>
              <p:nvPr/>
            </p:nvSpPr>
            <p:spPr bwMode="auto">
              <a:xfrm>
                <a:off x="3815"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2" name="Rectangle 466"/>
              <p:cNvSpPr>
                <a:spLocks noChangeArrowheads="1"/>
              </p:cNvSpPr>
              <p:nvPr/>
            </p:nvSpPr>
            <p:spPr bwMode="auto">
              <a:xfrm>
                <a:off x="4018"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3" name="Rectangle 467"/>
              <p:cNvSpPr>
                <a:spLocks noChangeArrowheads="1"/>
              </p:cNvSpPr>
              <p:nvPr/>
            </p:nvSpPr>
            <p:spPr bwMode="auto">
              <a:xfrm>
                <a:off x="4120"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4" name="Rectangle 468"/>
              <p:cNvSpPr>
                <a:spLocks noChangeArrowheads="1"/>
              </p:cNvSpPr>
              <p:nvPr/>
            </p:nvSpPr>
            <p:spPr bwMode="auto">
              <a:xfrm>
                <a:off x="4324"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5" name="Rectangle 469"/>
              <p:cNvSpPr>
                <a:spLocks noChangeArrowheads="1"/>
              </p:cNvSpPr>
              <p:nvPr/>
            </p:nvSpPr>
            <p:spPr bwMode="auto">
              <a:xfrm>
                <a:off x="3713"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6" name="Rectangle 470"/>
              <p:cNvSpPr>
                <a:spLocks noChangeArrowheads="1"/>
              </p:cNvSpPr>
              <p:nvPr/>
            </p:nvSpPr>
            <p:spPr bwMode="auto">
              <a:xfrm>
                <a:off x="3918"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7" name="Rectangle 471"/>
              <p:cNvSpPr>
                <a:spLocks noChangeArrowheads="1"/>
              </p:cNvSpPr>
              <p:nvPr/>
            </p:nvSpPr>
            <p:spPr bwMode="auto">
              <a:xfrm>
                <a:off x="4018"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8" name="Rectangle 472"/>
              <p:cNvSpPr>
                <a:spLocks noChangeArrowheads="1"/>
              </p:cNvSpPr>
              <p:nvPr/>
            </p:nvSpPr>
            <p:spPr bwMode="auto">
              <a:xfrm>
                <a:off x="4222"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9" name="Rectangle 473"/>
              <p:cNvSpPr>
                <a:spLocks noChangeArrowheads="1"/>
              </p:cNvSpPr>
              <p:nvPr/>
            </p:nvSpPr>
            <p:spPr bwMode="auto">
              <a:xfrm>
                <a:off x="4426" y="196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430" name="Rectangle 474"/>
              <p:cNvSpPr>
                <a:spLocks noChangeArrowheads="1"/>
              </p:cNvSpPr>
              <p:nvPr/>
            </p:nvSpPr>
            <p:spPr bwMode="auto">
              <a:xfrm>
                <a:off x="3713"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1" name="Rectangle 475"/>
              <p:cNvSpPr>
                <a:spLocks noChangeArrowheads="1"/>
              </p:cNvSpPr>
              <p:nvPr/>
            </p:nvSpPr>
            <p:spPr bwMode="auto">
              <a:xfrm>
                <a:off x="3918"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2" name="Rectangle 476"/>
              <p:cNvSpPr>
                <a:spLocks noChangeArrowheads="1"/>
              </p:cNvSpPr>
              <p:nvPr/>
            </p:nvSpPr>
            <p:spPr bwMode="auto">
              <a:xfrm>
                <a:off x="4222"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3" name="Rectangle 477"/>
              <p:cNvSpPr>
                <a:spLocks noChangeArrowheads="1"/>
              </p:cNvSpPr>
              <p:nvPr/>
            </p:nvSpPr>
            <p:spPr bwMode="auto">
              <a:xfrm>
                <a:off x="3815" y="216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4" name="Rectangle 478"/>
              <p:cNvSpPr>
                <a:spLocks noChangeArrowheads="1"/>
              </p:cNvSpPr>
              <p:nvPr/>
            </p:nvSpPr>
            <p:spPr bwMode="auto">
              <a:xfrm>
                <a:off x="3613" y="216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5" name="Rectangle 479"/>
              <p:cNvSpPr>
                <a:spLocks noChangeArrowheads="1"/>
              </p:cNvSpPr>
              <p:nvPr/>
            </p:nvSpPr>
            <p:spPr bwMode="auto">
              <a:xfrm>
                <a:off x="3613" y="240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6" name="Rectangle 480"/>
              <p:cNvSpPr>
                <a:spLocks noChangeArrowheads="1"/>
              </p:cNvSpPr>
              <p:nvPr/>
            </p:nvSpPr>
            <p:spPr bwMode="auto">
              <a:xfrm>
                <a:off x="3511"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37" name="Rectangle 481"/>
              <p:cNvSpPr>
                <a:spLocks noChangeArrowheads="1"/>
              </p:cNvSpPr>
              <p:nvPr/>
            </p:nvSpPr>
            <p:spPr bwMode="auto">
              <a:xfrm>
                <a:off x="4426"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38" name="Rectangle 482"/>
              <p:cNvSpPr>
                <a:spLocks noChangeArrowheads="1"/>
              </p:cNvSpPr>
              <p:nvPr/>
            </p:nvSpPr>
            <p:spPr bwMode="auto">
              <a:xfrm>
                <a:off x="4020" y="216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9" name="Rectangle 483"/>
              <p:cNvSpPr>
                <a:spLocks noChangeArrowheads="1"/>
              </p:cNvSpPr>
              <p:nvPr/>
            </p:nvSpPr>
            <p:spPr bwMode="auto">
              <a:xfrm>
                <a:off x="3918" y="227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0" name="Rectangle 484"/>
              <p:cNvSpPr>
                <a:spLocks noChangeArrowheads="1"/>
              </p:cNvSpPr>
              <p:nvPr/>
            </p:nvSpPr>
            <p:spPr bwMode="auto">
              <a:xfrm>
                <a:off x="4122"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1" name="Rectangle 485"/>
              <p:cNvSpPr>
                <a:spLocks noChangeArrowheads="1"/>
              </p:cNvSpPr>
              <p:nvPr/>
            </p:nvSpPr>
            <p:spPr bwMode="auto">
              <a:xfrm>
                <a:off x="4020" y="248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42" name="Rectangle 486"/>
              <p:cNvSpPr>
                <a:spLocks noChangeArrowheads="1"/>
              </p:cNvSpPr>
              <p:nvPr/>
            </p:nvSpPr>
            <p:spPr bwMode="auto">
              <a:xfrm>
                <a:off x="4120" y="2605"/>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43" name="Rectangle 487"/>
              <p:cNvSpPr>
                <a:spLocks noChangeArrowheads="1"/>
              </p:cNvSpPr>
              <p:nvPr/>
            </p:nvSpPr>
            <p:spPr bwMode="auto">
              <a:xfrm>
                <a:off x="4324" y="216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44" name="Rectangle 488"/>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5" name="Rectangle 489"/>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6" name="Freeform 490"/>
              <p:cNvSpPr/>
              <p:nvPr/>
            </p:nvSpPr>
            <p:spPr bwMode="auto">
              <a:xfrm>
                <a:off x="4516" y="-335"/>
                <a:ext cx="246" cy="559"/>
              </a:xfrm>
              <a:custGeom>
                <a:avLst/>
                <a:gdLst>
                  <a:gd name="T0" fmla="*/ 0 w 246"/>
                  <a:gd name="T1" fmla="*/ 0 h 559"/>
                  <a:gd name="T2" fmla="*/ 0 w 246"/>
                  <a:gd name="T3" fmla="*/ 0 h 559"/>
                  <a:gd name="T4" fmla="*/ 0 w 246"/>
                  <a:gd name="T5" fmla="*/ 50 h 559"/>
                  <a:gd name="T6" fmla="*/ 246 w 246"/>
                  <a:gd name="T7" fmla="*/ 559 h 559"/>
                  <a:gd name="T8" fmla="*/ 246 w 246"/>
                  <a:gd name="T9" fmla="*/ 533 h 559"/>
                  <a:gd name="T10" fmla="*/ 0 w 246"/>
                  <a:gd name="T11" fmla="*/ 0 h 559"/>
                </a:gdLst>
                <a:ahLst/>
                <a:cxnLst>
                  <a:cxn ang="0">
                    <a:pos x="T0" y="T1"/>
                  </a:cxn>
                  <a:cxn ang="0">
                    <a:pos x="T2" y="T3"/>
                  </a:cxn>
                  <a:cxn ang="0">
                    <a:pos x="T4" y="T5"/>
                  </a:cxn>
                  <a:cxn ang="0">
                    <a:pos x="T6" y="T7"/>
                  </a:cxn>
                  <a:cxn ang="0">
                    <a:pos x="T8" y="T9"/>
                  </a:cxn>
                  <a:cxn ang="0">
                    <a:pos x="T10" y="T11"/>
                  </a:cxn>
                </a:cxnLst>
                <a:rect l="0" t="0" r="r" b="b"/>
                <a:pathLst>
                  <a:path w="246" h="559">
                    <a:moveTo>
                      <a:pt x="0" y="0"/>
                    </a:moveTo>
                    <a:lnTo>
                      <a:pt x="0" y="0"/>
                    </a:lnTo>
                    <a:lnTo>
                      <a:pt x="0" y="50"/>
                    </a:lnTo>
                    <a:lnTo>
                      <a:pt x="246" y="559"/>
                    </a:lnTo>
                    <a:lnTo>
                      <a:pt x="246" y="5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47" name="Freeform 491"/>
              <p:cNvSpPr/>
              <p:nvPr/>
            </p:nvSpPr>
            <p:spPr bwMode="auto">
              <a:xfrm>
                <a:off x="4516" y="-335"/>
                <a:ext cx="246" cy="559"/>
              </a:xfrm>
              <a:custGeom>
                <a:avLst/>
                <a:gdLst>
                  <a:gd name="T0" fmla="*/ 0 w 246"/>
                  <a:gd name="T1" fmla="*/ 0 h 559"/>
                  <a:gd name="T2" fmla="*/ 0 w 246"/>
                  <a:gd name="T3" fmla="*/ 0 h 559"/>
                  <a:gd name="T4" fmla="*/ 0 w 246"/>
                  <a:gd name="T5" fmla="*/ 50 h 559"/>
                  <a:gd name="T6" fmla="*/ 246 w 246"/>
                  <a:gd name="T7" fmla="*/ 559 h 559"/>
                  <a:gd name="T8" fmla="*/ 246 w 246"/>
                  <a:gd name="T9" fmla="*/ 533 h 559"/>
                  <a:gd name="T10" fmla="*/ 0 w 246"/>
                  <a:gd name="T11" fmla="*/ 0 h 559"/>
                </a:gdLst>
                <a:ahLst/>
                <a:cxnLst>
                  <a:cxn ang="0">
                    <a:pos x="T0" y="T1"/>
                  </a:cxn>
                  <a:cxn ang="0">
                    <a:pos x="T2" y="T3"/>
                  </a:cxn>
                  <a:cxn ang="0">
                    <a:pos x="T4" y="T5"/>
                  </a:cxn>
                  <a:cxn ang="0">
                    <a:pos x="T6" y="T7"/>
                  </a:cxn>
                  <a:cxn ang="0">
                    <a:pos x="T8" y="T9"/>
                  </a:cxn>
                  <a:cxn ang="0">
                    <a:pos x="T10" y="T11"/>
                  </a:cxn>
                </a:cxnLst>
                <a:rect l="0" t="0" r="r" b="b"/>
                <a:pathLst>
                  <a:path w="246" h="559">
                    <a:moveTo>
                      <a:pt x="0" y="0"/>
                    </a:moveTo>
                    <a:lnTo>
                      <a:pt x="0" y="0"/>
                    </a:lnTo>
                    <a:lnTo>
                      <a:pt x="0" y="50"/>
                    </a:lnTo>
                    <a:lnTo>
                      <a:pt x="246" y="559"/>
                    </a:lnTo>
                    <a:lnTo>
                      <a:pt x="246" y="533"/>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48" name="Freeform 492"/>
              <p:cNvSpPr/>
              <p:nvPr/>
            </p:nvSpPr>
            <p:spPr bwMode="auto">
              <a:xfrm>
                <a:off x="4516" y="-245"/>
                <a:ext cx="88" cy="219"/>
              </a:xfrm>
              <a:custGeom>
                <a:avLst/>
                <a:gdLst>
                  <a:gd name="T0" fmla="*/ 0 w 88"/>
                  <a:gd name="T1" fmla="*/ 0 h 219"/>
                  <a:gd name="T2" fmla="*/ 0 w 88"/>
                  <a:gd name="T3" fmla="*/ 0 h 219"/>
                  <a:gd name="T4" fmla="*/ 0 w 88"/>
                  <a:gd name="T5" fmla="*/ 50 h 219"/>
                  <a:gd name="T6" fmla="*/ 88 w 88"/>
                  <a:gd name="T7" fmla="*/ 219 h 219"/>
                  <a:gd name="T8" fmla="*/ 88 w 88"/>
                  <a:gd name="T9" fmla="*/ 178 h 219"/>
                  <a:gd name="T10" fmla="*/ 0 w 88"/>
                  <a:gd name="T11" fmla="*/ 0 h 219"/>
                </a:gdLst>
                <a:ahLst/>
                <a:cxnLst>
                  <a:cxn ang="0">
                    <a:pos x="T0" y="T1"/>
                  </a:cxn>
                  <a:cxn ang="0">
                    <a:pos x="T2" y="T3"/>
                  </a:cxn>
                  <a:cxn ang="0">
                    <a:pos x="T4" y="T5"/>
                  </a:cxn>
                  <a:cxn ang="0">
                    <a:pos x="T6" y="T7"/>
                  </a:cxn>
                  <a:cxn ang="0">
                    <a:pos x="T8" y="T9"/>
                  </a:cxn>
                  <a:cxn ang="0">
                    <a:pos x="T10" y="T11"/>
                  </a:cxn>
                </a:cxnLst>
                <a:rect l="0" t="0" r="r" b="b"/>
                <a:pathLst>
                  <a:path w="88" h="219">
                    <a:moveTo>
                      <a:pt x="0" y="0"/>
                    </a:moveTo>
                    <a:lnTo>
                      <a:pt x="0" y="0"/>
                    </a:lnTo>
                    <a:lnTo>
                      <a:pt x="0" y="50"/>
                    </a:lnTo>
                    <a:lnTo>
                      <a:pt x="88" y="219"/>
                    </a:lnTo>
                    <a:lnTo>
                      <a:pt x="88" y="17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49" name="Freeform 493"/>
              <p:cNvSpPr/>
              <p:nvPr/>
            </p:nvSpPr>
            <p:spPr bwMode="auto">
              <a:xfrm>
                <a:off x="4516" y="-245"/>
                <a:ext cx="88" cy="219"/>
              </a:xfrm>
              <a:custGeom>
                <a:avLst/>
                <a:gdLst>
                  <a:gd name="T0" fmla="*/ 0 w 88"/>
                  <a:gd name="T1" fmla="*/ 0 h 219"/>
                  <a:gd name="T2" fmla="*/ 0 w 88"/>
                  <a:gd name="T3" fmla="*/ 0 h 219"/>
                  <a:gd name="T4" fmla="*/ 0 w 88"/>
                  <a:gd name="T5" fmla="*/ 50 h 219"/>
                  <a:gd name="T6" fmla="*/ 88 w 88"/>
                  <a:gd name="T7" fmla="*/ 219 h 219"/>
                  <a:gd name="T8" fmla="*/ 88 w 88"/>
                  <a:gd name="T9" fmla="*/ 178 h 219"/>
                  <a:gd name="T10" fmla="*/ 0 w 88"/>
                  <a:gd name="T11" fmla="*/ 0 h 219"/>
                </a:gdLst>
                <a:ahLst/>
                <a:cxnLst>
                  <a:cxn ang="0">
                    <a:pos x="T0" y="T1"/>
                  </a:cxn>
                  <a:cxn ang="0">
                    <a:pos x="T2" y="T3"/>
                  </a:cxn>
                  <a:cxn ang="0">
                    <a:pos x="T4" y="T5"/>
                  </a:cxn>
                  <a:cxn ang="0">
                    <a:pos x="T6" y="T7"/>
                  </a:cxn>
                  <a:cxn ang="0">
                    <a:pos x="T8" y="T9"/>
                  </a:cxn>
                  <a:cxn ang="0">
                    <a:pos x="T10" y="T11"/>
                  </a:cxn>
                </a:cxnLst>
                <a:rect l="0" t="0" r="r" b="b"/>
                <a:pathLst>
                  <a:path w="88" h="219">
                    <a:moveTo>
                      <a:pt x="0" y="0"/>
                    </a:moveTo>
                    <a:lnTo>
                      <a:pt x="0" y="0"/>
                    </a:lnTo>
                    <a:lnTo>
                      <a:pt x="0" y="50"/>
                    </a:lnTo>
                    <a:lnTo>
                      <a:pt x="88" y="219"/>
                    </a:lnTo>
                    <a:lnTo>
                      <a:pt x="88" y="17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0" name="Freeform 494"/>
              <p:cNvSpPr/>
              <p:nvPr/>
            </p:nvSpPr>
            <p:spPr bwMode="auto">
              <a:xfrm>
                <a:off x="4628" y="-18"/>
                <a:ext cx="78" cy="190"/>
              </a:xfrm>
              <a:custGeom>
                <a:avLst/>
                <a:gdLst>
                  <a:gd name="T0" fmla="*/ 0 w 78"/>
                  <a:gd name="T1" fmla="*/ 0 h 190"/>
                  <a:gd name="T2" fmla="*/ 0 w 78"/>
                  <a:gd name="T3" fmla="*/ 0 h 190"/>
                  <a:gd name="T4" fmla="*/ 0 w 78"/>
                  <a:gd name="T5" fmla="*/ 38 h 190"/>
                  <a:gd name="T6" fmla="*/ 78 w 78"/>
                  <a:gd name="T7" fmla="*/ 190 h 190"/>
                  <a:gd name="T8" fmla="*/ 78 w 78"/>
                  <a:gd name="T9" fmla="*/ 190 h 190"/>
                  <a:gd name="T10" fmla="*/ 78 w 78"/>
                  <a:gd name="T11" fmla="*/ 158 h 190"/>
                  <a:gd name="T12" fmla="*/ 0 w 78"/>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78" h="190">
                    <a:moveTo>
                      <a:pt x="0" y="0"/>
                    </a:moveTo>
                    <a:lnTo>
                      <a:pt x="0" y="0"/>
                    </a:lnTo>
                    <a:lnTo>
                      <a:pt x="0" y="38"/>
                    </a:lnTo>
                    <a:lnTo>
                      <a:pt x="78" y="190"/>
                    </a:lnTo>
                    <a:lnTo>
                      <a:pt x="78" y="190"/>
                    </a:lnTo>
                    <a:lnTo>
                      <a:pt x="78" y="15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1" name="Freeform 495"/>
              <p:cNvSpPr/>
              <p:nvPr/>
            </p:nvSpPr>
            <p:spPr bwMode="auto">
              <a:xfrm>
                <a:off x="4628" y="-18"/>
                <a:ext cx="78" cy="190"/>
              </a:xfrm>
              <a:custGeom>
                <a:avLst/>
                <a:gdLst>
                  <a:gd name="T0" fmla="*/ 0 w 78"/>
                  <a:gd name="T1" fmla="*/ 0 h 190"/>
                  <a:gd name="T2" fmla="*/ 0 w 78"/>
                  <a:gd name="T3" fmla="*/ 0 h 190"/>
                  <a:gd name="T4" fmla="*/ 0 w 78"/>
                  <a:gd name="T5" fmla="*/ 38 h 190"/>
                  <a:gd name="T6" fmla="*/ 78 w 78"/>
                  <a:gd name="T7" fmla="*/ 190 h 190"/>
                  <a:gd name="T8" fmla="*/ 78 w 78"/>
                  <a:gd name="T9" fmla="*/ 190 h 190"/>
                  <a:gd name="T10" fmla="*/ 78 w 78"/>
                  <a:gd name="T11" fmla="*/ 158 h 190"/>
                  <a:gd name="T12" fmla="*/ 0 w 78"/>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78" h="190">
                    <a:moveTo>
                      <a:pt x="0" y="0"/>
                    </a:moveTo>
                    <a:lnTo>
                      <a:pt x="0" y="0"/>
                    </a:lnTo>
                    <a:lnTo>
                      <a:pt x="0" y="38"/>
                    </a:lnTo>
                    <a:lnTo>
                      <a:pt x="78" y="190"/>
                    </a:lnTo>
                    <a:lnTo>
                      <a:pt x="78" y="190"/>
                    </a:lnTo>
                    <a:lnTo>
                      <a:pt x="78" y="15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2" name="Freeform 496"/>
              <p:cNvSpPr/>
              <p:nvPr/>
            </p:nvSpPr>
            <p:spPr bwMode="auto">
              <a:xfrm>
                <a:off x="4730" y="190"/>
                <a:ext cx="32" cy="88"/>
              </a:xfrm>
              <a:custGeom>
                <a:avLst/>
                <a:gdLst>
                  <a:gd name="T0" fmla="*/ 0 w 32"/>
                  <a:gd name="T1" fmla="*/ 0 h 88"/>
                  <a:gd name="T2" fmla="*/ 0 w 32"/>
                  <a:gd name="T3" fmla="*/ 28 h 88"/>
                  <a:gd name="T4" fmla="*/ 32 w 32"/>
                  <a:gd name="T5" fmla="*/ 88 h 88"/>
                  <a:gd name="T6" fmla="*/ 32 w 32"/>
                  <a:gd name="T7" fmla="*/ 64 h 88"/>
                  <a:gd name="T8" fmla="*/ 0 w 32"/>
                  <a:gd name="T9" fmla="*/ 0 h 88"/>
                </a:gdLst>
                <a:ahLst/>
                <a:cxnLst>
                  <a:cxn ang="0">
                    <a:pos x="T0" y="T1"/>
                  </a:cxn>
                  <a:cxn ang="0">
                    <a:pos x="T2" y="T3"/>
                  </a:cxn>
                  <a:cxn ang="0">
                    <a:pos x="T4" y="T5"/>
                  </a:cxn>
                  <a:cxn ang="0">
                    <a:pos x="T6" y="T7"/>
                  </a:cxn>
                  <a:cxn ang="0">
                    <a:pos x="T8" y="T9"/>
                  </a:cxn>
                </a:cxnLst>
                <a:rect l="0" t="0" r="r" b="b"/>
                <a:pathLst>
                  <a:path w="32" h="88">
                    <a:moveTo>
                      <a:pt x="0" y="0"/>
                    </a:moveTo>
                    <a:lnTo>
                      <a:pt x="0" y="28"/>
                    </a:lnTo>
                    <a:lnTo>
                      <a:pt x="32" y="88"/>
                    </a:lnTo>
                    <a:lnTo>
                      <a:pt x="32" y="6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3" name="Freeform 497"/>
              <p:cNvSpPr/>
              <p:nvPr/>
            </p:nvSpPr>
            <p:spPr bwMode="auto">
              <a:xfrm>
                <a:off x="4730" y="190"/>
                <a:ext cx="32" cy="88"/>
              </a:xfrm>
              <a:custGeom>
                <a:avLst/>
                <a:gdLst>
                  <a:gd name="T0" fmla="*/ 0 w 32"/>
                  <a:gd name="T1" fmla="*/ 0 h 88"/>
                  <a:gd name="T2" fmla="*/ 0 w 32"/>
                  <a:gd name="T3" fmla="*/ 28 h 88"/>
                  <a:gd name="T4" fmla="*/ 32 w 32"/>
                  <a:gd name="T5" fmla="*/ 88 h 88"/>
                  <a:gd name="T6" fmla="*/ 32 w 32"/>
                  <a:gd name="T7" fmla="*/ 64 h 88"/>
                  <a:gd name="T8" fmla="*/ 0 w 32"/>
                  <a:gd name="T9" fmla="*/ 0 h 88"/>
                </a:gdLst>
                <a:ahLst/>
                <a:cxnLst>
                  <a:cxn ang="0">
                    <a:pos x="T0" y="T1"/>
                  </a:cxn>
                  <a:cxn ang="0">
                    <a:pos x="T2" y="T3"/>
                  </a:cxn>
                  <a:cxn ang="0">
                    <a:pos x="T4" y="T5"/>
                  </a:cxn>
                  <a:cxn ang="0">
                    <a:pos x="T6" y="T7"/>
                  </a:cxn>
                  <a:cxn ang="0">
                    <a:pos x="T8" y="T9"/>
                  </a:cxn>
                </a:cxnLst>
                <a:rect l="0" t="0" r="r" b="b"/>
                <a:pathLst>
                  <a:path w="32" h="88">
                    <a:moveTo>
                      <a:pt x="0" y="0"/>
                    </a:moveTo>
                    <a:lnTo>
                      <a:pt x="0" y="28"/>
                    </a:lnTo>
                    <a:lnTo>
                      <a:pt x="32" y="88"/>
                    </a:lnTo>
                    <a:lnTo>
                      <a:pt x="32" y="6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4" name="Freeform 498"/>
              <p:cNvSpPr/>
              <p:nvPr/>
            </p:nvSpPr>
            <p:spPr bwMode="auto">
              <a:xfrm>
                <a:off x="4516" y="-155"/>
                <a:ext cx="246" cy="489"/>
              </a:xfrm>
              <a:custGeom>
                <a:avLst/>
                <a:gdLst>
                  <a:gd name="T0" fmla="*/ 0 w 246"/>
                  <a:gd name="T1" fmla="*/ 0 h 489"/>
                  <a:gd name="T2" fmla="*/ 0 w 246"/>
                  <a:gd name="T3" fmla="*/ 0 h 489"/>
                  <a:gd name="T4" fmla="*/ 0 w 246"/>
                  <a:gd name="T5" fmla="*/ 50 h 489"/>
                  <a:gd name="T6" fmla="*/ 246 w 246"/>
                  <a:gd name="T7" fmla="*/ 489 h 489"/>
                  <a:gd name="T8" fmla="*/ 246 w 246"/>
                  <a:gd name="T9" fmla="*/ 489 h 489"/>
                  <a:gd name="T10" fmla="*/ 246 w 246"/>
                  <a:gd name="T11" fmla="*/ 463 h 489"/>
                  <a:gd name="T12" fmla="*/ 0 w 246"/>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246" h="489">
                    <a:moveTo>
                      <a:pt x="0" y="0"/>
                    </a:moveTo>
                    <a:lnTo>
                      <a:pt x="0" y="0"/>
                    </a:lnTo>
                    <a:lnTo>
                      <a:pt x="0" y="50"/>
                    </a:lnTo>
                    <a:lnTo>
                      <a:pt x="246" y="489"/>
                    </a:lnTo>
                    <a:lnTo>
                      <a:pt x="246" y="489"/>
                    </a:lnTo>
                    <a:lnTo>
                      <a:pt x="246" y="46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5" name="Freeform 499"/>
              <p:cNvSpPr/>
              <p:nvPr/>
            </p:nvSpPr>
            <p:spPr bwMode="auto">
              <a:xfrm>
                <a:off x="4516" y="-155"/>
                <a:ext cx="246" cy="489"/>
              </a:xfrm>
              <a:custGeom>
                <a:avLst/>
                <a:gdLst>
                  <a:gd name="T0" fmla="*/ 0 w 246"/>
                  <a:gd name="T1" fmla="*/ 0 h 489"/>
                  <a:gd name="T2" fmla="*/ 0 w 246"/>
                  <a:gd name="T3" fmla="*/ 0 h 489"/>
                  <a:gd name="T4" fmla="*/ 0 w 246"/>
                  <a:gd name="T5" fmla="*/ 50 h 489"/>
                  <a:gd name="T6" fmla="*/ 246 w 246"/>
                  <a:gd name="T7" fmla="*/ 489 h 489"/>
                  <a:gd name="T8" fmla="*/ 246 w 246"/>
                  <a:gd name="T9" fmla="*/ 489 h 489"/>
                  <a:gd name="T10" fmla="*/ 246 w 246"/>
                  <a:gd name="T11" fmla="*/ 463 h 489"/>
                  <a:gd name="T12" fmla="*/ 0 w 246"/>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246" h="489">
                    <a:moveTo>
                      <a:pt x="0" y="0"/>
                    </a:moveTo>
                    <a:lnTo>
                      <a:pt x="0" y="0"/>
                    </a:lnTo>
                    <a:lnTo>
                      <a:pt x="0" y="50"/>
                    </a:lnTo>
                    <a:lnTo>
                      <a:pt x="246" y="489"/>
                    </a:lnTo>
                    <a:lnTo>
                      <a:pt x="246" y="489"/>
                    </a:lnTo>
                    <a:lnTo>
                      <a:pt x="246" y="463"/>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6" name="Freeform 500"/>
              <p:cNvSpPr/>
              <p:nvPr/>
            </p:nvSpPr>
            <p:spPr bwMode="auto">
              <a:xfrm>
                <a:off x="4516" y="-65"/>
                <a:ext cx="28" cy="95"/>
              </a:xfrm>
              <a:custGeom>
                <a:avLst/>
                <a:gdLst>
                  <a:gd name="T0" fmla="*/ 0 w 28"/>
                  <a:gd name="T1" fmla="*/ 0 h 95"/>
                  <a:gd name="T2" fmla="*/ 0 w 28"/>
                  <a:gd name="T3" fmla="*/ 0 h 95"/>
                  <a:gd name="T4" fmla="*/ 0 w 28"/>
                  <a:gd name="T5" fmla="*/ 51 h 95"/>
                  <a:gd name="T6" fmla="*/ 28 w 28"/>
                  <a:gd name="T7" fmla="*/ 95 h 95"/>
                  <a:gd name="T8" fmla="*/ 28 w 28"/>
                  <a:gd name="T9" fmla="*/ 49 h 95"/>
                  <a:gd name="T10" fmla="*/ 0 w 28"/>
                  <a:gd name="T11" fmla="*/ 0 h 95"/>
                </a:gdLst>
                <a:ahLst/>
                <a:cxnLst>
                  <a:cxn ang="0">
                    <a:pos x="T0" y="T1"/>
                  </a:cxn>
                  <a:cxn ang="0">
                    <a:pos x="T2" y="T3"/>
                  </a:cxn>
                  <a:cxn ang="0">
                    <a:pos x="T4" y="T5"/>
                  </a:cxn>
                  <a:cxn ang="0">
                    <a:pos x="T6" y="T7"/>
                  </a:cxn>
                  <a:cxn ang="0">
                    <a:pos x="T8" y="T9"/>
                  </a:cxn>
                  <a:cxn ang="0">
                    <a:pos x="T10" y="T11"/>
                  </a:cxn>
                </a:cxnLst>
                <a:rect l="0" t="0" r="r" b="b"/>
                <a:pathLst>
                  <a:path w="28" h="95">
                    <a:moveTo>
                      <a:pt x="0" y="0"/>
                    </a:moveTo>
                    <a:lnTo>
                      <a:pt x="0" y="0"/>
                    </a:lnTo>
                    <a:lnTo>
                      <a:pt x="0" y="51"/>
                    </a:lnTo>
                    <a:lnTo>
                      <a:pt x="28" y="95"/>
                    </a:lnTo>
                    <a:lnTo>
                      <a:pt x="28" y="49"/>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7" name="Freeform 501"/>
              <p:cNvSpPr/>
              <p:nvPr/>
            </p:nvSpPr>
            <p:spPr bwMode="auto">
              <a:xfrm>
                <a:off x="4516" y="-65"/>
                <a:ext cx="28" cy="95"/>
              </a:xfrm>
              <a:custGeom>
                <a:avLst/>
                <a:gdLst>
                  <a:gd name="T0" fmla="*/ 0 w 28"/>
                  <a:gd name="T1" fmla="*/ 0 h 95"/>
                  <a:gd name="T2" fmla="*/ 0 w 28"/>
                  <a:gd name="T3" fmla="*/ 0 h 95"/>
                  <a:gd name="T4" fmla="*/ 0 w 28"/>
                  <a:gd name="T5" fmla="*/ 51 h 95"/>
                  <a:gd name="T6" fmla="*/ 28 w 28"/>
                  <a:gd name="T7" fmla="*/ 95 h 95"/>
                  <a:gd name="T8" fmla="*/ 28 w 28"/>
                  <a:gd name="T9" fmla="*/ 49 h 95"/>
                  <a:gd name="T10" fmla="*/ 0 w 28"/>
                  <a:gd name="T11" fmla="*/ 0 h 95"/>
                </a:gdLst>
                <a:ahLst/>
                <a:cxnLst>
                  <a:cxn ang="0">
                    <a:pos x="T0" y="T1"/>
                  </a:cxn>
                  <a:cxn ang="0">
                    <a:pos x="T2" y="T3"/>
                  </a:cxn>
                  <a:cxn ang="0">
                    <a:pos x="T4" y="T5"/>
                  </a:cxn>
                  <a:cxn ang="0">
                    <a:pos x="T6" y="T7"/>
                  </a:cxn>
                  <a:cxn ang="0">
                    <a:pos x="T8" y="T9"/>
                  </a:cxn>
                  <a:cxn ang="0">
                    <a:pos x="T10" y="T11"/>
                  </a:cxn>
                </a:cxnLst>
                <a:rect l="0" t="0" r="r" b="b"/>
                <a:pathLst>
                  <a:path w="28" h="95">
                    <a:moveTo>
                      <a:pt x="0" y="0"/>
                    </a:moveTo>
                    <a:lnTo>
                      <a:pt x="0" y="0"/>
                    </a:lnTo>
                    <a:lnTo>
                      <a:pt x="0" y="51"/>
                    </a:lnTo>
                    <a:lnTo>
                      <a:pt x="28" y="95"/>
                    </a:lnTo>
                    <a:lnTo>
                      <a:pt x="28" y="49"/>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8" name="Freeform 502"/>
              <p:cNvSpPr/>
              <p:nvPr/>
            </p:nvSpPr>
            <p:spPr bwMode="auto">
              <a:xfrm>
                <a:off x="4568" y="26"/>
                <a:ext cx="54" cy="136"/>
              </a:xfrm>
              <a:custGeom>
                <a:avLst/>
                <a:gdLst>
                  <a:gd name="T0" fmla="*/ 0 w 54"/>
                  <a:gd name="T1" fmla="*/ 0 h 136"/>
                  <a:gd name="T2" fmla="*/ 0 w 54"/>
                  <a:gd name="T3" fmla="*/ 0 h 136"/>
                  <a:gd name="T4" fmla="*/ 0 w 54"/>
                  <a:gd name="T5" fmla="*/ 44 h 136"/>
                  <a:gd name="T6" fmla="*/ 54 w 54"/>
                  <a:gd name="T7" fmla="*/ 136 h 136"/>
                  <a:gd name="T8" fmla="*/ 54 w 54"/>
                  <a:gd name="T9" fmla="*/ 96 h 136"/>
                  <a:gd name="T10" fmla="*/ 0 w 54"/>
                  <a:gd name="T11" fmla="*/ 0 h 136"/>
                </a:gdLst>
                <a:ahLst/>
                <a:cxnLst>
                  <a:cxn ang="0">
                    <a:pos x="T0" y="T1"/>
                  </a:cxn>
                  <a:cxn ang="0">
                    <a:pos x="T2" y="T3"/>
                  </a:cxn>
                  <a:cxn ang="0">
                    <a:pos x="T4" y="T5"/>
                  </a:cxn>
                  <a:cxn ang="0">
                    <a:pos x="T6" y="T7"/>
                  </a:cxn>
                  <a:cxn ang="0">
                    <a:pos x="T8" y="T9"/>
                  </a:cxn>
                  <a:cxn ang="0">
                    <a:pos x="T10" y="T11"/>
                  </a:cxn>
                </a:cxnLst>
                <a:rect l="0" t="0" r="r" b="b"/>
                <a:pathLst>
                  <a:path w="54" h="136">
                    <a:moveTo>
                      <a:pt x="0" y="0"/>
                    </a:moveTo>
                    <a:lnTo>
                      <a:pt x="0" y="0"/>
                    </a:lnTo>
                    <a:lnTo>
                      <a:pt x="0" y="44"/>
                    </a:lnTo>
                    <a:lnTo>
                      <a:pt x="54" y="136"/>
                    </a:lnTo>
                    <a:lnTo>
                      <a:pt x="54" y="9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9" name="Freeform 503"/>
              <p:cNvSpPr/>
              <p:nvPr/>
            </p:nvSpPr>
            <p:spPr bwMode="auto">
              <a:xfrm>
                <a:off x="4568" y="26"/>
                <a:ext cx="54" cy="136"/>
              </a:xfrm>
              <a:custGeom>
                <a:avLst/>
                <a:gdLst>
                  <a:gd name="T0" fmla="*/ 0 w 54"/>
                  <a:gd name="T1" fmla="*/ 0 h 136"/>
                  <a:gd name="T2" fmla="*/ 0 w 54"/>
                  <a:gd name="T3" fmla="*/ 0 h 136"/>
                  <a:gd name="T4" fmla="*/ 0 w 54"/>
                  <a:gd name="T5" fmla="*/ 44 h 136"/>
                  <a:gd name="T6" fmla="*/ 54 w 54"/>
                  <a:gd name="T7" fmla="*/ 136 h 136"/>
                  <a:gd name="T8" fmla="*/ 54 w 54"/>
                  <a:gd name="T9" fmla="*/ 96 h 136"/>
                  <a:gd name="T10" fmla="*/ 0 w 54"/>
                  <a:gd name="T11" fmla="*/ 0 h 136"/>
                </a:gdLst>
                <a:ahLst/>
                <a:cxnLst>
                  <a:cxn ang="0">
                    <a:pos x="T0" y="T1"/>
                  </a:cxn>
                  <a:cxn ang="0">
                    <a:pos x="T2" y="T3"/>
                  </a:cxn>
                  <a:cxn ang="0">
                    <a:pos x="T4" y="T5"/>
                  </a:cxn>
                  <a:cxn ang="0">
                    <a:pos x="T6" y="T7"/>
                  </a:cxn>
                  <a:cxn ang="0">
                    <a:pos x="T8" y="T9"/>
                  </a:cxn>
                  <a:cxn ang="0">
                    <a:pos x="T10" y="T11"/>
                  </a:cxn>
                </a:cxnLst>
                <a:rect l="0" t="0" r="r" b="b"/>
                <a:pathLst>
                  <a:path w="54" h="136">
                    <a:moveTo>
                      <a:pt x="0" y="0"/>
                    </a:moveTo>
                    <a:lnTo>
                      <a:pt x="0" y="0"/>
                    </a:lnTo>
                    <a:lnTo>
                      <a:pt x="0" y="44"/>
                    </a:lnTo>
                    <a:lnTo>
                      <a:pt x="54" y="136"/>
                    </a:lnTo>
                    <a:lnTo>
                      <a:pt x="54" y="9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0" name="Freeform 504"/>
              <p:cNvSpPr/>
              <p:nvPr/>
            </p:nvSpPr>
            <p:spPr bwMode="auto">
              <a:xfrm>
                <a:off x="4646" y="166"/>
                <a:ext cx="38" cy="100"/>
              </a:xfrm>
              <a:custGeom>
                <a:avLst/>
                <a:gdLst>
                  <a:gd name="T0" fmla="*/ 0 w 38"/>
                  <a:gd name="T1" fmla="*/ 0 h 100"/>
                  <a:gd name="T2" fmla="*/ 0 w 38"/>
                  <a:gd name="T3" fmla="*/ 0 h 100"/>
                  <a:gd name="T4" fmla="*/ 0 w 38"/>
                  <a:gd name="T5" fmla="*/ 36 h 100"/>
                  <a:gd name="T6" fmla="*/ 38 w 38"/>
                  <a:gd name="T7" fmla="*/ 100 h 100"/>
                  <a:gd name="T8" fmla="*/ 38 w 38"/>
                  <a:gd name="T9" fmla="*/ 68 h 100"/>
                  <a:gd name="T10" fmla="*/ 0 w 38"/>
                  <a:gd name="T11" fmla="*/ 0 h 100"/>
                </a:gdLst>
                <a:ahLst/>
                <a:cxnLst>
                  <a:cxn ang="0">
                    <a:pos x="T0" y="T1"/>
                  </a:cxn>
                  <a:cxn ang="0">
                    <a:pos x="T2" y="T3"/>
                  </a:cxn>
                  <a:cxn ang="0">
                    <a:pos x="T4" y="T5"/>
                  </a:cxn>
                  <a:cxn ang="0">
                    <a:pos x="T6" y="T7"/>
                  </a:cxn>
                  <a:cxn ang="0">
                    <a:pos x="T8" y="T9"/>
                  </a:cxn>
                  <a:cxn ang="0">
                    <a:pos x="T10" y="T11"/>
                  </a:cxn>
                </a:cxnLst>
                <a:rect l="0" t="0" r="r" b="b"/>
                <a:pathLst>
                  <a:path w="38" h="100">
                    <a:moveTo>
                      <a:pt x="0" y="0"/>
                    </a:moveTo>
                    <a:lnTo>
                      <a:pt x="0" y="0"/>
                    </a:lnTo>
                    <a:lnTo>
                      <a:pt x="0" y="36"/>
                    </a:lnTo>
                    <a:lnTo>
                      <a:pt x="38" y="100"/>
                    </a:lnTo>
                    <a:lnTo>
                      <a:pt x="38" y="6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1" name="Freeform 505"/>
              <p:cNvSpPr/>
              <p:nvPr/>
            </p:nvSpPr>
            <p:spPr bwMode="auto">
              <a:xfrm>
                <a:off x="4646" y="166"/>
                <a:ext cx="38" cy="100"/>
              </a:xfrm>
              <a:custGeom>
                <a:avLst/>
                <a:gdLst>
                  <a:gd name="T0" fmla="*/ 0 w 38"/>
                  <a:gd name="T1" fmla="*/ 0 h 100"/>
                  <a:gd name="T2" fmla="*/ 0 w 38"/>
                  <a:gd name="T3" fmla="*/ 0 h 100"/>
                  <a:gd name="T4" fmla="*/ 0 w 38"/>
                  <a:gd name="T5" fmla="*/ 36 h 100"/>
                  <a:gd name="T6" fmla="*/ 38 w 38"/>
                  <a:gd name="T7" fmla="*/ 100 h 100"/>
                  <a:gd name="T8" fmla="*/ 38 w 38"/>
                  <a:gd name="T9" fmla="*/ 68 h 100"/>
                  <a:gd name="T10" fmla="*/ 0 w 38"/>
                  <a:gd name="T11" fmla="*/ 0 h 100"/>
                </a:gdLst>
                <a:ahLst/>
                <a:cxnLst>
                  <a:cxn ang="0">
                    <a:pos x="T0" y="T1"/>
                  </a:cxn>
                  <a:cxn ang="0">
                    <a:pos x="T2" y="T3"/>
                  </a:cxn>
                  <a:cxn ang="0">
                    <a:pos x="T4" y="T5"/>
                  </a:cxn>
                  <a:cxn ang="0">
                    <a:pos x="T6" y="T7"/>
                  </a:cxn>
                  <a:cxn ang="0">
                    <a:pos x="T8" y="T9"/>
                  </a:cxn>
                  <a:cxn ang="0">
                    <a:pos x="T10" y="T11"/>
                  </a:cxn>
                </a:cxnLst>
                <a:rect l="0" t="0" r="r" b="b"/>
                <a:pathLst>
                  <a:path w="38" h="100">
                    <a:moveTo>
                      <a:pt x="0" y="0"/>
                    </a:moveTo>
                    <a:lnTo>
                      <a:pt x="0" y="0"/>
                    </a:lnTo>
                    <a:lnTo>
                      <a:pt x="0" y="36"/>
                    </a:lnTo>
                    <a:lnTo>
                      <a:pt x="38" y="100"/>
                    </a:lnTo>
                    <a:lnTo>
                      <a:pt x="38" y="6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2" name="Freeform 506"/>
              <p:cNvSpPr/>
              <p:nvPr/>
            </p:nvSpPr>
            <p:spPr bwMode="auto">
              <a:xfrm>
                <a:off x="4708" y="276"/>
                <a:ext cx="16" cy="56"/>
              </a:xfrm>
              <a:custGeom>
                <a:avLst/>
                <a:gdLst>
                  <a:gd name="T0" fmla="*/ 0 w 16"/>
                  <a:gd name="T1" fmla="*/ 0 h 56"/>
                  <a:gd name="T2" fmla="*/ 0 w 16"/>
                  <a:gd name="T3" fmla="*/ 30 h 56"/>
                  <a:gd name="T4" fmla="*/ 16 w 16"/>
                  <a:gd name="T5" fmla="*/ 56 h 56"/>
                  <a:gd name="T6" fmla="*/ 16 w 16"/>
                  <a:gd name="T7" fmla="*/ 56 h 56"/>
                  <a:gd name="T8" fmla="*/ 16 w 16"/>
                  <a:gd name="T9" fmla="*/ 28 h 56"/>
                  <a:gd name="T10" fmla="*/ 0 w 16"/>
                  <a:gd name="T11" fmla="*/ 0 h 56"/>
                </a:gdLst>
                <a:ahLst/>
                <a:cxnLst>
                  <a:cxn ang="0">
                    <a:pos x="T0" y="T1"/>
                  </a:cxn>
                  <a:cxn ang="0">
                    <a:pos x="T2" y="T3"/>
                  </a:cxn>
                  <a:cxn ang="0">
                    <a:pos x="T4" y="T5"/>
                  </a:cxn>
                  <a:cxn ang="0">
                    <a:pos x="T6" y="T7"/>
                  </a:cxn>
                  <a:cxn ang="0">
                    <a:pos x="T8" y="T9"/>
                  </a:cxn>
                  <a:cxn ang="0">
                    <a:pos x="T10" y="T11"/>
                  </a:cxn>
                </a:cxnLst>
                <a:rect l="0" t="0" r="r" b="b"/>
                <a:pathLst>
                  <a:path w="16" h="56">
                    <a:moveTo>
                      <a:pt x="0" y="0"/>
                    </a:moveTo>
                    <a:lnTo>
                      <a:pt x="0" y="30"/>
                    </a:lnTo>
                    <a:lnTo>
                      <a:pt x="16" y="56"/>
                    </a:lnTo>
                    <a:lnTo>
                      <a:pt x="16" y="56"/>
                    </a:lnTo>
                    <a:lnTo>
                      <a:pt x="16" y="2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3" name="Freeform 507"/>
              <p:cNvSpPr/>
              <p:nvPr/>
            </p:nvSpPr>
            <p:spPr bwMode="auto">
              <a:xfrm>
                <a:off x="4708" y="276"/>
                <a:ext cx="16" cy="56"/>
              </a:xfrm>
              <a:custGeom>
                <a:avLst/>
                <a:gdLst>
                  <a:gd name="T0" fmla="*/ 0 w 16"/>
                  <a:gd name="T1" fmla="*/ 0 h 56"/>
                  <a:gd name="T2" fmla="*/ 0 w 16"/>
                  <a:gd name="T3" fmla="*/ 30 h 56"/>
                  <a:gd name="T4" fmla="*/ 16 w 16"/>
                  <a:gd name="T5" fmla="*/ 56 h 56"/>
                  <a:gd name="T6" fmla="*/ 16 w 16"/>
                  <a:gd name="T7" fmla="*/ 56 h 56"/>
                  <a:gd name="T8" fmla="*/ 16 w 16"/>
                  <a:gd name="T9" fmla="*/ 28 h 56"/>
                  <a:gd name="T10" fmla="*/ 0 w 16"/>
                  <a:gd name="T11" fmla="*/ 0 h 56"/>
                </a:gdLst>
                <a:ahLst/>
                <a:cxnLst>
                  <a:cxn ang="0">
                    <a:pos x="T0" y="T1"/>
                  </a:cxn>
                  <a:cxn ang="0">
                    <a:pos x="T2" y="T3"/>
                  </a:cxn>
                  <a:cxn ang="0">
                    <a:pos x="T4" y="T5"/>
                  </a:cxn>
                  <a:cxn ang="0">
                    <a:pos x="T6" y="T7"/>
                  </a:cxn>
                  <a:cxn ang="0">
                    <a:pos x="T8" y="T9"/>
                  </a:cxn>
                  <a:cxn ang="0">
                    <a:pos x="T10" y="T11"/>
                  </a:cxn>
                </a:cxnLst>
                <a:rect l="0" t="0" r="r" b="b"/>
                <a:pathLst>
                  <a:path w="16" h="56">
                    <a:moveTo>
                      <a:pt x="0" y="0"/>
                    </a:moveTo>
                    <a:lnTo>
                      <a:pt x="0" y="30"/>
                    </a:lnTo>
                    <a:lnTo>
                      <a:pt x="16" y="56"/>
                    </a:lnTo>
                    <a:lnTo>
                      <a:pt x="16" y="56"/>
                    </a:lnTo>
                    <a:lnTo>
                      <a:pt x="16" y="2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4" name="Freeform 508"/>
              <p:cNvSpPr/>
              <p:nvPr/>
            </p:nvSpPr>
            <p:spPr bwMode="auto">
              <a:xfrm>
                <a:off x="4748" y="346"/>
                <a:ext cx="14" cy="48"/>
              </a:xfrm>
              <a:custGeom>
                <a:avLst/>
                <a:gdLst>
                  <a:gd name="T0" fmla="*/ 0 w 14"/>
                  <a:gd name="T1" fmla="*/ 0 h 48"/>
                  <a:gd name="T2" fmla="*/ 0 w 14"/>
                  <a:gd name="T3" fmla="*/ 26 h 48"/>
                  <a:gd name="T4" fmla="*/ 14 w 14"/>
                  <a:gd name="T5" fmla="*/ 48 h 48"/>
                  <a:gd name="T6" fmla="*/ 14 w 14"/>
                  <a:gd name="T7" fmla="*/ 24 h 48"/>
                  <a:gd name="T8" fmla="*/ 0 w 14"/>
                  <a:gd name="T9" fmla="*/ 0 h 48"/>
                </a:gdLst>
                <a:ahLst/>
                <a:cxnLst>
                  <a:cxn ang="0">
                    <a:pos x="T0" y="T1"/>
                  </a:cxn>
                  <a:cxn ang="0">
                    <a:pos x="T2" y="T3"/>
                  </a:cxn>
                  <a:cxn ang="0">
                    <a:pos x="T4" y="T5"/>
                  </a:cxn>
                  <a:cxn ang="0">
                    <a:pos x="T6" y="T7"/>
                  </a:cxn>
                  <a:cxn ang="0">
                    <a:pos x="T8" y="T9"/>
                  </a:cxn>
                </a:cxnLst>
                <a:rect l="0" t="0" r="r" b="b"/>
                <a:pathLst>
                  <a:path w="14" h="48">
                    <a:moveTo>
                      <a:pt x="0" y="0"/>
                    </a:moveTo>
                    <a:lnTo>
                      <a:pt x="0" y="26"/>
                    </a:lnTo>
                    <a:lnTo>
                      <a:pt x="14" y="48"/>
                    </a:lnTo>
                    <a:lnTo>
                      <a:pt x="14"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5" name="Freeform 509"/>
              <p:cNvSpPr/>
              <p:nvPr/>
            </p:nvSpPr>
            <p:spPr bwMode="auto">
              <a:xfrm>
                <a:off x="4748" y="346"/>
                <a:ext cx="14" cy="48"/>
              </a:xfrm>
              <a:custGeom>
                <a:avLst/>
                <a:gdLst>
                  <a:gd name="T0" fmla="*/ 0 w 14"/>
                  <a:gd name="T1" fmla="*/ 0 h 48"/>
                  <a:gd name="T2" fmla="*/ 0 w 14"/>
                  <a:gd name="T3" fmla="*/ 26 h 48"/>
                  <a:gd name="T4" fmla="*/ 14 w 14"/>
                  <a:gd name="T5" fmla="*/ 48 h 48"/>
                  <a:gd name="T6" fmla="*/ 14 w 14"/>
                  <a:gd name="T7" fmla="*/ 24 h 48"/>
                  <a:gd name="T8" fmla="*/ 0 w 14"/>
                  <a:gd name="T9" fmla="*/ 0 h 48"/>
                </a:gdLst>
                <a:ahLst/>
                <a:cxnLst>
                  <a:cxn ang="0">
                    <a:pos x="T0" y="T1"/>
                  </a:cxn>
                  <a:cxn ang="0">
                    <a:pos x="T2" y="T3"/>
                  </a:cxn>
                  <a:cxn ang="0">
                    <a:pos x="T4" y="T5"/>
                  </a:cxn>
                  <a:cxn ang="0">
                    <a:pos x="T6" y="T7"/>
                  </a:cxn>
                  <a:cxn ang="0">
                    <a:pos x="T8" y="T9"/>
                  </a:cxn>
                </a:cxnLst>
                <a:rect l="0" t="0" r="r" b="b"/>
                <a:pathLst>
                  <a:path w="14" h="48">
                    <a:moveTo>
                      <a:pt x="0" y="0"/>
                    </a:moveTo>
                    <a:lnTo>
                      <a:pt x="0" y="26"/>
                    </a:lnTo>
                    <a:lnTo>
                      <a:pt x="14" y="48"/>
                    </a:lnTo>
                    <a:lnTo>
                      <a:pt x="14" y="2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6" name="Freeform 510"/>
              <p:cNvSpPr/>
              <p:nvPr/>
            </p:nvSpPr>
            <p:spPr bwMode="auto">
              <a:xfrm>
                <a:off x="4516" y="26"/>
                <a:ext cx="56" cy="136"/>
              </a:xfrm>
              <a:custGeom>
                <a:avLst/>
                <a:gdLst>
                  <a:gd name="T0" fmla="*/ 0 w 56"/>
                  <a:gd name="T1" fmla="*/ 0 h 136"/>
                  <a:gd name="T2" fmla="*/ 0 w 56"/>
                  <a:gd name="T3" fmla="*/ 0 h 136"/>
                  <a:gd name="T4" fmla="*/ 0 w 56"/>
                  <a:gd name="T5" fmla="*/ 50 h 136"/>
                  <a:gd name="T6" fmla="*/ 56 w 56"/>
                  <a:gd name="T7" fmla="*/ 136 h 136"/>
                  <a:gd name="T8" fmla="*/ 56 w 56"/>
                  <a:gd name="T9" fmla="*/ 92 h 136"/>
                  <a:gd name="T10" fmla="*/ 0 w 56"/>
                  <a:gd name="T11" fmla="*/ 0 h 136"/>
                </a:gdLst>
                <a:ahLst/>
                <a:cxnLst>
                  <a:cxn ang="0">
                    <a:pos x="T0" y="T1"/>
                  </a:cxn>
                  <a:cxn ang="0">
                    <a:pos x="T2" y="T3"/>
                  </a:cxn>
                  <a:cxn ang="0">
                    <a:pos x="T4" y="T5"/>
                  </a:cxn>
                  <a:cxn ang="0">
                    <a:pos x="T6" y="T7"/>
                  </a:cxn>
                  <a:cxn ang="0">
                    <a:pos x="T8" y="T9"/>
                  </a:cxn>
                  <a:cxn ang="0">
                    <a:pos x="T10" y="T11"/>
                  </a:cxn>
                </a:cxnLst>
                <a:rect l="0" t="0" r="r" b="b"/>
                <a:pathLst>
                  <a:path w="56" h="136">
                    <a:moveTo>
                      <a:pt x="0" y="0"/>
                    </a:moveTo>
                    <a:lnTo>
                      <a:pt x="0" y="0"/>
                    </a:lnTo>
                    <a:lnTo>
                      <a:pt x="0" y="50"/>
                    </a:lnTo>
                    <a:lnTo>
                      <a:pt x="56" y="136"/>
                    </a:lnTo>
                    <a:lnTo>
                      <a:pt x="56" y="9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7" name="Freeform 511"/>
              <p:cNvSpPr/>
              <p:nvPr/>
            </p:nvSpPr>
            <p:spPr bwMode="auto">
              <a:xfrm>
                <a:off x="4516" y="26"/>
                <a:ext cx="56" cy="136"/>
              </a:xfrm>
              <a:custGeom>
                <a:avLst/>
                <a:gdLst>
                  <a:gd name="T0" fmla="*/ 0 w 56"/>
                  <a:gd name="T1" fmla="*/ 0 h 136"/>
                  <a:gd name="T2" fmla="*/ 0 w 56"/>
                  <a:gd name="T3" fmla="*/ 0 h 136"/>
                  <a:gd name="T4" fmla="*/ 0 w 56"/>
                  <a:gd name="T5" fmla="*/ 50 h 136"/>
                  <a:gd name="T6" fmla="*/ 56 w 56"/>
                  <a:gd name="T7" fmla="*/ 136 h 136"/>
                  <a:gd name="T8" fmla="*/ 56 w 56"/>
                  <a:gd name="T9" fmla="*/ 92 h 136"/>
                  <a:gd name="T10" fmla="*/ 0 w 56"/>
                  <a:gd name="T11" fmla="*/ 0 h 136"/>
                </a:gdLst>
                <a:ahLst/>
                <a:cxnLst>
                  <a:cxn ang="0">
                    <a:pos x="T0" y="T1"/>
                  </a:cxn>
                  <a:cxn ang="0">
                    <a:pos x="T2" y="T3"/>
                  </a:cxn>
                  <a:cxn ang="0">
                    <a:pos x="T4" y="T5"/>
                  </a:cxn>
                  <a:cxn ang="0">
                    <a:pos x="T6" y="T7"/>
                  </a:cxn>
                  <a:cxn ang="0">
                    <a:pos x="T8" y="T9"/>
                  </a:cxn>
                  <a:cxn ang="0">
                    <a:pos x="T10" y="T11"/>
                  </a:cxn>
                </a:cxnLst>
                <a:rect l="0" t="0" r="r" b="b"/>
                <a:pathLst>
                  <a:path w="56" h="136">
                    <a:moveTo>
                      <a:pt x="0" y="0"/>
                    </a:moveTo>
                    <a:lnTo>
                      <a:pt x="0" y="0"/>
                    </a:lnTo>
                    <a:lnTo>
                      <a:pt x="0" y="50"/>
                    </a:lnTo>
                    <a:lnTo>
                      <a:pt x="56" y="136"/>
                    </a:lnTo>
                    <a:lnTo>
                      <a:pt x="56" y="9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8" name="Freeform 512"/>
              <p:cNvSpPr/>
              <p:nvPr/>
            </p:nvSpPr>
            <p:spPr bwMode="auto">
              <a:xfrm>
                <a:off x="4596" y="158"/>
                <a:ext cx="166" cy="298"/>
              </a:xfrm>
              <a:custGeom>
                <a:avLst/>
                <a:gdLst>
                  <a:gd name="T0" fmla="*/ 0 w 166"/>
                  <a:gd name="T1" fmla="*/ 0 h 298"/>
                  <a:gd name="T2" fmla="*/ 0 w 166"/>
                  <a:gd name="T3" fmla="*/ 42 h 298"/>
                  <a:gd name="T4" fmla="*/ 166 w 166"/>
                  <a:gd name="T5" fmla="*/ 298 h 298"/>
                  <a:gd name="T6" fmla="*/ 166 w 166"/>
                  <a:gd name="T7" fmla="*/ 272 h 298"/>
                  <a:gd name="T8" fmla="*/ 0 w 166"/>
                  <a:gd name="T9" fmla="*/ 0 h 298"/>
                </a:gdLst>
                <a:ahLst/>
                <a:cxnLst>
                  <a:cxn ang="0">
                    <a:pos x="T0" y="T1"/>
                  </a:cxn>
                  <a:cxn ang="0">
                    <a:pos x="T2" y="T3"/>
                  </a:cxn>
                  <a:cxn ang="0">
                    <a:pos x="T4" y="T5"/>
                  </a:cxn>
                  <a:cxn ang="0">
                    <a:pos x="T6" y="T7"/>
                  </a:cxn>
                  <a:cxn ang="0">
                    <a:pos x="T8" y="T9"/>
                  </a:cxn>
                </a:cxnLst>
                <a:rect l="0" t="0" r="r" b="b"/>
                <a:pathLst>
                  <a:path w="166" h="298">
                    <a:moveTo>
                      <a:pt x="0" y="0"/>
                    </a:moveTo>
                    <a:lnTo>
                      <a:pt x="0" y="42"/>
                    </a:lnTo>
                    <a:lnTo>
                      <a:pt x="166" y="298"/>
                    </a:lnTo>
                    <a:lnTo>
                      <a:pt x="166" y="27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9" name="Freeform 513"/>
              <p:cNvSpPr/>
              <p:nvPr/>
            </p:nvSpPr>
            <p:spPr bwMode="auto">
              <a:xfrm>
                <a:off x="4596" y="158"/>
                <a:ext cx="166" cy="298"/>
              </a:xfrm>
              <a:custGeom>
                <a:avLst/>
                <a:gdLst>
                  <a:gd name="T0" fmla="*/ 0 w 166"/>
                  <a:gd name="T1" fmla="*/ 0 h 298"/>
                  <a:gd name="T2" fmla="*/ 0 w 166"/>
                  <a:gd name="T3" fmla="*/ 42 h 298"/>
                  <a:gd name="T4" fmla="*/ 166 w 166"/>
                  <a:gd name="T5" fmla="*/ 298 h 298"/>
                  <a:gd name="T6" fmla="*/ 166 w 166"/>
                  <a:gd name="T7" fmla="*/ 272 h 298"/>
                  <a:gd name="T8" fmla="*/ 0 w 166"/>
                  <a:gd name="T9" fmla="*/ 0 h 298"/>
                </a:gdLst>
                <a:ahLst/>
                <a:cxnLst>
                  <a:cxn ang="0">
                    <a:pos x="T0" y="T1"/>
                  </a:cxn>
                  <a:cxn ang="0">
                    <a:pos x="T2" y="T3"/>
                  </a:cxn>
                  <a:cxn ang="0">
                    <a:pos x="T4" y="T5"/>
                  </a:cxn>
                  <a:cxn ang="0">
                    <a:pos x="T6" y="T7"/>
                  </a:cxn>
                  <a:cxn ang="0">
                    <a:pos x="T8" y="T9"/>
                  </a:cxn>
                </a:cxnLst>
                <a:rect l="0" t="0" r="r" b="b"/>
                <a:pathLst>
                  <a:path w="166" h="298">
                    <a:moveTo>
                      <a:pt x="0" y="0"/>
                    </a:moveTo>
                    <a:lnTo>
                      <a:pt x="0" y="42"/>
                    </a:lnTo>
                    <a:lnTo>
                      <a:pt x="166" y="298"/>
                    </a:lnTo>
                    <a:lnTo>
                      <a:pt x="166" y="27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0" name="Freeform 514"/>
              <p:cNvSpPr/>
              <p:nvPr/>
            </p:nvSpPr>
            <p:spPr bwMode="auto">
              <a:xfrm>
                <a:off x="4516" y="120"/>
                <a:ext cx="94" cy="182"/>
              </a:xfrm>
              <a:custGeom>
                <a:avLst/>
                <a:gdLst>
                  <a:gd name="T0" fmla="*/ 0 w 94"/>
                  <a:gd name="T1" fmla="*/ 0 h 182"/>
                  <a:gd name="T2" fmla="*/ 0 w 94"/>
                  <a:gd name="T3" fmla="*/ 0 h 182"/>
                  <a:gd name="T4" fmla="*/ 0 w 94"/>
                  <a:gd name="T5" fmla="*/ 50 h 182"/>
                  <a:gd name="T6" fmla="*/ 94 w 94"/>
                  <a:gd name="T7" fmla="*/ 182 h 182"/>
                  <a:gd name="T8" fmla="*/ 94 w 94"/>
                  <a:gd name="T9" fmla="*/ 140 h 182"/>
                  <a:gd name="T10" fmla="*/ 0 w 94"/>
                  <a:gd name="T11" fmla="*/ 0 h 182"/>
                </a:gdLst>
                <a:ahLst/>
                <a:cxnLst>
                  <a:cxn ang="0">
                    <a:pos x="T0" y="T1"/>
                  </a:cxn>
                  <a:cxn ang="0">
                    <a:pos x="T2" y="T3"/>
                  </a:cxn>
                  <a:cxn ang="0">
                    <a:pos x="T4" y="T5"/>
                  </a:cxn>
                  <a:cxn ang="0">
                    <a:pos x="T6" y="T7"/>
                  </a:cxn>
                  <a:cxn ang="0">
                    <a:pos x="T8" y="T9"/>
                  </a:cxn>
                  <a:cxn ang="0">
                    <a:pos x="T10" y="T11"/>
                  </a:cxn>
                </a:cxnLst>
                <a:rect l="0" t="0" r="r" b="b"/>
                <a:pathLst>
                  <a:path w="94" h="182">
                    <a:moveTo>
                      <a:pt x="0" y="0"/>
                    </a:moveTo>
                    <a:lnTo>
                      <a:pt x="0" y="0"/>
                    </a:lnTo>
                    <a:lnTo>
                      <a:pt x="0" y="50"/>
                    </a:lnTo>
                    <a:lnTo>
                      <a:pt x="94" y="182"/>
                    </a:lnTo>
                    <a:lnTo>
                      <a:pt x="94" y="14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1" name="Freeform 515"/>
              <p:cNvSpPr/>
              <p:nvPr/>
            </p:nvSpPr>
            <p:spPr bwMode="auto">
              <a:xfrm>
                <a:off x="4516" y="120"/>
                <a:ext cx="94" cy="182"/>
              </a:xfrm>
              <a:custGeom>
                <a:avLst/>
                <a:gdLst>
                  <a:gd name="T0" fmla="*/ 0 w 94"/>
                  <a:gd name="T1" fmla="*/ 0 h 182"/>
                  <a:gd name="T2" fmla="*/ 0 w 94"/>
                  <a:gd name="T3" fmla="*/ 0 h 182"/>
                  <a:gd name="T4" fmla="*/ 0 w 94"/>
                  <a:gd name="T5" fmla="*/ 50 h 182"/>
                  <a:gd name="T6" fmla="*/ 94 w 94"/>
                  <a:gd name="T7" fmla="*/ 182 h 182"/>
                  <a:gd name="T8" fmla="*/ 94 w 94"/>
                  <a:gd name="T9" fmla="*/ 140 h 182"/>
                  <a:gd name="T10" fmla="*/ 0 w 94"/>
                  <a:gd name="T11" fmla="*/ 0 h 182"/>
                </a:gdLst>
                <a:ahLst/>
                <a:cxnLst>
                  <a:cxn ang="0">
                    <a:pos x="T0" y="T1"/>
                  </a:cxn>
                  <a:cxn ang="0">
                    <a:pos x="T2" y="T3"/>
                  </a:cxn>
                  <a:cxn ang="0">
                    <a:pos x="T4" y="T5"/>
                  </a:cxn>
                  <a:cxn ang="0">
                    <a:pos x="T6" y="T7"/>
                  </a:cxn>
                  <a:cxn ang="0">
                    <a:pos x="T8" y="T9"/>
                  </a:cxn>
                  <a:cxn ang="0">
                    <a:pos x="T10" y="T11"/>
                  </a:cxn>
                </a:cxnLst>
                <a:rect l="0" t="0" r="r" b="b"/>
                <a:pathLst>
                  <a:path w="94" h="182">
                    <a:moveTo>
                      <a:pt x="0" y="0"/>
                    </a:moveTo>
                    <a:lnTo>
                      <a:pt x="0" y="0"/>
                    </a:lnTo>
                    <a:lnTo>
                      <a:pt x="0" y="50"/>
                    </a:lnTo>
                    <a:lnTo>
                      <a:pt x="94" y="182"/>
                    </a:lnTo>
                    <a:lnTo>
                      <a:pt x="94" y="14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2" name="Freeform 516"/>
              <p:cNvSpPr/>
              <p:nvPr/>
            </p:nvSpPr>
            <p:spPr bwMode="auto">
              <a:xfrm>
                <a:off x="4634" y="296"/>
                <a:ext cx="44" cy="102"/>
              </a:xfrm>
              <a:custGeom>
                <a:avLst/>
                <a:gdLst>
                  <a:gd name="T0" fmla="*/ 0 w 44"/>
                  <a:gd name="T1" fmla="*/ 0 h 102"/>
                  <a:gd name="T2" fmla="*/ 0 w 44"/>
                  <a:gd name="T3" fmla="*/ 38 h 102"/>
                  <a:gd name="T4" fmla="*/ 44 w 44"/>
                  <a:gd name="T5" fmla="*/ 102 h 102"/>
                  <a:gd name="T6" fmla="*/ 44 w 44"/>
                  <a:gd name="T7" fmla="*/ 102 h 102"/>
                  <a:gd name="T8" fmla="*/ 44 w 44"/>
                  <a:gd name="T9" fmla="*/ 68 h 102"/>
                  <a:gd name="T10" fmla="*/ 0 w 44"/>
                  <a:gd name="T11" fmla="*/ 0 h 102"/>
                </a:gdLst>
                <a:ahLst/>
                <a:cxnLst>
                  <a:cxn ang="0">
                    <a:pos x="T0" y="T1"/>
                  </a:cxn>
                  <a:cxn ang="0">
                    <a:pos x="T2" y="T3"/>
                  </a:cxn>
                  <a:cxn ang="0">
                    <a:pos x="T4" y="T5"/>
                  </a:cxn>
                  <a:cxn ang="0">
                    <a:pos x="T6" y="T7"/>
                  </a:cxn>
                  <a:cxn ang="0">
                    <a:pos x="T8" y="T9"/>
                  </a:cxn>
                  <a:cxn ang="0">
                    <a:pos x="T10" y="T11"/>
                  </a:cxn>
                </a:cxnLst>
                <a:rect l="0" t="0" r="r" b="b"/>
                <a:pathLst>
                  <a:path w="44" h="102">
                    <a:moveTo>
                      <a:pt x="0" y="0"/>
                    </a:moveTo>
                    <a:lnTo>
                      <a:pt x="0" y="38"/>
                    </a:lnTo>
                    <a:lnTo>
                      <a:pt x="44" y="102"/>
                    </a:lnTo>
                    <a:lnTo>
                      <a:pt x="44" y="102"/>
                    </a:lnTo>
                    <a:lnTo>
                      <a:pt x="44" y="6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3" name="Freeform 517"/>
              <p:cNvSpPr/>
              <p:nvPr/>
            </p:nvSpPr>
            <p:spPr bwMode="auto">
              <a:xfrm>
                <a:off x="4634" y="296"/>
                <a:ext cx="44" cy="102"/>
              </a:xfrm>
              <a:custGeom>
                <a:avLst/>
                <a:gdLst>
                  <a:gd name="T0" fmla="*/ 0 w 44"/>
                  <a:gd name="T1" fmla="*/ 0 h 102"/>
                  <a:gd name="T2" fmla="*/ 0 w 44"/>
                  <a:gd name="T3" fmla="*/ 38 h 102"/>
                  <a:gd name="T4" fmla="*/ 44 w 44"/>
                  <a:gd name="T5" fmla="*/ 102 h 102"/>
                  <a:gd name="T6" fmla="*/ 44 w 44"/>
                  <a:gd name="T7" fmla="*/ 102 h 102"/>
                  <a:gd name="T8" fmla="*/ 44 w 44"/>
                  <a:gd name="T9" fmla="*/ 68 h 102"/>
                  <a:gd name="T10" fmla="*/ 0 w 44"/>
                  <a:gd name="T11" fmla="*/ 0 h 102"/>
                </a:gdLst>
                <a:ahLst/>
                <a:cxnLst>
                  <a:cxn ang="0">
                    <a:pos x="T0" y="T1"/>
                  </a:cxn>
                  <a:cxn ang="0">
                    <a:pos x="T2" y="T3"/>
                  </a:cxn>
                  <a:cxn ang="0">
                    <a:pos x="T4" y="T5"/>
                  </a:cxn>
                  <a:cxn ang="0">
                    <a:pos x="T6" y="T7"/>
                  </a:cxn>
                  <a:cxn ang="0">
                    <a:pos x="T8" y="T9"/>
                  </a:cxn>
                  <a:cxn ang="0">
                    <a:pos x="T10" y="T11"/>
                  </a:cxn>
                </a:cxnLst>
                <a:rect l="0" t="0" r="r" b="b"/>
                <a:pathLst>
                  <a:path w="44" h="102">
                    <a:moveTo>
                      <a:pt x="0" y="0"/>
                    </a:moveTo>
                    <a:lnTo>
                      <a:pt x="0" y="38"/>
                    </a:lnTo>
                    <a:lnTo>
                      <a:pt x="44" y="102"/>
                    </a:lnTo>
                    <a:lnTo>
                      <a:pt x="44" y="102"/>
                    </a:lnTo>
                    <a:lnTo>
                      <a:pt x="44" y="6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4" name="Freeform 518"/>
              <p:cNvSpPr/>
              <p:nvPr/>
            </p:nvSpPr>
            <p:spPr bwMode="auto">
              <a:xfrm>
                <a:off x="4702" y="400"/>
                <a:ext cx="60" cy="114"/>
              </a:xfrm>
              <a:custGeom>
                <a:avLst/>
                <a:gdLst>
                  <a:gd name="T0" fmla="*/ 0 w 60"/>
                  <a:gd name="T1" fmla="*/ 0 h 114"/>
                  <a:gd name="T2" fmla="*/ 0 w 60"/>
                  <a:gd name="T3" fmla="*/ 0 h 114"/>
                  <a:gd name="T4" fmla="*/ 0 w 60"/>
                  <a:gd name="T5" fmla="*/ 32 h 114"/>
                  <a:gd name="T6" fmla="*/ 60 w 60"/>
                  <a:gd name="T7" fmla="*/ 114 h 114"/>
                  <a:gd name="T8" fmla="*/ 60 w 60"/>
                  <a:gd name="T9" fmla="*/ 88 h 114"/>
                  <a:gd name="T10" fmla="*/ 0 w 60"/>
                  <a:gd name="T11" fmla="*/ 0 h 114"/>
                </a:gdLst>
                <a:ahLst/>
                <a:cxnLst>
                  <a:cxn ang="0">
                    <a:pos x="T0" y="T1"/>
                  </a:cxn>
                  <a:cxn ang="0">
                    <a:pos x="T2" y="T3"/>
                  </a:cxn>
                  <a:cxn ang="0">
                    <a:pos x="T4" y="T5"/>
                  </a:cxn>
                  <a:cxn ang="0">
                    <a:pos x="T6" y="T7"/>
                  </a:cxn>
                  <a:cxn ang="0">
                    <a:pos x="T8" y="T9"/>
                  </a:cxn>
                  <a:cxn ang="0">
                    <a:pos x="T10" y="T11"/>
                  </a:cxn>
                </a:cxnLst>
                <a:rect l="0" t="0" r="r" b="b"/>
                <a:pathLst>
                  <a:path w="60" h="114">
                    <a:moveTo>
                      <a:pt x="0" y="0"/>
                    </a:moveTo>
                    <a:lnTo>
                      <a:pt x="0" y="0"/>
                    </a:lnTo>
                    <a:lnTo>
                      <a:pt x="0" y="32"/>
                    </a:lnTo>
                    <a:lnTo>
                      <a:pt x="60" y="114"/>
                    </a:lnTo>
                    <a:lnTo>
                      <a:pt x="60" y="8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5" name="Freeform 519"/>
              <p:cNvSpPr/>
              <p:nvPr/>
            </p:nvSpPr>
            <p:spPr bwMode="auto">
              <a:xfrm>
                <a:off x="4702" y="400"/>
                <a:ext cx="60" cy="114"/>
              </a:xfrm>
              <a:custGeom>
                <a:avLst/>
                <a:gdLst>
                  <a:gd name="T0" fmla="*/ 0 w 60"/>
                  <a:gd name="T1" fmla="*/ 0 h 114"/>
                  <a:gd name="T2" fmla="*/ 0 w 60"/>
                  <a:gd name="T3" fmla="*/ 0 h 114"/>
                  <a:gd name="T4" fmla="*/ 0 w 60"/>
                  <a:gd name="T5" fmla="*/ 32 h 114"/>
                  <a:gd name="T6" fmla="*/ 60 w 60"/>
                  <a:gd name="T7" fmla="*/ 114 h 114"/>
                  <a:gd name="T8" fmla="*/ 60 w 60"/>
                  <a:gd name="T9" fmla="*/ 88 h 114"/>
                  <a:gd name="T10" fmla="*/ 0 w 60"/>
                  <a:gd name="T11" fmla="*/ 0 h 114"/>
                </a:gdLst>
                <a:ahLst/>
                <a:cxnLst>
                  <a:cxn ang="0">
                    <a:pos x="T0" y="T1"/>
                  </a:cxn>
                  <a:cxn ang="0">
                    <a:pos x="T2" y="T3"/>
                  </a:cxn>
                  <a:cxn ang="0">
                    <a:pos x="T4" y="T5"/>
                  </a:cxn>
                  <a:cxn ang="0">
                    <a:pos x="T6" y="T7"/>
                  </a:cxn>
                  <a:cxn ang="0">
                    <a:pos x="T8" y="T9"/>
                  </a:cxn>
                  <a:cxn ang="0">
                    <a:pos x="T10" y="T11"/>
                  </a:cxn>
                </a:cxnLst>
                <a:rect l="0" t="0" r="r" b="b"/>
                <a:pathLst>
                  <a:path w="60" h="114">
                    <a:moveTo>
                      <a:pt x="0" y="0"/>
                    </a:moveTo>
                    <a:lnTo>
                      <a:pt x="0" y="0"/>
                    </a:lnTo>
                    <a:lnTo>
                      <a:pt x="0" y="32"/>
                    </a:lnTo>
                    <a:lnTo>
                      <a:pt x="60" y="114"/>
                    </a:lnTo>
                    <a:lnTo>
                      <a:pt x="60" y="8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6" name="Freeform 520"/>
              <p:cNvSpPr/>
              <p:nvPr/>
            </p:nvSpPr>
            <p:spPr bwMode="auto">
              <a:xfrm>
                <a:off x="4516" y="204"/>
                <a:ext cx="28" cy="86"/>
              </a:xfrm>
              <a:custGeom>
                <a:avLst/>
                <a:gdLst>
                  <a:gd name="T0" fmla="*/ 0 w 28"/>
                  <a:gd name="T1" fmla="*/ 0 h 86"/>
                  <a:gd name="T2" fmla="*/ 0 w 28"/>
                  <a:gd name="T3" fmla="*/ 0 h 86"/>
                  <a:gd name="T4" fmla="*/ 0 w 28"/>
                  <a:gd name="T5" fmla="*/ 50 h 86"/>
                  <a:gd name="T6" fmla="*/ 28 w 28"/>
                  <a:gd name="T7" fmla="*/ 86 h 86"/>
                  <a:gd name="T8" fmla="*/ 28 w 28"/>
                  <a:gd name="T9" fmla="*/ 38 h 86"/>
                  <a:gd name="T10" fmla="*/ 0 w 28"/>
                  <a:gd name="T11" fmla="*/ 0 h 86"/>
                </a:gdLst>
                <a:ahLst/>
                <a:cxnLst>
                  <a:cxn ang="0">
                    <a:pos x="T0" y="T1"/>
                  </a:cxn>
                  <a:cxn ang="0">
                    <a:pos x="T2" y="T3"/>
                  </a:cxn>
                  <a:cxn ang="0">
                    <a:pos x="T4" y="T5"/>
                  </a:cxn>
                  <a:cxn ang="0">
                    <a:pos x="T6" y="T7"/>
                  </a:cxn>
                  <a:cxn ang="0">
                    <a:pos x="T8" y="T9"/>
                  </a:cxn>
                  <a:cxn ang="0">
                    <a:pos x="T10" y="T11"/>
                  </a:cxn>
                </a:cxnLst>
                <a:rect l="0" t="0" r="r" b="b"/>
                <a:pathLst>
                  <a:path w="28" h="86">
                    <a:moveTo>
                      <a:pt x="0" y="0"/>
                    </a:moveTo>
                    <a:lnTo>
                      <a:pt x="0" y="0"/>
                    </a:lnTo>
                    <a:lnTo>
                      <a:pt x="0" y="50"/>
                    </a:lnTo>
                    <a:lnTo>
                      <a:pt x="28" y="86"/>
                    </a:lnTo>
                    <a:lnTo>
                      <a:pt x="28" y="3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7" name="Freeform 521"/>
              <p:cNvSpPr/>
              <p:nvPr/>
            </p:nvSpPr>
            <p:spPr bwMode="auto">
              <a:xfrm>
                <a:off x="4516" y="204"/>
                <a:ext cx="28" cy="86"/>
              </a:xfrm>
              <a:custGeom>
                <a:avLst/>
                <a:gdLst>
                  <a:gd name="T0" fmla="*/ 0 w 28"/>
                  <a:gd name="T1" fmla="*/ 0 h 86"/>
                  <a:gd name="T2" fmla="*/ 0 w 28"/>
                  <a:gd name="T3" fmla="*/ 0 h 86"/>
                  <a:gd name="T4" fmla="*/ 0 w 28"/>
                  <a:gd name="T5" fmla="*/ 50 h 86"/>
                  <a:gd name="T6" fmla="*/ 28 w 28"/>
                  <a:gd name="T7" fmla="*/ 86 h 86"/>
                  <a:gd name="T8" fmla="*/ 28 w 28"/>
                  <a:gd name="T9" fmla="*/ 38 h 86"/>
                  <a:gd name="T10" fmla="*/ 0 w 28"/>
                  <a:gd name="T11" fmla="*/ 0 h 86"/>
                </a:gdLst>
                <a:ahLst/>
                <a:cxnLst>
                  <a:cxn ang="0">
                    <a:pos x="T0" y="T1"/>
                  </a:cxn>
                  <a:cxn ang="0">
                    <a:pos x="T2" y="T3"/>
                  </a:cxn>
                  <a:cxn ang="0">
                    <a:pos x="T4" y="T5"/>
                  </a:cxn>
                  <a:cxn ang="0">
                    <a:pos x="T6" y="T7"/>
                  </a:cxn>
                  <a:cxn ang="0">
                    <a:pos x="T8" y="T9"/>
                  </a:cxn>
                  <a:cxn ang="0">
                    <a:pos x="T10" y="T11"/>
                  </a:cxn>
                </a:cxnLst>
                <a:rect l="0" t="0" r="r" b="b"/>
                <a:pathLst>
                  <a:path w="28" h="86">
                    <a:moveTo>
                      <a:pt x="0" y="0"/>
                    </a:moveTo>
                    <a:lnTo>
                      <a:pt x="0" y="0"/>
                    </a:lnTo>
                    <a:lnTo>
                      <a:pt x="0" y="50"/>
                    </a:lnTo>
                    <a:lnTo>
                      <a:pt x="28" y="86"/>
                    </a:lnTo>
                    <a:lnTo>
                      <a:pt x="28" y="3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8" name="Freeform 522"/>
              <p:cNvSpPr/>
              <p:nvPr/>
            </p:nvSpPr>
            <p:spPr bwMode="auto">
              <a:xfrm>
                <a:off x="4568" y="276"/>
                <a:ext cx="90" cy="162"/>
              </a:xfrm>
              <a:custGeom>
                <a:avLst/>
                <a:gdLst>
                  <a:gd name="T0" fmla="*/ 0 w 90"/>
                  <a:gd name="T1" fmla="*/ 0 h 162"/>
                  <a:gd name="T2" fmla="*/ 0 w 90"/>
                  <a:gd name="T3" fmla="*/ 0 h 162"/>
                  <a:gd name="T4" fmla="*/ 0 w 90"/>
                  <a:gd name="T5" fmla="*/ 44 h 162"/>
                  <a:gd name="T6" fmla="*/ 90 w 90"/>
                  <a:gd name="T7" fmla="*/ 162 h 162"/>
                  <a:gd name="T8" fmla="*/ 90 w 90"/>
                  <a:gd name="T9" fmla="*/ 126 h 162"/>
                  <a:gd name="T10" fmla="*/ 0 w 90"/>
                  <a:gd name="T11" fmla="*/ 0 h 162"/>
                </a:gdLst>
                <a:ahLst/>
                <a:cxnLst>
                  <a:cxn ang="0">
                    <a:pos x="T0" y="T1"/>
                  </a:cxn>
                  <a:cxn ang="0">
                    <a:pos x="T2" y="T3"/>
                  </a:cxn>
                  <a:cxn ang="0">
                    <a:pos x="T4" y="T5"/>
                  </a:cxn>
                  <a:cxn ang="0">
                    <a:pos x="T6" y="T7"/>
                  </a:cxn>
                  <a:cxn ang="0">
                    <a:pos x="T8" y="T9"/>
                  </a:cxn>
                  <a:cxn ang="0">
                    <a:pos x="T10" y="T11"/>
                  </a:cxn>
                </a:cxnLst>
                <a:rect l="0" t="0" r="r" b="b"/>
                <a:pathLst>
                  <a:path w="90" h="162">
                    <a:moveTo>
                      <a:pt x="0" y="0"/>
                    </a:moveTo>
                    <a:lnTo>
                      <a:pt x="0" y="0"/>
                    </a:lnTo>
                    <a:lnTo>
                      <a:pt x="0" y="44"/>
                    </a:lnTo>
                    <a:lnTo>
                      <a:pt x="90" y="162"/>
                    </a:lnTo>
                    <a:lnTo>
                      <a:pt x="90" y="1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9" name="Freeform 523"/>
              <p:cNvSpPr/>
              <p:nvPr/>
            </p:nvSpPr>
            <p:spPr bwMode="auto">
              <a:xfrm>
                <a:off x="4568" y="276"/>
                <a:ext cx="90" cy="162"/>
              </a:xfrm>
              <a:custGeom>
                <a:avLst/>
                <a:gdLst>
                  <a:gd name="T0" fmla="*/ 0 w 90"/>
                  <a:gd name="T1" fmla="*/ 0 h 162"/>
                  <a:gd name="T2" fmla="*/ 0 w 90"/>
                  <a:gd name="T3" fmla="*/ 0 h 162"/>
                  <a:gd name="T4" fmla="*/ 0 w 90"/>
                  <a:gd name="T5" fmla="*/ 44 h 162"/>
                  <a:gd name="T6" fmla="*/ 90 w 90"/>
                  <a:gd name="T7" fmla="*/ 162 h 162"/>
                  <a:gd name="T8" fmla="*/ 90 w 90"/>
                  <a:gd name="T9" fmla="*/ 126 h 162"/>
                  <a:gd name="T10" fmla="*/ 0 w 90"/>
                  <a:gd name="T11" fmla="*/ 0 h 162"/>
                </a:gdLst>
                <a:ahLst/>
                <a:cxnLst>
                  <a:cxn ang="0">
                    <a:pos x="T0" y="T1"/>
                  </a:cxn>
                  <a:cxn ang="0">
                    <a:pos x="T2" y="T3"/>
                  </a:cxn>
                  <a:cxn ang="0">
                    <a:pos x="T4" y="T5"/>
                  </a:cxn>
                  <a:cxn ang="0">
                    <a:pos x="T6" y="T7"/>
                  </a:cxn>
                  <a:cxn ang="0">
                    <a:pos x="T8" y="T9"/>
                  </a:cxn>
                  <a:cxn ang="0">
                    <a:pos x="T10" y="T11"/>
                  </a:cxn>
                </a:cxnLst>
                <a:rect l="0" t="0" r="r" b="b"/>
                <a:pathLst>
                  <a:path w="90" h="162">
                    <a:moveTo>
                      <a:pt x="0" y="0"/>
                    </a:moveTo>
                    <a:lnTo>
                      <a:pt x="0" y="0"/>
                    </a:lnTo>
                    <a:lnTo>
                      <a:pt x="0" y="44"/>
                    </a:lnTo>
                    <a:lnTo>
                      <a:pt x="90" y="162"/>
                    </a:lnTo>
                    <a:lnTo>
                      <a:pt x="90" y="1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0" name="Freeform 524"/>
              <p:cNvSpPr/>
              <p:nvPr/>
            </p:nvSpPr>
            <p:spPr bwMode="auto">
              <a:xfrm>
                <a:off x="4682" y="436"/>
                <a:ext cx="14" cy="52"/>
              </a:xfrm>
              <a:custGeom>
                <a:avLst/>
                <a:gdLst>
                  <a:gd name="T0" fmla="*/ 0 w 14"/>
                  <a:gd name="T1" fmla="*/ 0 h 52"/>
                  <a:gd name="T2" fmla="*/ 0 w 14"/>
                  <a:gd name="T3" fmla="*/ 0 h 52"/>
                  <a:gd name="T4" fmla="*/ 0 w 14"/>
                  <a:gd name="T5" fmla="*/ 32 h 52"/>
                  <a:gd name="T6" fmla="*/ 14 w 14"/>
                  <a:gd name="T7" fmla="*/ 52 h 52"/>
                  <a:gd name="T8" fmla="*/ 14 w 14"/>
                  <a:gd name="T9" fmla="*/ 52 h 52"/>
                  <a:gd name="T10" fmla="*/ 14 w 14"/>
                  <a:gd name="T11" fmla="*/ 20 h 52"/>
                  <a:gd name="T12" fmla="*/ 0 w 14"/>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0" y="0"/>
                    </a:moveTo>
                    <a:lnTo>
                      <a:pt x="0" y="0"/>
                    </a:lnTo>
                    <a:lnTo>
                      <a:pt x="0" y="32"/>
                    </a:lnTo>
                    <a:lnTo>
                      <a:pt x="14" y="52"/>
                    </a:lnTo>
                    <a:lnTo>
                      <a:pt x="14" y="52"/>
                    </a:lnTo>
                    <a:lnTo>
                      <a:pt x="14"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1" name="Freeform 525"/>
              <p:cNvSpPr/>
              <p:nvPr/>
            </p:nvSpPr>
            <p:spPr bwMode="auto">
              <a:xfrm>
                <a:off x="4682" y="436"/>
                <a:ext cx="14" cy="52"/>
              </a:xfrm>
              <a:custGeom>
                <a:avLst/>
                <a:gdLst>
                  <a:gd name="T0" fmla="*/ 0 w 14"/>
                  <a:gd name="T1" fmla="*/ 0 h 52"/>
                  <a:gd name="T2" fmla="*/ 0 w 14"/>
                  <a:gd name="T3" fmla="*/ 0 h 52"/>
                  <a:gd name="T4" fmla="*/ 0 w 14"/>
                  <a:gd name="T5" fmla="*/ 32 h 52"/>
                  <a:gd name="T6" fmla="*/ 14 w 14"/>
                  <a:gd name="T7" fmla="*/ 52 h 52"/>
                  <a:gd name="T8" fmla="*/ 14 w 14"/>
                  <a:gd name="T9" fmla="*/ 52 h 52"/>
                  <a:gd name="T10" fmla="*/ 14 w 14"/>
                  <a:gd name="T11" fmla="*/ 20 h 52"/>
                  <a:gd name="T12" fmla="*/ 0 w 14"/>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0" y="0"/>
                    </a:moveTo>
                    <a:lnTo>
                      <a:pt x="0" y="0"/>
                    </a:lnTo>
                    <a:lnTo>
                      <a:pt x="0" y="32"/>
                    </a:lnTo>
                    <a:lnTo>
                      <a:pt x="14" y="52"/>
                    </a:lnTo>
                    <a:lnTo>
                      <a:pt x="14" y="52"/>
                    </a:lnTo>
                    <a:lnTo>
                      <a:pt x="14"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2" name="Freeform 526"/>
              <p:cNvSpPr/>
              <p:nvPr/>
            </p:nvSpPr>
            <p:spPr bwMode="auto">
              <a:xfrm>
                <a:off x="4720" y="490"/>
                <a:ext cx="42" cy="82"/>
              </a:xfrm>
              <a:custGeom>
                <a:avLst/>
                <a:gdLst>
                  <a:gd name="T0" fmla="*/ 0 w 42"/>
                  <a:gd name="T1" fmla="*/ 0 h 82"/>
                  <a:gd name="T2" fmla="*/ 0 w 42"/>
                  <a:gd name="T3" fmla="*/ 30 h 82"/>
                  <a:gd name="T4" fmla="*/ 42 w 42"/>
                  <a:gd name="T5" fmla="*/ 82 h 82"/>
                  <a:gd name="T6" fmla="*/ 42 w 42"/>
                  <a:gd name="T7" fmla="*/ 82 h 82"/>
                  <a:gd name="T8" fmla="*/ 42 w 42"/>
                  <a:gd name="T9" fmla="*/ 58 h 82"/>
                  <a:gd name="T10" fmla="*/ 0 w 42"/>
                  <a:gd name="T11" fmla="*/ 0 h 82"/>
                </a:gdLst>
                <a:ahLst/>
                <a:cxnLst>
                  <a:cxn ang="0">
                    <a:pos x="T0" y="T1"/>
                  </a:cxn>
                  <a:cxn ang="0">
                    <a:pos x="T2" y="T3"/>
                  </a:cxn>
                  <a:cxn ang="0">
                    <a:pos x="T4" y="T5"/>
                  </a:cxn>
                  <a:cxn ang="0">
                    <a:pos x="T6" y="T7"/>
                  </a:cxn>
                  <a:cxn ang="0">
                    <a:pos x="T8" y="T9"/>
                  </a:cxn>
                  <a:cxn ang="0">
                    <a:pos x="T10" y="T11"/>
                  </a:cxn>
                </a:cxnLst>
                <a:rect l="0" t="0" r="r" b="b"/>
                <a:pathLst>
                  <a:path w="42" h="82">
                    <a:moveTo>
                      <a:pt x="0" y="0"/>
                    </a:moveTo>
                    <a:lnTo>
                      <a:pt x="0" y="30"/>
                    </a:lnTo>
                    <a:lnTo>
                      <a:pt x="42" y="82"/>
                    </a:lnTo>
                    <a:lnTo>
                      <a:pt x="42" y="82"/>
                    </a:lnTo>
                    <a:lnTo>
                      <a:pt x="42" y="5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3" name="Freeform 527"/>
              <p:cNvSpPr/>
              <p:nvPr/>
            </p:nvSpPr>
            <p:spPr bwMode="auto">
              <a:xfrm>
                <a:off x="4720" y="490"/>
                <a:ext cx="42" cy="82"/>
              </a:xfrm>
              <a:custGeom>
                <a:avLst/>
                <a:gdLst>
                  <a:gd name="T0" fmla="*/ 0 w 42"/>
                  <a:gd name="T1" fmla="*/ 0 h 82"/>
                  <a:gd name="T2" fmla="*/ 0 w 42"/>
                  <a:gd name="T3" fmla="*/ 30 h 82"/>
                  <a:gd name="T4" fmla="*/ 42 w 42"/>
                  <a:gd name="T5" fmla="*/ 82 h 82"/>
                  <a:gd name="T6" fmla="*/ 42 w 42"/>
                  <a:gd name="T7" fmla="*/ 82 h 82"/>
                  <a:gd name="T8" fmla="*/ 42 w 42"/>
                  <a:gd name="T9" fmla="*/ 58 h 82"/>
                  <a:gd name="T10" fmla="*/ 0 w 42"/>
                  <a:gd name="T11" fmla="*/ 0 h 82"/>
                </a:gdLst>
                <a:ahLst/>
                <a:cxnLst>
                  <a:cxn ang="0">
                    <a:pos x="T0" y="T1"/>
                  </a:cxn>
                  <a:cxn ang="0">
                    <a:pos x="T2" y="T3"/>
                  </a:cxn>
                  <a:cxn ang="0">
                    <a:pos x="T4" y="T5"/>
                  </a:cxn>
                  <a:cxn ang="0">
                    <a:pos x="T6" y="T7"/>
                  </a:cxn>
                  <a:cxn ang="0">
                    <a:pos x="T8" y="T9"/>
                  </a:cxn>
                  <a:cxn ang="0">
                    <a:pos x="T10" y="T11"/>
                  </a:cxn>
                </a:cxnLst>
                <a:rect l="0" t="0" r="r" b="b"/>
                <a:pathLst>
                  <a:path w="42" h="82">
                    <a:moveTo>
                      <a:pt x="0" y="0"/>
                    </a:moveTo>
                    <a:lnTo>
                      <a:pt x="0" y="30"/>
                    </a:lnTo>
                    <a:lnTo>
                      <a:pt x="42" y="82"/>
                    </a:lnTo>
                    <a:lnTo>
                      <a:pt x="42" y="82"/>
                    </a:lnTo>
                    <a:lnTo>
                      <a:pt x="42" y="5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4" name="Freeform 528"/>
              <p:cNvSpPr/>
              <p:nvPr/>
            </p:nvSpPr>
            <p:spPr bwMode="auto">
              <a:xfrm>
                <a:off x="4516" y="294"/>
                <a:ext cx="78" cy="140"/>
              </a:xfrm>
              <a:custGeom>
                <a:avLst/>
                <a:gdLst>
                  <a:gd name="T0" fmla="*/ 0 w 78"/>
                  <a:gd name="T1" fmla="*/ 0 h 140"/>
                  <a:gd name="T2" fmla="*/ 0 w 78"/>
                  <a:gd name="T3" fmla="*/ 0 h 140"/>
                  <a:gd name="T4" fmla="*/ 0 w 78"/>
                  <a:gd name="T5" fmla="*/ 50 h 140"/>
                  <a:gd name="T6" fmla="*/ 78 w 78"/>
                  <a:gd name="T7" fmla="*/ 140 h 140"/>
                  <a:gd name="T8" fmla="*/ 78 w 78"/>
                  <a:gd name="T9" fmla="*/ 98 h 140"/>
                  <a:gd name="T10" fmla="*/ 0 w 78"/>
                  <a:gd name="T11" fmla="*/ 0 h 140"/>
                </a:gdLst>
                <a:ahLst/>
                <a:cxnLst>
                  <a:cxn ang="0">
                    <a:pos x="T0" y="T1"/>
                  </a:cxn>
                  <a:cxn ang="0">
                    <a:pos x="T2" y="T3"/>
                  </a:cxn>
                  <a:cxn ang="0">
                    <a:pos x="T4" y="T5"/>
                  </a:cxn>
                  <a:cxn ang="0">
                    <a:pos x="T6" y="T7"/>
                  </a:cxn>
                  <a:cxn ang="0">
                    <a:pos x="T8" y="T9"/>
                  </a:cxn>
                  <a:cxn ang="0">
                    <a:pos x="T10" y="T11"/>
                  </a:cxn>
                </a:cxnLst>
                <a:rect l="0" t="0" r="r" b="b"/>
                <a:pathLst>
                  <a:path w="78" h="140">
                    <a:moveTo>
                      <a:pt x="0" y="0"/>
                    </a:moveTo>
                    <a:lnTo>
                      <a:pt x="0" y="0"/>
                    </a:lnTo>
                    <a:lnTo>
                      <a:pt x="0" y="50"/>
                    </a:lnTo>
                    <a:lnTo>
                      <a:pt x="78" y="140"/>
                    </a:lnTo>
                    <a:lnTo>
                      <a:pt x="78" y="9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5" name="Freeform 529"/>
              <p:cNvSpPr/>
              <p:nvPr/>
            </p:nvSpPr>
            <p:spPr bwMode="auto">
              <a:xfrm>
                <a:off x="4516" y="294"/>
                <a:ext cx="78" cy="140"/>
              </a:xfrm>
              <a:custGeom>
                <a:avLst/>
                <a:gdLst>
                  <a:gd name="T0" fmla="*/ 0 w 78"/>
                  <a:gd name="T1" fmla="*/ 0 h 140"/>
                  <a:gd name="T2" fmla="*/ 0 w 78"/>
                  <a:gd name="T3" fmla="*/ 0 h 140"/>
                  <a:gd name="T4" fmla="*/ 0 w 78"/>
                  <a:gd name="T5" fmla="*/ 50 h 140"/>
                  <a:gd name="T6" fmla="*/ 78 w 78"/>
                  <a:gd name="T7" fmla="*/ 140 h 140"/>
                  <a:gd name="T8" fmla="*/ 78 w 78"/>
                  <a:gd name="T9" fmla="*/ 98 h 140"/>
                  <a:gd name="T10" fmla="*/ 0 w 78"/>
                  <a:gd name="T11" fmla="*/ 0 h 140"/>
                </a:gdLst>
                <a:ahLst/>
                <a:cxnLst>
                  <a:cxn ang="0">
                    <a:pos x="T0" y="T1"/>
                  </a:cxn>
                  <a:cxn ang="0">
                    <a:pos x="T2" y="T3"/>
                  </a:cxn>
                  <a:cxn ang="0">
                    <a:pos x="T4" y="T5"/>
                  </a:cxn>
                  <a:cxn ang="0">
                    <a:pos x="T6" y="T7"/>
                  </a:cxn>
                  <a:cxn ang="0">
                    <a:pos x="T8" y="T9"/>
                  </a:cxn>
                  <a:cxn ang="0">
                    <a:pos x="T10" y="T11"/>
                  </a:cxn>
                </a:cxnLst>
                <a:rect l="0" t="0" r="r" b="b"/>
                <a:pathLst>
                  <a:path w="78" h="140">
                    <a:moveTo>
                      <a:pt x="0" y="0"/>
                    </a:moveTo>
                    <a:lnTo>
                      <a:pt x="0" y="0"/>
                    </a:lnTo>
                    <a:lnTo>
                      <a:pt x="0" y="50"/>
                    </a:lnTo>
                    <a:lnTo>
                      <a:pt x="78" y="140"/>
                    </a:lnTo>
                    <a:lnTo>
                      <a:pt x="78" y="9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6" name="Freeform 530"/>
              <p:cNvSpPr/>
              <p:nvPr/>
            </p:nvSpPr>
            <p:spPr bwMode="auto">
              <a:xfrm>
                <a:off x="4618" y="422"/>
                <a:ext cx="18" cy="62"/>
              </a:xfrm>
              <a:custGeom>
                <a:avLst/>
                <a:gdLst>
                  <a:gd name="T0" fmla="*/ 0 w 18"/>
                  <a:gd name="T1" fmla="*/ 0 h 62"/>
                  <a:gd name="T2" fmla="*/ 0 w 18"/>
                  <a:gd name="T3" fmla="*/ 40 h 62"/>
                  <a:gd name="T4" fmla="*/ 18 w 18"/>
                  <a:gd name="T5" fmla="*/ 62 h 62"/>
                  <a:gd name="T6" fmla="*/ 18 w 18"/>
                  <a:gd name="T7" fmla="*/ 62 h 62"/>
                  <a:gd name="T8" fmla="*/ 16 w 18"/>
                  <a:gd name="T9" fmla="*/ 58 h 62"/>
                  <a:gd name="T10" fmla="*/ 16 w 18"/>
                  <a:gd name="T11" fmla="*/ 22 h 62"/>
                  <a:gd name="T12" fmla="*/ 0 w 1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8" h="62">
                    <a:moveTo>
                      <a:pt x="0" y="0"/>
                    </a:moveTo>
                    <a:lnTo>
                      <a:pt x="0" y="40"/>
                    </a:lnTo>
                    <a:lnTo>
                      <a:pt x="18" y="62"/>
                    </a:lnTo>
                    <a:lnTo>
                      <a:pt x="18" y="62"/>
                    </a:lnTo>
                    <a:lnTo>
                      <a:pt x="16" y="58"/>
                    </a:lnTo>
                    <a:lnTo>
                      <a:pt x="16"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7" name="Freeform 531"/>
              <p:cNvSpPr/>
              <p:nvPr/>
            </p:nvSpPr>
            <p:spPr bwMode="auto">
              <a:xfrm>
                <a:off x="4618" y="422"/>
                <a:ext cx="18" cy="62"/>
              </a:xfrm>
              <a:custGeom>
                <a:avLst/>
                <a:gdLst>
                  <a:gd name="T0" fmla="*/ 0 w 18"/>
                  <a:gd name="T1" fmla="*/ 0 h 62"/>
                  <a:gd name="T2" fmla="*/ 0 w 18"/>
                  <a:gd name="T3" fmla="*/ 40 h 62"/>
                  <a:gd name="T4" fmla="*/ 18 w 18"/>
                  <a:gd name="T5" fmla="*/ 62 h 62"/>
                  <a:gd name="T6" fmla="*/ 18 w 18"/>
                  <a:gd name="T7" fmla="*/ 62 h 62"/>
                  <a:gd name="T8" fmla="*/ 16 w 18"/>
                  <a:gd name="T9" fmla="*/ 58 h 62"/>
                  <a:gd name="T10" fmla="*/ 16 w 18"/>
                  <a:gd name="T11" fmla="*/ 22 h 62"/>
                  <a:gd name="T12" fmla="*/ 0 w 1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8" h="62">
                    <a:moveTo>
                      <a:pt x="0" y="0"/>
                    </a:moveTo>
                    <a:lnTo>
                      <a:pt x="0" y="40"/>
                    </a:lnTo>
                    <a:lnTo>
                      <a:pt x="18" y="62"/>
                    </a:lnTo>
                    <a:lnTo>
                      <a:pt x="18" y="62"/>
                    </a:lnTo>
                    <a:lnTo>
                      <a:pt x="16" y="58"/>
                    </a:lnTo>
                    <a:lnTo>
                      <a:pt x="16"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8" name="Freeform 532"/>
              <p:cNvSpPr/>
              <p:nvPr/>
            </p:nvSpPr>
            <p:spPr bwMode="auto">
              <a:xfrm>
                <a:off x="4658" y="474"/>
                <a:ext cx="50" cy="94"/>
              </a:xfrm>
              <a:custGeom>
                <a:avLst/>
                <a:gdLst>
                  <a:gd name="T0" fmla="*/ 0 w 50"/>
                  <a:gd name="T1" fmla="*/ 0 h 94"/>
                  <a:gd name="T2" fmla="*/ 0 w 50"/>
                  <a:gd name="T3" fmla="*/ 36 h 94"/>
                  <a:gd name="T4" fmla="*/ 50 w 50"/>
                  <a:gd name="T5" fmla="*/ 94 h 94"/>
                  <a:gd name="T6" fmla="*/ 50 w 50"/>
                  <a:gd name="T7" fmla="*/ 94 h 94"/>
                  <a:gd name="T8" fmla="*/ 50 w 50"/>
                  <a:gd name="T9" fmla="*/ 64 h 94"/>
                  <a:gd name="T10" fmla="*/ 0 w 50"/>
                  <a:gd name="T11" fmla="*/ 0 h 94"/>
                </a:gdLst>
                <a:ahLst/>
                <a:cxnLst>
                  <a:cxn ang="0">
                    <a:pos x="T0" y="T1"/>
                  </a:cxn>
                  <a:cxn ang="0">
                    <a:pos x="T2" y="T3"/>
                  </a:cxn>
                  <a:cxn ang="0">
                    <a:pos x="T4" y="T5"/>
                  </a:cxn>
                  <a:cxn ang="0">
                    <a:pos x="T6" y="T7"/>
                  </a:cxn>
                  <a:cxn ang="0">
                    <a:pos x="T8" y="T9"/>
                  </a:cxn>
                  <a:cxn ang="0">
                    <a:pos x="T10" y="T11"/>
                  </a:cxn>
                </a:cxnLst>
                <a:rect l="0" t="0" r="r" b="b"/>
                <a:pathLst>
                  <a:path w="50" h="94">
                    <a:moveTo>
                      <a:pt x="0" y="0"/>
                    </a:moveTo>
                    <a:lnTo>
                      <a:pt x="0" y="36"/>
                    </a:lnTo>
                    <a:lnTo>
                      <a:pt x="50" y="94"/>
                    </a:lnTo>
                    <a:lnTo>
                      <a:pt x="50" y="94"/>
                    </a:lnTo>
                    <a:lnTo>
                      <a:pt x="50" y="6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9" name="Freeform 533"/>
              <p:cNvSpPr/>
              <p:nvPr/>
            </p:nvSpPr>
            <p:spPr bwMode="auto">
              <a:xfrm>
                <a:off x="4658" y="474"/>
                <a:ext cx="50" cy="94"/>
              </a:xfrm>
              <a:custGeom>
                <a:avLst/>
                <a:gdLst>
                  <a:gd name="T0" fmla="*/ 0 w 50"/>
                  <a:gd name="T1" fmla="*/ 0 h 94"/>
                  <a:gd name="T2" fmla="*/ 0 w 50"/>
                  <a:gd name="T3" fmla="*/ 36 h 94"/>
                  <a:gd name="T4" fmla="*/ 50 w 50"/>
                  <a:gd name="T5" fmla="*/ 94 h 94"/>
                  <a:gd name="T6" fmla="*/ 50 w 50"/>
                  <a:gd name="T7" fmla="*/ 94 h 94"/>
                  <a:gd name="T8" fmla="*/ 50 w 50"/>
                  <a:gd name="T9" fmla="*/ 64 h 94"/>
                  <a:gd name="T10" fmla="*/ 0 w 50"/>
                  <a:gd name="T11" fmla="*/ 0 h 94"/>
                </a:gdLst>
                <a:ahLst/>
                <a:cxnLst>
                  <a:cxn ang="0">
                    <a:pos x="T0" y="T1"/>
                  </a:cxn>
                  <a:cxn ang="0">
                    <a:pos x="T2" y="T3"/>
                  </a:cxn>
                  <a:cxn ang="0">
                    <a:pos x="T4" y="T5"/>
                  </a:cxn>
                  <a:cxn ang="0">
                    <a:pos x="T6" y="T7"/>
                  </a:cxn>
                  <a:cxn ang="0">
                    <a:pos x="T8" y="T9"/>
                  </a:cxn>
                  <a:cxn ang="0">
                    <a:pos x="T10" y="T11"/>
                  </a:cxn>
                </a:cxnLst>
                <a:rect l="0" t="0" r="r" b="b"/>
                <a:pathLst>
                  <a:path w="50" h="94">
                    <a:moveTo>
                      <a:pt x="0" y="0"/>
                    </a:moveTo>
                    <a:lnTo>
                      <a:pt x="0" y="36"/>
                    </a:lnTo>
                    <a:lnTo>
                      <a:pt x="50" y="94"/>
                    </a:lnTo>
                    <a:lnTo>
                      <a:pt x="50" y="94"/>
                    </a:lnTo>
                    <a:lnTo>
                      <a:pt x="50" y="6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0" name="Freeform 534"/>
              <p:cNvSpPr/>
              <p:nvPr/>
            </p:nvSpPr>
            <p:spPr bwMode="auto">
              <a:xfrm>
                <a:off x="4608" y="480"/>
                <a:ext cx="50" cy="96"/>
              </a:xfrm>
              <a:custGeom>
                <a:avLst/>
                <a:gdLst>
                  <a:gd name="T0" fmla="*/ 0 w 50"/>
                  <a:gd name="T1" fmla="*/ 0 h 96"/>
                  <a:gd name="T2" fmla="*/ 0 w 50"/>
                  <a:gd name="T3" fmla="*/ 36 h 96"/>
                  <a:gd name="T4" fmla="*/ 50 w 50"/>
                  <a:gd name="T5" fmla="*/ 96 h 96"/>
                  <a:gd name="T6" fmla="*/ 50 w 50"/>
                  <a:gd name="T7" fmla="*/ 66 h 96"/>
                  <a:gd name="T8" fmla="*/ 0 w 50"/>
                  <a:gd name="T9" fmla="*/ 0 h 96"/>
                </a:gdLst>
                <a:ahLst/>
                <a:cxnLst>
                  <a:cxn ang="0">
                    <a:pos x="T0" y="T1"/>
                  </a:cxn>
                  <a:cxn ang="0">
                    <a:pos x="T2" y="T3"/>
                  </a:cxn>
                  <a:cxn ang="0">
                    <a:pos x="T4" y="T5"/>
                  </a:cxn>
                  <a:cxn ang="0">
                    <a:pos x="T6" y="T7"/>
                  </a:cxn>
                  <a:cxn ang="0">
                    <a:pos x="T8" y="T9"/>
                  </a:cxn>
                </a:cxnLst>
                <a:rect l="0" t="0" r="r" b="b"/>
                <a:pathLst>
                  <a:path w="50" h="96">
                    <a:moveTo>
                      <a:pt x="0" y="0"/>
                    </a:moveTo>
                    <a:lnTo>
                      <a:pt x="0" y="36"/>
                    </a:lnTo>
                    <a:lnTo>
                      <a:pt x="50" y="96"/>
                    </a:lnTo>
                    <a:lnTo>
                      <a:pt x="50" y="6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1" name="Freeform 535"/>
              <p:cNvSpPr/>
              <p:nvPr/>
            </p:nvSpPr>
            <p:spPr bwMode="auto">
              <a:xfrm>
                <a:off x="4608" y="480"/>
                <a:ext cx="50" cy="96"/>
              </a:xfrm>
              <a:custGeom>
                <a:avLst/>
                <a:gdLst>
                  <a:gd name="T0" fmla="*/ 0 w 50"/>
                  <a:gd name="T1" fmla="*/ 0 h 96"/>
                  <a:gd name="T2" fmla="*/ 0 w 50"/>
                  <a:gd name="T3" fmla="*/ 36 h 96"/>
                  <a:gd name="T4" fmla="*/ 50 w 50"/>
                  <a:gd name="T5" fmla="*/ 96 h 96"/>
                  <a:gd name="T6" fmla="*/ 50 w 50"/>
                  <a:gd name="T7" fmla="*/ 66 h 96"/>
                  <a:gd name="T8" fmla="*/ 0 w 50"/>
                  <a:gd name="T9" fmla="*/ 0 h 96"/>
                </a:gdLst>
                <a:ahLst/>
                <a:cxnLst>
                  <a:cxn ang="0">
                    <a:pos x="T0" y="T1"/>
                  </a:cxn>
                  <a:cxn ang="0">
                    <a:pos x="T2" y="T3"/>
                  </a:cxn>
                  <a:cxn ang="0">
                    <a:pos x="T4" y="T5"/>
                  </a:cxn>
                  <a:cxn ang="0">
                    <a:pos x="T6" y="T7"/>
                  </a:cxn>
                  <a:cxn ang="0">
                    <a:pos x="T8" y="T9"/>
                  </a:cxn>
                </a:cxnLst>
                <a:rect l="0" t="0" r="r" b="b"/>
                <a:pathLst>
                  <a:path w="50" h="96">
                    <a:moveTo>
                      <a:pt x="0" y="0"/>
                    </a:moveTo>
                    <a:lnTo>
                      <a:pt x="0" y="36"/>
                    </a:lnTo>
                    <a:lnTo>
                      <a:pt x="50" y="96"/>
                    </a:lnTo>
                    <a:lnTo>
                      <a:pt x="50" y="6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2" name="Freeform 536"/>
              <p:cNvSpPr/>
              <p:nvPr/>
            </p:nvSpPr>
            <p:spPr bwMode="auto">
              <a:xfrm>
                <a:off x="4732" y="568"/>
                <a:ext cx="30" cy="63"/>
              </a:xfrm>
              <a:custGeom>
                <a:avLst/>
                <a:gdLst>
                  <a:gd name="T0" fmla="*/ 0 w 30"/>
                  <a:gd name="T1" fmla="*/ 0 h 63"/>
                  <a:gd name="T2" fmla="*/ 0 w 30"/>
                  <a:gd name="T3" fmla="*/ 0 h 63"/>
                  <a:gd name="T4" fmla="*/ 0 w 30"/>
                  <a:gd name="T5" fmla="*/ 28 h 63"/>
                  <a:gd name="T6" fmla="*/ 30 w 30"/>
                  <a:gd name="T7" fmla="*/ 63 h 63"/>
                  <a:gd name="T8" fmla="*/ 30 w 30"/>
                  <a:gd name="T9" fmla="*/ 63 h 63"/>
                  <a:gd name="T10" fmla="*/ 30 w 30"/>
                  <a:gd name="T11" fmla="*/ 38 h 63"/>
                  <a:gd name="T12" fmla="*/ 0 w 30"/>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0" h="63">
                    <a:moveTo>
                      <a:pt x="0" y="0"/>
                    </a:moveTo>
                    <a:lnTo>
                      <a:pt x="0" y="0"/>
                    </a:lnTo>
                    <a:lnTo>
                      <a:pt x="0" y="28"/>
                    </a:lnTo>
                    <a:lnTo>
                      <a:pt x="30" y="63"/>
                    </a:lnTo>
                    <a:lnTo>
                      <a:pt x="30" y="63"/>
                    </a:lnTo>
                    <a:lnTo>
                      <a:pt x="30" y="3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3" name="Freeform 537"/>
              <p:cNvSpPr/>
              <p:nvPr/>
            </p:nvSpPr>
            <p:spPr bwMode="auto">
              <a:xfrm>
                <a:off x="4732" y="568"/>
                <a:ext cx="30" cy="63"/>
              </a:xfrm>
              <a:custGeom>
                <a:avLst/>
                <a:gdLst>
                  <a:gd name="T0" fmla="*/ 0 w 30"/>
                  <a:gd name="T1" fmla="*/ 0 h 63"/>
                  <a:gd name="T2" fmla="*/ 0 w 30"/>
                  <a:gd name="T3" fmla="*/ 0 h 63"/>
                  <a:gd name="T4" fmla="*/ 0 w 30"/>
                  <a:gd name="T5" fmla="*/ 28 h 63"/>
                  <a:gd name="T6" fmla="*/ 30 w 30"/>
                  <a:gd name="T7" fmla="*/ 63 h 63"/>
                  <a:gd name="T8" fmla="*/ 30 w 30"/>
                  <a:gd name="T9" fmla="*/ 63 h 63"/>
                  <a:gd name="T10" fmla="*/ 30 w 30"/>
                  <a:gd name="T11" fmla="*/ 38 h 63"/>
                  <a:gd name="T12" fmla="*/ 0 w 30"/>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0" h="63">
                    <a:moveTo>
                      <a:pt x="0" y="0"/>
                    </a:moveTo>
                    <a:lnTo>
                      <a:pt x="0" y="0"/>
                    </a:lnTo>
                    <a:lnTo>
                      <a:pt x="0" y="28"/>
                    </a:lnTo>
                    <a:lnTo>
                      <a:pt x="30" y="63"/>
                    </a:lnTo>
                    <a:lnTo>
                      <a:pt x="30" y="63"/>
                    </a:lnTo>
                    <a:lnTo>
                      <a:pt x="30" y="3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4" name="Freeform 538"/>
              <p:cNvSpPr/>
              <p:nvPr/>
            </p:nvSpPr>
            <p:spPr bwMode="auto">
              <a:xfrm>
                <a:off x="4516" y="384"/>
                <a:ext cx="30" cy="82"/>
              </a:xfrm>
              <a:custGeom>
                <a:avLst/>
                <a:gdLst>
                  <a:gd name="T0" fmla="*/ 0 w 30"/>
                  <a:gd name="T1" fmla="*/ 0 h 82"/>
                  <a:gd name="T2" fmla="*/ 0 w 30"/>
                  <a:gd name="T3" fmla="*/ 0 h 82"/>
                  <a:gd name="T4" fmla="*/ 0 w 30"/>
                  <a:gd name="T5" fmla="*/ 50 h 82"/>
                  <a:gd name="T6" fmla="*/ 30 w 30"/>
                  <a:gd name="T7" fmla="*/ 82 h 82"/>
                  <a:gd name="T8" fmla="*/ 30 w 30"/>
                  <a:gd name="T9" fmla="*/ 82 h 82"/>
                  <a:gd name="T10" fmla="*/ 30 w 30"/>
                  <a:gd name="T11" fmla="*/ 34 h 82"/>
                  <a:gd name="T12" fmla="*/ 0 w 3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0" h="82">
                    <a:moveTo>
                      <a:pt x="0" y="0"/>
                    </a:moveTo>
                    <a:lnTo>
                      <a:pt x="0" y="0"/>
                    </a:lnTo>
                    <a:lnTo>
                      <a:pt x="0" y="50"/>
                    </a:lnTo>
                    <a:lnTo>
                      <a:pt x="30" y="82"/>
                    </a:lnTo>
                    <a:lnTo>
                      <a:pt x="30" y="82"/>
                    </a:lnTo>
                    <a:lnTo>
                      <a:pt x="30" y="3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5" name="Freeform 539"/>
              <p:cNvSpPr/>
              <p:nvPr/>
            </p:nvSpPr>
            <p:spPr bwMode="auto">
              <a:xfrm>
                <a:off x="4516" y="384"/>
                <a:ext cx="30" cy="82"/>
              </a:xfrm>
              <a:custGeom>
                <a:avLst/>
                <a:gdLst>
                  <a:gd name="T0" fmla="*/ 0 w 30"/>
                  <a:gd name="T1" fmla="*/ 0 h 82"/>
                  <a:gd name="T2" fmla="*/ 0 w 30"/>
                  <a:gd name="T3" fmla="*/ 0 h 82"/>
                  <a:gd name="T4" fmla="*/ 0 w 30"/>
                  <a:gd name="T5" fmla="*/ 50 h 82"/>
                  <a:gd name="T6" fmla="*/ 30 w 30"/>
                  <a:gd name="T7" fmla="*/ 82 h 82"/>
                  <a:gd name="T8" fmla="*/ 30 w 30"/>
                  <a:gd name="T9" fmla="*/ 82 h 82"/>
                  <a:gd name="T10" fmla="*/ 30 w 30"/>
                  <a:gd name="T11" fmla="*/ 34 h 82"/>
                  <a:gd name="T12" fmla="*/ 0 w 3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0" h="82">
                    <a:moveTo>
                      <a:pt x="0" y="0"/>
                    </a:moveTo>
                    <a:lnTo>
                      <a:pt x="0" y="0"/>
                    </a:lnTo>
                    <a:lnTo>
                      <a:pt x="0" y="50"/>
                    </a:lnTo>
                    <a:lnTo>
                      <a:pt x="30" y="82"/>
                    </a:lnTo>
                    <a:lnTo>
                      <a:pt x="30" y="82"/>
                    </a:lnTo>
                    <a:lnTo>
                      <a:pt x="30" y="3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6" name="Freeform 540"/>
              <p:cNvSpPr/>
              <p:nvPr/>
            </p:nvSpPr>
            <p:spPr bwMode="auto">
              <a:xfrm>
                <a:off x="4732" y="633"/>
                <a:ext cx="30" cy="58"/>
              </a:xfrm>
              <a:custGeom>
                <a:avLst/>
                <a:gdLst>
                  <a:gd name="T0" fmla="*/ 0 w 30"/>
                  <a:gd name="T1" fmla="*/ 0 h 58"/>
                  <a:gd name="T2" fmla="*/ 0 w 30"/>
                  <a:gd name="T3" fmla="*/ 0 h 58"/>
                  <a:gd name="T4" fmla="*/ 0 w 30"/>
                  <a:gd name="T5" fmla="*/ 28 h 58"/>
                  <a:gd name="T6" fmla="*/ 30 w 30"/>
                  <a:gd name="T7" fmla="*/ 58 h 58"/>
                  <a:gd name="T8" fmla="*/ 30 w 30"/>
                  <a:gd name="T9" fmla="*/ 58 h 58"/>
                  <a:gd name="T10" fmla="*/ 30 w 30"/>
                  <a:gd name="T11" fmla="*/ 32 h 58"/>
                  <a:gd name="T12" fmla="*/ 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0" y="0"/>
                    </a:moveTo>
                    <a:lnTo>
                      <a:pt x="0" y="0"/>
                    </a:lnTo>
                    <a:lnTo>
                      <a:pt x="0" y="28"/>
                    </a:lnTo>
                    <a:lnTo>
                      <a:pt x="30" y="58"/>
                    </a:lnTo>
                    <a:lnTo>
                      <a:pt x="30" y="58"/>
                    </a:lnTo>
                    <a:lnTo>
                      <a:pt x="3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7" name="Freeform 541"/>
              <p:cNvSpPr/>
              <p:nvPr/>
            </p:nvSpPr>
            <p:spPr bwMode="auto">
              <a:xfrm>
                <a:off x="4732" y="633"/>
                <a:ext cx="30" cy="58"/>
              </a:xfrm>
              <a:custGeom>
                <a:avLst/>
                <a:gdLst>
                  <a:gd name="T0" fmla="*/ 0 w 30"/>
                  <a:gd name="T1" fmla="*/ 0 h 58"/>
                  <a:gd name="T2" fmla="*/ 0 w 30"/>
                  <a:gd name="T3" fmla="*/ 0 h 58"/>
                  <a:gd name="T4" fmla="*/ 0 w 30"/>
                  <a:gd name="T5" fmla="*/ 28 h 58"/>
                  <a:gd name="T6" fmla="*/ 30 w 30"/>
                  <a:gd name="T7" fmla="*/ 58 h 58"/>
                  <a:gd name="T8" fmla="*/ 30 w 30"/>
                  <a:gd name="T9" fmla="*/ 58 h 58"/>
                  <a:gd name="T10" fmla="*/ 30 w 30"/>
                  <a:gd name="T11" fmla="*/ 32 h 58"/>
                  <a:gd name="T12" fmla="*/ 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0" y="0"/>
                    </a:moveTo>
                    <a:lnTo>
                      <a:pt x="0" y="0"/>
                    </a:lnTo>
                    <a:lnTo>
                      <a:pt x="0" y="28"/>
                    </a:lnTo>
                    <a:lnTo>
                      <a:pt x="30" y="58"/>
                    </a:lnTo>
                    <a:lnTo>
                      <a:pt x="30" y="58"/>
                    </a:lnTo>
                    <a:lnTo>
                      <a:pt x="30" y="3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8" name="Freeform 542"/>
              <p:cNvSpPr/>
              <p:nvPr/>
            </p:nvSpPr>
            <p:spPr bwMode="auto">
              <a:xfrm>
                <a:off x="4622" y="582"/>
                <a:ext cx="24" cy="63"/>
              </a:xfrm>
              <a:custGeom>
                <a:avLst/>
                <a:gdLst>
                  <a:gd name="T0" fmla="*/ 0 w 24"/>
                  <a:gd name="T1" fmla="*/ 0 h 63"/>
                  <a:gd name="T2" fmla="*/ 0 w 24"/>
                  <a:gd name="T3" fmla="*/ 0 h 63"/>
                  <a:gd name="T4" fmla="*/ 0 w 24"/>
                  <a:gd name="T5" fmla="*/ 41 h 63"/>
                  <a:gd name="T6" fmla="*/ 24 w 24"/>
                  <a:gd name="T7" fmla="*/ 63 h 63"/>
                  <a:gd name="T8" fmla="*/ 24 w 24"/>
                  <a:gd name="T9" fmla="*/ 24 h 63"/>
                  <a:gd name="T10" fmla="*/ 0 w 24"/>
                  <a:gd name="T11" fmla="*/ 0 h 63"/>
                </a:gdLst>
                <a:ahLst/>
                <a:cxnLst>
                  <a:cxn ang="0">
                    <a:pos x="T0" y="T1"/>
                  </a:cxn>
                  <a:cxn ang="0">
                    <a:pos x="T2" y="T3"/>
                  </a:cxn>
                  <a:cxn ang="0">
                    <a:pos x="T4" y="T5"/>
                  </a:cxn>
                  <a:cxn ang="0">
                    <a:pos x="T6" y="T7"/>
                  </a:cxn>
                  <a:cxn ang="0">
                    <a:pos x="T8" y="T9"/>
                  </a:cxn>
                  <a:cxn ang="0">
                    <a:pos x="T10" y="T11"/>
                  </a:cxn>
                </a:cxnLst>
                <a:rect l="0" t="0" r="r" b="b"/>
                <a:pathLst>
                  <a:path w="24" h="63">
                    <a:moveTo>
                      <a:pt x="0" y="0"/>
                    </a:moveTo>
                    <a:lnTo>
                      <a:pt x="0" y="0"/>
                    </a:lnTo>
                    <a:lnTo>
                      <a:pt x="0" y="41"/>
                    </a:lnTo>
                    <a:lnTo>
                      <a:pt x="24" y="63"/>
                    </a:lnTo>
                    <a:lnTo>
                      <a:pt x="24"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9" name="Freeform 543"/>
              <p:cNvSpPr/>
              <p:nvPr/>
            </p:nvSpPr>
            <p:spPr bwMode="auto">
              <a:xfrm>
                <a:off x="4622" y="582"/>
                <a:ext cx="24" cy="63"/>
              </a:xfrm>
              <a:custGeom>
                <a:avLst/>
                <a:gdLst>
                  <a:gd name="T0" fmla="*/ 0 w 24"/>
                  <a:gd name="T1" fmla="*/ 0 h 63"/>
                  <a:gd name="T2" fmla="*/ 0 w 24"/>
                  <a:gd name="T3" fmla="*/ 0 h 63"/>
                  <a:gd name="T4" fmla="*/ 0 w 24"/>
                  <a:gd name="T5" fmla="*/ 41 h 63"/>
                  <a:gd name="T6" fmla="*/ 24 w 24"/>
                  <a:gd name="T7" fmla="*/ 63 h 63"/>
                  <a:gd name="T8" fmla="*/ 24 w 24"/>
                  <a:gd name="T9" fmla="*/ 24 h 63"/>
                  <a:gd name="T10" fmla="*/ 0 w 24"/>
                  <a:gd name="T11" fmla="*/ 0 h 63"/>
                </a:gdLst>
                <a:ahLst/>
                <a:cxnLst>
                  <a:cxn ang="0">
                    <a:pos x="T0" y="T1"/>
                  </a:cxn>
                  <a:cxn ang="0">
                    <a:pos x="T2" y="T3"/>
                  </a:cxn>
                  <a:cxn ang="0">
                    <a:pos x="T4" y="T5"/>
                  </a:cxn>
                  <a:cxn ang="0">
                    <a:pos x="T6" y="T7"/>
                  </a:cxn>
                  <a:cxn ang="0">
                    <a:pos x="T8" y="T9"/>
                  </a:cxn>
                  <a:cxn ang="0">
                    <a:pos x="T10" y="T11"/>
                  </a:cxn>
                </a:cxnLst>
                <a:rect l="0" t="0" r="r" b="b"/>
                <a:pathLst>
                  <a:path w="24" h="63">
                    <a:moveTo>
                      <a:pt x="0" y="0"/>
                    </a:moveTo>
                    <a:lnTo>
                      <a:pt x="0" y="0"/>
                    </a:lnTo>
                    <a:lnTo>
                      <a:pt x="0" y="41"/>
                    </a:lnTo>
                    <a:lnTo>
                      <a:pt x="24" y="63"/>
                    </a:lnTo>
                    <a:lnTo>
                      <a:pt x="24" y="2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0" name="Freeform 544"/>
              <p:cNvSpPr/>
              <p:nvPr/>
            </p:nvSpPr>
            <p:spPr bwMode="auto">
              <a:xfrm>
                <a:off x="4668" y="631"/>
                <a:ext cx="94" cy="122"/>
              </a:xfrm>
              <a:custGeom>
                <a:avLst/>
                <a:gdLst>
                  <a:gd name="T0" fmla="*/ 0 w 94"/>
                  <a:gd name="T1" fmla="*/ 0 h 122"/>
                  <a:gd name="T2" fmla="*/ 0 w 94"/>
                  <a:gd name="T3" fmla="*/ 0 h 122"/>
                  <a:gd name="T4" fmla="*/ 2 w 94"/>
                  <a:gd name="T5" fmla="*/ 4 h 122"/>
                  <a:gd name="T6" fmla="*/ 2 w 94"/>
                  <a:gd name="T7" fmla="*/ 36 h 122"/>
                  <a:gd name="T8" fmla="*/ 94 w 94"/>
                  <a:gd name="T9" fmla="*/ 122 h 122"/>
                  <a:gd name="T10" fmla="*/ 94 w 94"/>
                  <a:gd name="T11" fmla="*/ 98 h 122"/>
                  <a:gd name="T12" fmla="*/ 0 w 9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94" h="122">
                    <a:moveTo>
                      <a:pt x="0" y="0"/>
                    </a:moveTo>
                    <a:lnTo>
                      <a:pt x="0" y="0"/>
                    </a:lnTo>
                    <a:lnTo>
                      <a:pt x="2" y="4"/>
                    </a:lnTo>
                    <a:lnTo>
                      <a:pt x="2" y="36"/>
                    </a:lnTo>
                    <a:lnTo>
                      <a:pt x="94" y="122"/>
                    </a:lnTo>
                    <a:lnTo>
                      <a:pt x="94" y="9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1" name="Freeform 545"/>
              <p:cNvSpPr/>
              <p:nvPr/>
            </p:nvSpPr>
            <p:spPr bwMode="auto">
              <a:xfrm>
                <a:off x="4668" y="631"/>
                <a:ext cx="94" cy="122"/>
              </a:xfrm>
              <a:custGeom>
                <a:avLst/>
                <a:gdLst>
                  <a:gd name="T0" fmla="*/ 0 w 94"/>
                  <a:gd name="T1" fmla="*/ 0 h 122"/>
                  <a:gd name="T2" fmla="*/ 0 w 94"/>
                  <a:gd name="T3" fmla="*/ 0 h 122"/>
                  <a:gd name="T4" fmla="*/ 2 w 94"/>
                  <a:gd name="T5" fmla="*/ 4 h 122"/>
                  <a:gd name="T6" fmla="*/ 2 w 94"/>
                  <a:gd name="T7" fmla="*/ 36 h 122"/>
                  <a:gd name="T8" fmla="*/ 94 w 94"/>
                  <a:gd name="T9" fmla="*/ 122 h 122"/>
                  <a:gd name="T10" fmla="*/ 94 w 94"/>
                  <a:gd name="T11" fmla="*/ 98 h 122"/>
                  <a:gd name="T12" fmla="*/ 0 w 9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94" h="122">
                    <a:moveTo>
                      <a:pt x="0" y="0"/>
                    </a:moveTo>
                    <a:lnTo>
                      <a:pt x="0" y="0"/>
                    </a:lnTo>
                    <a:lnTo>
                      <a:pt x="2" y="4"/>
                    </a:lnTo>
                    <a:lnTo>
                      <a:pt x="2" y="36"/>
                    </a:lnTo>
                    <a:lnTo>
                      <a:pt x="94" y="122"/>
                    </a:lnTo>
                    <a:lnTo>
                      <a:pt x="94" y="9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2" name="Freeform 546"/>
              <p:cNvSpPr/>
              <p:nvPr/>
            </p:nvSpPr>
            <p:spPr bwMode="auto">
              <a:xfrm>
                <a:off x="4516" y="562"/>
                <a:ext cx="38" cy="83"/>
              </a:xfrm>
              <a:custGeom>
                <a:avLst/>
                <a:gdLst>
                  <a:gd name="T0" fmla="*/ 0 w 38"/>
                  <a:gd name="T1" fmla="*/ 0 h 83"/>
                  <a:gd name="T2" fmla="*/ 0 w 38"/>
                  <a:gd name="T3" fmla="*/ 50 h 83"/>
                  <a:gd name="T4" fmla="*/ 38 w 38"/>
                  <a:gd name="T5" fmla="*/ 83 h 83"/>
                  <a:gd name="T6" fmla="*/ 38 w 38"/>
                  <a:gd name="T7" fmla="*/ 36 h 83"/>
                  <a:gd name="T8" fmla="*/ 0 w 38"/>
                  <a:gd name="T9" fmla="*/ 0 h 83"/>
                </a:gdLst>
                <a:ahLst/>
                <a:cxnLst>
                  <a:cxn ang="0">
                    <a:pos x="T0" y="T1"/>
                  </a:cxn>
                  <a:cxn ang="0">
                    <a:pos x="T2" y="T3"/>
                  </a:cxn>
                  <a:cxn ang="0">
                    <a:pos x="T4" y="T5"/>
                  </a:cxn>
                  <a:cxn ang="0">
                    <a:pos x="T6" y="T7"/>
                  </a:cxn>
                  <a:cxn ang="0">
                    <a:pos x="T8" y="T9"/>
                  </a:cxn>
                </a:cxnLst>
                <a:rect l="0" t="0" r="r" b="b"/>
                <a:pathLst>
                  <a:path w="38" h="83">
                    <a:moveTo>
                      <a:pt x="0" y="0"/>
                    </a:moveTo>
                    <a:lnTo>
                      <a:pt x="0" y="50"/>
                    </a:lnTo>
                    <a:lnTo>
                      <a:pt x="38" y="83"/>
                    </a:lnTo>
                    <a:lnTo>
                      <a:pt x="38" y="3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3" name="Freeform 547"/>
              <p:cNvSpPr/>
              <p:nvPr/>
            </p:nvSpPr>
            <p:spPr bwMode="auto">
              <a:xfrm>
                <a:off x="4516" y="562"/>
                <a:ext cx="38" cy="83"/>
              </a:xfrm>
              <a:custGeom>
                <a:avLst/>
                <a:gdLst>
                  <a:gd name="T0" fmla="*/ 0 w 38"/>
                  <a:gd name="T1" fmla="*/ 0 h 83"/>
                  <a:gd name="T2" fmla="*/ 0 w 38"/>
                  <a:gd name="T3" fmla="*/ 50 h 83"/>
                  <a:gd name="T4" fmla="*/ 38 w 38"/>
                  <a:gd name="T5" fmla="*/ 83 h 83"/>
                  <a:gd name="T6" fmla="*/ 38 w 38"/>
                  <a:gd name="T7" fmla="*/ 36 h 83"/>
                  <a:gd name="T8" fmla="*/ 0 w 38"/>
                  <a:gd name="T9" fmla="*/ 0 h 83"/>
                </a:gdLst>
                <a:ahLst/>
                <a:cxnLst>
                  <a:cxn ang="0">
                    <a:pos x="T0" y="T1"/>
                  </a:cxn>
                  <a:cxn ang="0">
                    <a:pos x="T2" y="T3"/>
                  </a:cxn>
                  <a:cxn ang="0">
                    <a:pos x="T4" y="T5"/>
                  </a:cxn>
                  <a:cxn ang="0">
                    <a:pos x="T6" y="T7"/>
                  </a:cxn>
                  <a:cxn ang="0">
                    <a:pos x="T8" y="T9"/>
                  </a:cxn>
                </a:cxnLst>
                <a:rect l="0" t="0" r="r" b="b"/>
                <a:pathLst>
                  <a:path w="38" h="83">
                    <a:moveTo>
                      <a:pt x="0" y="0"/>
                    </a:moveTo>
                    <a:lnTo>
                      <a:pt x="0" y="50"/>
                    </a:lnTo>
                    <a:lnTo>
                      <a:pt x="38" y="83"/>
                    </a:lnTo>
                    <a:lnTo>
                      <a:pt x="38" y="3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4" name="Freeform 548"/>
              <p:cNvSpPr/>
              <p:nvPr/>
            </p:nvSpPr>
            <p:spPr bwMode="auto">
              <a:xfrm>
                <a:off x="4738" y="765"/>
                <a:ext cx="24" cy="46"/>
              </a:xfrm>
              <a:custGeom>
                <a:avLst/>
                <a:gdLst>
                  <a:gd name="T0" fmla="*/ 0 w 24"/>
                  <a:gd name="T1" fmla="*/ 0 h 46"/>
                  <a:gd name="T2" fmla="*/ 0 w 24"/>
                  <a:gd name="T3" fmla="*/ 28 h 46"/>
                  <a:gd name="T4" fmla="*/ 24 w 24"/>
                  <a:gd name="T5" fmla="*/ 46 h 46"/>
                  <a:gd name="T6" fmla="*/ 24 w 24"/>
                  <a:gd name="T7" fmla="*/ 46 h 46"/>
                  <a:gd name="T8" fmla="*/ 24 w 24"/>
                  <a:gd name="T9" fmla="*/ 22 h 46"/>
                  <a:gd name="T10" fmla="*/ 0 w 24"/>
                  <a:gd name="T11" fmla="*/ 0 h 46"/>
                </a:gdLst>
                <a:ahLst/>
                <a:cxnLst>
                  <a:cxn ang="0">
                    <a:pos x="T0" y="T1"/>
                  </a:cxn>
                  <a:cxn ang="0">
                    <a:pos x="T2" y="T3"/>
                  </a:cxn>
                  <a:cxn ang="0">
                    <a:pos x="T4" y="T5"/>
                  </a:cxn>
                  <a:cxn ang="0">
                    <a:pos x="T6" y="T7"/>
                  </a:cxn>
                  <a:cxn ang="0">
                    <a:pos x="T8" y="T9"/>
                  </a:cxn>
                  <a:cxn ang="0">
                    <a:pos x="T10" y="T11"/>
                  </a:cxn>
                </a:cxnLst>
                <a:rect l="0" t="0" r="r" b="b"/>
                <a:pathLst>
                  <a:path w="24" h="46">
                    <a:moveTo>
                      <a:pt x="0" y="0"/>
                    </a:moveTo>
                    <a:lnTo>
                      <a:pt x="0" y="28"/>
                    </a:lnTo>
                    <a:lnTo>
                      <a:pt x="24" y="46"/>
                    </a:lnTo>
                    <a:lnTo>
                      <a:pt x="24" y="46"/>
                    </a:lnTo>
                    <a:lnTo>
                      <a:pt x="24"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5" name="Freeform 549"/>
              <p:cNvSpPr/>
              <p:nvPr/>
            </p:nvSpPr>
            <p:spPr bwMode="auto">
              <a:xfrm>
                <a:off x="4738" y="765"/>
                <a:ext cx="24" cy="46"/>
              </a:xfrm>
              <a:custGeom>
                <a:avLst/>
                <a:gdLst>
                  <a:gd name="T0" fmla="*/ 0 w 24"/>
                  <a:gd name="T1" fmla="*/ 0 h 46"/>
                  <a:gd name="T2" fmla="*/ 0 w 24"/>
                  <a:gd name="T3" fmla="*/ 28 h 46"/>
                  <a:gd name="T4" fmla="*/ 24 w 24"/>
                  <a:gd name="T5" fmla="*/ 46 h 46"/>
                  <a:gd name="T6" fmla="*/ 24 w 24"/>
                  <a:gd name="T7" fmla="*/ 46 h 46"/>
                  <a:gd name="T8" fmla="*/ 24 w 24"/>
                  <a:gd name="T9" fmla="*/ 22 h 46"/>
                  <a:gd name="T10" fmla="*/ 0 w 24"/>
                  <a:gd name="T11" fmla="*/ 0 h 46"/>
                </a:gdLst>
                <a:ahLst/>
                <a:cxnLst>
                  <a:cxn ang="0">
                    <a:pos x="T0" y="T1"/>
                  </a:cxn>
                  <a:cxn ang="0">
                    <a:pos x="T2" y="T3"/>
                  </a:cxn>
                  <a:cxn ang="0">
                    <a:pos x="T4" y="T5"/>
                  </a:cxn>
                  <a:cxn ang="0">
                    <a:pos x="T6" y="T7"/>
                  </a:cxn>
                  <a:cxn ang="0">
                    <a:pos x="T8" y="T9"/>
                  </a:cxn>
                  <a:cxn ang="0">
                    <a:pos x="T10" y="T11"/>
                  </a:cxn>
                </a:cxnLst>
                <a:rect l="0" t="0" r="r" b="b"/>
                <a:pathLst>
                  <a:path w="24" h="46">
                    <a:moveTo>
                      <a:pt x="0" y="0"/>
                    </a:moveTo>
                    <a:lnTo>
                      <a:pt x="0" y="28"/>
                    </a:lnTo>
                    <a:lnTo>
                      <a:pt x="24" y="46"/>
                    </a:lnTo>
                    <a:lnTo>
                      <a:pt x="24" y="46"/>
                    </a:lnTo>
                    <a:lnTo>
                      <a:pt x="24"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6" name="Freeform 550"/>
              <p:cNvSpPr/>
              <p:nvPr/>
            </p:nvSpPr>
            <p:spPr bwMode="auto">
              <a:xfrm>
                <a:off x="4516" y="653"/>
                <a:ext cx="94" cy="114"/>
              </a:xfrm>
              <a:custGeom>
                <a:avLst/>
                <a:gdLst>
                  <a:gd name="T0" fmla="*/ 0 w 94"/>
                  <a:gd name="T1" fmla="*/ 0 h 114"/>
                  <a:gd name="T2" fmla="*/ 0 w 94"/>
                  <a:gd name="T3" fmla="*/ 50 h 114"/>
                  <a:gd name="T4" fmla="*/ 94 w 94"/>
                  <a:gd name="T5" fmla="*/ 114 h 114"/>
                  <a:gd name="T6" fmla="*/ 94 w 94"/>
                  <a:gd name="T7" fmla="*/ 74 h 114"/>
                  <a:gd name="T8" fmla="*/ 0 w 94"/>
                  <a:gd name="T9" fmla="*/ 0 h 114"/>
                </a:gdLst>
                <a:ahLst/>
                <a:cxnLst>
                  <a:cxn ang="0">
                    <a:pos x="T0" y="T1"/>
                  </a:cxn>
                  <a:cxn ang="0">
                    <a:pos x="T2" y="T3"/>
                  </a:cxn>
                  <a:cxn ang="0">
                    <a:pos x="T4" y="T5"/>
                  </a:cxn>
                  <a:cxn ang="0">
                    <a:pos x="T6" y="T7"/>
                  </a:cxn>
                  <a:cxn ang="0">
                    <a:pos x="T8" y="T9"/>
                  </a:cxn>
                </a:cxnLst>
                <a:rect l="0" t="0" r="r" b="b"/>
                <a:pathLst>
                  <a:path w="94" h="114">
                    <a:moveTo>
                      <a:pt x="0" y="0"/>
                    </a:moveTo>
                    <a:lnTo>
                      <a:pt x="0" y="50"/>
                    </a:lnTo>
                    <a:lnTo>
                      <a:pt x="94" y="114"/>
                    </a:lnTo>
                    <a:lnTo>
                      <a:pt x="94" y="7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7" name="Freeform 551"/>
              <p:cNvSpPr/>
              <p:nvPr/>
            </p:nvSpPr>
            <p:spPr bwMode="auto">
              <a:xfrm>
                <a:off x="4516" y="653"/>
                <a:ext cx="94" cy="114"/>
              </a:xfrm>
              <a:custGeom>
                <a:avLst/>
                <a:gdLst>
                  <a:gd name="T0" fmla="*/ 0 w 94"/>
                  <a:gd name="T1" fmla="*/ 0 h 114"/>
                  <a:gd name="T2" fmla="*/ 0 w 94"/>
                  <a:gd name="T3" fmla="*/ 50 h 114"/>
                  <a:gd name="T4" fmla="*/ 94 w 94"/>
                  <a:gd name="T5" fmla="*/ 114 h 114"/>
                  <a:gd name="T6" fmla="*/ 94 w 94"/>
                  <a:gd name="T7" fmla="*/ 74 h 114"/>
                  <a:gd name="T8" fmla="*/ 0 w 94"/>
                  <a:gd name="T9" fmla="*/ 0 h 114"/>
                </a:gdLst>
                <a:ahLst/>
                <a:cxnLst>
                  <a:cxn ang="0">
                    <a:pos x="T0" y="T1"/>
                  </a:cxn>
                  <a:cxn ang="0">
                    <a:pos x="T2" y="T3"/>
                  </a:cxn>
                  <a:cxn ang="0">
                    <a:pos x="T4" y="T5"/>
                  </a:cxn>
                  <a:cxn ang="0">
                    <a:pos x="T6" y="T7"/>
                  </a:cxn>
                  <a:cxn ang="0">
                    <a:pos x="T8" y="T9"/>
                  </a:cxn>
                </a:cxnLst>
                <a:rect l="0" t="0" r="r" b="b"/>
                <a:pathLst>
                  <a:path w="94" h="114">
                    <a:moveTo>
                      <a:pt x="0" y="0"/>
                    </a:moveTo>
                    <a:lnTo>
                      <a:pt x="0" y="50"/>
                    </a:lnTo>
                    <a:lnTo>
                      <a:pt x="94" y="114"/>
                    </a:lnTo>
                    <a:lnTo>
                      <a:pt x="94" y="7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8" name="Freeform 552"/>
              <p:cNvSpPr/>
              <p:nvPr/>
            </p:nvSpPr>
            <p:spPr bwMode="auto">
              <a:xfrm>
                <a:off x="4632" y="745"/>
                <a:ext cx="28" cy="56"/>
              </a:xfrm>
              <a:custGeom>
                <a:avLst/>
                <a:gdLst>
                  <a:gd name="T0" fmla="*/ 0 w 28"/>
                  <a:gd name="T1" fmla="*/ 0 h 56"/>
                  <a:gd name="T2" fmla="*/ 2 w 28"/>
                  <a:gd name="T3" fmla="*/ 2 h 56"/>
                  <a:gd name="T4" fmla="*/ 2 w 28"/>
                  <a:gd name="T5" fmla="*/ 38 h 56"/>
                  <a:gd name="T6" fmla="*/ 28 w 28"/>
                  <a:gd name="T7" fmla="*/ 56 h 56"/>
                  <a:gd name="T8" fmla="*/ 28 w 28"/>
                  <a:gd name="T9" fmla="*/ 20 h 56"/>
                  <a:gd name="T10" fmla="*/ 0 w 28"/>
                  <a:gd name="T11" fmla="*/ 0 h 56"/>
                </a:gdLst>
                <a:ahLst/>
                <a:cxnLst>
                  <a:cxn ang="0">
                    <a:pos x="T0" y="T1"/>
                  </a:cxn>
                  <a:cxn ang="0">
                    <a:pos x="T2" y="T3"/>
                  </a:cxn>
                  <a:cxn ang="0">
                    <a:pos x="T4" y="T5"/>
                  </a:cxn>
                  <a:cxn ang="0">
                    <a:pos x="T6" y="T7"/>
                  </a:cxn>
                  <a:cxn ang="0">
                    <a:pos x="T8" y="T9"/>
                  </a:cxn>
                  <a:cxn ang="0">
                    <a:pos x="T10" y="T11"/>
                  </a:cxn>
                </a:cxnLst>
                <a:rect l="0" t="0" r="r" b="b"/>
                <a:pathLst>
                  <a:path w="28" h="56">
                    <a:moveTo>
                      <a:pt x="0" y="0"/>
                    </a:moveTo>
                    <a:lnTo>
                      <a:pt x="2" y="2"/>
                    </a:lnTo>
                    <a:lnTo>
                      <a:pt x="2" y="38"/>
                    </a:lnTo>
                    <a:lnTo>
                      <a:pt x="28" y="56"/>
                    </a:lnTo>
                    <a:lnTo>
                      <a:pt x="28"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9" name="Freeform 553"/>
              <p:cNvSpPr/>
              <p:nvPr/>
            </p:nvSpPr>
            <p:spPr bwMode="auto">
              <a:xfrm>
                <a:off x="4632" y="745"/>
                <a:ext cx="28" cy="56"/>
              </a:xfrm>
              <a:custGeom>
                <a:avLst/>
                <a:gdLst>
                  <a:gd name="T0" fmla="*/ 0 w 28"/>
                  <a:gd name="T1" fmla="*/ 0 h 56"/>
                  <a:gd name="T2" fmla="*/ 2 w 28"/>
                  <a:gd name="T3" fmla="*/ 2 h 56"/>
                  <a:gd name="T4" fmla="*/ 2 w 28"/>
                  <a:gd name="T5" fmla="*/ 38 h 56"/>
                  <a:gd name="T6" fmla="*/ 28 w 28"/>
                  <a:gd name="T7" fmla="*/ 56 h 56"/>
                  <a:gd name="T8" fmla="*/ 28 w 28"/>
                  <a:gd name="T9" fmla="*/ 20 h 56"/>
                  <a:gd name="T10" fmla="*/ 0 w 28"/>
                  <a:gd name="T11" fmla="*/ 0 h 56"/>
                </a:gdLst>
                <a:ahLst/>
                <a:cxnLst>
                  <a:cxn ang="0">
                    <a:pos x="T0" y="T1"/>
                  </a:cxn>
                  <a:cxn ang="0">
                    <a:pos x="T2" y="T3"/>
                  </a:cxn>
                  <a:cxn ang="0">
                    <a:pos x="T4" y="T5"/>
                  </a:cxn>
                  <a:cxn ang="0">
                    <a:pos x="T6" y="T7"/>
                  </a:cxn>
                  <a:cxn ang="0">
                    <a:pos x="T8" y="T9"/>
                  </a:cxn>
                  <a:cxn ang="0">
                    <a:pos x="T10" y="T11"/>
                  </a:cxn>
                </a:cxnLst>
                <a:rect l="0" t="0" r="r" b="b"/>
                <a:pathLst>
                  <a:path w="28" h="56">
                    <a:moveTo>
                      <a:pt x="0" y="0"/>
                    </a:moveTo>
                    <a:lnTo>
                      <a:pt x="2" y="2"/>
                    </a:lnTo>
                    <a:lnTo>
                      <a:pt x="2" y="38"/>
                    </a:lnTo>
                    <a:lnTo>
                      <a:pt x="28" y="56"/>
                    </a:lnTo>
                    <a:lnTo>
                      <a:pt x="28"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0" name="Freeform 554"/>
              <p:cNvSpPr/>
              <p:nvPr/>
            </p:nvSpPr>
            <p:spPr bwMode="auto">
              <a:xfrm>
                <a:off x="4684" y="785"/>
                <a:ext cx="78" cy="84"/>
              </a:xfrm>
              <a:custGeom>
                <a:avLst/>
                <a:gdLst>
                  <a:gd name="T0" fmla="*/ 0 w 78"/>
                  <a:gd name="T1" fmla="*/ 0 h 84"/>
                  <a:gd name="T2" fmla="*/ 0 w 78"/>
                  <a:gd name="T3" fmla="*/ 0 h 84"/>
                  <a:gd name="T4" fmla="*/ 0 w 78"/>
                  <a:gd name="T5" fmla="*/ 32 h 84"/>
                  <a:gd name="T6" fmla="*/ 78 w 78"/>
                  <a:gd name="T7" fmla="*/ 84 h 84"/>
                  <a:gd name="T8" fmla="*/ 78 w 78"/>
                  <a:gd name="T9" fmla="*/ 84 h 84"/>
                  <a:gd name="T10" fmla="*/ 78 w 78"/>
                  <a:gd name="T11" fmla="*/ 60 h 84"/>
                  <a:gd name="T12" fmla="*/ 0 w 7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78" h="84">
                    <a:moveTo>
                      <a:pt x="0" y="0"/>
                    </a:moveTo>
                    <a:lnTo>
                      <a:pt x="0" y="0"/>
                    </a:lnTo>
                    <a:lnTo>
                      <a:pt x="0" y="32"/>
                    </a:lnTo>
                    <a:lnTo>
                      <a:pt x="78" y="84"/>
                    </a:lnTo>
                    <a:lnTo>
                      <a:pt x="78" y="84"/>
                    </a:lnTo>
                    <a:lnTo>
                      <a:pt x="78" y="6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1" name="Freeform 555"/>
              <p:cNvSpPr/>
              <p:nvPr/>
            </p:nvSpPr>
            <p:spPr bwMode="auto">
              <a:xfrm>
                <a:off x="4684" y="785"/>
                <a:ext cx="78" cy="84"/>
              </a:xfrm>
              <a:custGeom>
                <a:avLst/>
                <a:gdLst>
                  <a:gd name="T0" fmla="*/ 0 w 78"/>
                  <a:gd name="T1" fmla="*/ 0 h 84"/>
                  <a:gd name="T2" fmla="*/ 0 w 78"/>
                  <a:gd name="T3" fmla="*/ 0 h 84"/>
                  <a:gd name="T4" fmla="*/ 0 w 78"/>
                  <a:gd name="T5" fmla="*/ 32 h 84"/>
                  <a:gd name="T6" fmla="*/ 78 w 78"/>
                  <a:gd name="T7" fmla="*/ 84 h 84"/>
                  <a:gd name="T8" fmla="*/ 78 w 78"/>
                  <a:gd name="T9" fmla="*/ 84 h 84"/>
                  <a:gd name="T10" fmla="*/ 78 w 78"/>
                  <a:gd name="T11" fmla="*/ 60 h 84"/>
                  <a:gd name="T12" fmla="*/ 0 w 7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78" h="84">
                    <a:moveTo>
                      <a:pt x="0" y="0"/>
                    </a:moveTo>
                    <a:lnTo>
                      <a:pt x="0" y="0"/>
                    </a:lnTo>
                    <a:lnTo>
                      <a:pt x="0" y="32"/>
                    </a:lnTo>
                    <a:lnTo>
                      <a:pt x="78" y="84"/>
                    </a:lnTo>
                    <a:lnTo>
                      <a:pt x="78" y="84"/>
                    </a:lnTo>
                    <a:lnTo>
                      <a:pt x="78" y="6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2" name="Freeform 556"/>
              <p:cNvSpPr/>
              <p:nvPr/>
            </p:nvSpPr>
            <p:spPr bwMode="auto">
              <a:xfrm>
                <a:off x="4516" y="743"/>
                <a:ext cx="30" cy="66"/>
              </a:xfrm>
              <a:custGeom>
                <a:avLst/>
                <a:gdLst>
                  <a:gd name="T0" fmla="*/ 0 w 30"/>
                  <a:gd name="T1" fmla="*/ 0 h 66"/>
                  <a:gd name="T2" fmla="*/ 0 w 30"/>
                  <a:gd name="T3" fmla="*/ 0 h 66"/>
                  <a:gd name="T4" fmla="*/ 0 w 30"/>
                  <a:gd name="T5" fmla="*/ 50 h 66"/>
                  <a:gd name="T6" fmla="*/ 30 w 30"/>
                  <a:gd name="T7" fmla="*/ 66 h 66"/>
                  <a:gd name="T8" fmla="*/ 30 w 30"/>
                  <a:gd name="T9" fmla="*/ 66 h 66"/>
                  <a:gd name="T10" fmla="*/ 30 w 30"/>
                  <a:gd name="T11" fmla="*/ 20 h 66"/>
                  <a:gd name="T12" fmla="*/ 0 w 30"/>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 h="66">
                    <a:moveTo>
                      <a:pt x="0" y="0"/>
                    </a:moveTo>
                    <a:lnTo>
                      <a:pt x="0" y="0"/>
                    </a:lnTo>
                    <a:lnTo>
                      <a:pt x="0" y="50"/>
                    </a:lnTo>
                    <a:lnTo>
                      <a:pt x="30" y="66"/>
                    </a:lnTo>
                    <a:lnTo>
                      <a:pt x="30" y="66"/>
                    </a:lnTo>
                    <a:lnTo>
                      <a:pt x="3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3" name="Freeform 557"/>
              <p:cNvSpPr/>
              <p:nvPr/>
            </p:nvSpPr>
            <p:spPr bwMode="auto">
              <a:xfrm>
                <a:off x="4516" y="743"/>
                <a:ext cx="30" cy="66"/>
              </a:xfrm>
              <a:custGeom>
                <a:avLst/>
                <a:gdLst>
                  <a:gd name="T0" fmla="*/ 0 w 30"/>
                  <a:gd name="T1" fmla="*/ 0 h 66"/>
                  <a:gd name="T2" fmla="*/ 0 w 30"/>
                  <a:gd name="T3" fmla="*/ 0 h 66"/>
                  <a:gd name="T4" fmla="*/ 0 w 30"/>
                  <a:gd name="T5" fmla="*/ 50 h 66"/>
                  <a:gd name="T6" fmla="*/ 30 w 30"/>
                  <a:gd name="T7" fmla="*/ 66 h 66"/>
                  <a:gd name="T8" fmla="*/ 30 w 30"/>
                  <a:gd name="T9" fmla="*/ 66 h 66"/>
                  <a:gd name="T10" fmla="*/ 30 w 30"/>
                  <a:gd name="T11" fmla="*/ 20 h 66"/>
                  <a:gd name="T12" fmla="*/ 0 w 30"/>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 h="66">
                    <a:moveTo>
                      <a:pt x="0" y="0"/>
                    </a:moveTo>
                    <a:lnTo>
                      <a:pt x="0" y="0"/>
                    </a:lnTo>
                    <a:lnTo>
                      <a:pt x="0" y="50"/>
                    </a:lnTo>
                    <a:lnTo>
                      <a:pt x="30" y="66"/>
                    </a:lnTo>
                    <a:lnTo>
                      <a:pt x="30" y="66"/>
                    </a:lnTo>
                    <a:lnTo>
                      <a:pt x="30"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4" name="Freeform 558"/>
              <p:cNvSpPr/>
              <p:nvPr/>
            </p:nvSpPr>
            <p:spPr bwMode="auto">
              <a:xfrm>
                <a:off x="4570" y="779"/>
                <a:ext cx="28" cy="58"/>
              </a:xfrm>
              <a:custGeom>
                <a:avLst/>
                <a:gdLst>
                  <a:gd name="T0" fmla="*/ 0 w 28"/>
                  <a:gd name="T1" fmla="*/ 0 h 58"/>
                  <a:gd name="T2" fmla="*/ 0 w 28"/>
                  <a:gd name="T3" fmla="*/ 0 h 58"/>
                  <a:gd name="T4" fmla="*/ 0 w 28"/>
                  <a:gd name="T5" fmla="*/ 44 h 58"/>
                  <a:gd name="T6" fmla="*/ 28 w 28"/>
                  <a:gd name="T7" fmla="*/ 58 h 58"/>
                  <a:gd name="T8" fmla="*/ 28 w 28"/>
                  <a:gd name="T9" fmla="*/ 16 h 58"/>
                  <a:gd name="T10" fmla="*/ 0 w 28"/>
                  <a:gd name="T11" fmla="*/ 0 h 58"/>
                </a:gdLst>
                <a:ahLst/>
                <a:cxnLst>
                  <a:cxn ang="0">
                    <a:pos x="T0" y="T1"/>
                  </a:cxn>
                  <a:cxn ang="0">
                    <a:pos x="T2" y="T3"/>
                  </a:cxn>
                  <a:cxn ang="0">
                    <a:pos x="T4" y="T5"/>
                  </a:cxn>
                  <a:cxn ang="0">
                    <a:pos x="T6" y="T7"/>
                  </a:cxn>
                  <a:cxn ang="0">
                    <a:pos x="T8" y="T9"/>
                  </a:cxn>
                  <a:cxn ang="0">
                    <a:pos x="T10" y="T11"/>
                  </a:cxn>
                </a:cxnLst>
                <a:rect l="0" t="0" r="r" b="b"/>
                <a:pathLst>
                  <a:path w="28" h="58">
                    <a:moveTo>
                      <a:pt x="0" y="0"/>
                    </a:moveTo>
                    <a:lnTo>
                      <a:pt x="0" y="0"/>
                    </a:lnTo>
                    <a:lnTo>
                      <a:pt x="0" y="44"/>
                    </a:lnTo>
                    <a:lnTo>
                      <a:pt x="28" y="58"/>
                    </a:lnTo>
                    <a:lnTo>
                      <a:pt x="28" y="1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5" name="Freeform 559"/>
              <p:cNvSpPr/>
              <p:nvPr/>
            </p:nvSpPr>
            <p:spPr bwMode="auto">
              <a:xfrm>
                <a:off x="4570" y="779"/>
                <a:ext cx="28" cy="58"/>
              </a:xfrm>
              <a:custGeom>
                <a:avLst/>
                <a:gdLst>
                  <a:gd name="T0" fmla="*/ 0 w 28"/>
                  <a:gd name="T1" fmla="*/ 0 h 58"/>
                  <a:gd name="T2" fmla="*/ 0 w 28"/>
                  <a:gd name="T3" fmla="*/ 0 h 58"/>
                  <a:gd name="T4" fmla="*/ 0 w 28"/>
                  <a:gd name="T5" fmla="*/ 44 h 58"/>
                  <a:gd name="T6" fmla="*/ 28 w 28"/>
                  <a:gd name="T7" fmla="*/ 58 h 58"/>
                  <a:gd name="T8" fmla="*/ 28 w 28"/>
                  <a:gd name="T9" fmla="*/ 16 h 58"/>
                  <a:gd name="T10" fmla="*/ 0 w 28"/>
                  <a:gd name="T11" fmla="*/ 0 h 58"/>
                </a:gdLst>
                <a:ahLst/>
                <a:cxnLst>
                  <a:cxn ang="0">
                    <a:pos x="T0" y="T1"/>
                  </a:cxn>
                  <a:cxn ang="0">
                    <a:pos x="T2" y="T3"/>
                  </a:cxn>
                  <a:cxn ang="0">
                    <a:pos x="T4" y="T5"/>
                  </a:cxn>
                  <a:cxn ang="0">
                    <a:pos x="T6" y="T7"/>
                  </a:cxn>
                  <a:cxn ang="0">
                    <a:pos x="T8" y="T9"/>
                  </a:cxn>
                  <a:cxn ang="0">
                    <a:pos x="T10" y="T11"/>
                  </a:cxn>
                </a:cxnLst>
                <a:rect l="0" t="0" r="r" b="b"/>
                <a:pathLst>
                  <a:path w="28" h="58">
                    <a:moveTo>
                      <a:pt x="0" y="0"/>
                    </a:moveTo>
                    <a:lnTo>
                      <a:pt x="0" y="0"/>
                    </a:lnTo>
                    <a:lnTo>
                      <a:pt x="0" y="44"/>
                    </a:lnTo>
                    <a:lnTo>
                      <a:pt x="28" y="58"/>
                    </a:lnTo>
                    <a:lnTo>
                      <a:pt x="28" y="1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6" name="Freeform 560"/>
              <p:cNvSpPr/>
              <p:nvPr/>
            </p:nvSpPr>
            <p:spPr bwMode="auto">
              <a:xfrm>
                <a:off x="4622" y="811"/>
                <a:ext cx="80" cy="84"/>
              </a:xfrm>
              <a:custGeom>
                <a:avLst/>
                <a:gdLst>
                  <a:gd name="T0" fmla="*/ 0 w 80"/>
                  <a:gd name="T1" fmla="*/ 0 h 84"/>
                  <a:gd name="T2" fmla="*/ 0 w 80"/>
                  <a:gd name="T3" fmla="*/ 40 h 84"/>
                  <a:gd name="T4" fmla="*/ 80 w 80"/>
                  <a:gd name="T5" fmla="*/ 84 h 84"/>
                  <a:gd name="T6" fmla="*/ 80 w 80"/>
                  <a:gd name="T7" fmla="*/ 52 h 84"/>
                  <a:gd name="T8" fmla="*/ 0 w 80"/>
                  <a:gd name="T9" fmla="*/ 0 h 84"/>
                </a:gdLst>
                <a:ahLst/>
                <a:cxnLst>
                  <a:cxn ang="0">
                    <a:pos x="T0" y="T1"/>
                  </a:cxn>
                  <a:cxn ang="0">
                    <a:pos x="T2" y="T3"/>
                  </a:cxn>
                  <a:cxn ang="0">
                    <a:pos x="T4" y="T5"/>
                  </a:cxn>
                  <a:cxn ang="0">
                    <a:pos x="T6" y="T7"/>
                  </a:cxn>
                  <a:cxn ang="0">
                    <a:pos x="T8" y="T9"/>
                  </a:cxn>
                </a:cxnLst>
                <a:rect l="0" t="0" r="r" b="b"/>
                <a:pathLst>
                  <a:path w="80" h="84">
                    <a:moveTo>
                      <a:pt x="0" y="0"/>
                    </a:moveTo>
                    <a:lnTo>
                      <a:pt x="0" y="40"/>
                    </a:lnTo>
                    <a:lnTo>
                      <a:pt x="80" y="84"/>
                    </a:lnTo>
                    <a:lnTo>
                      <a:pt x="80" y="5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7" name="Freeform 561"/>
              <p:cNvSpPr/>
              <p:nvPr/>
            </p:nvSpPr>
            <p:spPr bwMode="auto">
              <a:xfrm>
                <a:off x="4622" y="811"/>
                <a:ext cx="80" cy="84"/>
              </a:xfrm>
              <a:custGeom>
                <a:avLst/>
                <a:gdLst>
                  <a:gd name="T0" fmla="*/ 0 w 80"/>
                  <a:gd name="T1" fmla="*/ 0 h 84"/>
                  <a:gd name="T2" fmla="*/ 0 w 80"/>
                  <a:gd name="T3" fmla="*/ 40 h 84"/>
                  <a:gd name="T4" fmla="*/ 80 w 80"/>
                  <a:gd name="T5" fmla="*/ 84 h 84"/>
                  <a:gd name="T6" fmla="*/ 80 w 80"/>
                  <a:gd name="T7" fmla="*/ 52 h 84"/>
                  <a:gd name="T8" fmla="*/ 0 w 80"/>
                  <a:gd name="T9" fmla="*/ 0 h 84"/>
                </a:gdLst>
                <a:ahLst/>
                <a:cxnLst>
                  <a:cxn ang="0">
                    <a:pos x="T0" y="T1"/>
                  </a:cxn>
                  <a:cxn ang="0">
                    <a:pos x="T2" y="T3"/>
                  </a:cxn>
                  <a:cxn ang="0">
                    <a:pos x="T4" y="T5"/>
                  </a:cxn>
                  <a:cxn ang="0">
                    <a:pos x="T6" y="T7"/>
                  </a:cxn>
                  <a:cxn ang="0">
                    <a:pos x="T8" y="T9"/>
                  </a:cxn>
                </a:cxnLst>
                <a:rect l="0" t="0" r="r" b="b"/>
                <a:pathLst>
                  <a:path w="80" h="84">
                    <a:moveTo>
                      <a:pt x="0" y="0"/>
                    </a:moveTo>
                    <a:lnTo>
                      <a:pt x="0" y="40"/>
                    </a:lnTo>
                    <a:lnTo>
                      <a:pt x="80" y="84"/>
                    </a:lnTo>
                    <a:lnTo>
                      <a:pt x="80" y="5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8" name="Freeform 562"/>
              <p:cNvSpPr/>
              <p:nvPr/>
            </p:nvSpPr>
            <p:spPr bwMode="auto">
              <a:xfrm>
                <a:off x="4726" y="879"/>
                <a:ext cx="36" cy="48"/>
              </a:xfrm>
              <a:custGeom>
                <a:avLst/>
                <a:gdLst>
                  <a:gd name="T0" fmla="*/ 0 w 36"/>
                  <a:gd name="T1" fmla="*/ 0 h 48"/>
                  <a:gd name="T2" fmla="*/ 0 w 36"/>
                  <a:gd name="T3" fmla="*/ 0 h 48"/>
                  <a:gd name="T4" fmla="*/ 0 w 36"/>
                  <a:gd name="T5" fmla="*/ 28 h 48"/>
                  <a:gd name="T6" fmla="*/ 36 w 36"/>
                  <a:gd name="T7" fmla="*/ 48 h 48"/>
                  <a:gd name="T8" fmla="*/ 36 w 36"/>
                  <a:gd name="T9" fmla="*/ 48 h 48"/>
                  <a:gd name="T10" fmla="*/ 36 w 36"/>
                  <a:gd name="T11" fmla="*/ 22 h 48"/>
                  <a:gd name="T12" fmla="*/ 0 w 3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36" h="48">
                    <a:moveTo>
                      <a:pt x="0" y="0"/>
                    </a:moveTo>
                    <a:lnTo>
                      <a:pt x="0" y="0"/>
                    </a:lnTo>
                    <a:lnTo>
                      <a:pt x="0" y="28"/>
                    </a:lnTo>
                    <a:lnTo>
                      <a:pt x="36" y="48"/>
                    </a:lnTo>
                    <a:lnTo>
                      <a:pt x="36" y="48"/>
                    </a:lnTo>
                    <a:lnTo>
                      <a:pt x="36"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9" name="Freeform 563"/>
              <p:cNvSpPr/>
              <p:nvPr/>
            </p:nvSpPr>
            <p:spPr bwMode="auto">
              <a:xfrm>
                <a:off x="4726" y="879"/>
                <a:ext cx="36" cy="48"/>
              </a:xfrm>
              <a:custGeom>
                <a:avLst/>
                <a:gdLst>
                  <a:gd name="T0" fmla="*/ 0 w 36"/>
                  <a:gd name="T1" fmla="*/ 0 h 48"/>
                  <a:gd name="T2" fmla="*/ 0 w 36"/>
                  <a:gd name="T3" fmla="*/ 0 h 48"/>
                  <a:gd name="T4" fmla="*/ 0 w 36"/>
                  <a:gd name="T5" fmla="*/ 28 h 48"/>
                  <a:gd name="T6" fmla="*/ 36 w 36"/>
                  <a:gd name="T7" fmla="*/ 48 h 48"/>
                  <a:gd name="T8" fmla="*/ 36 w 36"/>
                  <a:gd name="T9" fmla="*/ 48 h 48"/>
                  <a:gd name="T10" fmla="*/ 36 w 36"/>
                  <a:gd name="T11" fmla="*/ 22 h 48"/>
                  <a:gd name="T12" fmla="*/ 0 w 3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36" h="48">
                    <a:moveTo>
                      <a:pt x="0" y="0"/>
                    </a:moveTo>
                    <a:lnTo>
                      <a:pt x="0" y="0"/>
                    </a:lnTo>
                    <a:lnTo>
                      <a:pt x="0" y="28"/>
                    </a:lnTo>
                    <a:lnTo>
                      <a:pt x="36" y="48"/>
                    </a:lnTo>
                    <a:lnTo>
                      <a:pt x="36" y="48"/>
                    </a:lnTo>
                    <a:lnTo>
                      <a:pt x="36"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0" name="Freeform 564"/>
              <p:cNvSpPr/>
              <p:nvPr/>
            </p:nvSpPr>
            <p:spPr bwMode="auto">
              <a:xfrm>
                <a:off x="4516" y="833"/>
                <a:ext cx="50" cy="70"/>
              </a:xfrm>
              <a:custGeom>
                <a:avLst/>
                <a:gdLst>
                  <a:gd name="T0" fmla="*/ 0 w 50"/>
                  <a:gd name="T1" fmla="*/ 0 h 70"/>
                  <a:gd name="T2" fmla="*/ 0 w 50"/>
                  <a:gd name="T3" fmla="*/ 50 h 70"/>
                  <a:gd name="T4" fmla="*/ 50 w 50"/>
                  <a:gd name="T5" fmla="*/ 70 h 70"/>
                  <a:gd name="T6" fmla="*/ 50 w 50"/>
                  <a:gd name="T7" fmla="*/ 26 h 70"/>
                  <a:gd name="T8" fmla="*/ 0 w 50"/>
                  <a:gd name="T9" fmla="*/ 0 h 70"/>
                </a:gdLst>
                <a:ahLst/>
                <a:cxnLst>
                  <a:cxn ang="0">
                    <a:pos x="T0" y="T1"/>
                  </a:cxn>
                  <a:cxn ang="0">
                    <a:pos x="T2" y="T3"/>
                  </a:cxn>
                  <a:cxn ang="0">
                    <a:pos x="T4" y="T5"/>
                  </a:cxn>
                  <a:cxn ang="0">
                    <a:pos x="T6" y="T7"/>
                  </a:cxn>
                  <a:cxn ang="0">
                    <a:pos x="T8" y="T9"/>
                  </a:cxn>
                </a:cxnLst>
                <a:rect l="0" t="0" r="r" b="b"/>
                <a:pathLst>
                  <a:path w="50" h="70">
                    <a:moveTo>
                      <a:pt x="0" y="0"/>
                    </a:moveTo>
                    <a:lnTo>
                      <a:pt x="0" y="50"/>
                    </a:lnTo>
                    <a:lnTo>
                      <a:pt x="50" y="70"/>
                    </a:lnTo>
                    <a:lnTo>
                      <a:pt x="5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1" name="Freeform 565"/>
              <p:cNvSpPr/>
              <p:nvPr/>
            </p:nvSpPr>
            <p:spPr bwMode="auto">
              <a:xfrm>
                <a:off x="4516" y="833"/>
                <a:ext cx="50" cy="70"/>
              </a:xfrm>
              <a:custGeom>
                <a:avLst/>
                <a:gdLst>
                  <a:gd name="T0" fmla="*/ 0 w 50"/>
                  <a:gd name="T1" fmla="*/ 0 h 70"/>
                  <a:gd name="T2" fmla="*/ 0 w 50"/>
                  <a:gd name="T3" fmla="*/ 50 h 70"/>
                  <a:gd name="T4" fmla="*/ 50 w 50"/>
                  <a:gd name="T5" fmla="*/ 70 h 70"/>
                  <a:gd name="T6" fmla="*/ 50 w 50"/>
                  <a:gd name="T7" fmla="*/ 26 h 70"/>
                  <a:gd name="T8" fmla="*/ 0 w 50"/>
                  <a:gd name="T9" fmla="*/ 0 h 70"/>
                </a:gdLst>
                <a:ahLst/>
                <a:cxnLst>
                  <a:cxn ang="0">
                    <a:pos x="T0" y="T1"/>
                  </a:cxn>
                  <a:cxn ang="0">
                    <a:pos x="T2" y="T3"/>
                  </a:cxn>
                  <a:cxn ang="0">
                    <a:pos x="T4" y="T5"/>
                  </a:cxn>
                  <a:cxn ang="0">
                    <a:pos x="T6" y="T7"/>
                  </a:cxn>
                  <a:cxn ang="0">
                    <a:pos x="T8" y="T9"/>
                  </a:cxn>
                </a:cxnLst>
                <a:rect l="0" t="0" r="r" b="b"/>
                <a:pathLst>
                  <a:path w="50" h="70">
                    <a:moveTo>
                      <a:pt x="0" y="0"/>
                    </a:moveTo>
                    <a:lnTo>
                      <a:pt x="0" y="50"/>
                    </a:lnTo>
                    <a:lnTo>
                      <a:pt x="50" y="70"/>
                    </a:lnTo>
                    <a:lnTo>
                      <a:pt x="50"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2" name="Freeform 566"/>
              <p:cNvSpPr/>
              <p:nvPr/>
            </p:nvSpPr>
            <p:spPr bwMode="auto">
              <a:xfrm>
                <a:off x="4590" y="871"/>
                <a:ext cx="52" cy="64"/>
              </a:xfrm>
              <a:custGeom>
                <a:avLst/>
                <a:gdLst>
                  <a:gd name="T0" fmla="*/ 0 w 52"/>
                  <a:gd name="T1" fmla="*/ 0 h 64"/>
                  <a:gd name="T2" fmla="*/ 0 w 52"/>
                  <a:gd name="T3" fmla="*/ 0 h 64"/>
                  <a:gd name="T4" fmla="*/ 0 w 52"/>
                  <a:gd name="T5" fmla="*/ 42 h 64"/>
                  <a:gd name="T6" fmla="*/ 52 w 52"/>
                  <a:gd name="T7" fmla="*/ 64 h 64"/>
                  <a:gd name="T8" fmla="*/ 52 w 52"/>
                  <a:gd name="T9" fmla="*/ 26 h 64"/>
                  <a:gd name="T10" fmla="*/ 0 w 52"/>
                  <a:gd name="T11" fmla="*/ 0 h 64"/>
                </a:gdLst>
                <a:ahLst/>
                <a:cxnLst>
                  <a:cxn ang="0">
                    <a:pos x="T0" y="T1"/>
                  </a:cxn>
                  <a:cxn ang="0">
                    <a:pos x="T2" y="T3"/>
                  </a:cxn>
                  <a:cxn ang="0">
                    <a:pos x="T4" y="T5"/>
                  </a:cxn>
                  <a:cxn ang="0">
                    <a:pos x="T6" y="T7"/>
                  </a:cxn>
                  <a:cxn ang="0">
                    <a:pos x="T8" y="T9"/>
                  </a:cxn>
                  <a:cxn ang="0">
                    <a:pos x="T10" y="T11"/>
                  </a:cxn>
                </a:cxnLst>
                <a:rect l="0" t="0" r="r" b="b"/>
                <a:pathLst>
                  <a:path w="52" h="64">
                    <a:moveTo>
                      <a:pt x="0" y="0"/>
                    </a:moveTo>
                    <a:lnTo>
                      <a:pt x="0" y="0"/>
                    </a:lnTo>
                    <a:lnTo>
                      <a:pt x="0" y="42"/>
                    </a:lnTo>
                    <a:lnTo>
                      <a:pt x="52" y="64"/>
                    </a:lnTo>
                    <a:lnTo>
                      <a:pt x="52"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3" name="Freeform 567"/>
              <p:cNvSpPr/>
              <p:nvPr/>
            </p:nvSpPr>
            <p:spPr bwMode="auto">
              <a:xfrm>
                <a:off x="4590" y="871"/>
                <a:ext cx="52" cy="64"/>
              </a:xfrm>
              <a:custGeom>
                <a:avLst/>
                <a:gdLst>
                  <a:gd name="T0" fmla="*/ 0 w 52"/>
                  <a:gd name="T1" fmla="*/ 0 h 64"/>
                  <a:gd name="T2" fmla="*/ 0 w 52"/>
                  <a:gd name="T3" fmla="*/ 0 h 64"/>
                  <a:gd name="T4" fmla="*/ 0 w 52"/>
                  <a:gd name="T5" fmla="*/ 42 h 64"/>
                  <a:gd name="T6" fmla="*/ 52 w 52"/>
                  <a:gd name="T7" fmla="*/ 64 h 64"/>
                  <a:gd name="T8" fmla="*/ 52 w 52"/>
                  <a:gd name="T9" fmla="*/ 26 h 64"/>
                  <a:gd name="T10" fmla="*/ 0 w 52"/>
                  <a:gd name="T11" fmla="*/ 0 h 64"/>
                </a:gdLst>
                <a:ahLst/>
                <a:cxnLst>
                  <a:cxn ang="0">
                    <a:pos x="T0" y="T1"/>
                  </a:cxn>
                  <a:cxn ang="0">
                    <a:pos x="T2" y="T3"/>
                  </a:cxn>
                  <a:cxn ang="0">
                    <a:pos x="T4" y="T5"/>
                  </a:cxn>
                  <a:cxn ang="0">
                    <a:pos x="T6" y="T7"/>
                  </a:cxn>
                  <a:cxn ang="0">
                    <a:pos x="T8" y="T9"/>
                  </a:cxn>
                  <a:cxn ang="0">
                    <a:pos x="T10" y="T11"/>
                  </a:cxn>
                </a:cxnLst>
                <a:rect l="0" t="0" r="r" b="b"/>
                <a:pathLst>
                  <a:path w="52" h="64">
                    <a:moveTo>
                      <a:pt x="0" y="0"/>
                    </a:moveTo>
                    <a:lnTo>
                      <a:pt x="0" y="0"/>
                    </a:lnTo>
                    <a:lnTo>
                      <a:pt x="0" y="42"/>
                    </a:lnTo>
                    <a:lnTo>
                      <a:pt x="52" y="64"/>
                    </a:lnTo>
                    <a:lnTo>
                      <a:pt x="52"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4" name="Freeform 568"/>
              <p:cNvSpPr/>
              <p:nvPr/>
            </p:nvSpPr>
            <p:spPr bwMode="auto">
              <a:xfrm>
                <a:off x="4666" y="909"/>
                <a:ext cx="96" cy="76"/>
              </a:xfrm>
              <a:custGeom>
                <a:avLst/>
                <a:gdLst>
                  <a:gd name="T0" fmla="*/ 0 w 96"/>
                  <a:gd name="T1" fmla="*/ 0 h 76"/>
                  <a:gd name="T2" fmla="*/ 0 w 96"/>
                  <a:gd name="T3" fmla="*/ 0 h 76"/>
                  <a:gd name="T4" fmla="*/ 0 w 96"/>
                  <a:gd name="T5" fmla="*/ 36 h 76"/>
                  <a:gd name="T6" fmla="*/ 96 w 96"/>
                  <a:gd name="T7" fmla="*/ 76 h 76"/>
                  <a:gd name="T8" fmla="*/ 96 w 96"/>
                  <a:gd name="T9" fmla="*/ 50 h 76"/>
                  <a:gd name="T10" fmla="*/ 0 w 96"/>
                  <a:gd name="T11" fmla="*/ 0 h 76"/>
                </a:gdLst>
                <a:ahLst/>
                <a:cxnLst>
                  <a:cxn ang="0">
                    <a:pos x="T0" y="T1"/>
                  </a:cxn>
                  <a:cxn ang="0">
                    <a:pos x="T2" y="T3"/>
                  </a:cxn>
                  <a:cxn ang="0">
                    <a:pos x="T4" y="T5"/>
                  </a:cxn>
                  <a:cxn ang="0">
                    <a:pos x="T6" y="T7"/>
                  </a:cxn>
                  <a:cxn ang="0">
                    <a:pos x="T8" y="T9"/>
                  </a:cxn>
                  <a:cxn ang="0">
                    <a:pos x="T10" y="T11"/>
                  </a:cxn>
                </a:cxnLst>
                <a:rect l="0" t="0" r="r" b="b"/>
                <a:pathLst>
                  <a:path w="96" h="76">
                    <a:moveTo>
                      <a:pt x="0" y="0"/>
                    </a:moveTo>
                    <a:lnTo>
                      <a:pt x="0" y="0"/>
                    </a:lnTo>
                    <a:lnTo>
                      <a:pt x="0" y="36"/>
                    </a:lnTo>
                    <a:lnTo>
                      <a:pt x="96" y="76"/>
                    </a:lnTo>
                    <a:lnTo>
                      <a:pt x="96" y="5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5" name="Freeform 569"/>
              <p:cNvSpPr/>
              <p:nvPr/>
            </p:nvSpPr>
            <p:spPr bwMode="auto">
              <a:xfrm>
                <a:off x="4666" y="909"/>
                <a:ext cx="96" cy="76"/>
              </a:xfrm>
              <a:custGeom>
                <a:avLst/>
                <a:gdLst>
                  <a:gd name="T0" fmla="*/ 0 w 96"/>
                  <a:gd name="T1" fmla="*/ 0 h 76"/>
                  <a:gd name="T2" fmla="*/ 0 w 96"/>
                  <a:gd name="T3" fmla="*/ 0 h 76"/>
                  <a:gd name="T4" fmla="*/ 0 w 96"/>
                  <a:gd name="T5" fmla="*/ 36 h 76"/>
                  <a:gd name="T6" fmla="*/ 96 w 96"/>
                  <a:gd name="T7" fmla="*/ 76 h 76"/>
                  <a:gd name="T8" fmla="*/ 96 w 96"/>
                  <a:gd name="T9" fmla="*/ 50 h 76"/>
                  <a:gd name="T10" fmla="*/ 0 w 96"/>
                  <a:gd name="T11" fmla="*/ 0 h 76"/>
                </a:gdLst>
                <a:ahLst/>
                <a:cxnLst>
                  <a:cxn ang="0">
                    <a:pos x="T0" y="T1"/>
                  </a:cxn>
                  <a:cxn ang="0">
                    <a:pos x="T2" y="T3"/>
                  </a:cxn>
                  <a:cxn ang="0">
                    <a:pos x="T4" y="T5"/>
                  </a:cxn>
                  <a:cxn ang="0">
                    <a:pos x="T6" y="T7"/>
                  </a:cxn>
                  <a:cxn ang="0">
                    <a:pos x="T8" y="T9"/>
                  </a:cxn>
                  <a:cxn ang="0">
                    <a:pos x="T10" y="T11"/>
                  </a:cxn>
                </a:cxnLst>
                <a:rect l="0" t="0" r="r" b="b"/>
                <a:pathLst>
                  <a:path w="96" h="76">
                    <a:moveTo>
                      <a:pt x="0" y="0"/>
                    </a:moveTo>
                    <a:lnTo>
                      <a:pt x="0" y="0"/>
                    </a:lnTo>
                    <a:lnTo>
                      <a:pt x="0" y="36"/>
                    </a:lnTo>
                    <a:lnTo>
                      <a:pt x="96" y="76"/>
                    </a:lnTo>
                    <a:lnTo>
                      <a:pt x="96" y="5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6" name="Freeform 570"/>
              <p:cNvSpPr/>
              <p:nvPr/>
            </p:nvSpPr>
            <p:spPr bwMode="auto">
              <a:xfrm>
                <a:off x="4516" y="923"/>
                <a:ext cx="94" cy="76"/>
              </a:xfrm>
              <a:custGeom>
                <a:avLst/>
                <a:gdLst>
                  <a:gd name="T0" fmla="*/ 0 w 94"/>
                  <a:gd name="T1" fmla="*/ 0 h 76"/>
                  <a:gd name="T2" fmla="*/ 0 w 94"/>
                  <a:gd name="T3" fmla="*/ 0 h 76"/>
                  <a:gd name="T4" fmla="*/ 0 w 94"/>
                  <a:gd name="T5" fmla="*/ 50 h 76"/>
                  <a:gd name="T6" fmla="*/ 94 w 94"/>
                  <a:gd name="T7" fmla="*/ 76 h 76"/>
                  <a:gd name="T8" fmla="*/ 94 w 94"/>
                  <a:gd name="T9" fmla="*/ 36 h 76"/>
                  <a:gd name="T10" fmla="*/ 0 w 94"/>
                  <a:gd name="T11" fmla="*/ 0 h 76"/>
                </a:gdLst>
                <a:ahLst/>
                <a:cxnLst>
                  <a:cxn ang="0">
                    <a:pos x="T0" y="T1"/>
                  </a:cxn>
                  <a:cxn ang="0">
                    <a:pos x="T2" y="T3"/>
                  </a:cxn>
                  <a:cxn ang="0">
                    <a:pos x="T4" y="T5"/>
                  </a:cxn>
                  <a:cxn ang="0">
                    <a:pos x="T6" y="T7"/>
                  </a:cxn>
                  <a:cxn ang="0">
                    <a:pos x="T8" y="T9"/>
                  </a:cxn>
                  <a:cxn ang="0">
                    <a:pos x="T10" y="T11"/>
                  </a:cxn>
                </a:cxnLst>
                <a:rect l="0" t="0" r="r" b="b"/>
                <a:pathLst>
                  <a:path w="94" h="76">
                    <a:moveTo>
                      <a:pt x="0" y="0"/>
                    </a:moveTo>
                    <a:lnTo>
                      <a:pt x="0" y="0"/>
                    </a:lnTo>
                    <a:lnTo>
                      <a:pt x="0" y="50"/>
                    </a:lnTo>
                    <a:lnTo>
                      <a:pt x="94" y="76"/>
                    </a:lnTo>
                    <a:lnTo>
                      <a:pt x="94" y="3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7" name="Freeform 571"/>
              <p:cNvSpPr/>
              <p:nvPr/>
            </p:nvSpPr>
            <p:spPr bwMode="auto">
              <a:xfrm>
                <a:off x="4516" y="923"/>
                <a:ext cx="94" cy="76"/>
              </a:xfrm>
              <a:custGeom>
                <a:avLst/>
                <a:gdLst>
                  <a:gd name="T0" fmla="*/ 0 w 94"/>
                  <a:gd name="T1" fmla="*/ 0 h 76"/>
                  <a:gd name="T2" fmla="*/ 0 w 94"/>
                  <a:gd name="T3" fmla="*/ 0 h 76"/>
                  <a:gd name="T4" fmla="*/ 0 w 94"/>
                  <a:gd name="T5" fmla="*/ 50 h 76"/>
                  <a:gd name="T6" fmla="*/ 94 w 94"/>
                  <a:gd name="T7" fmla="*/ 76 h 76"/>
                  <a:gd name="T8" fmla="*/ 94 w 94"/>
                  <a:gd name="T9" fmla="*/ 36 h 76"/>
                  <a:gd name="T10" fmla="*/ 0 w 94"/>
                  <a:gd name="T11" fmla="*/ 0 h 76"/>
                </a:gdLst>
                <a:ahLst/>
                <a:cxnLst>
                  <a:cxn ang="0">
                    <a:pos x="T0" y="T1"/>
                  </a:cxn>
                  <a:cxn ang="0">
                    <a:pos x="T2" y="T3"/>
                  </a:cxn>
                  <a:cxn ang="0">
                    <a:pos x="T4" y="T5"/>
                  </a:cxn>
                  <a:cxn ang="0">
                    <a:pos x="T6" y="T7"/>
                  </a:cxn>
                  <a:cxn ang="0">
                    <a:pos x="T8" y="T9"/>
                  </a:cxn>
                  <a:cxn ang="0">
                    <a:pos x="T10" y="T11"/>
                  </a:cxn>
                </a:cxnLst>
                <a:rect l="0" t="0" r="r" b="b"/>
                <a:pathLst>
                  <a:path w="94" h="76">
                    <a:moveTo>
                      <a:pt x="0" y="0"/>
                    </a:moveTo>
                    <a:lnTo>
                      <a:pt x="0" y="0"/>
                    </a:lnTo>
                    <a:lnTo>
                      <a:pt x="0" y="50"/>
                    </a:lnTo>
                    <a:lnTo>
                      <a:pt x="94" y="76"/>
                    </a:lnTo>
                    <a:lnTo>
                      <a:pt x="94" y="3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8" name="Freeform 572"/>
              <p:cNvSpPr/>
              <p:nvPr/>
            </p:nvSpPr>
            <p:spPr bwMode="auto">
              <a:xfrm>
                <a:off x="4634" y="967"/>
                <a:ext cx="68" cy="58"/>
              </a:xfrm>
              <a:custGeom>
                <a:avLst/>
                <a:gdLst>
                  <a:gd name="T0" fmla="*/ 0 w 68"/>
                  <a:gd name="T1" fmla="*/ 0 h 58"/>
                  <a:gd name="T2" fmla="*/ 0 w 68"/>
                  <a:gd name="T3" fmla="*/ 38 h 58"/>
                  <a:gd name="T4" fmla="*/ 68 w 68"/>
                  <a:gd name="T5" fmla="*/ 58 h 58"/>
                  <a:gd name="T6" fmla="*/ 68 w 68"/>
                  <a:gd name="T7" fmla="*/ 26 h 58"/>
                  <a:gd name="T8" fmla="*/ 0 w 68"/>
                  <a:gd name="T9" fmla="*/ 0 h 58"/>
                </a:gdLst>
                <a:ahLst/>
                <a:cxnLst>
                  <a:cxn ang="0">
                    <a:pos x="T0" y="T1"/>
                  </a:cxn>
                  <a:cxn ang="0">
                    <a:pos x="T2" y="T3"/>
                  </a:cxn>
                  <a:cxn ang="0">
                    <a:pos x="T4" y="T5"/>
                  </a:cxn>
                  <a:cxn ang="0">
                    <a:pos x="T6" y="T7"/>
                  </a:cxn>
                  <a:cxn ang="0">
                    <a:pos x="T8" y="T9"/>
                  </a:cxn>
                </a:cxnLst>
                <a:rect l="0" t="0" r="r" b="b"/>
                <a:pathLst>
                  <a:path w="68" h="58">
                    <a:moveTo>
                      <a:pt x="0" y="0"/>
                    </a:moveTo>
                    <a:lnTo>
                      <a:pt x="0" y="38"/>
                    </a:lnTo>
                    <a:lnTo>
                      <a:pt x="68" y="58"/>
                    </a:lnTo>
                    <a:lnTo>
                      <a:pt x="68"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9" name="Freeform 573"/>
              <p:cNvSpPr/>
              <p:nvPr/>
            </p:nvSpPr>
            <p:spPr bwMode="auto">
              <a:xfrm>
                <a:off x="4634" y="967"/>
                <a:ext cx="68" cy="58"/>
              </a:xfrm>
              <a:custGeom>
                <a:avLst/>
                <a:gdLst>
                  <a:gd name="T0" fmla="*/ 0 w 68"/>
                  <a:gd name="T1" fmla="*/ 0 h 58"/>
                  <a:gd name="T2" fmla="*/ 0 w 68"/>
                  <a:gd name="T3" fmla="*/ 38 h 58"/>
                  <a:gd name="T4" fmla="*/ 68 w 68"/>
                  <a:gd name="T5" fmla="*/ 58 h 58"/>
                  <a:gd name="T6" fmla="*/ 68 w 68"/>
                  <a:gd name="T7" fmla="*/ 26 h 58"/>
                  <a:gd name="T8" fmla="*/ 0 w 68"/>
                  <a:gd name="T9" fmla="*/ 0 h 58"/>
                </a:gdLst>
                <a:ahLst/>
                <a:cxnLst>
                  <a:cxn ang="0">
                    <a:pos x="T0" y="T1"/>
                  </a:cxn>
                  <a:cxn ang="0">
                    <a:pos x="T2" y="T3"/>
                  </a:cxn>
                  <a:cxn ang="0">
                    <a:pos x="T4" y="T5"/>
                  </a:cxn>
                  <a:cxn ang="0">
                    <a:pos x="T6" y="T7"/>
                  </a:cxn>
                  <a:cxn ang="0">
                    <a:pos x="T8" y="T9"/>
                  </a:cxn>
                </a:cxnLst>
                <a:rect l="0" t="0" r="r" b="b"/>
                <a:pathLst>
                  <a:path w="68" h="58">
                    <a:moveTo>
                      <a:pt x="0" y="0"/>
                    </a:moveTo>
                    <a:lnTo>
                      <a:pt x="0" y="38"/>
                    </a:lnTo>
                    <a:lnTo>
                      <a:pt x="68" y="58"/>
                    </a:lnTo>
                    <a:lnTo>
                      <a:pt x="68"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0" name="Freeform 574"/>
              <p:cNvSpPr/>
              <p:nvPr/>
            </p:nvSpPr>
            <p:spPr bwMode="auto">
              <a:xfrm>
                <a:off x="4726" y="1003"/>
                <a:ext cx="36" cy="38"/>
              </a:xfrm>
              <a:custGeom>
                <a:avLst/>
                <a:gdLst>
                  <a:gd name="T0" fmla="*/ 0 w 36"/>
                  <a:gd name="T1" fmla="*/ 0 h 38"/>
                  <a:gd name="T2" fmla="*/ 0 w 36"/>
                  <a:gd name="T3" fmla="*/ 28 h 38"/>
                  <a:gd name="T4" fmla="*/ 36 w 36"/>
                  <a:gd name="T5" fmla="*/ 38 h 38"/>
                  <a:gd name="T6" fmla="*/ 36 w 36"/>
                  <a:gd name="T7" fmla="*/ 38 h 38"/>
                  <a:gd name="T8" fmla="*/ 36 w 36"/>
                  <a:gd name="T9" fmla="*/ 14 h 38"/>
                  <a:gd name="T10" fmla="*/ 0 w 36"/>
                  <a:gd name="T11" fmla="*/ 0 h 38"/>
                </a:gdLst>
                <a:ahLst/>
                <a:cxnLst>
                  <a:cxn ang="0">
                    <a:pos x="T0" y="T1"/>
                  </a:cxn>
                  <a:cxn ang="0">
                    <a:pos x="T2" y="T3"/>
                  </a:cxn>
                  <a:cxn ang="0">
                    <a:pos x="T4" y="T5"/>
                  </a:cxn>
                  <a:cxn ang="0">
                    <a:pos x="T6" y="T7"/>
                  </a:cxn>
                  <a:cxn ang="0">
                    <a:pos x="T8" y="T9"/>
                  </a:cxn>
                  <a:cxn ang="0">
                    <a:pos x="T10" y="T11"/>
                  </a:cxn>
                </a:cxnLst>
                <a:rect l="0" t="0" r="r" b="b"/>
                <a:pathLst>
                  <a:path w="36" h="38">
                    <a:moveTo>
                      <a:pt x="0" y="0"/>
                    </a:moveTo>
                    <a:lnTo>
                      <a:pt x="0" y="28"/>
                    </a:lnTo>
                    <a:lnTo>
                      <a:pt x="36" y="38"/>
                    </a:lnTo>
                    <a:lnTo>
                      <a:pt x="36" y="38"/>
                    </a:lnTo>
                    <a:lnTo>
                      <a:pt x="36"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1" name="Freeform 575"/>
              <p:cNvSpPr/>
              <p:nvPr/>
            </p:nvSpPr>
            <p:spPr bwMode="auto">
              <a:xfrm>
                <a:off x="4726" y="1003"/>
                <a:ext cx="36" cy="38"/>
              </a:xfrm>
              <a:custGeom>
                <a:avLst/>
                <a:gdLst>
                  <a:gd name="T0" fmla="*/ 0 w 36"/>
                  <a:gd name="T1" fmla="*/ 0 h 38"/>
                  <a:gd name="T2" fmla="*/ 0 w 36"/>
                  <a:gd name="T3" fmla="*/ 28 h 38"/>
                  <a:gd name="T4" fmla="*/ 36 w 36"/>
                  <a:gd name="T5" fmla="*/ 38 h 38"/>
                  <a:gd name="T6" fmla="*/ 36 w 36"/>
                  <a:gd name="T7" fmla="*/ 38 h 38"/>
                  <a:gd name="T8" fmla="*/ 36 w 36"/>
                  <a:gd name="T9" fmla="*/ 14 h 38"/>
                  <a:gd name="T10" fmla="*/ 0 w 36"/>
                  <a:gd name="T11" fmla="*/ 0 h 38"/>
                </a:gdLst>
                <a:ahLst/>
                <a:cxnLst>
                  <a:cxn ang="0">
                    <a:pos x="T0" y="T1"/>
                  </a:cxn>
                  <a:cxn ang="0">
                    <a:pos x="T2" y="T3"/>
                  </a:cxn>
                  <a:cxn ang="0">
                    <a:pos x="T4" y="T5"/>
                  </a:cxn>
                  <a:cxn ang="0">
                    <a:pos x="T6" y="T7"/>
                  </a:cxn>
                  <a:cxn ang="0">
                    <a:pos x="T8" y="T9"/>
                  </a:cxn>
                  <a:cxn ang="0">
                    <a:pos x="T10" y="T11"/>
                  </a:cxn>
                </a:cxnLst>
                <a:rect l="0" t="0" r="r" b="b"/>
                <a:pathLst>
                  <a:path w="36" h="38">
                    <a:moveTo>
                      <a:pt x="0" y="0"/>
                    </a:moveTo>
                    <a:lnTo>
                      <a:pt x="0" y="28"/>
                    </a:lnTo>
                    <a:lnTo>
                      <a:pt x="36" y="38"/>
                    </a:lnTo>
                    <a:lnTo>
                      <a:pt x="36" y="38"/>
                    </a:lnTo>
                    <a:lnTo>
                      <a:pt x="36"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2" name="Freeform 576"/>
              <p:cNvSpPr/>
              <p:nvPr/>
            </p:nvSpPr>
            <p:spPr bwMode="auto">
              <a:xfrm>
                <a:off x="4516" y="1011"/>
                <a:ext cx="38" cy="56"/>
              </a:xfrm>
              <a:custGeom>
                <a:avLst/>
                <a:gdLst>
                  <a:gd name="T0" fmla="*/ 0 w 38"/>
                  <a:gd name="T1" fmla="*/ 0 h 56"/>
                  <a:gd name="T2" fmla="*/ 0 w 38"/>
                  <a:gd name="T3" fmla="*/ 0 h 56"/>
                  <a:gd name="T4" fmla="*/ 0 w 38"/>
                  <a:gd name="T5" fmla="*/ 50 h 56"/>
                  <a:gd name="T6" fmla="*/ 38 w 38"/>
                  <a:gd name="T7" fmla="*/ 56 h 56"/>
                  <a:gd name="T8" fmla="*/ 38 w 38"/>
                  <a:gd name="T9" fmla="*/ 10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0" y="0"/>
                    </a:lnTo>
                    <a:lnTo>
                      <a:pt x="0" y="50"/>
                    </a:lnTo>
                    <a:lnTo>
                      <a:pt x="38" y="56"/>
                    </a:lnTo>
                    <a:lnTo>
                      <a:pt x="38" y="1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3" name="Freeform 577"/>
              <p:cNvSpPr/>
              <p:nvPr/>
            </p:nvSpPr>
            <p:spPr bwMode="auto">
              <a:xfrm>
                <a:off x="4516" y="1011"/>
                <a:ext cx="38" cy="56"/>
              </a:xfrm>
              <a:custGeom>
                <a:avLst/>
                <a:gdLst>
                  <a:gd name="T0" fmla="*/ 0 w 38"/>
                  <a:gd name="T1" fmla="*/ 0 h 56"/>
                  <a:gd name="T2" fmla="*/ 0 w 38"/>
                  <a:gd name="T3" fmla="*/ 0 h 56"/>
                  <a:gd name="T4" fmla="*/ 0 w 38"/>
                  <a:gd name="T5" fmla="*/ 50 h 56"/>
                  <a:gd name="T6" fmla="*/ 38 w 38"/>
                  <a:gd name="T7" fmla="*/ 56 h 56"/>
                  <a:gd name="T8" fmla="*/ 38 w 38"/>
                  <a:gd name="T9" fmla="*/ 10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0" y="0"/>
                    </a:lnTo>
                    <a:lnTo>
                      <a:pt x="0" y="50"/>
                    </a:lnTo>
                    <a:lnTo>
                      <a:pt x="38" y="56"/>
                    </a:lnTo>
                    <a:lnTo>
                      <a:pt x="38" y="1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4" name="Freeform 578"/>
              <p:cNvSpPr/>
              <p:nvPr/>
            </p:nvSpPr>
            <p:spPr bwMode="auto">
              <a:xfrm>
                <a:off x="4578" y="1027"/>
                <a:ext cx="56" cy="52"/>
              </a:xfrm>
              <a:custGeom>
                <a:avLst/>
                <a:gdLst>
                  <a:gd name="T0" fmla="*/ 0 w 56"/>
                  <a:gd name="T1" fmla="*/ 0 h 52"/>
                  <a:gd name="T2" fmla="*/ 0 w 56"/>
                  <a:gd name="T3" fmla="*/ 44 h 52"/>
                  <a:gd name="T4" fmla="*/ 56 w 56"/>
                  <a:gd name="T5" fmla="*/ 52 h 52"/>
                  <a:gd name="T6" fmla="*/ 56 w 56"/>
                  <a:gd name="T7" fmla="*/ 14 h 52"/>
                  <a:gd name="T8" fmla="*/ 0 w 56"/>
                  <a:gd name="T9" fmla="*/ 0 h 52"/>
                </a:gdLst>
                <a:ahLst/>
                <a:cxnLst>
                  <a:cxn ang="0">
                    <a:pos x="T0" y="T1"/>
                  </a:cxn>
                  <a:cxn ang="0">
                    <a:pos x="T2" y="T3"/>
                  </a:cxn>
                  <a:cxn ang="0">
                    <a:pos x="T4" y="T5"/>
                  </a:cxn>
                  <a:cxn ang="0">
                    <a:pos x="T6" y="T7"/>
                  </a:cxn>
                  <a:cxn ang="0">
                    <a:pos x="T8" y="T9"/>
                  </a:cxn>
                </a:cxnLst>
                <a:rect l="0" t="0" r="r" b="b"/>
                <a:pathLst>
                  <a:path w="56" h="52">
                    <a:moveTo>
                      <a:pt x="0" y="0"/>
                    </a:moveTo>
                    <a:lnTo>
                      <a:pt x="0" y="44"/>
                    </a:lnTo>
                    <a:lnTo>
                      <a:pt x="56" y="52"/>
                    </a:lnTo>
                    <a:lnTo>
                      <a:pt x="56"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5" name="Freeform 579"/>
              <p:cNvSpPr/>
              <p:nvPr/>
            </p:nvSpPr>
            <p:spPr bwMode="auto">
              <a:xfrm>
                <a:off x="4578" y="1027"/>
                <a:ext cx="56" cy="52"/>
              </a:xfrm>
              <a:custGeom>
                <a:avLst/>
                <a:gdLst>
                  <a:gd name="T0" fmla="*/ 0 w 56"/>
                  <a:gd name="T1" fmla="*/ 0 h 52"/>
                  <a:gd name="T2" fmla="*/ 0 w 56"/>
                  <a:gd name="T3" fmla="*/ 44 h 52"/>
                  <a:gd name="T4" fmla="*/ 56 w 56"/>
                  <a:gd name="T5" fmla="*/ 52 h 52"/>
                  <a:gd name="T6" fmla="*/ 56 w 56"/>
                  <a:gd name="T7" fmla="*/ 14 h 52"/>
                  <a:gd name="T8" fmla="*/ 0 w 56"/>
                  <a:gd name="T9" fmla="*/ 0 h 52"/>
                </a:gdLst>
                <a:ahLst/>
                <a:cxnLst>
                  <a:cxn ang="0">
                    <a:pos x="T0" y="T1"/>
                  </a:cxn>
                  <a:cxn ang="0">
                    <a:pos x="T2" y="T3"/>
                  </a:cxn>
                  <a:cxn ang="0">
                    <a:pos x="T4" y="T5"/>
                  </a:cxn>
                  <a:cxn ang="0">
                    <a:pos x="T6" y="T7"/>
                  </a:cxn>
                  <a:cxn ang="0">
                    <a:pos x="T8" y="T9"/>
                  </a:cxn>
                </a:cxnLst>
                <a:rect l="0" t="0" r="r" b="b"/>
                <a:pathLst>
                  <a:path w="56" h="52">
                    <a:moveTo>
                      <a:pt x="0" y="0"/>
                    </a:moveTo>
                    <a:lnTo>
                      <a:pt x="0" y="44"/>
                    </a:lnTo>
                    <a:lnTo>
                      <a:pt x="56" y="52"/>
                    </a:lnTo>
                    <a:lnTo>
                      <a:pt x="56"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6" name="Freeform 580"/>
              <p:cNvSpPr/>
              <p:nvPr/>
            </p:nvSpPr>
            <p:spPr bwMode="auto">
              <a:xfrm>
                <a:off x="4658" y="1047"/>
                <a:ext cx="30" cy="40"/>
              </a:xfrm>
              <a:custGeom>
                <a:avLst/>
                <a:gdLst>
                  <a:gd name="T0" fmla="*/ 0 w 30"/>
                  <a:gd name="T1" fmla="*/ 0 h 40"/>
                  <a:gd name="T2" fmla="*/ 0 w 30"/>
                  <a:gd name="T3" fmla="*/ 36 h 40"/>
                  <a:gd name="T4" fmla="*/ 30 w 30"/>
                  <a:gd name="T5" fmla="*/ 40 h 40"/>
                  <a:gd name="T6" fmla="*/ 30 w 30"/>
                  <a:gd name="T7" fmla="*/ 8 h 40"/>
                  <a:gd name="T8" fmla="*/ 0 w 30"/>
                  <a:gd name="T9" fmla="*/ 0 h 40"/>
                </a:gdLst>
                <a:ahLst/>
                <a:cxnLst>
                  <a:cxn ang="0">
                    <a:pos x="T0" y="T1"/>
                  </a:cxn>
                  <a:cxn ang="0">
                    <a:pos x="T2" y="T3"/>
                  </a:cxn>
                  <a:cxn ang="0">
                    <a:pos x="T4" y="T5"/>
                  </a:cxn>
                  <a:cxn ang="0">
                    <a:pos x="T6" y="T7"/>
                  </a:cxn>
                  <a:cxn ang="0">
                    <a:pos x="T8" y="T9"/>
                  </a:cxn>
                </a:cxnLst>
                <a:rect l="0" t="0" r="r" b="b"/>
                <a:pathLst>
                  <a:path w="30" h="40">
                    <a:moveTo>
                      <a:pt x="0" y="0"/>
                    </a:moveTo>
                    <a:lnTo>
                      <a:pt x="0" y="36"/>
                    </a:lnTo>
                    <a:lnTo>
                      <a:pt x="30" y="40"/>
                    </a:lnTo>
                    <a:lnTo>
                      <a:pt x="30" y="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7" name="Freeform 581"/>
              <p:cNvSpPr/>
              <p:nvPr/>
            </p:nvSpPr>
            <p:spPr bwMode="auto">
              <a:xfrm>
                <a:off x="4658" y="1047"/>
                <a:ext cx="30" cy="40"/>
              </a:xfrm>
              <a:custGeom>
                <a:avLst/>
                <a:gdLst>
                  <a:gd name="T0" fmla="*/ 0 w 30"/>
                  <a:gd name="T1" fmla="*/ 0 h 40"/>
                  <a:gd name="T2" fmla="*/ 0 w 30"/>
                  <a:gd name="T3" fmla="*/ 36 h 40"/>
                  <a:gd name="T4" fmla="*/ 30 w 30"/>
                  <a:gd name="T5" fmla="*/ 40 h 40"/>
                  <a:gd name="T6" fmla="*/ 30 w 30"/>
                  <a:gd name="T7" fmla="*/ 8 h 40"/>
                  <a:gd name="T8" fmla="*/ 0 w 30"/>
                  <a:gd name="T9" fmla="*/ 0 h 40"/>
                </a:gdLst>
                <a:ahLst/>
                <a:cxnLst>
                  <a:cxn ang="0">
                    <a:pos x="T0" y="T1"/>
                  </a:cxn>
                  <a:cxn ang="0">
                    <a:pos x="T2" y="T3"/>
                  </a:cxn>
                  <a:cxn ang="0">
                    <a:pos x="T4" y="T5"/>
                  </a:cxn>
                  <a:cxn ang="0">
                    <a:pos x="T6" y="T7"/>
                  </a:cxn>
                  <a:cxn ang="0">
                    <a:pos x="T8" y="T9"/>
                  </a:cxn>
                </a:cxnLst>
                <a:rect l="0" t="0" r="r" b="b"/>
                <a:pathLst>
                  <a:path w="30" h="40">
                    <a:moveTo>
                      <a:pt x="0" y="0"/>
                    </a:moveTo>
                    <a:lnTo>
                      <a:pt x="0" y="36"/>
                    </a:lnTo>
                    <a:lnTo>
                      <a:pt x="30" y="40"/>
                    </a:lnTo>
                    <a:lnTo>
                      <a:pt x="30" y="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8" name="Freeform 582"/>
              <p:cNvSpPr/>
              <p:nvPr/>
            </p:nvSpPr>
            <p:spPr bwMode="auto">
              <a:xfrm>
                <a:off x="4712" y="1061"/>
                <a:ext cx="50" cy="38"/>
              </a:xfrm>
              <a:custGeom>
                <a:avLst/>
                <a:gdLst>
                  <a:gd name="T0" fmla="*/ 0 w 50"/>
                  <a:gd name="T1" fmla="*/ 0 h 38"/>
                  <a:gd name="T2" fmla="*/ 0 w 50"/>
                  <a:gd name="T3" fmla="*/ 0 h 38"/>
                  <a:gd name="T4" fmla="*/ 0 w 50"/>
                  <a:gd name="T5" fmla="*/ 30 h 38"/>
                  <a:gd name="T6" fmla="*/ 50 w 50"/>
                  <a:gd name="T7" fmla="*/ 38 h 38"/>
                  <a:gd name="T8" fmla="*/ 50 w 50"/>
                  <a:gd name="T9" fmla="*/ 14 h 38"/>
                  <a:gd name="T10" fmla="*/ 0 w 50"/>
                  <a:gd name="T11" fmla="*/ 0 h 38"/>
                </a:gdLst>
                <a:ahLst/>
                <a:cxnLst>
                  <a:cxn ang="0">
                    <a:pos x="T0" y="T1"/>
                  </a:cxn>
                  <a:cxn ang="0">
                    <a:pos x="T2" y="T3"/>
                  </a:cxn>
                  <a:cxn ang="0">
                    <a:pos x="T4" y="T5"/>
                  </a:cxn>
                  <a:cxn ang="0">
                    <a:pos x="T6" y="T7"/>
                  </a:cxn>
                  <a:cxn ang="0">
                    <a:pos x="T8" y="T9"/>
                  </a:cxn>
                  <a:cxn ang="0">
                    <a:pos x="T10" y="T11"/>
                  </a:cxn>
                </a:cxnLst>
                <a:rect l="0" t="0" r="r" b="b"/>
                <a:pathLst>
                  <a:path w="50" h="38">
                    <a:moveTo>
                      <a:pt x="0" y="0"/>
                    </a:moveTo>
                    <a:lnTo>
                      <a:pt x="0" y="0"/>
                    </a:lnTo>
                    <a:lnTo>
                      <a:pt x="0" y="30"/>
                    </a:lnTo>
                    <a:lnTo>
                      <a:pt x="50" y="38"/>
                    </a:lnTo>
                    <a:lnTo>
                      <a:pt x="50"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9" name="Freeform 583"/>
              <p:cNvSpPr/>
              <p:nvPr/>
            </p:nvSpPr>
            <p:spPr bwMode="auto">
              <a:xfrm>
                <a:off x="4712" y="1061"/>
                <a:ext cx="50" cy="38"/>
              </a:xfrm>
              <a:custGeom>
                <a:avLst/>
                <a:gdLst>
                  <a:gd name="T0" fmla="*/ 0 w 50"/>
                  <a:gd name="T1" fmla="*/ 0 h 38"/>
                  <a:gd name="T2" fmla="*/ 0 w 50"/>
                  <a:gd name="T3" fmla="*/ 0 h 38"/>
                  <a:gd name="T4" fmla="*/ 0 w 50"/>
                  <a:gd name="T5" fmla="*/ 30 h 38"/>
                  <a:gd name="T6" fmla="*/ 50 w 50"/>
                  <a:gd name="T7" fmla="*/ 38 h 38"/>
                  <a:gd name="T8" fmla="*/ 50 w 50"/>
                  <a:gd name="T9" fmla="*/ 14 h 38"/>
                  <a:gd name="T10" fmla="*/ 0 w 50"/>
                  <a:gd name="T11" fmla="*/ 0 h 38"/>
                </a:gdLst>
                <a:ahLst/>
                <a:cxnLst>
                  <a:cxn ang="0">
                    <a:pos x="T0" y="T1"/>
                  </a:cxn>
                  <a:cxn ang="0">
                    <a:pos x="T2" y="T3"/>
                  </a:cxn>
                  <a:cxn ang="0">
                    <a:pos x="T4" y="T5"/>
                  </a:cxn>
                  <a:cxn ang="0">
                    <a:pos x="T6" y="T7"/>
                  </a:cxn>
                  <a:cxn ang="0">
                    <a:pos x="T8" y="T9"/>
                  </a:cxn>
                  <a:cxn ang="0">
                    <a:pos x="T10" y="T11"/>
                  </a:cxn>
                </a:cxnLst>
                <a:rect l="0" t="0" r="r" b="b"/>
                <a:pathLst>
                  <a:path w="50" h="38">
                    <a:moveTo>
                      <a:pt x="0" y="0"/>
                    </a:moveTo>
                    <a:lnTo>
                      <a:pt x="0" y="0"/>
                    </a:lnTo>
                    <a:lnTo>
                      <a:pt x="0" y="30"/>
                    </a:lnTo>
                    <a:lnTo>
                      <a:pt x="50" y="38"/>
                    </a:lnTo>
                    <a:lnTo>
                      <a:pt x="50"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0" name="Freeform 584"/>
              <p:cNvSpPr/>
              <p:nvPr/>
            </p:nvSpPr>
            <p:spPr bwMode="auto">
              <a:xfrm>
                <a:off x="4628" y="1117"/>
                <a:ext cx="30" cy="40"/>
              </a:xfrm>
              <a:custGeom>
                <a:avLst/>
                <a:gdLst>
                  <a:gd name="T0" fmla="*/ 0 w 30"/>
                  <a:gd name="T1" fmla="*/ 0 h 40"/>
                  <a:gd name="T2" fmla="*/ 0 w 30"/>
                  <a:gd name="T3" fmla="*/ 0 h 40"/>
                  <a:gd name="T4" fmla="*/ 0 w 30"/>
                  <a:gd name="T5" fmla="*/ 38 h 40"/>
                  <a:gd name="T6" fmla="*/ 30 w 30"/>
                  <a:gd name="T7" fmla="*/ 40 h 40"/>
                  <a:gd name="T8" fmla="*/ 30 w 30"/>
                  <a:gd name="T9" fmla="*/ 4 h 40"/>
                  <a:gd name="T10" fmla="*/ 0 w 30"/>
                  <a:gd name="T11" fmla="*/ 0 h 40"/>
                </a:gdLst>
                <a:ahLst/>
                <a:cxnLst>
                  <a:cxn ang="0">
                    <a:pos x="T0" y="T1"/>
                  </a:cxn>
                  <a:cxn ang="0">
                    <a:pos x="T2" y="T3"/>
                  </a:cxn>
                  <a:cxn ang="0">
                    <a:pos x="T4" y="T5"/>
                  </a:cxn>
                  <a:cxn ang="0">
                    <a:pos x="T6" y="T7"/>
                  </a:cxn>
                  <a:cxn ang="0">
                    <a:pos x="T8" y="T9"/>
                  </a:cxn>
                  <a:cxn ang="0">
                    <a:pos x="T10" y="T11"/>
                  </a:cxn>
                </a:cxnLst>
                <a:rect l="0" t="0" r="r" b="b"/>
                <a:pathLst>
                  <a:path w="30" h="40">
                    <a:moveTo>
                      <a:pt x="0" y="0"/>
                    </a:moveTo>
                    <a:lnTo>
                      <a:pt x="0" y="0"/>
                    </a:lnTo>
                    <a:lnTo>
                      <a:pt x="0" y="38"/>
                    </a:lnTo>
                    <a:lnTo>
                      <a:pt x="30" y="40"/>
                    </a:lnTo>
                    <a:lnTo>
                      <a:pt x="30" y="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1" name="Freeform 585"/>
              <p:cNvSpPr/>
              <p:nvPr/>
            </p:nvSpPr>
            <p:spPr bwMode="auto">
              <a:xfrm>
                <a:off x="4628" y="1117"/>
                <a:ext cx="30" cy="40"/>
              </a:xfrm>
              <a:custGeom>
                <a:avLst/>
                <a:gdLst>
                  <a:gd name="T0" fmla="*/ 0 w 30"/>
                  <a:gd name="T1" fmla="*/ 0 h 40"/>
                  <a:gd name="T2" fmla="*/ 0 w 30"/>
                  <a:gd name="T3" fmla="*/ 0 h 40"/>
                  <a:gd name="T4" fmla="*/ 0 w 30"/>
                  <a:gd name="T5" fmla="*/ 38 h 40"/>
                  <a:gd name="T6" fmla="*/ 30 w 30"/>
                  <a:gd name="T7" fmla="*/ 40 h 40"/>
                  <a:gd name="T8" fmla="*/ 30 w 30"/>
                  <a:gd name="T9" fmla="*/ 4 h 40"/>
                  <a:gd name="T10" fmla="*/ 0 w 30"/>
                  <a:gd name="T11" fmla="*/ 0 h 40"/>
                </a:gdLst>
                <a:ahLst/>
                <a:cxnLst>
                  <a:cxn ang="0">
                    <a:pos x="T0" y="T1"/>
                  </a:cxn>
                  <a:cxn ang="0">
                    <a:pos x="T2" y="T3"/>
                  </a:cxn>
                  <a:cxn ang="0">
                    <a:pos x="T4" y="T5"/>
                  </a:cxn>
                  <a:cxn ang="0">
                    <a:pos x="T6" y="T7"/>
                  </a:cxn>
                  <a:cxn ang="0">
                    <a:pos x="T8" y="T9"/>
                  </a:cxn>
                  <a:cxn ang="0">
                    <a:pos x="T10" y="T11"/>
                  </a:cxn>
                </a:cxnLst>
                <a:rect l="0" t="0" r="r" b="b"/>
                <a:pathLst>
                  <a:path w="30" h="40">
                    <a:moveTo>
                      <a:pt x="0" y="0"/>
                    </a:moveTo>
                    <a:lnTo>
                      <a:pt x="0" y="0"/>
                    </a:lnTo>
                    <a:lnTo>
                      <a:pt x="0" y="38"/>
                    </a:lnTo>
                    <a:lnTo>
                      <a:pt x="30" y="40"/>
                    </a:lnTo>
                    <a:lnTo>
                      <a:pt x="30" y="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2" name="Freeform 586"/>
              <p:cNvSpPr/>
              <p:nvPr/>
            </p:nvSpPr>
            <p:spPr bwMode="auto">
              <a:xfrm>
                <a:off x="4682" y="1125"/>
                <a:ext cx="80" cy="36"/>
              </a:xfrm>
              <a:custGeom>
                <a:avLst/>
                <a:gdLst>
                  <a:gd name="T0" fmla="*/ 0 w 80"/>
                  <a:gd name="T1" fmla="*/ 0 h 36"/>
                  <a:gd name="T2" fmla="*/ 0 w 80"/>
                  <a:gd name="T3" fmla="*/ 32 h 36"/>
                  <a:gd name="T4" fmla="*/ 80 w 80"/>
                  <a:gd name="T5" fmla="*/ 36 h 36"/>
                  <a:gd name="T6" fmla="*/ 80 w 80"/>
                  <a:gd name="T7" fmla="*/ 36 h 36"/>
                  <a:gd name="T8" fmla="*/ 80 w 80"/>
                  <a:gd name="T9" fmla="*/ 10 h 36"/>
                  <a:gd name="T10" fmla="*/ 0 w 80"/>
                  <a:gd name="T11" fmla="*/ 0 h 36"/>
                </a:gdLst>
                <a:ahLst/>
                <a:cxnLst>
                  <a:cxn ang="0">
                    <a:pos x="T0" y="T1"/>
                  </a:cxn>
                  <a:cxn ang="0">
                    <a:pos x="T2" y="T3"/>
                  </a:cxn>
                  <a:cxn ang="0">
                    <a:pos x="T4" y="T5"/>
                  </a:cxn>
                  <a:cxn ang="0">
                    <a:pos x="T6" y="T7"/>
                  </a:cxn>
                  <a:cxn ang="0">
                    <a:pos x="T8" y="T9"/>
                  </a:cxn>
                  <a:cxn ang="0">
                    <a:pos x="T10" y="T11"/>
                  </a:cxn>
                </a:cxnLst>
                <a:rect l="0" t="0" r="r" b="b"/>
                <a:pathLst>
                  <a:path w="80" h="36">
                    <a:moveTo>
                      <a:pt x="0" y="0"/>
                    </a:moveTo>
                    <a:lnTo>
                      <a:pt x="0" y="32"/>
                    </a:lnTo>
                    <a:lnTo>
                      <a:pt x="80" y="36"/>
                    </a:lnTo>
                    <a:lnTo>
                      <a:pt x="80" y="36"/>
                    </a:lnTo>
                    <a:lnTo>
                      <a:pt x="80" y="1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3" name="Freeform 587"/>
              <p:cNvSpPr/>
              <p:nvPr/>
            </p:nvSpPr>
            <p:spPr bwMode="auto">
              <a:xfrm>
                <a:off x="4682" y="1125"/>
                <a:ext cx="80" cy="36"/>
              </a:xfrm>
              <a:custGeom>
                <a:avLst/>
                <a:gdLst>
                  <a:gd name="T0" fmla="*/ 0 w 80"/>
                  <a:gd name="T1" fmla="*/ 0 h 36"/>
                  <a:gd name="T2" fmla="*/ 0 w 80"/>
                  <a:gd name="T3" fmla="*/ 32 h 36"/>
                  <a:gd name="T4" fmla="*/ 80 w 80"/>
                  <a:gd name="T5" fmla="*/ 36 h 36"/>
                  <a:gd name="T6" fmla="*/ 80 w 80"/>
                  <a:gd name="T7" fmla="*/ 36 h 36"/>
                  <a:gd name="T8" fmla="*/ 80 w 80"/>
                  <a:gd name="T9" fmla="*/ 10 h 36"/>
                  <a:gd name="T10" fmla="*/ 0 w 80"/>
                  <a:gd name="T11" fmla="*/ 0 h 36"/>
                </a:gdLst>
                <a:ahLst/>
                <a:cxnLst>
                  <a:cxn ang="0">
                    <a:pos x="T0" y="T1"/>
                  </a:cxn>
                  <a:cxn ang="0">
                    <a:pos x="T2" y="T3"/>
                  </a:cxn>
                  <a:cxn ang="0">
                    <a:pos x="T4" y="T5"/>
                  </a:cxn>
                  <a:cxn ang="0">
                    <a:pos x="T6" y="T7"/>
                  </a:cxn>
                  <a:cxn ang="0">
                    <a:pos x="T8" y="T9"/>
                  </a:cxn>
                  <a:cxn ang="0">
                    <a:pos x="T10" y="T11"/>
                  </a:cxn>
                </a:cxnLst>
                <a:rect l="0" t="0" r="r" b="b"/>
                <a:pathLst>
                  <a:path w="80" h="36">
                    <a:moveTo>
                      <a:pt x="0" y="0"/>
                    </a:moveTo>
                    <a:lnTo>
                      <a:pt x="0" y="32"/>
                    </a:lnTo>
                    <a:lnTo>
                      <a:pt x="80" y="36"/>
                    </a:lnTo>
                    <a:lnTo>
                      <a:pt x="80" y="36"/>
                    </a:lnTo>
                    <a:lnTo>
                      <a:pt x="80" y="1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4" name="Freeform 588"/>
              <p:cNvSpPr/>
              <p:nvPr/>
            </p:nvSpPr>
            <p:spPr bwMode="auto">
              <a:xfrm>
                <a:off x="4516" y="1191"/>
                <a:ext cx="38" cy="50"/>
              </a:xfrm>
              <a:custGeom>
                <a:avLst/>
                <a:gdLst>
                  <a:gd name="T0" fmla="*/ 0 w 38"/>
                  <a:gd name="T1" fmla="*/ 0 h 50"/>
                  <a:gd name="T2" fmla="*/ 0 w 38"/>
                  <a:gd name="T3" fmla="*/ 0 h 50"/>
                  <a:gd name="T4" fmla="*/ 0 w 38"/>
                  <a:gd name="T5" fmla="*/ 50 h 50"/>
                  <a:gd name="T6" fmla="*/ 0 w 38"/>
                  <a:gd name="T7" fmla="*/ 50 h 50"/>
                  <a:gd name="T8" fmla="*/ 38 w 38"/>
                  <a:gd name="T9" fmla="*/ 46 h 50"/>
                  <a:gd name="T10" fmla="*/ 38 w 38"/>
                  <a:gd name="T11" fmla="*/ 0 h 50"/>
                  <a:gd name="T12" fmla="*/ 0 w 3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38" h="50">
                    <a:moveTo>
                      <a:pt x="0" y="0"/>
                    </a:moveTo>
                    <a:lnTo>
                      <a:pt x="0" y="0"/>
                    </a:lnTo>
                    <a:lnTo>
                      <a:pt x="0" y="50"/>
                    </a:lnTo>
                    <a:lnTo>
                      <a:pt x="0" y="50"/>
                    </a:lnTo>
                    <a:lnTo>
                      <a:pt x="38" y="46"/>
                    </a:lnTo>
                    <a:lnTo>
                      <a:pt x="38"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5" name="Freeform 589"/>
              <p:cNvSpPr/>
              <p:nvPr/>
            </p:nvSpPr>
            <p:spPr bwMode="auto">
              <a:xfrm>
                <a:off x="4516" y="1191"/>
                <a:ext cx="38" cy="50"/>
              </a:xfrm>
              <a:custGeom>
                <a:avLst/>
                <a:gdLst>
                  <a:gd name="T0" fmla="*/ 0 w 38"/>
                  <a:gd name="T1" fmla="*/ 0 h 50"/>
                  <a:gd name="T2" fmla="*/ 0 w 38"/>
                  <a:gd name="T3" fmla="*/ 0 h 50"/>
                  <a:gd name="T4" fmla="*/ 0 w 38"/>
                  <a:gd name="T5" fmla="*/ 50 h 50"/>
                  <a:gd name="T6" fmla="*/ 0 w 38"/>
                  <a:gd name="T7" fmla="*/ 50 h 50"/>
                  <a:gd name="T8" fmla="*/ 38 w 38"/>
                  <a:gd name="T9" fmla="*/ 46 h 50"/>
                  <a:gd name="T10" fmla="*/ 38 w 38"/>
                  <a:gd name="T11" fmla="*/ 0 h 50"/>
                  <a:gd name="T12" fmla="*/ 0 w 3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38" h="50">
                    <a:moveTo>
                      <a:pt x="0" y="0"/>
                    </a:moveTo>
                    <a:lnTo>
                      <a:pt x="0" y="0"/>
                    </a:lnTo>
                    <a:lnTo>
                      <a:pt x="0" y="50"/>
                    </a:lnTo>
                    <a:lnTo>
                      <a:pt x="0" y="50"/>
                    </a:lnTo>
                    <a:lnTo>
                      <a:pt x="38" y="46"/>
                    </a:lnTo>
                    <a:lnTo>
                      <a:pt x="38"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6" name="Freeform 590"/>
              <p:cNvSpPr/>
              <p:nvPr/>
            </p:nvSpPr>
            <p:spPr bwMode="auto">
              <a:xfrm>
                <a:off x="4578" y="1191"/>
                <a:ext cx="56" cy="44"/>
              </a:xfrm>
              <a:custGeom>
                <a:avLst/>
                <a:gdLst>
                  <a:gd name="T0" fmla="*/ 0 w 56"/>
                  <a:gd name="T1" fmla="*/ 0 h 44"/>
                  <a:gd name="T2" fmla="*/ 0 w 56"/>
                  <a:gd name="T3" fmla="*/ 44 h 44"/>
                  <a:gd name="T4" fmla="*/ 56 w 56"/>
                  <a:gd name="T5" fmla="*/ 40 h 44"/>
                  <a:gd name="T6" fmla="*/ 56 w 56"/>
                  <a:gd name="T7" fmla="*/ 2 h 44"/>
                  <a:gd name="T8" fmla="*/ 0 w 56"/>
                  <a:gd name="T9" fmla="*/ 0 h 44"/>
                </a:gdLst>
                <a:ahLst/>
                <a:cxnLst>
                  <a:cxn ang="0">
                    <a:pos x="T0" y="T1"/>
                  </a:cxn>
                  <a:cxn ang="0">
                    <a:pos x="T2" y="T3"/>
                  </a:cxn>
                  <a:cxn ang="0">
                    <a:pos x="T4" y="T5"/>
                  </a:cxn>
                  <a:cxn ang="0">
                    <a:pos x="T6" y="T7"/>
                  </a:cxn>
                  <a:cxn ang="0">
                    <a:pos x="T8" y="T9"/>
                  </a:cxn>
                </a:cxnLst>
                <a:rect l="0" t="0" r="r" b="b"/>
                <a:pathLst>
                  <a:path w="56" h="44">
                    <a:moveTo>
                      <a:pt x="0" y="0"/>
                    </a:moveTo>
                    <a:lnTo>
                      <a:pt x="0" y="44"/>
                    </a:lnTo>
                    <a:lnTo>
                      <a:pt x="56" y="40"/>
                    </a:lnTo>
                    <a:lnTo>
                      <a:pt x="56"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7" name="Freeform 591"/>
              <p:cNvSpPr/>
              <p:nvPr/>
            </p:nvSpPr>
            <p:spPr bwMode="auto">
              <a:xfrm>
                <a:off x="4578" y="1191"/>
                <a:ext cx="56" cy="44"/>
              </a:xfrm>
              <a:custGeom>
                <a:avLst/>
                <a:gdLst>
                  <a:gd name="T0" fmla="*/ 0 w 56"/>
                  <a:gd name="T1" fmla="*/ 0 h 44"/>
                  <a:gd name="T2" fmla="*/ 0 w 56"/>
                  <a:gd name="T3" fmla="*/ 44 h 44"/>
                  <a:gd name="T4" fmla="*/ 56 w 56"/>
                  <a:gd name="T5" fmla="*/ 40 h 44"/>
                  <a:gd name="T6" fmla="*/ 56 w 56"/>
                  <a:gd name="T7" fmla="*/ 2 h 44"/>
                  <a:gd name="T8" fmla="*/ 0 w 56"/>
                  <a:gd name="T9" fmla="*/ 0 h 44"/>
                </a:gdLst>
                <a:ahLst/>
                <a:cxnLst>
                  <a:cxn ang="0">
                    <a:pos x="T0" y="T1"/>
                  </a:cxn>
                  <a:cxn ang="0">
                    <a:pos x="T2" y="T3"/>
                  </a:cxn>
                  <a:cxn ang="0">
                    <a:pos x="T4" y="T5"/>
                  </a:cxn>
                  <a:cxn ang="0">
                    <a:pos x="T6" y="T7"/>
                  </a:cxn>
                  <a:cxn ang="0">
                    <a:pos x="T8" y="T9"/>
                  </a:cxn>
                </a:cxnLst>
                <a:rect l="0" t="0" r="r" b="b"/>
                <a:pathLst>
                  <a:path w="56" h="44">
                    <a:moveTo>
                      <a:pt x="0" y="0"/>
                    </a:moveTo>
                    <a:lnTo>
                      <a:pt x="0" y="44"/>
                    </a:lnTo>
                    <a:lnTo>
                      <a:pt x="56" y="40"/>
                    </a:lnTo>
                    <a:lnTo>
                      <a:pt x="56" y="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8" name="Freeform 592"/>
              <p:cNvSpPr/>
              <p:nvPr/>
            </p:nvSpPr>
            <p:spPr bwMode="auto">
              <a:xfrm>
                <a:off x="4658" y="1193"/>
                <a:ext cx="60" cy="36"/>
              </a:xfrm>
              <a:custGeom>
                <a:avLst/>
                <a:gdLst>
                  <a:gd name="T0" fmla="*/ 0 w 60"/>
                  <a:gd name="T1" fmla="*/ 0 h 36"/>
                  <a:gd name="T2" fmla="*/ 0 w 60"/>
                  <a:gd name="T3" fmla="*/ 0 h 36"/>
                  <a:gd name="T4" fmla="*/ 0 w 60"/>
                  <a:gd name="T5" fmla="*/ 36 h 36"/>
                  <a:gd name="T6" fmla="*/ 60 w 60"/>
                  <a:gd name="T7" fmla="*/ 30 h 36"/>
                  <a:gd name="T8" fmla="*/ 60 w 60"/>
                  <a:gd name="T9" fmla="*/ 0 h 36"/>
                  <a:gd name="T10" fmla="*/ 0 w 60"/>
                  <a:gd name="T11" fmla="*/ 0 h 36"/>
                </a:gdLst>
                <a:ahLst/>
                <a:cxnLst>
                  <a:cxn ang="0">
                    <a:pos x="T0" y="T1"/>
                  </a:cxn>
                  <a:cxn ang="0">
                    <a:pos x="T2" y="T3"/>
                  </a:cxn>
                  <a:cxn ang="0">
                    <a:pos x="T4" y="T5"/>
                  </a:cxn>
                  <a:cxn ang="0">
                    <a:pos x="T6" y="T7"/>
                  </a:cxn>
                  <a:cxn ang="0">
                    <a:pos x="T8" y="T9"/>
                  </a:cxn>
                  <a:cxn ang="0">
                    <a:pos x="T10" y="T11"/>
                  </a:cxn>
                </a:cxnLst>
                <a:rect l="0" t="0" r="r" b="b"/>
                <a:pathLst>
                  <a:path w="60" h="36">
                    <a:moveTo>
                      <a:pt x="0" y="0"/>
                    </a:moveTo>
                    <a:lnTo>
                      <a:pt x="0" y="0"/>
                    </a:lnTo>
                    <a:lnTo>
                      <a:pt x="0" y="36"/>
                    </a:lnTo>
                    <a:lnTo>
                      <a:pt x="60" y="30"/>
                    </a:lnTo>
                    <a:lnTo>
                      <a:pt x="60"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9" name="Freeform 593"/>
              <p:cNvSpPr/>
              <p:nvPr/>
            </p:nvSpPr>
            <p:spPr bwMode="auto">
              <a:xfrm>
                <a:off x="4658" y="1193"/>
                <a:ext cx="60" cy="36"/>
              </a:xfrm>
              <a:custGeom>
                <a:avLst/>
                <a:gdLst>
                  <a:gd name="T0" fmla="*/ 0 w 60"/>
                  <a:gd name="T1" fmla="*/ 0 h 36"/>
                  <a:gd name="T2" fmla="*/ 0 w 60"/>
                  <a:gd name="T3" fmla="*/ 0 h 36"/>
                  <a:gd name="T4" fmla="*/ 0 w 60"/>
                  <a:gd name="T5" fmla="*/ 36 h 36"/>
                  <a:gd name="T6" fmla="*/ 60 w 60"/>
                  <a:gd name="T7" fmla="*/ 30 h 36"/>
                  <a:gd name="T8" fmla="*/ 60 w 60"/>
                  <a:gd name="T9" fmla="*/ 0 h 36"/>
                  <a:gd name="T10" fmla="*/ 0 w 60"/>
                  <a:gd name="T11" fmla="*/ 0 h 36"/>
                </a:gdLst>
                <a:ahLst/>
                <a:cxnLst>
                  <a:cxn ang="0">
                    <a:pos x="T0" y="T1"/>
                  </a:cxn>
                  <a:cxn ang="0">
                    <a:pos x="T2" y="T3"/>
                  </a:cxn>
                  <a:cxn ang="0">
                    <a:pos x="T4" y="T5"/>
                  </a:cxn>
                  <a:cxn ang="0">
                    <a:pos x="T6" y="T7"/>
                  </a:cxn>
                  <a:cxn ang="0">
                    <a:pos x="T8" y="T9"/>
                  </a:cxn>
                  <a:cxn ang="0">
                    <a:pos x="T10" y="T11"/>
                  </a:cxn>
                </a:cxnLst>
                <a:rect l="0" t="0" r="r" b="b"/>
                <a:pathLst>
                  <a:path w="60" h="36">
                    <a:moveTo>
                      <a:pt x="0" y="0"/>
                    </a:moveTo>
                    <a:lnTo>
                      <a:pt x="0" y="0"/>
                    </a:lnTo>
                    <a:lnTo>
                      <a:pt x="0" y="36"/>
                    </a:lnTo>
                    <a:lnTo>
                      <a:pt x="60" y="30"/>
                    </a:lnTo>
                    <a:lnTo>
                      <a:pt x="6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50" name="Freeform 594"/>
              <p:cNvSpPr/>
              <p:nvPr/>
            </p:nvSpPr>
            <p:spPr bwMode="auto">
              <a:xfrm>
                <a:off x="4742" y="1193"/>
                <a:ext cx="20" cy="28"/>
              </a:xfrm>
              <a:custGeom>
                <a:avLst/>
                <a:gdLst>
                  <a:gd name="T0" fmla="*/ 0 w 20"/>
                  <a:gd name="T1" fmla="*/ 0 h 28"/>
                  <a:gd name="T2" fmla="*/ 0 w 20"/>
                  <a:gd name="T3" fmla="*/ 0 h 28"/>
                  <a:gd name="T4" fmla="*/ 0 w 20"/>
                  <a:gd name="T5" fmla="*/ 28 h 28"/>
                  <a:gd name="T6" fmla="*/ 20 w 20"/>
                  <a:gd name="T7" fmla="*/ 26 h 28"/>
                  <a:gd name="T8" fmla="*/ 20 w 20"/>
                  <a:gd name="T9" fmla="*/ 2 h 28"/>
                  <a:gd name="T10" fmla="*/ 0 w 20"/>
                  <a:gd name="T11" fmla="*/ 0 h 28"/>
                </a:gdLst>
                <a:ahLst/>
                <a:cxnLst>
                  <a:cxn ang="0">
                    <a:pos x="T0" y="T1"/>
                  </a:cxn>
                  <a:cxn ang="0">
                    <a:pos x="T2" y="T3"/>
                  </a:cxn>
                  <a:cxn ang="0">
                    <a:pos x="T4" y="T5"/>
                  </a:cxn>
                  <a:cxn ang="0">
                    <a:pos x="T6" y="T7"/>
                  </a:cxn>
                  <a:cxn ang="0">
                    <a:pos x="T8" y="T9"/>
                  </a:cxn>
                  <a:cxn ang="0">
                    <a:pos x="T10" y="T11"/>
                  </a:cxn>
                </a:cxnLst>
                <a:rect l="0" t="0" r="r" b="b"/>
                <a:pathLst>
                  <a:path w="20" h="28">
                    <a:moveTo>
                      <a:pt x="0" y="0"/>
                    </a:moveTo>
                    <a:lnTo>
                      <a:pt x="0" y="0"/>
                    </a:lnTo>
                    <a:lnTo>
                      <a:pt x="0" y="28"/>
                    </a:lnTo>
                    <a:lnTo>
                      <a:pt x="20" y="26"/>
                    </a:lnTo>
                    <a:lnTo>
                      <a:pt x="20"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51" name="Freeform 595"/>
              <p:cNvSpPr/>
              <p:nvPr/>
            </p:nvSpPr>
            <p:spPr bwMode="auto">
              <a:xfrm>
                <a:off x="4742" y="1193"/>
                <a:ext cx="20" cy="28"/>
              </a:xfrm>
              <a:custGeom>
                <a:avLst/>
                <a:gdLst>
                  <a:gd name="T0" fmla="*/ 0 w 20"/>
                  <a:gd name="T1" fmla="*/ 0 h 28"/>
                  <a:gd name="T2" fmla="*/ 0 w 20"/>
                  <a:gd name="T3" fmla="*/ 0 h 28"/>
                  <a:gd name="T4" fmla="*/ 0 w 20"/>
                  <a:gd name="T5" fmla="*/ 28 h 28"/>
                  <a:gd name="T6" fmla="*/ 20 w 20"/>
                  <a:gd name="T7" fmla="*/ 26 h 28"/>
                  <a:gd name="T8" fmla="*/ 20 w 20"/>
                  <a:gd name="T9" fmla="*/ 2 h 28"/>
                  <a:gd name="T10" fmla="*/ 0 w 20"/>
                  <a:gd name="T11" fmla="*/ 0 h 28"/>
                </a:gdLst>
                <a:ahLst/>
                <a:cxnLst>
                  <a:cxn ang="0">
                    <a:pos x="T0" y="T1"/>
                  </a:cxn>
                  <a:cxn ang="0">
                    <a:pos x="T2" y="T3"/>
                  </a:cxn>
                  <a:cxn ang="0">
                    <a:pos x="T4" y="T5"/>
                  </a:cxn>
                  <a:cxn ang="0">
                    <a:pos x="T6" y="T7"/>
                  </a:cxn>
                  <a:cxn ang="0">
                    <a:pos x="T8" y="T9"/>
                  </a:cxn>
                  <a:cxn ang="0">
                    <a:pos x="T10" y="T11"/>
                  </a:cxn>
                </a:cxnLst>
                <a:rect l="0" t="0" r="r" b="b"/>
                <a:pathLst>
                  <a:path w="20" h="28">
                    <a:moveTo>
                      <a:pt x="0" y="0"/>
                    </a:moveTo>
                    <a:lnTo>
                      <a:pt x="0" y="0"/>
                    </a:lnTo>
                    <a:lnTo>
                      <a:pt x="0" y="28"/>
                    </a:lnTo>
                    <a:lnTo>
                      <a:pt x="20" y="26"/>
                    </a:lnTo>
                    <a:lnTo>
                      <a:pt x="20" y="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52" name="Freeform 596"/>
              <p:cNvSpPr/>
              <p:nvPr/>
            </p:nvSpPr>
            <p:spPr bwMode="auto">
              <a:xfrm>
                <a:off x="4634" y="1263"/>
                <a:ext cx="24" cy="43"/>
              </a:xfrm>
              <a:custGeom>
                <a:avLst/>
                <a:gdLst>
                  <a:gd name="T0" fmla="*/ 24 w 24"/>
                  <a:gd name="T1" fmla="*/ 0 h 43"/>
                  <a:gd name="T2" fmla="*/ 24 w 24"/>
                  <a:gd name="T3" fmla="*/ 0 h 43"/>
                  <a:gd name="T4" fmla="*/ 0 w 24"/>
                  <a:gd name="T5" fmla="*/ 4 h 43"/>
                  <a:gd name="T6" fmla="*/ 0 w 24"/>
                  <a:gd name="T7" fmla="*/ 43 h 43"/>
                  <a:gd name="T8" fmla="*/ 24 w 24"/>
                  <a:gd name="T9" fmla="*/ 37 h 43"/>
                  <a:gd name="T10" fmla="*/ 24 w 24"/>
                  <a:gd name="T11" fmla="*/ 0 h 43"/>
                </a:gdLst>
                <a:ahLst/>
                <a:cxnLst>
                  <a:cxn ang="0">
                    <a:pos x="T0" y="T1"/>
                  </a:cxn>
                  <a:cxn ang="0">
                    <a:pos x="T2" y="T3"/>
                  </a:cxn>
                  <a:cxn ang="0">
                    <a:pos x="T4" y="T5"/>
                  </a:cxn>
                  <a:cxn ang="0">
                    <a:pos x="T6" y="T7"/>
                  </a:cxn>
                  <a:cxn ang="0">
                    <a:pos x="T8" y="T9"/>
                  </a:cxn>
                  <a:cxn ang="0">
                    <a:pos x="T10" y="T11"/>
                  </a:cxn>
                </a:cxnLst>
                <a:rect l="0" t="0" r="r" b="b"/>
                <a:pathLst>
                  <a:path w="24" h="43">
                    <a:moveTo>
                      <a:pt x="24" y="0"/>
                    </a:moveTo>
                    <a:lnTo>
                      <a:pt x="24" y="0"/>
                    </a:lnTo>
                    <a:lnTo>
                      <a:pt x="0" y="4"/>
                    </a:lnTo>
                    <a:lnTo>
                      <a:pt x="0" y="43"/>
                    </a:lnTo>
                    <a:lnTo>
                      <a:pt x="24" y="37"/>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553" name="Freeform 597"/>
              <p:cNvSpPr/>
              <p:nvPr/>
            </p:nvSpPr>
            <p:spPr bwMode="auto">
              <a:xfrm>
                <a:off x="4634" y="1263"/>
                <a:ext cx="24" cy="43"/>
              </a:xfrm>
              <a:custGeom>
                <a:avLst/>
                <a:gdLst>
                  <a:gd name="T0" fmla="*/ 24 w 24"/>
                  <a:gd name="T1" fmla="*/ 0 h 43"/>
                  <a:gd name="T2" fmla="*/ 24 w 24"/>
                  <a:gd name="T3" fmla="*/ 0 h 43"/>
                  <a:gd name="T4" fmla="*/ 0 w 24"/>
                  <a:gd name="T5" fmla="*/ 4 h 43"/>
                  <a:gd name="T6" fmla="*/ 0 w 24"/>
                  <a:gd name="T7" fmla="*/ 43 h 43"/>
                  <a:gd name="T8" fmla="*/ 24 w 24"/>
                  <a:gd name="T9" fmla="*/ 37 h 43"/>
                  <a:gd name="T10" fmla="*/ 24 w 24"/>
                  <a:gd name="T11" fmla="*/ 0 h 43"/>
                </a:gdLst>
                <a:ahLst/>
                <a:cxnLst>
                  <a:cxn ang="0">
                    <a:pos x="T0" y="T1"/>
                  </a:cxn>
                  <a:cxn ang="0">
                    <a:pos x="T2" y="T3"/>
                  </a:cxn>
                  <a:cxn ang="0">
                    <a:pos x="T4" y="T5"/>
                  </a:cxn>
                  <a:cxn ang="0">
                    <a:pos x="T6" y="T7"/>
                  </a:cxn>
                  <a:cxn ang="0">
                    <a:pos x="T8" y="T9"/>
                  </a:cxn>
                  <a:cxn ang="0">
                    <a:pos x="T10" y="T11"/>
                  </a:cxn>
                </a:cxnLst>
                <a:rect l="0" t="0" r="r" b="b"/>
                <a:pathLst>
                  <a:path w="24" h="43">
                    <a:moveTo>
                      <a:pt x="24" y="0"/>
                    </a:moveTo>
                    <a:lnTo>
                      <a:pt x="24" y="0"/>
                    </a:lnTo>
                    <a:lnTo>
                      <a:pt x="0" y="4"/>
                    </a:lnTo>
                    <a:lnTo>
                      <a:pt x="0" y="43"/>
                    </a:lnTo>
                    <a:lnTo>
                      <a:pt x="24" y="37"/>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554" name="Freeform 598"/>
              <p:cNvSpPr/>
              <p:nvPr/>
            </p:nvSpPr>
            <p:spPr bwMode="auto">
              <a:xfrm>
                <a:off x="4682" y="1251"/>
                <a:ext cx="80" cy="45"/>
              </a:xfrm>
              <a:custGeom>
                <a:avLst/>
                <a:gdLst>
                  <a:gd name="T0" fmla="*/ 80 w 80"/>
                  <a:gd name="T1" fmla="*/ 0 h 45"/>
                  <a:gd name="T2" fmla="*/ 0 w 80"/>
                  <a:gd name="T3" fmla="*/ 10 h 45"/>
                  <a:gd name="T4" fmla="*/ 0 w 80"/>
                  <a:gd name="T5" fmla="*/ 45 h 45"/>
                  <a:gd name="T6" fmla="*/ 0 w 80"/>
                  <a:gd name="T7" fmla="*/ 45 h 45"/>
                  <a:gd name="T8" fmla="*/ 80 w 80"/>
                  <a:gd name="T9" fmla="*/ 26 h 45"/>
                  <a:gd name="T10" fmla="*/ 80 w 80"/>
                  <a:gd name="T11" fmla="*/ 0 h 45"/>
                </a:gdLst>
                <a:ahLst/>
                <a:cxnLst>
                  <a:cxn ang="0">
                    <a:pos x="T0" y="T1"/>
                  </a:cxn>
                  <a:cxn ang="0">
                    <a:pos x="T2" y="T3"/>
                  </a:cxn>
                  <a:cxn ang="0">
                    <a:pos x="T4" y="T5"/>
                  </a:cxn>
                  <a:cxn ang="0">
                    <a:pos x="T6" y="T7"/>
                  </a:cxn>
                  <a:cxn ang="0">
                    <a:pos x="T8" y="T9"/>
                  </a:cxn>
                  <a:cxn ang="0">
                    <a:pos x="T10" y="T11"/>
                  </a:cxn>
                </a:cxnLst>
                <a:rect l="0" t="0" r="r" b="b"/>
                <a:pathLst>
                  <a:path w="80" h="45">
                    <a:moveTo>
                      <a:pt x="80" y="0"/>
                    </a:moveTo>
                    <a:lnTo>
                      <a:pt x="0" y="10"/>
                    </a:lnTo>
                    <a:lnTo>
                      <a:pt x="0" y="45"/>
                    </a:lnTo>
                    <a:lnTo>
                      <a:pt x="0" y="45"/>
                    </a:lnTo>
                    <a:lnTo>
                      <a:pt x="80" y="26"/>
                    </a:lnTo>
                    <a:lnTo>
                      <a:pt x="80" y="0"/>
                    </a:lnTo>
                    <a:close/>
                  </a:path>
                </a:pathLst>
              </a:custGeom>
              <a:grpFill/>
              <a:ln>
                <a:noFill/>
              </a:ln>
            </p:spPr>
            <p:txBody>
              <a:bodyPr vert="horz" wrap="square" lIns="91440" tIns="45720" rIns="91440" bIns="45720" numCol="1" anchor="t" anchorCtr="0" compatLnSpc="1"/>
              <a:lstStyle/>
              <a:p>
                <a:endParaRPr lang="zh-CN" altLang="en-US"/>
              </a:p>
            </p:txBody>
          </p:sp>
          <p:sp>
            <p:nvSpPr>
              <p:cNvPr id="1555" name="Freeform 599"/>
              <p:cNvSpPr/>
              <p:nvPr/>
            </p:nvSpPr>
            <p:spPr bwMode="auto">
              <a:xfrm>
                <a:off x="4682" y="1251"/>
                <a:ext cx="80" cy="45"/>
              </a:xfrm>
              <a:custGeom>
                <a:avLst/>
                <a:gdLst>
                  <a:gd name="T0" fmla="*/ 80 w 80"/>
                  <a:gd name="T1" fmla="*/ 0 h 45"/>
                  <a:gd name="T2" fmla="*/ 0 w 80"/>
                  <a:gd name="T3" fmla="*/ 10 h 45"/>
                  <a:gd name="T4" fmla="*/ 0 w 80"/>
                  <a:gd name="T5" fmla="*/ 45 h 45"/>
                  <a:gd name="T6" fmla="*/ 0 w 80"/>
                  <a:gd name="T7" fmla="*/ 45 h 45"/>
                  <a:gd name="T8" fmla="*/ 80 w 80"/>
                  <a:gd name="T9" fmla="*/ 26 h 45"/>
                  <a:gd name="T10" fmla="*/ 80 w 80"/>
                  <a:gd name="T11" fmla="*/ 0 h 45"/>
                </a:gdLst>
                <a:ahLst/>
                <a:cxnLst>
                  <a:cxn ang="0">
                    <a:pos x="T0" y="T1"/>
                  </a:cxn>
                  <a:cxn ang="0">
                    <a:pos x="T2" y="T3"/>
                  </a:cxn>
                  <a:cxn ang="0">
                    <a:pos x="T4" y="T5"/>
                  </a:cxn>
                  <a:cxn ang="0">
                    <a:pos x="T6" y="T7"/>
                  </a:cxn>
                  <a:cxn ang="0">
                    <a:pos x="T8" y="T9"/>
                  </a:cxn>
                  <a:cxn ang="0">
                    <a:pos x="T10" y="T11"/>
                  </a:cxn>
                </a:cxnLst>
                <a:rect l="0" t="0" r="r" b="b"/>
                <a:pathLst>
                  <a:path w="80" h="45">
                    <a:moveTo>
                      <a:pt x="80" y="0"/>
                    </a:moveTo>
                    <a:lnTo>
                      <a:pt x="0" y="10"/>
                    </a:lnTo>
                    <a:lnTo>
                      <a:pt x="0" y="45"/>
                    </a:lnTo>
                    <a:lnTo>
                      <a:pt x="0" y="45"/>
                    </a:lnTo>
                    <a:lnTo>
                      <a:pt x="80" y="26"/>
                    </a:lnTo>
                    <a:lnTo>
                      <a:pt x="80" y="0"/>
                    </a:lnTo>
                  </a:path>
                </a:pathLst>
              </a:custGeom>
              <a:grpFill/>
              <a:ln>
                <a:noFill/>
              </a:ln>
            </p:spPr>
            <p:txBody>
              <a:bodyPr vert="horz" wrap="square" lIns="91440" tIns="45720" rIns="91440" bIns="45720" numCol="1" anchor="t" anchorCtr="0" compatLnSpc="1"/>
              <a:lstStyle/>
              <a:p>
                <a:endParaRPr lang="zh-CN" altLang="en-US"/>
              </a:p>
            </p:txBody>
          </p:sp>
          <p:sp>
            <p:nvSpPr>
              <p:cNvPr id="1556" name="Freeform 600"/>
              <p:cNvSpPr/>
              <p:nvPr/>
            </p:nvSpPr>
            <p:spPr bwMode="auto">
              <a:xfrm>
                <a:off x="4516" y="1356"/>
                <a:ext cx="48" cy="60"/>
              </a:xfrm>
              <a:custGeom>
                <a:avLst/>
                <a:gdLst>
                  <a:gd name="T0" fmla="*/ 48 w 48"/>
                  <a:gd name="T1" fmla="*/ 0 h 60"/>
                  <a:gd name="T2" fmla="*/ 48 w 48"/>
                  <a:gd name="T3" fmla="*/ 0 h 60"/>
                  <a:gd name="T4" fmla="*/ 0 w 48"/>
                  <a:gd name="T5" fmla="*/ 10 h 60"/>
                  <a:gd name="T6" fmla="*/ 0 w 48"/>
                  <a:gd name="T7" fmla="*/ 60 h 60"/>
                  <a:gd name="T8" fmla="*/ 48 w 48"/>
                  <a:gd name="T9" fmla="*/ 46 h 60"/>
                  <a:gd name="T10" fmla="*/ 48 w 48"/>
                  <a:gd name="T11" fmla="*/ 0 h 60"/>
                </a:gdLst>
                <a:ahLst/>
                <a:cxnLst>
                  <a:cxn ang="0">
                    <a:pos x="T0" y="T1"/>
                  </a:cxn>
                  <a:cxn ang="0">
                    <a:pos x="T2" y="T3"/>
                  </a:cxn>
                  <a:cxn ang="0">
                    <a:pos x="T4" y="T5"/>
                  </a:cxn>
                  <a:cxn ang="0">
                    <a:pos x="T6" y="T7"/>
                  </a:cxn>
                  <a:cxn ang="0">
                    <a:pos x="T8" y="T9"/>
                  </a:cxn>
                  <a:cxn ang="0">
                    <a:pos x="T10" y="T11"/>
                  </a:cxn>
                </a:cxnLst>
                <a:rect l="0" t="0" r="r" b="b"/>
                <a:pathLst>
                  <a:path w="48" h="60">
                    <a:moveTo>
                      <a:pt x="48" y="0"/>
                    </a:moveTo>
                    <a:lnTo>
                      <a:pt x="48" y="0"/>
                    </a:lnTo>
                    <a:lnTo>
                      <a:pt x="0" y="10"/>
                    </a:lnTo>
                    <a:lnTo>
                      <a:pt x="0" y="60"/>
                    </a:lnTo>
                    <a:lnTo>
                      <a:pt x="48" y="46"/>
                    </a:lnTo>
                    <a:lnTo>
                      <a:pt x="48" y="0"/>
                    </a:lnTo>
                    <a:close/>
                  </a:path>
                </a:pathLst>
              </a:custGeom>
              <a:grpFill/>
              <a:ln>
                <a:noFill/>
              </a:ln>
            </p:spPr>
            <p:txBody>
              <a:bodyPr vert="horz" wrap="square" lIns="91440" tIns="45720" rIns="91440" bIns="45720" numCol="1" anchor="t" anchorCtr="0" compatLnSpc="1"/>
              <a:lstStyle/>
              <a:p>
                <a:endParaRPr lang="zh-CN" altLang="en-US"/>
              </a:p>
            </p:txBody>
          </p:sp>
          <p:sp>
            <p:nvSpPr>
              <p:cNvPr id="1557" name="Freeform 601"/>
              <p:cNvSpPr/>
              <p:nvPr/>
            </p:nvSpPr>
            <p:spPr bwMode="auto">
              <a:xfrm>
                <a:off x="4516" y="1356"/>
                <a:ext cx="48" cy="60"/>
              </a:xfrm>
              <a:custGeom>
                <a:avLst/>
                <a:gdLst>
                  <a:gd name="T0" fmla="*/ 48 w 48"/>
                  <a:gd name="T1" fmla="*/ 0 h 60"/>
                  <a:gd name="T2" fmla="*/ 48 w 48"/>
                  <a:gd name="T3" fmla="*/ 0 h 60"/>
                  <a:gd name="T4" fmla="*/ 0 w 48"/>
                  <a:gd name="T5" fmla="*/ 10 h 60"/>
                  <a:gd name="T6" fmla="*/ 0 w 48"/>
                  <a:gd name="T7" fmla="*/ 60 h 60"/>
                  <a:gd name="T8" fmla="*/ 48 w 48"/>
                  <a:gd name="T9" fmla="*/ 46 h 60"/>
                  <a:gd name="T10" fmla="*/ 48 w 48"/>
                  <a:gd name="T11" fmla="*/ 0 h 60"/>
                </a:gdLst>
                <a:ahLst/>
                <a:cxnLst>
                  <a:cxn ang="0">
                    <a:pos x="T0" y="T1"/>
                  </a:cxn>
                  <a:cxn ang="0">
                    <a:pos x="T2" y="T3"/>
                  </a:cxn>
                  <a:cxn ang="0">
                    <a:pos x="T4" y="T5"/>
                  </a:cxn>
                  <a:cxn ang="0">
                    <a:pos x="T6" y="T7"/>
                  </a:cxn>
                  <a:cxn ang="0">
                    <a:pos x="T8" y="T9"/>
                  </a:cxn>
                  <a:cxn ang="0">
                    <a:pos x="T10" y="T11"/>
                  </a:cxn>
                </a:cxnLst>
                <a:rect l="0" t="0" r="r" b="b"/>
                <a:pathLst>
                  <a:path w="48" h="60">
                    <a:moveTo>
                      <a:pt x="48" y="0"/>
                    </a:moveTo>
                    <a:lnTo>
                      <a:pt x="48" y="0"/>
                    </a:lnTo>
                    <a:lnTo>
                      <a:pt x="0" y="10"/>
                    </a:lnTo>
                    <a:lnTo>
                      <a:pt x="0" y="60"/>
                    </a:lnTo>
                    <a:lnTo>
                      <a:pt x="48" y="46"/>
                    </a:lnTo>
                    <a:lnTo>
                      <a:pt x="48" y="0"/>
                    </a:lnTo>
                  </a:path>
                </a:pathLst>
              </a:custGeom>
              <a:grpFill/>
              <a:ln>
                <a:noFill/>
              </a:ln>
            </p:spPr>
            <p:txBody>
              <a:bodyPr vert="horz" wrap="square" lIns="91440" tIns="45720" rIns="91440" bIns="45720" numCol="1" anchor="t" anchorCtr="0" compatLnSpc="1"/>
              <a:lstStyle/>
              <a:p>
                <a:endParaRPr lang="zh-CN" altLang="en-US"/>
              </a:p>
            </p:txBody>
          </p:sp>
          <p:sp>
            <p:nvSpPr>
              <p:cNvPr id="1558" name="Freeform 602"/>
              <p:cNvSpPr/>
              <p:nvPr/>
            </p:nvSpPr>
            <p:spPr bwMode="auto">
              <a:xfrm>
                <a:off x="4616" y="1342"/>
                <a:ext cx="18" cy="44"/>
              </a:xfrm>
              <a:custGeom>
                <a:avLst/>
                <a:gdLst>
                  <a:gd name="T0" fmla="*/ 18 w 18"/>
                  <a:gd name="T1" fmla="*/ 0 h 44"/>
                  <a:gd name="T2" fmla="*/ 18 w 18"/>
                  <a:gd name="T3" fmla="*/ 0 h 44"/>
                  <a:gd name="T4" fmla="*/ 0 w 18"/>
                  <a:gd name="T5" fmla="*/ 4 h 44"/>
                  <a:gd name="T6" fmla="*/ 0 w 18"/>
                  <a:gd name="T7" fmla="*/ 44 h 44"/>
                  <a:gd name="T8" fmla="*/ 18 w 18"/>
                  <a:gd name="T9" fmla="*/ 38 h 44"/>
                  <a:gd name="T10" fmla="*/ 18 w 18"/>
                  <a:gd name="T11" fmla="*/ 0 h 44"/>
                </a:gdLst>
                <a:ahLst/>
                <a:cxnLst>
                  <a:cxn ang="0">
                    <a:pos x="T0" y="T1"/>
                  </a:cxn>
                  <a:cxn ang="0">
                    <a:pos x="T2" y="T3"/>
                  </a:cxn>
                  <a:cxn ang="0">
                    <a:pos x="T4" y="T5"/>
                  </a:cxn>
                  <a:cxn ang="0">
                    <a:pos x="T6" y="T7"/>
                  </a:cxn>
                  <a:cxn ang="0">
                    <a:pos x="T8" y="T9"/>
                  </a:cxn>
                  <a:cxn ang="0">
                    <a:pos x="T10" y="T11"/>
                  </a:cxn>
                </a:cxnLst>
                <a:rect l="0" t="0" r="r" b="b"/>
                <a:pathLst>
                  <a:path w="18" h="44">
                    <a:moveTo>
                      <a:pt x="18" y="0"/>
                    </a:moveTo>
                    <a:lnTo>
                      <a:pt x="18" y="0"/>
                    </a:lnTo>
                    <a:lnTo>
                      <a:pt x="0" y="4"/>
                    </a:lnTo>
                    <a:lnTo>
                      <a:pt x="0" y="44"/>
                    </a:lnTo>
                    <a:lnTo>
                      <a:pt x="18" y="38"/>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1559" name="Freeform 603"/>
              <p:cNvSpPr/>
              <p:nvPr/>
            </p:nvSpPr>
            <p:spPr bwMode="auto">
              <a:xfrm>
                <a:off x="4616" y="1342"/>
                <a:ext cx="18" cy="44"/>
              </a:xfrm>
              <a:custGeom>
                <a:avLst/>
                <a:gdLst>
                  <a:gd name="T0" fmla="*/ 18 w 18"/>
                  <a:gd name="T1" fmla="*/ 0 h 44"/>
                  <a:gd name="T2" fmla="*/ 18 w 18"/>
                  <a:gd name="T3" fmla="*/ 0 h 44"/>
                  <a:gd name="T4" fmla="*/ 0 w 18"/>
                  <a:gd name="T5" fmla="*/ 4 h 44"/>
                  <a:gd name="T6" fmla="*/ 0 w 18"/>
                  <a:gd name="T7" fmla="*/ 44 h 44"/>
                  <a:gd name="T8" fmla="*/ 18 w 18"/>
                  <a:gd name="T9" fmla="*/ 38 h 44"/>
                  <a:gd name="T10" fmla="*/ 18 w 18"/>
                  <a:gd name="T11" fmla="*/ 0 h 44"/>
                </a:gdLst>
                <a:ahLst/>
                <a:cxnLst>
                  <a:cxn ang="0">
                    <a:pos x="T0" y="T1"/>
                  </a:cxn>
                  <a:cxn ang="0">
                    <a:pos x="T2" y="T3"/>
                  </a:cxn>
                  <a:cxn ang="0">
                    <a:pos x="T4" y="T5"/>
                  </a:cxn>
                  <a:cxn ang="0">
                    <a:pos x="T6" y="T7"/>
                  </a:cxn>
                  <a:cxn ang="0">
                    <a:pos x="T8" y="T9"/>
                  </a:cxn>
                  <a:cxn ang="0">
                    <a:pos x="T10" y="T11"/>
                  </a:cxn>
                </a:cxnLst>
                <a:rect l="0" t="0" r="r" b="b"/>
                <a:pathLst>
                  <a:path w="18" h="44">
                    <a:moveTo>
                      <a:pt x="18" y="0"/>
                    </a:moveTo>
                    <a:lnTo>
                      <a:pt x="18" y="0"/>
                    </a:lnTo>
                    <a:lnTo>
                      <a:pt x="0" y="4"/>
                    </a:lnTo>
                    <a:lnTo>
                      <a:pt x="0" y="44"/>
                    </a:lnTo>
                    <a:lnTo>
                      <a:pt x="18" y="38"/>
                    </a:lnTo>
                    <a:lnTo>
                      <a:pt x="18" y="0"/>
                    </a:lnTo>
                  </a:path>
                </a:pathLst>
              </a:custGeom>
              <a:grpFill/>
              <a:ln>
                <a:noFill/>
              </a:ln>
            </p:spPr>
            <p:txBody>
              <a:bodyPr vert="horz" wrap="square" lIns="91440" tIns="45720" rIns="91440" bIns="45720" numCol="1" anchor="t" anchorCtr="0" compatLnSpc="1"/>
              <a:lstStyle/>
              <a:p>
                <a:endParaRPr lang="zh-CN" altLang="en-US"/>
              </a:p>
            </p:txBody>
          </p:sp>
          <p:sp>
            <p:nvSpPr>
              <p:cNvPr id="1560" name="Freeform 604"/>
              <p:cNvSpPr/>
              <p:nvPr/>
            </p:nvSpPr>
            <p:spPr bwMode="auto">
              <a:xfrm>
                <a:off x="4658" y="1324"/>
                <a:ext cx="56" cy="48"/>
              </a:xfrm>
              <a:custGeom>
                <a:avLst/>
                <a:gdLst>
                  <a:gd name="T0" fmla="*/ 56 w 56"/>
                  <a:gd name="T1" fmla="*/ 0 h 48"/>
                  <a:gd name="T2" fmla="*/ 56 w 56"/>
                  <a:gd name="T3" fmla="*/ 0 h 48"/>
                  <a:gd name="T4" fmla="*/ 24 w 56"/>
                  <a:gd name="T5" fmla="*/ 8 h 48"/>
                  <a:gd name="T6" fmla="*/ 24 w 56"/>
                  <a:gd name="T7" fmla="*/ 8 h 48"/>
                  <a:gd name="T8" fmla="*/ 24 w 56"/>
                  <a:gd name="T9" fmla="*/ 8 h 48"/>
                  <a:gd name="T10" fmla="*/ 24 w 56"/>
                  <a:gd name="T11" fmla="*/ 8 h 48"/>
                  <a:gd name="T12" fmla="*/ 24 w 56"/>
                  <a:gd name="T13" fmla="*/ 8 h 48"/>
                  <a:gd name="T14" fmla="*/ 24 w 56"/>
                  <a:gd name="T15" fmla="*/ 8 h 48"/>
                  <a:gd name="T16" fmla="*/ 24 w 56"/>
                  <a:gd name="T17" fmla="*/ 8 h 48"/>
                  <a:gd name="T18" fmla="*/ 0 w 56"/>
                  <a:gd name="T19" fmla="*/ 12 h 48"/>
                  <a:gd name="T20" fmla="*/ 0 w 56"/>
                  <a:gd name="T21" fmla="*/ 48 h 48"/>
                  <a:gd name="T22" fmla="*/ 56 w 56"/>
                  <a:gd name="T23" fmla="*/ 30 h 48"/>
                  <a:gd name="T24" fmla="*/ 56 w 56"/>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8">
                    <a:moveTo>
                      <a:pt x="56" y="0"/>
                    </a:moveTo>
                    <a:lnTo>
                      <a:pt x="56" y="0"/>
                    </a:lnTo>
                    <a:lnTo>
                      <a:pt x="24" y="8"/>
                    </a:lnTo>
                    <a:lnTo>
                      <a:pt x="24" y="8"/>
                    </a:lnTo>
                    <a:lnTo>
                      <a:pt x="24" y="8"/>
                    </a:lnTo>
                    <a:lnTo>
                      <a:pt x="24" y="8"/>
                    </a:lnTo>
                    <a:lnTo>
                      <a:pt x="24" y="8"/>
                    </a:lnTo>
                    <a:lnTo>
                      <a:pt x="24" y="8"/>
                    </a:lnTo>
                    <a:lnTo>
                      <a:pt x="24" y="8"/>
                    </a:lnTo>
                    <a:lnTo>
                      <a:pt x="0" y="12"/>
                    </a:lnTo>
                    <a:lnTo>
                      <a:pt x="0" y="48"/>
                    </a:lnTo>
                    <a:lnTo>
                      <a:pt x="56" y="30"/>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561" name="Freeform 605"/>
              <p:cNvSpPr/>
              <p:nvPr/>
            </p:nvSpPr>
            <p:spPr bwMode="auto">
              <a:xfrm>
                <a:off x="4658" y="1324"/>
                <a:ext cx="56" cy="48"/>
              </a:xfrm>
              <a:custGeom>
                <a:avLst/>
                <a:gdLst>
                  <a:gd name="T0" fmla="*/ 56 w 56"/>
                  <a:gd name="T1" fmla="*/ 0 h 48"/>
                  <a:gd name="T2" fmla="*/ 56 w 56"/>
                  <a:gd name="T3" fmla="*/ 0 h 48"/>
                  <a:gd name="T4" fmla="*/ 24 w 56"/>
                  <a:gd name="T5" fmla="*/ 8 h 48"/>
                  <a:gd name="T6" fmla="*/ 24 w 56"/>
                  <a:gd name="T7" fmla="*/ 8 h 48"/>
                  <a:gd name="T8" fmla="*/ 24 w 56"/>
                  <a:gd name="T9" fmla="*/ 8 h 48"/>
                  <a:gd name="T10" fmla="*/ 24 w 56"/>
                  <a:gd name="T11" fmla="*/ 8 h 48"/>
                  <a:gd name="T12" fmla="*/ 24 w 56"/>
                  <a:gd name="T13" fmla="*/ 8 h 48"/>
                  <a:gd name="T14" fmla="*/ 24 w 56"/>
                  <a:gd name="T15" fmla="*/ 8 h 48"/>
                  <a:gd name="T16" fmla="*/ 24 w 56"/>
                  <a:gd name="T17" fmla="*/ 8 h 48"/>
                  <a:gd name="T18" fmla="*/ 0 w 56"/>
                  <a:gd name="T19" fmla="*/ 12 h 48"/>
                  <a:gd name="T20" fmla="*/ 0 w 56"/>
                  <a:gd name="T21" fmla="*/ 48 h 48"/>
                  <a:gd name="T22" fmla="*/ 56 w 56"/>
                  <a:gd name="T23" fmla="*/ 30 h 48"/>
                  <a:gd name="T24" fmla="*/ 56 w 56"/>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8">
                    <a:moveTo>
                      <a:pt x="56" y="0"/>
                    </a:moveTo>
                    <a:lnTo>
                      <a:pt x="56" y="0"/>
                    </a:lnTo>
                    <a:lnTo>
                      <a:pt x="24" y="8"/>
                    </a:lnTo>
                    <a:lnTo>
                      <a:pt x="24" y="8"/>
                    </a:lnTo>
                    <a:lnTo>
                      <a:pt x="24" y="8"/>
                    </a:lnTo>
                    <a:lnTo>
                      <a:pt x="24" y="8"/>
                    </a:lnTo>
                    <a:lnTo>
                      <a:pt x="24" y="8"/>
                    </a:lnTo>
                    <a:lnTo>
                      <a:pt x="24" y="8"/>
                    </a:lnTo>
                    <a:lnTo>
                      <a:pt x="24" y="8"/>
                    </a:lnTo>
                    <a:lnTo>
                      <a:pt x="0" y="12"/>
                    </a:lnTo>
                    <a:lnTo>
                      <a:pt x="0" y="48"/>
                    </a:lnTo>
                    <a:lnTo>
                      <a:pt x="56" y="30"/>
                    </a:lnTo>
                    <a:lnTo>
                      <a:pt x="56" y="0"/>
                    </a:lnTo>
                  </a:path>
                </a:pathLst>
              </a:custGeom>
              <a:grpFill/>
              <a:ln>
                <a:noFill/>
              </a:ln>
            </p:spPr>
            <p:txBody>
              <a:bodyPr vert="horz" wrap="square" lIns="91440" tIns="45720" rIns="91440" bIns="45720" numCol="1" anchor="t" anchorCtr="0" compatLnSpc="1"/>
              <a:lstStyle/>
              <a:p>
                <a:endParaRPr lang="zh-CN" altLang="en-US"/>
              </a:p>
            </p:txBody>
          </p:sp>
          <p:sp>
            <p:nvSpPr>
              <p:cNvPr id="1562" name="Freeform 606"/>
              <p:cNvSpPr/>
              <p:nvPr/>
            </p:nvSpPr>
            <p:spPr bwMode="auto">
              <a:xfrm>
                <a:off x="4738" y="1314"/>
                <a:ext cx="24" cy="32"/>
              </a:xfrm>
              <a:custGeom>
                <a:avLst/>
                <a:gdLst>
                  <a:gd name="T0" fmla="*/ 24 w 24"/>
                  <a:gd name="T1" fmla="*/ 0 h 32"/>
                  <a:gd name="T2" fmla="*/ 24 w 24"/>
                  <a:gd name="T3" fmla="*/ 0 h 32"/>
                  <a:gd name="T4" fmla="*/ 0 w 24"/>
                  <a:gd name="T5" fmla="*/ 6 h 32"/>
                  <a:gd name="T6" fmla="*/ 0 w 24"/>
                  <a:gd name="T7" fmla="*/ 32 h 32"/>
                  <a:gd name="T8" fmla="*/ 0 w 24"/>
                  <a:gd name="T9" fmla="*/ 32 h 32"/>
                  <a:gd name="T10" fmla="*/ 24 w 24"/>
                  <a:gd name="T11" fmla="*/ 26 h 32"/>
                  <a:gd name="T12" fmla="*/ 24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24" y="0"/>
                    </a:moveTo>
                    <a:lnTo>
                      <a:pt x="24" y="0"/>
                    </a:lnTo>
                    <a:lnTo>
                      <a:pt x="0" y="6"/>
                    </a:lnTo>
                    <a:lnTo>
                      <a:pt x="0" y="32"/>
                    </a:lnTo>
                    <a:lnTo>
                      <a:pt x="0" y="32"/>
                    </a:lnTo>
                    <a:lnTo>
                      <a:pt x="24" y="26"/>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563" name="Freeform 607"/>
              <p:cNvSpPr/>
              <p:nvPr/>
            </p:nvSpPr>
            <p:spPr bwMode="auto">
              <a:xfrm>
                <a:off x="4738" y="1314"/>
                <a:ext cx="24" cy="32"/>
              </a:xfrm>
              <a:custGeom>
                <a:avLst/>
                <a:gdLst>
                  <a:gd name="T0" fmla="*/ 24 w 24"/>
                  <a:gd name="T1" fmla="*/ 0 h 32"/>
                  <a:gd name="T2" fmla="*/ 24 w 24"/>
                  <a:gd name="T3" fmla="*/ 0 h 32"/>
                  <a:gd name="T4" fmla="*/ 0 w 24"/>
                  <a:gd name="T5" fmla="*/ 6 h 32"/>
                  <a:gd name="T6" fmla="*/ 0 w 24"/>
                  <a:gd name="T7" fmla="*/ 32 h 32"/>
                  <a:gd name="T8" fmla="*/ 0 w 24"/>
                  <a:gd name="T9" fmla="*/ 32 h 32"/>
                  <a:gd name="T10" fmla="*/ 24 w 24"/>
                  <a:gd name="T11" fmla="*/ 26 h 32"/>
                  <a:gd name="T12" fmla="*/ 24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24" y="0"/>
                    </a:moveTo>
                    <a:lnTo>
                      <a:pt x="24" y="0"/>
                    </a:lnTo>
                    <a:lnTo>
                      <a:pt x="0" y="6"/>
                    </a:lnTo>
                    <a:lnTo>
                      <a:pt x="0" y="32"/>
                    </a:lnTo>
                    <a:lnTo>
                      <a:pt x="0" y="32"/>
                    </a:lnTo>
                    <a:lnTo>
                      <a:pt x="24" y="26"/>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564" name="Freeform 608"/>
              <p:cNvSpPr/>
              <p:nvPr/>
            </p:nvSpPr>
            <p:spPr bwMode="auto">
              <a:xfrm>
                <a:off x="4516" y="1448"/>
                <a:ext cx="36" cy="62"/>
              </a:xfrm>
              <a:custGeom>
                <a:avLst/>
                <a:gdLst>
                  <a:gd name="T0" fmla="*/ 36 w 36"/>
                  <a:gd name="T1" fmla="*/ 0 h 62"/>
                  <a:gd name="T2" fmla="*/ 36 w 36"/>
                  <a:gd name="T3" fmla="*/ 0 h 62"/>
                  <a:gd name="T4" fmla="*/ 0 w 36"/>
                  <a:gd name="T5" fmla="*/ 12 h 62"/>
                  <a:gd name="T6" fmla="*/ 0 w 36"/>
                  <a:gd name="T7" fmla="*/ 62 h 62"/>
                  <a:gd name="T8" fmla="*/ 36 w 36"/>
                  <a:gd name="T9" fmla="*/ 46 h 62"/>
                  <a:gd name="T10" fmla="*/ 36 w 36"/>
                  <a:gd name="T11" fmla="*/ 0 h 62"/>
                </a:gdLst>
                <a:ahLst/>
                <a:cxnLst>
                  <a:cxn ang="0">
                    <a:pos x="T0" y="T1"/>
                  </a:cxn>
                  <a:cxn ang="0">
                    <a:pos x="T2" y="T3"/>
                  </a:cxn>
                  <a:cxn ang="0">
                    <a:pos x="T4" y="T5"/>
                  </a:cxn>
                  <a:cxn ang="0">
                    <a:pos x="T6" y="T7"/>
                  </a:cxn>
                  <a:cxn ang="0">
                    <a:pos x="T8" y="T9"/>
                  </a:cxn>
                  <a:cxn ang="0">
                    <a:pos x="T10" y="T11"/>
                  </a:cxn>
                </a:cxnLst>
                <a:rect l="0" t="0" r="r" b="b"/>
                <a:pathLst>
                  <a:path w="36" h="62">
                    <a:moveTo>
                      <a:pt x="36" y="0"/>
                    </a:moveTo>
                    <a:lnTo>
                      <a:pt x="36" y="0"/>
                    </a:lnTo>
                    <a:lnTo>
                      <a:pt x="0" y="12"/>
                    </a:lnTo>
                    <a:lnTo>
                      <a:pt x="0" y="62"/>
                    </a:lnTo>
                    <a:lnTo>
                      <a:pt x="36" y="46"/>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565" name="Freeform 609"/>
              <p:cNvSpPr/>
              <p:nvPr/>
            </p:nvSpPr>
            <p:spPr bwMode="auto">
              <a:xfrm>
                <a:off x="4516" y="1448"/>
                <a:ext cx="36" cy="62"/>
              </a:xfrm>
              <a:custGeom>
                <a:avLst/>
                <a:gdLst>
                  <a:gd name="T0" fmla="*/ 36 w 36"/>
                  <a:gd name="T1" fmla="*/ 0 h 62"/>
                  <a:gd name="T2" fmla="*/ 36 w 36"/>
                  <a:gd name="T3" fmla="*/ 0 h 62"/>
                  <a:gd name="T4" fmla="*/ 0 w 36"/>
                  <a:gd name="T5" fmla="*/ 12 h 62"/>
                  <a:gd name="T6" fmla="*/ 0 w 36"/>
                  <a:gd name="T7" fmla="*/ 62 h 62"/>
                  <a:gd name="T8" fmla="*/ 36 w 36"/>
                  <a:gd name="T9" fmla="*/ 46 h 62"/>
                  <a:gd name="T10" fmla="*/ 36 w 36"/>
                  <a:gd name="T11" fmla="*/ 0 h 62"/>
                </a:gdLst>
                <a:ahLst/>
                <a:cxnLst>
                  <a:cxn ang="0">
                    <a:pos x="T0" y="T1"/>
                  </a:cxn>
                  <a:cxn ang="0">
                    <a:pos x="T2" y="T3"/>
                  </a:cxn>
                  <a:cxn ang="0">
                    <a:pos x="T4" y="T5"/>
                  </a:cxn>
                  <a:cxn ang="0">
                    <a:pos x="T6" y="T7"/>
                  </a:cxn>
                  <a:cxn ang="0">
                    <a:pos x="T8" y="T9"/>
                  </a:cxn>
                  <a:cxn ang="0">
                    <a:pos x="T10" y="T11"/>
                  </a:cxn>
                </a:cxnLst>
                <a:rect l="0" t="0" r="r" b="b"/>
                <a:pathLst>
                  <a:path w="36" h="62">
                    <a:moveTo>
                      <a:pt x="36" y="0"/>
                    </a:moveTo>
                    <a:lnTo>
                      <a:pt x="36" y="0"/>
                    </a:lnTo>
                    <a:lnTo>
                      <a:pt x="0" y="12"/>
                    </a:lnTo>
                    <a:lnTo>
                      <a:pt x="0" y="62"/>
                    </a:lnTo>
                    <a:lnTo>
                      <a:pt x="36" y="46"/>
                    </a:lnTo>
                    <a:lnTo>
                      <a:pt x="36" y="0"/>
                    </a:lnTo>
                  </a:path>
                </a:pathLst>
              </a:custGeom>
              <a:grpFill/>
              <a:ln>
                <a:noFill/>
              </a:ln>
            </p:spPr>
            <p:txBody>
              <a:bodyPr vert="horz" wrap="square" lIns="91440" tIns="45720" rIns="91440" bIns="45720" numCol="1" anchor="t" anchorCtr="0" compatLnSpc="1"/>
              <a:lstStyle/>
              <a:p>
                <a:endParaRPr lang="zh-CN" altLang="en-US"/>
              </a:p>
            </p:txBody>
          </p:sp>
        </p:grpSp>
        <p:grpSp>
          <p:nvGrpSpPr>
            <p:cNvPr id="370" name="Group 811"/>
            <p:cNvGrpSpPr/>
            <p:nvPr/>
          </p:nvGrpSpPr>
          <p:grpSpPr bwMode="auto">
            <a:xfrm>
              <a:off x="-4373911" y="-404813"/>
              <a:ext cx="2409908" cy="3767136"/>
              <a:chOff x="4516" y="1332"/>
              <a:chExt cx="1518" cy="2373"/>
            </a:xfrm>
            <a:grpFill/>
          </p:grpSpPr>
          <p:sp>
            <p:nvSpPr>
              <p:cNvPr id="1166" name="Freeform 611"/>
              <p:cNvSpPr/>
              <p:nvPr/>
            </p:nvSpPr>
            <p:spPr bwMode="auto">
              <a:xfrm>
                <a:off x="4576" y="1404"/>
                <a:ext cx="104" cy="80"/>
              </a:xfrm>
              <a:custGeom>
                <a:avLst/>
                <a:gdLst>
                  <a:gd name="T0" fmla="*/ 104 w 104"/>
                  <a:gd name="T1" fmla="*/ 0 h 80"/>
                  <a:gd name="T2" fmla="*/ 104 w 104"/>
                  <a:gd name="T3" fmla="*/ 0 h 80"/>
                  <a:gd name="T4" fmla="*/ 0 w 104"/>
                  <a:gd name="T5" fmla="*/ 36 h 80"/>
                  <a:gd name="T6" fmla="*/ 0 w 104"/>
                  <a:gd name="T7" fmla="*/ 80 h 80"/>
                  <a:gd name="T8" fmla="*/ 104 w 104"/>
                  <a:gd name="T9" fmla="*/ 34 h 80"/>
                  <a:gd name="T10" fmla="*/ 104 w 104"/>
                  <a:gd name="T11" fmla="*/ 0 h 80"/>
                </a:gdLst>
                <a:ahLst/>
                <a:cxnLst>
                  <a:cxn ang="0">
                    <a:pos x="T0" y="T1"/>
                  </a:cxn>
                  <a:cxn ang="0">
                    <a:pos x="T2" y="T3"/>
                  </a:cxn>
                  <a:cxn ang="0">
                    <a:pos x="T4" y="T5"/>
                  </a:cxn>
                  <a:cxn ang="0">
                    <a:pos x="T6" y="T7"/>
                  </a:cxn>
                  <a:cxn ang="0">
                    <a:pos x="T8" y="T9"/>
                  </a:cxn>
                  <a:cxn ang="0">
                    <a:pos x="T10" y="T11"/>
                  </a:cxn>
                </a:cxnLst>
                <a:rect l="0" t="0" r="r" b="b"/>
                <a:pathLst>
                  <a:path w="104" h="80">
                    <a:moveTo>
                      <a:pt x="104" y="0"/>
                    </a:moveTo>
                    <a:lnTo>
                      <a:pt x="104" y="0"/>
                    </a:lnTo>
                    <a:lnTo>
                      <a:pt x="0" y="36"/>
                    </a:lnTo>
                    <a:lnTo>
                      <a:pt x="0" y="80"/>
                    </a:lnTo>
                    <a:lnTo>
                      <a:pt x="104" y="34"/>
                    </a:lnTo>
                    <a:lnTo>
                      <a:pt x="104" y="0"/>
                    </a:lnTo>
                    <a:close/>
                  </a:path>
                </a:pathLst>
              </a:custGeom>
              <a:grpFill/>
              <a:ln>
                <a:noFill/>
              </a:ln>
            </p:spPr>
            <p:txBody>
              <a:bodyPr vert="horz" wrap="square" lIns="91440" tIns="45720" rIns="91440" bIns="45720" numCol="1" anchor="t" anchorCtr="0" compatLnSpc="1"/>
              <a:lstStyle/>
              <a:p>
                <a:endParaRPr lang="zh-CN" altLang="en-US"/>
              </a:p>
            </p:txBody>
          </p:sp>
          <p:sp>
            <p:nvSpPr>
              <p:cNvPr id="1167" name="Freeform 612"/>
              <p:cNvSpPr/>
              <p:nvPr/>
            </p:nvSpPr>
            <p:spPr bwMode="auto">
              <a:xfrm>
                <a:off x="4576" y="1404"/>
                <a:ext cx="104" cy="80"/>
              </a:xfrm>
              <a:custGeom>
                <a:avLst/>
                <a:gdLst>
                  <a:gd name="T0" fmla="*/ 104 w 104"/>
                  <a:gd name="T1" fmla="*/ 0 h 80"/>
                  <a:gd name="T2" fmla="*/ 104 w 104"/>
                  <a:gd name="T3" fmla="*/ 0 h 80"/>
                  <a:gd name="T4" fmla="*/ 0 w 104"/>
                  <a:gd name="T5" fmla="*/ 36 h 80"/>
                  <a:gd name="T6" fmla="*/ 0 w 104"/>
                  <a:gd name="T7" fmla="*/ 80 h 80"/>
                  <a:gd name="T8" fmla="*/ 104 w 104"/>
                  <a:gd name="T9" fmla="*/ 34 h 80"/>
                  <a:gd name="T10" fmla="*/ 104 w 104"/>
                  <a:gd name="T11" fmla="*/ 0 h 80"/>
                </a:gdLst>
                <a:ahLst/>
                <a:cxnLst>
                  <a:cxn ang="0">
                    <a:pos x="T0" y="T1"/>
                  </a:cxn>
                  <a:cxn ang="0">
                    <a:pos x="T2" y="T3"/>
                  </a:cxn>
                  <a:cxn ang="0">
                    <a:pos x="T4" y="T5"/>
                  </a:cxn>
                  <a:cxn ang="0">
                    <a:pos x="T6" y="T7"/>
                  </a:cxn>
                  <a:cxn ang="0">
                    <a:pos x="T8" y="T9"/>
                  </a:cxn>
                  <a:cxn ang="0">
                    <a:pos x="T10" y="T11"/>
                  </a:cxn>
                </a:cxnLst>
                <a:rect l="0" t="0" r="r" b="b"/>
                <a:pathLst>
                  <a:path w="104" h="80">
                    <a:moveTo>
                      <a:pt x="104" y="0"/>
                    </a:moveTo>
                    <a:lnTo>
                      <a:pt x="104" y="0"/>
                    </a:lnTo>
                    <a:lnTo>
                      <a:pt x="0" y="36"/>
                    </a:lnTo>
                    <a:lnTo>
                      <a:pt x="0" y="80"/>
                    </a:lnTo>
                    <a:lnTo>
                      <a:pt x="104" y="34"/>
                    </a:lnTo>
                    <a:lnTo>
                      <a:pt x="104" y="0"/>
                    </a:lnTo>
                  </a:path>
                </a:pathLst>
              </a:custGeom>
              <a:grpFill/>
              <a:ln>
                <a:noFill/>
              </a:ln>
            </p:spPr>
            <p:txBody>
              <a:bodyPr vert="horz" wrap="square" lIns="91440" tIns="45720" rIns="91440" bIns="45720" numCol="1" anchor="t" anchorCtr="0" compatLnSpc="1"/>
              <a:lstStyle/>
              <a:p>
                <a:endParaRPr lang="zh-CN" altLang="en-US"/>
              </a:p>
            </p:txBody>
          </p:sp>
          <p:sp>
            <p:nvSpPr>
              <p:cNvPr id="1168" name="Freeform 613"/>
              <p:cNvSpPr/>
              <p:nvPr/>
            </p:nvSpPr>
            <p:spPr bwMode="auto">
              <a:xfrm>
                <a:off x="4704" y="1376"/>
                <a:ext cx="58" cy="50"/>
              </a:xfrm>
              <a:custGeom>
                <a:avLst/>
                <a:gdLst>
                  <a:gd name="T0" fmla="*/ 58 w 58"/>
                  <a:gd name="T1" fmla="*/ 0 h 50"/>
                  <a:gd name="T2" fmla="*/ 0 w 58"/>
                  <a:gd name="T3" fmla="*/ 20 h 50"/>
                  <a:gd name="T4" fmla="*/ 0 w 58"/>
                  <a:gd name="T5" fmla="*/ 50 h 50"/>
                  <a:gd name="T6" fmla="*/ 58 w 58"/>
                  <a:gd name="T7" fmla="*/ 24 h 50"/>
                  <a:gd name="T8" fmla="*/ 58 w 58"/>
                  <a:gd name="T9" fmla="*/ 0 h 50"/>
                </a:gdLst>
                <a:ahLst/>
                <a:cxnLst>
                  <a:cxn ang="0">
                    <a:pos x="T0" y="T1"/>
                  </a:cxn>
                  <a:cxn ang="0">
                    <a:pos x="T2" y="T3"/>
                  </a:cxn>
                  <a:cxn ang="0">
                    <a:pos x="T4" y="T5"/>
                  </a:cxn>
                  <a:cxn ang="0">
                    <a:pos x="T6" y="T7"/>
                  </a:cxn>
                  <a:cxn ang="0">
                    <a:pos x="T8" y="T9"/>
                  </a:cxn>
                </a:cxnLst>
                <a:rect l="0" t="0" r="r" b="b"/>
                <a:pathLst>
                  <a:path w="58" h="50">
                    <a:moveTo>
                      <a:pt x="58" y="0"/>
                    </a:moveTo>
                    <a:lnTo>
                      <a:pt x="0" y="20"/>
                    </a:lnTo>
                    <a:lnTo>
                      <a:pt x="0" y="50"/>
                    </a:lnTo>
                    <a:lnTo>
                      <a:pt x="58" y="24"/>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1169" name="Freeform 614"/>
              <p:cNvSpPr/>
              <p:nvPr/>
            </p:nvSpPr>
            <p:spPr bwMode="auto">
              <a:xfrm>
                <a:off x="4704" y="1376"/>
                <a:ext cx="58" cy="50"/>
              </a:xfrm>
              <a:custGeom>
                <a:avLst/>
                <a:gdLst>
                  <a:gd name="T0" fmla="*/ 58 w 58"/>
                  <a:gd name="T1" fmla="*/ 0 h 50"/>
                  <a:gd name="T2" fmla="*/ 0 w 58"/>
                  <a:gd name="T3" fmla="*/ 20 h 50"/>
                  <a:gd name="T4" fmla="*/ 0 w 58"/>
                  <a:gd name="T5" fmla="*/ 50 h 50"/>
                  <a:gd name="T6" fmla="*/ 58 w 58"/>
                  <a:gd name="T7" fmla="*/ 24 h 50"/>
                  <a:gd name="T8" fmla="*/ 58 w 58"/>
                  <a:gd name="T9" fmla="*/ 0 h 50"/>
                </a:gdLst>
                <a:ahLst/>
                <a:cxnLst>
                  <a:cxn ang="0">
                    <a:pos x="T0" y="T1"/>
                  </a:cxn>
                  <a:cxn ang="0">
                    <a:pos x="T2" y="T3"/>
                  </a:cxn>
                  <a:cxn ang="0">
                    <a:pos x="T4" y="T5"/>
                  </a:cxn>
                  <a:cxn ang="0">
                    <a:pos x="T6" y="T7"/>
                  </a:cxn>
                  <a:cxn ang="0">
                    <a:pos x="T8" y="T9"/>
                  </a:cxn>
                </a:cxnLst>
                <a:rect l="0" t="0" r="r" b="b"/>
                <a:pathLst>
                  <a:path w="58" h="50">
                    <a:moveTo>
                      <a:pt x="58" y="0"/>
                    </a:moveTo>
                    <a:lnTo>
                      <a:pt x="0" y="20"/>
                    </a:lnTo>
                    <a:lnTo>
                      <a:pt x="0" y="50"/>
                    </a:lnTo>
                    <a:lnTo>
                      <a:pt x="58" y="24"/>
                    </a:lnTo>
                    <a:lnTo>
                      <a:pt x="58" y="0"/>
                    </a:lnTo>
                  </a:path>
                </a:pathLst>
              </a:custGeom>
              <a:grpFill/>
              <a:ln>
                <a:noFill/>
              </a:ln>
            </p:spPr>
            <p:txBody>
              <a:bodyPr vert="horz" wrap="square" lIns="91440" tIns="45720" rIns="91440" bIns="45720" numCol="1" anchor="t" anchorCtr="0" compatLnSpc="1"/>
              <a:lstStyle/>
              <a:p>
                <a:endParaRPr lang="zh-CN" altLang="en-US"/>
              </a:p>
            </p:txBody>
          </p:sp>
          <p:sp>
            <p:nvSpPr>
              <p:cNvPr id="1170" name="Freeform 615"/>
              <p:cNvSpPr/>
              <p:nvPr/>
            </p:nvSpPr>
            <p:spPr bwMode="auto">
              <a:xfrm>
                <a:off x="4516" y="1506"/>
                <a:ext cx="94" cy="92"/>
              </a:xfrm>
              <a:custGeom>
                <a:avLst/>
                <a:gdLst>
                  <a:gd name="T0" fmla="*/ 94 w 94"/>
                  <a:gd name="T1" fmla="*/ 0 h 92"/>
                  <a:gd name="T2" fmla="*/ 0 w 94"/>
                  <a:gd name="T3" fmla="*/ 42 h 92"/>
                  <a:gd name="T4" fmla="*/ 0 w 94"/>
                  <a:gd name="T5" fmla="*/ 92 h 92"/>
                  <a:gd name="T6" fmla="*/ 94 w 94"/>
                  <a:gd name="T7" fmla="*/ 42 h 92"/>
                  <a:gd name="T8" fmla="*/ 94 w 94"/>
                  <a:gd name="T9" fmla="*/ 0 h 92"/>
                </a:gdLst>
                <a:ahLst/>
                <a:cxnLst>
                  <a:cxn ang="0">
                    <a:pos x="T0" y="T1"/>
                  </a:cxn>
                  <a:cxn ang="0">
                    <a:pos x="T2" y="T3"/>
                  </a:cxn>
                  <a:cxn ang="0">
                    <a:pos x="T4" y="T5"/>
                  </a:cxn>
                  <a:cxn ang="0">
                    <a:pos x="T6" y="T7"/>
                  </a:cxn>
                  <a:cxn ang="0">
                    <a:pos x="T8" y="T9"/>
                  </a:cxn>
                </a:cxnLst>
                <a:rect l="0" t="0" r="r" b="b"/>
                <a:pathLst>
                  <a:path w="94" h="92">
                    <a:moveTo>
                      <a:pt x="94" y="0"/>
                    </a:moveTo>
                    <a:lnTo>
                      <a:pt x="0" y="42"/>
                    </a:lnTo>
                    <a:lnTo>
                      <a:pt x="0" y="92"/>
                    </a:lnTo>
                    <a:lnTo>
                      <a:pt x="94" y="42"/>
                    </a:lnTo>
                    <a:lnTo>
                      <a:pt x="94" y="0"/>
                    </a:lnTo>
                    <a:close/>
                  </a:path>
                </a:pathLst>
              </a:custGeom>
              <a:grpFill/>
              <a:ln>
                <a:noFill/>
              </a:ln>
            </p:spPr>
            <p:txBody>
              <a:bodyPr vert="horz" wrap="square" lIns="91440" tIns="45720" rIns="91440" bIns="45720" numCol="1" anchor="t" anchorCtr="0" compatLnSpc="1"/>
              <a:lstStyle/>
              <a:p>
                <a:endParaRPr lang="zh-CN" altLang="en-US"/>
              </a:p>
            </p:txBody>
          </p:sp>
          <p:sp>
            <p:nvSpPr>
              <p:cNvPr id="1171" name="Freeform 616"/>
              <p:cNvSpPr/>
              <p:nvPr/>
            </p:nvSpPr>
            <p:spPr bwMode="auto">
              <a:xfrm>
                <a:off x="4516" y="1506"/>
                <a:ext cx="94" cy="92"/>
              </a:xfrm>
              <a:custGeom>
                <a:avLst/>
                <a:gdLst>
                  <a:gd name="T0" fmla="*/ 94 w 94"/>
                  <a:gd name="T1" fmla="*/ 0 h 92"/>
                  <a:gd name="T2" fmla="*/ 0 w 94"/>
                  <a:gd name="T3" fmla="*/ 42 h 92"/>
                  <a:gd name="T4" fmla="*/ 0 w 94"/>
                  <a:gd name="T5" fmla="*/ 92 h 92"/>
                  <a:gd name="T6" fmla="*/ 94 w 94"/>
                  <a:gd name="T7" fmla="*/ 42 h 92"/>
                  <a:gd name="T8" fmla="*/ 94 w 94"/>
                  <a:gd name="T9" fmla="*/ 0 h 92"/>
                </a:gdLst>
                <a:ahLst/>
                <a:cxnLst>
                  <a:cxn ang="0">
                    <a:pos x="T0" y="T1"/>
                  </a:cxn>
                  <a:cxn ang="0">
                    <a:pos x="T2" y="T3"/>
                  </a:cxn>
                  <a:cxn ang="0">
                    <a:pos x="T4" y="T5"/>
                  </a:cxn>
                  <a:cxn ang="0">
                    <a:pos x="T6" y="T7"/>
                  </a:cxn>
                  <a:cxn ang="0">
                    <a:pos x="T8" y="T9"/>
                  </a:cxn>
                </a:cxnLst>
                <a:rect l="0" t="0" r="r" b="b"/>
                <a:pathLst>
                  <a:path w="94" h="92">
                    <a:moveTo>
                      <a:pt x="94" y="0"/>
                    </a:moveTo>
                    <a:lnTo>
                      <a:pt x="0" y="42"/>
                    </a:lnTo>
                    <a:lnTo>
                      <a:pt x="0" y="92"/>
                    </a:lnTo>
                    <a:lnTo>
                      <a:pt x="94" y="42"/>
                    </a:lnTo>
                    <a:lnTo>
                      <a:pt x="94" y="0"/>
                    </a:lnTo>
                  </a:path>
                </a:pathLst>
              </a:custGeom>
              <a:grpFill/>
              <a:ln>
                <a:noFill/>
              </a:ln>
            </p:spPr>
            <p:txBody>
              <a:bodyPr vert="horz" wrap="square" lIns="91440" tIns="45720" rIns="91440" bIns="45720" numCol="1" anchor="t" anchorCtr="0" compatLnSpc="1"/>
              <a:lstStyle/>
              <a:p>
                <a:endParaRPr lang="zh-CN" altLang="en-US"/>
              </a:p>
            </p:txBody>
          </p:sp>
          <p:sp>
            <p:nvSpPr>
              <p:cNvPr id="1172" name="Freeform 617"/>
              <p:cNvSpPr/>
              <p:nvPr/>
            </p:nvSpPr>
            <p:spPr bwMode="auto">
              <a:xfrm>
                <a:off x="4634" y="1464"/>
                <a:ext cx="76" cy="70"/>
              </a:xfrm>
              <a:custGeom>
                <a:avLst/>
                <a:gdLst>
                  <a:gd name="T0" fmla="*/ 76 w 76"/>
                  <a:gd name="T1" fmla="*/ 0 h 70"/>
                  <a:gd name="T2" fmla="*/ 0 w 76"/>
                  <a:gd name="T3" fmla="*/ 32 h 70"/>
                  <a:gd name="T4" fmla="*/ 0 w 76"/>
                  <a:gd name="T5" fmla="*/ 70 h 70"/>
                  <a:gd name="T6" fmla="*/ 0 w 76"/>
                  <a:gd name="T7" fmla="*/ 70 h 70"/>
                  <a:gd name="T8" fmla="*/ 76 w 76"/>
                  <a:gd name="T9" fmla="*/ 30 h 70"/>
                  <a:gd name="T10" fmla="*/ 76 w 76"/>
                  <a:gd name="T11" fmla="*/ 0 h 70"/>
                </a:gdLst>
                <a:ahLst/>
                <a:cxnLst>
                  <a:cxn ang="0">
                    <a:pos x="T0" y="T1"/>
                  </a:cxn>
                  <a:cxn ang="0">
                    <a:pos x="T2" y="T3"/>
                  </a:cxn>
                  <a:cxn ang="0">
                    <a:pos x="T4" y="T5"/>
                  </a:cxn>
                  <a:cxn ang="0">
                    <a:pos x="T6" y="T7"/>
                  </a:cxn>
                  <a:cxn ang="0">
                    <a:pos x="T8" y="T9"/>
                  </a:cxn>
                  <a:cxn ang="0">
                    <a:pos x="T10" y="T11"/>
                  </a:cxn>
                </a:cxnLst>
                <a:rect l="0" t="0" r="r" b="b"/>
                <a:pathLst>
                  <a:path w="76" h="70">
                    <a:moveTo>
                      <a:pt x="76" y="0"/>
                    </a:moveTo>
                    <a:lnTo>
                      <a:pt x="0" y="32"/>
                    </a:lnTo>
                    <a:lnTo>
                      <a:pt x="0" y="70"/>
                    </a:lnTo>
                    <a:lnTo>
                      <a:pt x="0" y="70"/>
                    </a:lnTo>
                    <a:lnTo>
                      <a:pt x="76" y="30"/>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173" name="Freeform 618"/>
              <p:cNvSpPr/>
              <p:nvPr/>
            </p:nvSpPr>
            <p:spPr bwMode="auto">
              <a:xfrm>
                <a:off x="4634" y="1464"/>
                <a:ext cx="76" cy="70"/>
              </a:xfrm>
              <a:custGeom>
                <a:avLst/>
                <a:gdLst>
                  <a:gd name="T0" fmla="*/ 76 w 76"/>
                  <a:gd name="T1" fmla="*/ 0 h 70"/>
                  <a:gd name="T2" fmla="*/ 0 w 76"/>
                  <a:gd name="T3" fmla="*/ 32 h 70"/>
                  <a:gd name="T4" fmla="*/ 0 w 76"/>
                  <a:gd name="T5" fmla="*/ 70 h 70"/>
                  <a:gd name="T6" fmla="*/ 0 w 76"/>
                  <a:gd name="T7" fmla="*/ 70 h 70"/>
                  <a:gd name="T8" fmla="*/ 76 w 76"/>
                  <a:gd name="T9" fmla="*/ 30 h 70"/>
                  <a:gd name="T10" fmla="*/ 76 w 76"/>
                  <a:gd name="T11" fmla="*/ 0 h 70"/>
                </a:gdLst>
                <a:ahLst/>
                <a:cxnLst>
                  <a:cxn ang="0">
                    <a:pos x="T0" y="T1"/>
                  </a:cxn>
                  <a:cxn ang="0">
                    <a:pos x="T2" y="T3"/>
                  </a:cxn>
                  <a:cxn ang="0">
                    <a:pos x="T4" y="T5"/>
                  </a:cxn>
                  <a:cxn ang="0">
                    <a:pos x="T6" y="T7"/>
                  </a:cxn>
                  <a:cxn ang="0">
                    <a:pos x="T8" y="T9"/>
                  </a:cxn>
                  <a:cxn ang="0">
                    <a:pos x="T10" y="T11"/>
                  </a:cxn>
                </a:cxnLst>
                <a:rect l="0" t="0" r="r" b="b"/>
                <a:pathLst>
                  <a:path w="76" h="70">
                    <a:moveTo>
                      <a:pt x="76" y="0"/>
                    </a:moveTo>
                    <a:lnTo>
                      <a:pt x="0" y="32"/>
                    </a:lnTo>
                    <a:lnTo>
                      <a:pt x="0" y="70"/>
                    </a:lnTo>
                    <a:lnTo>
                      <a:pt x="0" y="70"/>
                    </a:lnTo>
                    <a:lnTo>
                      <a:pt x="76" y="30"/>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174" name="Freeform 619"/>
              <p:cNvSpPr/>
              <p:nvPr/>
            </p:nvSpPr>
            <p:spPr bwMode="auto">
              <a:xfrm>
                <a:off x="4734" y="1442"/>
                <a:ext cx="28" cy="40"/>
              </a:xfrm>
              <a:custGeom>
                <a:avLst/>
                <a:gdLst>
                  <a:gd name="T0" fmla="*/ 28 w 28"/>
                  <a:gd name="T1" fmla="*/ 0 h 40"/>
                  <a:gd name="T2" fmla="*/ 28 w 28"/>
                  <a:gd name="T3" fmla="*/ 0 h 40"/>
                  <a:gd name="T4" fmla="*/ 0 w 28"/>
                  <a:gd name="T5" fmla="*/ 12 h 40"/>
                  <a:gd name="T6" fmla="*/ 0 w 28"/>
                  <a:gd name="T7" fmla="*/ 40 h 40"/>
                  <a:gd name="T8" fmla="*/ 28 w 28"/>
                  <a:gd name="T9" fmla="*/ 24 h 40"/>
                  <a:gd name="T10" fmla="*/ 28 w 28"/>
                  <a:gd name="T11" fmla="*/ 0 h 40"/>
                </a:gdLst>
                <a:ahLst/>
                <a:cxnLst>
                  <a:cxn ang="0">
                    <a:pos x="T0" y="T1"/>
                  </a:cxn>
                  <a:cxn ang="0">
                    <a:pos x="T2" y="T3"/>
                  </a:cxn>
                  <a:cxn ang="0">
                    <a:pos x="T4" y="T5"/>
                  </a:cxn>
                  <a:cxn ang="0">
                    <a:pos x="T6" y="T7"/>
                  </a:cxn>
                  <a:cxn ang="0">
                    <a:pos x="T8" y="T9"/>
                  </a:cxn>
                  <a:cxn ang="0">
                    <a:pos x="T10" y="T11"/>
                  </a:cxn>
                </a:cxnLst>
                <a:rect l="0" t="0" r="r" b="b"/>
                <a:pathLst>
                  <a:path w="28" h="40">
                    <a:moveTo>
                      <a:pt x="28" y="0"/>
                    </a:moveTo>
                    <a:lnTo>
                      <a:pt x="28" y="0"/>
                    </a:lnTo>
                    <a:lnTo>
                      <a:pt x="0" y="12"/>
                    </a:lnTo>
                    <a:lnTo>
                      <a:pt x="0" y="40"/>
                    </a:lnTo>
                    <a:lnTo>
                      <a:pt x="28" y="2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175" name="Freeform 620"/>
              <p:cNvSpPr/>
              <p:nvPr/>
            </p:nvSpPr>
            <p:spPr bwMode="auto">
              <a:xfrm>
                <a:off x="4734" y="1442"/>
                <a:ext cx="28" cy="40"/>
              </a:xfrm>
              <a:custGeom>
                <a:avLst/>
                <a:gdLst>
                  <a:gd name="T0" fmla="*/ 28 w 28"/>
                  <a:gd name="T1" fmla="*/ 0 h 40"/>
                  <a:gd name="T2" fmla="*/ 28 w 28"/>
                  <a:gd name="T3" fmla="*/ 0 h 40"/>
                  <a:gd name="T4" fmla="*/ 0 w 28"/>
                  <a:gd name="T5" fmla="*/ 12 h 40"/>
                  <a:gd name="T6" fmla="*/ 0 w 28"/>
                  <a:gd name="T7" fmla="*/ 40 h 40"/>
                  <a:gd name="T8" fmla="*/ 28 w 28"/>
                  <a:gd name="T9" fmla="*/ 24 h 40"/>
                  <a:gd name="T10" fmla="*/ 28 w 28"/>
                  <a:gd name="T11" fmla="*/ 0 h 40"/>
                </a:gdLst>
                <a:ahLst/>
                <a:cxnLst>
                  <a:cxn ang="0">
                    <a:pos x="T0" y="T1"/>
                  </a:cxn>
                  <a:cxn ang="0">
                    <a:pos x="T2" y="T3"/>
                  </a:cxn>
                  <a:cxn ang="0">
                    <a:pos x="T4" y="T5"/>
                  </a:cxn>
                  <a:cxn ang="0">
                    <a:pos x="T6" y="T7"/>
                  </a:cxn>
                  <a:cxn ang="0">
                    <a:pos x="T8" y="T9"/>
                  </a:cxn>
                  <a:cxn ang="0">
                    <a:pos x="T10" y="T11"/>
                  </a:cxn>
                </a:cxnLst>
                <a:rect l="0" t="0" r="r" b="b"/>
                <a:pathLst>
                  <a:path w="28" h="40">
                    <a:moveTo>
                      <a:pt x="28" y="0"/>
                    </a:moveTo>
                    <a:lnTo>
                      <a:pt x="28" y="0"/>
                    </a:lnTo>
                    <a:lnTo>
                      <a:pt x="0" y="12"/>
                    </a:lnTo>
                    <a:lnTo>
                      <a:pt x="0" y="40"/>
                    </a:lnTo>
                    <a:lnTo>
                      <a:pt x="28" y="24"/>
                    </a:lnTo>
                    <a:lnTo>
                      <a:pt x="28" y="0"/>
                    </a:lnTo>
                  </a:path>
                </a:pathLst>
              </a:custGeom>
              <a:grpFill/>
              <a:ln>
                <a:noFill/>
              </a:ln>
            </p:spPr>
            <p:txBody>
              <a:bodyPr vert="horz" wrap="square" lIns="91440" tIns="45720" rIns="91440" bIns="45720" numCol="1" anchor="t" anchorCtr="0" compatLnSpc="1"/>
              <a:lstStyle/>
              <a:p>
                <a:endParaRPr lang="zh-CN" altLang="en-US"/>
              </a:p>
            </p:txBody>
          </p:sp>
          <p:sp>
            <p:nvSpPr>
              <p:cNvPr id="1176" name="Freeform 621"/>
              <p:cNvSpPr/>
              <p:nvPr/>
            </p:nvSpPr>
            <p:spPr bwMode="auto">
              <a:xfrm>
                <a:off x="4516" y="1616"/>
                <a:ext cx="40" cy="72"/>
              </a:xfrm>
              <a:custGeom>
                <a:avLst/>
                <a:gdLst>
                  <a:gd name="T0" fmla="*/ 40 w 40"/>
                  <a:gd name="T1" fmla="*/ 0 h 72"/>
                  <a:gd name="T2" fmla="*/ 40 w 40"/>
                  <a:gd name="T3" fmla="*/ 0 h 72"/>
                  <a:gd name="T4" fmla="*/ 0 w 40"/>
                  <a:gd name="T5" fmla="*/ 22 h 72"/>
                  <a:gd name="T6" fmla="*/ 0 w 40"/>
                  <a:gd name="T7" fmla="*/ 72 h 72"/>
                  <a:gd name="T8" fmla="*/ 40 w 40"/>
                  <a:gd name="T9" fmla="*/ 46 h 72"/>
                  <a:gd name="T10" fmla="*/ 40 w 40"/>
                  <a:gd name="T11" fmla="*/ 0 h 72"/>
                </a:gdLst>
                <a:ahLst/>
                <a:cxnLst>
                  <a:cxn ang="0">
                    <a:pos x="T0" y="T1"/>
                  </a:cxn>
                  <a:cxn ang="0">
                    <a:pos x="T2" y="T3"/>
                  </a:cxn>
                  <a:cxn ang="0">
                    <a:pos x="T4" y="T5"/>
                  </a:cxn>
                  <a:cxn ang="0">
                    <a:pos x="T6" y="T7"/>
                  </a:cxn>
                  <a:cxn ang="0">
                    <a:pos x="T8" y="T9"/>
                  </a:cxn>
                  <a:cxn ang="0">
                    <a:pos x="T10" y="T11"/>
                  </a:cxn>
                </a:cxnLst>
                <a:rect l="0" t="0" r="r" b="b"/>
                <a:pathLst>
                  <a:path w="40" h="72">
                    <a:moveTo>
                      <a:pt x="40" y="0"/>
                    </a:moveTo>
                    <a:lnTo>
                      <a:pt x="40" y="0"/>
                    </a:lnTo>
                    <a:lnTo>
                      <a:pt x="0" y="22"/>
                    </a:lnTo>
                    <a:lnTo>
                      <a:pt x="0" y="72"/>
                    </a:lnTo>
                    <a:lnTo>
                      <a:pt x="40" y="46"/>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177" name="Freeform 622"/>
              <p:cNvSpPr/>
              <p:nvPr/>
            </p:nvSpPr>
            <p:spPr bwMode="auto">
              <a:xfrm>
                <a:off x="4516" y="1616"/>
                <a:ext cx="40" cy="72"/>
              </a:xfrm>
              <a:custGeom>
                <a:avLst/>
                <a:gdLst>
                  <a:gd name="T0" fmla="*/ 40 w 40"/>
                  <a:gd name="T1" fmla="*/ 0 h 72"/>
                  <a:gd name="T2" fmla="*/ 40 w 40"/>
                  <a:gd name="T3" fmla="*/ 0 h 72"/>
                  <a:gd name="T4" fmla="*/ 0 w 40"/>
                  <a:gd name="T5" fmla="*/ 22 h 72"/>
                  <a:gd name="T6" fmla="*/ 0 w 40"/>
                  <a:gd name="T7" fmla="*/ 72 h 72"/>
                  <a:gd name="T8" fmla="*/ 40 w 40"/>
                  <a:gd name="T9" fmla="*/ 46 h 72"/>
                  <a:gd name="T10" fmla="*/ 40 w 40"/>
                  <a:gd name="T11" fmla="*/ 0 h 72"/>
                </a:gdLst>
                <a:ahLst/>
                <a:cxnLst>
                  <a:cxn ang="0">
                    <a:pos x="T0" y="T1"/>
                  </a:cxn>
                  <a:cxn ang="0">
                    <a:pos x="T2" y="T3"/>
                  </a:cxn>
                  <a:cxn ang="0">
                    <a:pos x="T4" y="T5"/>
                  </a:cxn>
                  <a:cxn ang="0">
                    <a:pos x="T6" y="T7"/>
                  </a:cxn>
                  <a:cxn ang="0">
                    <a:pos x="T8" y="T9"/>
                  </a:cxn>
                  <a:cxn ang="0">
                    <a:pos x="T10" y="T11"/>
                  </a:cxn>
                </a:cxnLst>
                <a:rect l="0" t="0" r="r" b="b"/>
                <a:pathLst>
                  <a:path w="40" h="72">
                    <a:moveTo>
                      <a:pt x="40" y="0"/>
                    </a:moveTo>
                    <a:lnTo>
                      <a:pt x="40" y="0"/>
                    </a:lnTo>
                    <a:lnTo>
                      <a:pt x="0" y="22"/>
                    </a:lnTo>
                    <a:lnTo>
                      <a:pt x="0" y="72"/>
                    </a:lnTo>
                    <a:lnTo>
                      <a:pt x="40" y="46"/>
                    </a:lnTo>
                    <a:lnTo>
                      <a:pt x="40" y="0"/>
                    </a:lnTo>
                  </a:path>
                </a:pathLst>
              </a:custGeom>
              <a:grpFill/>
              <a:ln>
                <a:noFill/>
              </a:ln>
            </p:spPr>
            <p:txBody>
              <a:bodyPr vert="horz" wrap="square" lIns="91440" tIns="45720" rIns="91440" bIns="45720" numCol="1" anchor="t" anchorCtr="0" compatLnSpc="1"/>
              <a:lstStyle/>
              <a:p>
                <a:endParaRPr lang="zh-CN" altLang="en-US"/>
              </a:p>
            </p:txBody>
          </p:sp>
          <p:sp>
            <p:nvSpPr>
              <p:cNvPr id="1178" name="Freeform 623"/>
              <p:cNvSpPr/>
              <p:nvPr/>
            </p:nvSpPr>
            <p:spPr bwMode="auto">
              <a:xfrm>
                <a:off x="4612" y="1574"/>
                <a:ext cx="22" cy="52"/>
              </a:xfrm>
              <a:custGeom>
                <a:avLst/>
                <a:gdLst>
                  <a:gd name="T0" fmla="*/ 22 w 22"/>
                  <a:gd name="T1" fmla="*/ 0 h 52"/>
                  <a:gd name="T2" fmla="*/ 22 w 22"/>
                  <a:gd name="T3" fmla="*/ 0 h 52"/>
                  <a:gd name="T4" fmla="*/ 0 w 22"/>
                  <a:gd name="T5" fmla="*/ 12 h 52"/>
                  <a:gd name="T6" fmla="*/ 0 w 22"/>
                  <a:gd name="T7" fmla="*/ 52 h 52"/>
                  <a:gd name="T8" fmla="*/ 22 w 22"/>
                  <a:gd name="T9" fmla="*/ 38 h 52"/>
                  <a:gd name="T10" fmla="*/ 22 w 22"/>
                  <a:gd name="T11" fmla="*/ 0 h 52"/>
                </a:gdLst>
                <a:ahLst/>
                <a:cxnLst>
                  <a:cxn ang="0">
                    <a:pos x="T0" y="T1"/>
                  </a:cxn>
                  <a:cxn ang="0">
                    <a:pos x="T2" y="T3"/>
                  </a:cxn>
                  <a:cxn ang="0">
                    <a:pos x="T4" y="T5"/>
                  </a:cxn>
                  <a:cxn ang="0">
                    <a:pos x="T6" y="T7"/>
                  </a:cxn>
                  <a:cxn ang="0">
                    <a:pos x="T8" y="T9"/>
                  </a:cxn>
                  <a:cxn ang="0">
                    <a:pos x="T10" y="T11"/>
                  </a:cxn>
                </a:cxnLst>
                <a:rect l="0" t="0" r="r" b="b"/>
                <a:pathLst>
                  <a:path w="22" h="52">
                    <a:moveTo>
                      <a:pt x="22" y="0"/>
                    </a:moveTo>
                    <a:lnTo>
                      <a:pt x="22" y="0"/>
                    </a:lnTo>
                    <a:lnTo>
                      <a:pt x="0" y="12"/>
                    </a:lnTo>
                    <a:lnTo>
                      <a:pt x="0" y="52"/>
                    </a:lnTo>
                    <a:lnTo>
                      <a:pt x="22" y="38"/>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179" name="Freeform 624"/>
              <p:cNvSpPr/>
              <p:nvPr/>
            </p:nvSpPr>
            <p:spPr bwMode="auto">
              <a:xfrm>
                <a:off x="4612" y="1574"/>
                <a:ext cx="22" cy="52"/>
              </a:xfrm>
              <a:custGeom>
                <a:avLst/>
                <a:gdLst>
                  <a:gd name="T0" fmla="*/ 22 w 22"/>
                  <a:gd name="T1" fmla="*/ 0 h 52"/>
                  <a:gd name="T2" fmla="*/ 22 w 22"/>
                  <a:gd name="T3" fmla="*/ 0 h 52"/>
                  <a:gd name="T4" fmla="*/ 0 w 22"/>
                  <a:gd name="T5" fmla="*/ 12 h 52"/>
                  <a:gd name="T6" fmla="*/ 0 w 22"/>
                  <a:gd name="T7" fmla="*/ 52 h 52"/>
                  <a:gd name="T8" fmla="*/ 22 w 22"/>
                  <a:gd name="T9" fmla="*/ 38 h 52"/>
                  <a:gd name="T10" fmla="*/ 22 w 22"/>
                  <a:gd name="T11" fmla="*/ 0 h 52"/>
                </a:gdLst>
                <a:ahLst/>
                <a:cxnLst>
                  <a:cxn ang="0">
                    <a:pos x="T0" y="T1"/>
                  </a:cxn>
                  <a:cxn ang="0">
                    <a:pos x="T2" y="T3"/>
                  </a:cxn>
                  <a:cxn ang="0">
                    <a:pos x="T4" y="T5"/>
                  </a:cxn>
                  <a:cxn ang="0">
                    <a:pos x="T6" y="T7"/>
                  </a:cxn>
                  <a:cxn ang="0">
                    <a:pos x="T8" y="T9"/>
                  </a:cxn>
                  <a:cxn ang="0">
                    <a:pos x="T10" y="T11"/>
                  </a:cxn>
                </a:cxnLst>
                <a:rect l="0" t="0" r="r" b="b"/>
                <a:pathLst>
                  <a:path w="22" h="52">
                    <a:moveTo>
                      <a:pt x="22" y="0"/>
                    </a:moveTo>
                    <a:lnTo>
                      <a:pt x="22" y="0"/>
                    </a:lnTo>
                    <a:lnTo>
                      <a:pt x="0" y="12"/>
                    </a:lnTo>
                    <a:lnTo>
                      <a:pt x="0" y="52"/>
                    </a:lnTo>
                    <a:lnTo>
                      <a:pt x="22" y="38"/>
                    </a:lnTo>
                    <a:lnTo>
                      <a:pt x="22" y="0"/>
                    </a:lnTo>
                  </a:path>
                </a:pathLst>
              </a:custGeom>
              <a:grpFill/>
              <a:ln>
                <a:noFill/>
              </a:ln>
            </p:spPr>
            <p:txBody>
              <a:bodyPr vert="horz" wrap="square" lIns="91440" tIns="45720" rIns="91440" bIns="45720" numCol="1" anchor="t" anchorCtr="0" compatLnSpc="1"/>
              <a:lstStyle/>
              <a:p>
                <a:endParaRPr lang="zh-CN" altLang="en-US"/>
              </a:p>
            </p:txBody>
          </p:sp>
          <p:sp>
            <p:nvSpPr>
              <p:cNvPr id="1180" name="Freeform 625"/>
              <p:cNvSpPr/>
              <p:nvPr/>
            </p:nvSpPr>
            <p:spPr bwMode="auto">
              <a:xfrm>
                <a:off x="4658" y="1542"/>
                <a:ext cx="36" cy="56"/>
              </a:xfrm>
              <a:custGeom>
                <a:avLst/>
                <a:gdLst>
                  <a:gd name="T0" fmla="*/ 36 w 36"/>
                  <a:gd name="T1" fmla="*/ 0 h 56"/>
                  <a:gd name="T2" fmla="*/ 36 w 36"/>
                  <a:gd name="T3" fmla="*/ 0 h 56"/>
                  <a:gd name="T4" fmla="*/ 0 w 36"/>
                  <a:gd name="T5" fmla="*/ 20 h 56"/>
                  <a:gd name="T6" fmla="*/ 0 w 36"/>
                  <a:gd name="T7" fmla="*/ 56 h 56"/>
                  <a:gd name="T8" fmla="*/ 36 w 36"/>
                  <a:gd name="T9" fmla="*/ 32 h 56"/>
                  <a:gd name="T10" fmla="*/ 36 w 36"/>
                  <a:gd name="T11" fmla="*/ 0 h 56"/>
                </a:gdLst>
                <a:ahLst/>
                <a:cxnLst>
                  <a:cxn ang="0">
                    <a:pos x="T0" y="T1"/>
                  </a:cxn>
                  <a:cxn ang="0">
                    <a:pos x="T2" y="T3"/>
                  </a:cxn>
                  <a:cxn ang="0">
                    <a:pos x="T4" y="T5"/>
                  </a:cxn>
                  <a:cxn ang="0">
                    <a:pos x="T6" y="T7"/>
                  </a:cxn>
                  <a:cxn ang="0">
                    <a:pos x="T8" y="T9"/>
                  </a:cxn>
                  <a:cxn ang="0">
                    <a:pos x="T10" y="T11"/>
                  </a:cxn>
                </a:cxnLst>
                <a:rect l="0" t="0" r="r" b="b"/>
                <a:pathLst>
                  <a:path w="36" h="56">
                    <a:moveTo>
                      <a:pt x="36" y="0"/>
                    </a:moveTo>
                    <a:lnTo>
                      <a:pt x="36" y="0"/>
                    </a:lnTo>
                    <a:lnTo>
                      <a:pt x="0" y="20"/>
                    </a:lnTo>
                    <a:lnTo>
                      <a:pt x="0" y="56"/>
                    </a:lnTo>
                    <a:lnTo>
                      <a:pt x="36" y="3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181" name="Freeform 626"/>
              <p:cNvSpPr/>
              <p:nvPr/>
            </p:nvSpPr>
            <p:spPr bwMode="auto">
              <a:xfrm>
                <a:off x="4658" y="1542"/>
                <a:ext cx="36" cy="56"/>
              </a:xfrm>
              <a:custGeom>
                <a:avLst/>
                <a:gdLst>
                  <a:gd name="T0" fmla="*/ 36 w 36"/>
                  <a:gd name="T1" fmla="*/ 0 h 56"/>
                  <a:gd name="T2" fmla="*/ 36 w 36"/>
                  <a:gd name="T3" fmla="*/ 0 h 56"/>
                  <a:gd name="T4" fmla="*/ 0 w 36"/>
                  <a:gd name="T5" fmla="*/ 20 h 56"/>
                  <a:gd name="T6" fmla="*/ 0 w 36"/>
                  <a:gd name="T7" fmla="*/ 56 h 56"/>
                  <a:gd name="T8" fmla="*/ 36 w 36"/>
                  <a:gd name="T9" fmla="*/ 32 h 56"/>
                  <a:gd name="T10" fmla="*/ 36 w 36"/>
                  <a:gd name="T11" fmla="*/ 0 h 56"/>
                </a:gdLst>
                <a:ahLst/>
                <a:cxnLst>
                  <a:cxn ang="0">
                    <a:pos x="T0" y="T1"/>
                  </a:cxn>
                  <a:cxn ang="0">
                    <a:pos x="T2" y="T3"/>
                  </a:cxn>
                  <a:cxn ang="0">
                    <a:pos x="T4" y="T5"/>
                  </a:cxn>
                  <a:cxn ang="0">
                    <a:pos x="T6" y="T7"/>
                  </a:cxn>
                  <a:cxn ang="0">
                    <a:pos x="T8" y="T9"/>
                  </a:cxn>
                  <a:cxn ang="0">
                    <a:pos x="T10" y="T11"/>
                  </a:cxn>
                </a:cxnLst>
                <a:rect l="0" t="0" r="r" b="b"/>
                <a:pathLst>
                  <a:path w="36" h="56">
                    <a:moveTo>
                      <a:pt x="36" y="0"/>
                    </a:moveTo>
                    <a:lnTo>
                      <a:pt x="36" y="0"/>
                    </a:lnTo>
                    <a:lnTo>
                      <a:pt x="0" y="20"/>
                    </a:lnTo>
                    <a:lnTo>
                      <a:pt x="0" y="56"/>
                    </a:lnTo>
                    <a:lnTo>
                      <a:pt x="36" y="32"/>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182" name="Freeform 627"/>
              <p:cNvSpPr/>
              <p:nvPr/>
            </p:nvSpPr>
            <p:spPr bwMode="auto">
              <a:xfrm>
                <a:off x="4718" y="1506"/>
                <a:ext cx="44" cy="52"/>
              </a:xfrm>
              <a:custGeom>
                <a:avLst/>
                <a:gdLst>
                  <a:gd name="T0" fmla="*/ 44 w 44"/>
                  <a:gd name="T1" fmla="*/ 0 h 52"/>
                  <a:gd name="T2" fmla="*/ 0 w 44"/>
                  <a:gd name="T3" fmla="*/ 24 h 52"/>
                  <a:gd name="T4" fmla="*/ 0 w 44"/>
                  <a:gd name="T5" fmla="*/ 52 h 52"/>
                  <a:gd name="T6" fmla="*/ 44 w 44"/>
                  <a:gd name="T7" fmla="*/ 26 h 52"/>
                  <a:gd name="T8" fmla="*/ 44 w 44"/>
                  <a:gd name="T9" fmla="*/ 0 h 52"/>
                </a:gdLst>
                <a:ahLst/>
                <a:cxnLst>
                  <a:cxn ang="0">
                    <a:pos x="T0" y="T1"/>
                  </a:cxn>
                  <a:cxn ang="0">
                    <a:pos x="T2" y="T3"/>
                  </a:cxn>
                  <a:cxn ang="0">
                    <a:pos x="T4" y="T5"/>
                  </a:cxn>
                  <a:cxn ang="0">
                    <a:pos x="T6" y="T7"/>
                  </a:cxn>
                  <a:cxn ang="0">
                    <a:pos x="T8" y="T9"/>
                  </a:cxn>
                </a:cxnLst>
                <a:rect l="0" t="0" r="r" b="b"/>
                <a:pathLst>
                  <a:path w="44" h="52">
                    <a:moveTo>
                      <a:pt x="44" y="0"/>
                    </a:moveTo>
                    <a:lnTo>
                      <a:pt x="0" y="24"/>
                    </a:lnTo>
                    <a:lnTo>
                      <a:pt x="0" y="52"/>
                    </a:lnTo>
                    <a:lnTo>
                      <a:pt x="44" y="26"/>
                    </a:lnTo>
                    <a:lnTo>
                      <a:pt x="44" y="0"/>
                    </a:lnTo>
                    <a:close/>
                  </a:path>
                </a:pathLst>
              </a:custGeom>
              <a:grpFill/>
              <a:ln>
                <a:noFill/>
              </a:ln>
            </p:spPr>
            <p:txBody>
              <a:bodyPr vert="horz" wrap="square" lIns="91440" tIns="45720" rIns="91440" bIns="45720" numCol="1" anchor="t" anchorCtr="0" compatLnSpc="1"/>
              <a:lstStyle/>
              <a:p>
                <a:endParaRPr lang="zh-CN" altLang="en-US"/>
              </a:p>
            </p:txBody>
          </p:sp>
          <p:sp>
            <p:nvSpPr>
              <p:cNvPr id="1183" name="Freeform 628"/>
              <p:cNvSpPr/>
              <p:nvPr/>
            </p:nvSpPr>
            <p:spPr bwMode="auto">
              <a:xfrm>
                <a:off x="4718" y="1506"/>
                <a:ext cx="44" cy="52"/>
              </a:xfrm>
              <a:custGeom>
                <a:avLst/>
                <a:gdLst>
                  <a:gd name="T0" fmla="*/ 44 w 44"/>
                  <a:gd name="T1" fmla="*/ 0 h 52"/>
                  <a:gd name="T2" fmla="*/ 0 w 44"/>
                  <a:gd name="T3" fmla="*/ 24 h 52"/>
                  <a:gd name="T4" fmla="*/ 0 w 44"/>
                  <a:gd name="T5" fmla="*/ 52 h 52"/>
                  <a:gd name="T6" fmla="*/ 44 w 44"/>
                  <a:gd name="T7" fmla="*/ 26 h 52"/>
                  <a:gd name="T8" fmla="*/ 44 w 44"/>
                  <a:gd name="T9" fmla="*/ 0 h 52"/>
                </a:gdLst>
                <a:ahLst/>
                <a:cxnLst>
                  <a:cxn ang="0">
                    <a:pos x="T0" y="T1"/>
                  </a:cxn>
                  <a:cxn ang="0">
                    <a:pos x="T2" y="T3"/>
                  </a:cxn>
                  <a:cxn ang="0">
                    <a:pos x="T4" y="T5"/>
                  </a:cxn>
                  <a:cxn ang="0">
                    <a:pos x="T6" y="T7"/>
                  </a:cxn>
                  <a:cxn ang="0">
                    <a:pos x="T8" y="T9"/>
                  </a:cxn>
                </a:cxnLst>
                <a:rect l="0" t="0" r="r" b="b"/>
                <a:pathLst>
                  <a:path w="44" h="52">
                    <a:moveTo>
                      <a:pt x="44" y="0"/>
                    </a:moveTo>
                    <a:lnTo>
                      <a:pt x="0" y="24"/>
                    </a:lnTo>
                    <a:lnTo>
                      <a:pt x="0" y="52"/>
                    </a:lnTo>
                    <a:lnTo>
                      <a:pt x="44" y="26"/>
                    </a:lnTo>
                    <a:lnTo>
                      <a:pt x="44" y="0"/>
                    </a:lnTo>
                  </a:path>
                </a:pathLst>
              </a:custGeom>
              <a:grpFill/>
              <a:ln>
                <a:noFill/>
              </a:ln>
            </p:spPr>
            <p:txBody>
              <a:bodyPr vert="horz" wrap="square" lIns="91440" tIns="45720" rIns="91440" bIns="45720" numCol="1" anchor="t" anchorCtr="0" compatLnSpc="1"/>
              <a:lstStyle/>
              <a:p>
                <a:endParaRPr lang="zh-CN" altLang="en-US"/>
              </a:p>
            </p:txBody>
          </p:sp>
          <p:sp>
            <p:nvSpPr>
              <p:cNvPr id="1184" name="Freeform 629"/>
              <p:cNvSpPr/>
              <p:nvPr/>
            </p:nvSpPr>
            <p:spPr bwMode="auto">
              <a:xfrm>
                <a:off x="4516" y="1682"/>
                <a:ext cx="64" cy="86"/>
              </a:xfrm>
              <a:custGeom>
                <a:avLst/>
                <a:gdLst>
                  <a:gd name="T0" fmla="*/ 64 w 64"/>
                  <a:gd name="T1" fmla="*/ 0 h 86"/>
                  <a:gd name="T2" fmla="*/ 64 w 64"/>
                  <a:gd name="T3" fmla="*/ 0 h 86"/>
                  <a:gd name="T4" fmla="*/ 0 w 64"/>
                  <a:gd name="T5" fmla="*/ 36 h 86"/>
                  <a:gd name="T6" fmla="*/ 0 w 64"/>
                  <a:gd name="T7" fmla="*/ 86 h 86"/>
                  <a:gd name="T8" fmla="*/ 64 w 64"/>
                  <a:gd name="T9" fmla="*/ 42 h 86"/>
                  <a:gd name="T10" fmla="*/ 64 w 64"/>
                  <a:gd name="T11" fmla="*/ 0 h 86"/>
                </a:gdLst>
                <a:ahLst/>
                <a:cxnLst>
                  <a:cxn ang="0">
                    <a:pos x="T0" y="T1"/>
                  </a:cxn>
                  <a:cxn ang="0">
                    <a:pos x="T2" y="T3"/>
                  </a:cxn>
                  <a:cxn ang="0">
                    <a:pos x="T4" y="T5"/>
                  </a:cxn>
                  <a:cxn ang="0">
                    <a:pos x="T6" y="T7"/>
                  </a:cxn>
                  <a:cxn ang="0">
                    <a:pos x="T8" y="T9"/>
                  </a:cxn>
                  <a:cxn ang="0">
                    <a:pos x="T10" y="T11"/>
                  </a:cxn>
                </a:cxnLst>
                <a:rect l="0" t="0" r="r" b="b"/>
                <a:pathLst>
                  <a:path w="64" h="86">
                    <a:moveTo>
                      <a:pt x="64" y="0"/>
                    </a:moveTo>
                    <a:lnTo>
                      <a:pt x="64" y="0"/>
                    </a:lnTo>
                    <a:lnTo>
                      <a:pt x="0" y="36"/>
                    </a:lnTo>
                    <a:lnTo>
                      <a:pt x="0" y="86"/>
                    </a:lnTo>
                    <a:lnTo>
                      <a:pt x="64" y="4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185" name="Freeform 630"/>
              <p:cNvSpPr/>
              <p:nvPr/>
            </p:nvSpPr>
            <p:spPr bwMode="auto">
              <a:xfrm>
                <a:off x="4516" y="1682"/>
                <a:ext cx="64" cy="86"/>
              </a:xfrm>
              <a:custGeom>
                <a:avLst/>
                <a:gdLst>
                  <a:gd name="T0" fmla="*/ 64 w 64"/>
                  <a:gd name="T1" fmla="*/ 0 h 86"/>
                  <a:gd name="T2" fmla="*/ 64 w 64"/>
                  <a:gd name="T3" fmla="*/ 0 h 86"/>
                  <a:gd name="T4" fmla="*/ 0 w 64"/>
                  <a:gd name="T5" fmla="*/ 36 h 86"/>
                  <a:gd name="T6" fmla="*/ 0 w 64"/>
                  <a:gd name="T7" fmla="*/ 86 h 86"/>
                  <a:gd name="T8" fmla="*/ 64 w 64"/>
                  <a:gd name="T9" fmla="*/ 42 h 86"/>
                  <a:gd name="T10" fmla="*/ 64 w 64"/>
                  <a:gd name="T11" fmla="*/ 0 h 86"/>
                </a:gdLst>
                <a:ahLst/>
                <a:cxnLst>
                  <a:cxn ang="0">
                    <a:pos x="T0" y="T1"/>
                  </a:cxn>
                  <a:cxn ang="0">
                    <a:pos x="T2" y="T3"/>
                  </a:cxn>
                  <a:cxn ang="0">
                    <a:pos x="T4" y="T5"/>
                  </a:cxn>
                  <a:cxn ang="0">
                    <a:pos x="T6" y="T7"/>
                  </a:cxn>
                  <a:cxn ang="0">
                    <a:pos x="T8" y="T9"/>
                  </a:cxn>
                  <a:cxn ang="0">
                    <a:pos x="T10" y="T11"/>
                  </a:cxn>
                </a:cxnLst>
                <a:rect l="0" t="0" r="r" b="b"/>
                <a:pathLst>
                  <a:path w="64" h="86">
                    <a:moveTo>
                      <a:pt x="64" y="0"/>
                    </a:moveTo>
                    <a:lnTo>
                      <a:pt x="64" y="0"/>
                    </a:lnTo>
                    <a:lnTo>
                      <a:pt x="0" y="36"/>
                    </a:lnTo>
                    <a:lnTo>
                      <a:pt x="0" y="86"/>
                    </a:lnTo>
                    <a:lnTo>
                      <a:pt x="64" y="42"/>
                    </a:lnTo>
                    <a:lnTo>
                      <a:pt x="64" y="0"/>
                    </a:lnTo>
                  </a:path>
                </a:pathLst>
              </a:custGeom>
              <a:grpFill/>
              <a:ln>
                <a:noFill/>
              </a:ln>
            </p:spPr>
            <p:txBody>
              <a:bodyPr vert="horz" wrap="square" lIns="91440" tIns="45720" rIns="91440" bIns="45720" numCol="1" anchor="t" anchorCtr="0" compatLnSpc="1"/>
              <a:lstStyle/>
              <a:p>
                <a:endParaRPr lang="zh-CN" altLang="en-US"/>
              </a:p>
            </p:txBody>
          </p:sp>
          <p:sp>
            <p:nvSpPr>
              <p:cNvPr id="1186" name="Freeform 631"/>
              <p:cNvSpPr/>
              <p:nvPr/>
            </p:nvSpPr>
            <p:spPr bwMode="auto">
              <a:xfrm>
                <a:off x="4604" y="1636"/>
                <a:ext cx="54" cy="72"/>
              </a:xfrm>
              <a:custGeom>
                <a:avLst/>
                <a:gdLst>
                  <a:gd name="T0" fmla="*/ 54 w 54"/>
                  <a:gd name="T1" fmla="*/ 0 h 72"/>
                  <a:gd name="T2" fmla="*/ 0 w 54"/>
                  <a:gd name="T3" fmla="*/ 32 h 72"/>
                  <a:gd name="T4" fmla="*/ 0 w 54"/>
                  <a:gd name="T5" fmla="*/ 72 h 72"/>
                  <a:gd name="T6" fmla="*/ 54 w 54"/>
                  <a:gd name="T7" fmla="*/ 34 h 72"/>
                  <a:gd name="T8" fmla="*/ 54 w 54"/>
                  <a:gd name="T9" fmla="*/ 0 h 72"/>
                </a:gdLst>
                <a:ahLst/>
                <a:cxnLst>
                  <a:cxn ang="0">
                    <a:pos x="T0" y="T1"/>
                  </a:cxn>
                  <a:cxn ang="0">
                    <a:pos x="T2" y="T3"/>
                  </a:cxn>
                  <a:cxn ang="0">
                    <a:pos x="T4" y="T5"/>
                  </a:cxn>
                  <a:cxn ang="0">
                    <a:pos x="T6" y="T7"/>
                  </a:cxn>
                  <a:cxn ang="0">
                    <a:pos x="T8" y="T9"/>
                  </a:cxn>
                </a:cxnLst>
                <a:rect l="0" t="0" r="r" b="b"/>
                <a:pathLst>
                  <a:path w="54" h="72">
                    <a:moveTo>
                      <a:pt x="54" y="0"/>
                    </a:moveTo>
                    <a:lnTo>
                      <a:pt x="0" y="32"/>
                    </a:lnTo>
                    <a:lnTo>
                      <a:pt x="0" y="72"/>
                    </a:lnTo>
                    <a:lnTo>
                      <a:pt x="54" y="34"/>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1187" name="Freeform 632"/>
              <p:cNvSpPr/>
              <p:nvPr/>
            </p:nvSpPr>
            <p:spPr bwMode="auto">
              <a:xfrm>
                <a:off x="4604" y="1636"/>
                <a:ext cx="54" cy="72"/>
              </a:xfrm>
              <a:custGeom>
                <a:avLst/>
                <a:gdLst>
                  <a:gd name="T0" fmla="*/ 54 w 54"/>
                  <a:gd name="T1" fmla="*/ 0 h 72"/>
                  <a:gd name="T2" fmla="*/ 0 w 54"/>
                  <a:gd name="T3" fmla="*/ 32 h 72"/>
                  <a:gd name="T4" fmla="*/ 0 w 54"/>
                  <a:gd name="T5" fmla="*/ 72 h 72"/>
                  <a:gd name="T6" fmla="*/ 54 w 54"/>
                  <a:gd name="T7" fmla="*/ 34 h 72"/>
                  <a:gd name="T8" fmla="*/ 54 w 54"/>
                  <a:gd name="T9" fmla="*/ 0 h 72"/>
                </a:gdLst>
                <a:ahLst/>
                <a:cxnLst>
                  <a:cxn ang="0">
                    <a:pos x="T0" y="T1"/>
                  </a:cxn>
                  <a:cxn ang="0">
                    <a:pos x="T2" y="T3"/>
                  </a:cxn>
                  <a:cxn ang="0">
                    <a:pos x="T4" y="T5"/>
                  </a:cxn>
                  <a:cxn ang="0">
                    <a:pos x="T6" y="T7"/>
                  </a:cxn>
                  <a:cxn ang="0">
                    <a:pos x="T8" y="T9"/>
                  </a:cxn>
                </a:cxnLst>
                <a:rect l="0" t="0" r="r" b="b"/>
                <a:pathLst>
                  <a:path w="54" h="72">
                    <a:moveTo>
                      <a:pt x="54" y="0"/>
                    </a:moveTo>
                    <a:lnTo>
                      <a:pt x="0" y="32"/>
                    </a:lnTo>
                    <a:lnTo>
                      <a:pt x="0" y="72"/>
                    </a:lnTo>
                    <a:lnTo>
                      <a:pt x="54" y="34"/>
                    </a:lnTo>
                    <a:lnTo>
                      <a:pt x="54" y="0"/>
                    </a:lnTo>
                  </a:path>
                </a:pathLst>
              </a:custGeom>
              <a:grpFill/>
              <a:ln>
                <a:noFill/>
              </a:ln>
            </p:spPr>
            <p:txBody>
              <a:bodyPr vert="horz" wrap="square" lIns="91440" tIns="45720" rIns="91440" bIns="45720" numCol="1" anchor="t" anchorCtr="0" compatLnSpc="1"/>
              <a:lstStyle/>
              <a:p>
                <a:endParaRPr lang="zh-CN" altLang="en-US"/>
              </a:p>
            </p:txBody>
          </p:sp>
          <p:sp>
            <p:nvSpPr>
              <p:cNvPr id="1188" name="Freeform 633"/>
              <p:cNvSpPr/>
              <p:nvPr/>
            </p:nvSpPr>
            <p:spPr bwMode="auto">
              <a:xfrm>
                <a:off x="4682" y="1576"/>
                <a:ext cx="80" cy="78"/>
              </a:xfrm>
              <a:custGeom>
                <a:avLst/>
                <a:gdLst>
                  <a:gd name="T0" fmla="*/ 80 w 80"/>
                  <a:gd name="T1" fmla="*/ 0 h 78"/>
                  <a:gd name="T2" fmla="*/ 80 w 80"/>
                  <a:gd name="T3" fmla="*/ 0 h 78"/>
                  <a:gd name="T4" fmla="*/ 0 w 80"/>
                  <a:gd name="T5" fmla="*/ 46 h 78"/>
                  <a:gd name="T6" fmla="*/ 0 w 80"/>
                  <a:gd name="T7" fmla="*/ 78 h 78"/>
                  <a:gd name="T8" fmla="*/ 0 w 80"/>
                  <a:gd name="T9" fmla="*/ 78 h 78"/>
                  <a:gd name="T10" fmla="*/ 80 w 80"/>
                  <a:gd name="T11" fmla="*/ 24 h 78"/>
                  <a:gd name="T12" fmla="*/ 80 w 80"/>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80" h="78">
                    <a:moveTo>
                      <a:pt x="80" y="0"/>
                    </a:moveTo>
                    <a:lnTo>
                      <a:pt x="80" y="0"/>
                    </a:lnTo>
                    <a:lnTo>
                      <a:pt x="0" y="46"/>
                    </a:lnTo>
                    <a:lnTo>
                      <a:pt x="0" y="78"/>
                    </a:lnTo>
                    <a:lnTo>
                      <a:pt x="0" y="78"/>
                    </a:lnTo>
                    <a:lnTo>
                      <a:pt x="80" y="24"/>
                    </a:lnTo>
                    <a:lnTo>
                      <a:pt x="80" y="0"/>
                    </a:lnTo>
                    <a:close/>
                  </a:path>
                </a:pathLst>
              </a:custGeom>
              <a:grpFill/>
              <a:ln>
                <a:noFill/>
              </a:ln>
            </p:spPr>
            <p:txBody>
              <a:bodyPr vert="horz" wrap="square" lIns="91440" tIns="45720" rIns="91440" bIns="45720" numCol="1" anchor="t" anchorCtr="0" compatLnSpc="1"/>
              <a:lstStyle/>
              <a:p>
                <a:endParaRPr lang="zh-CN" altLang="en-US"/>
              </a:p>
            </p:txBody>
          </p:sp>
          <p:sp>
            <p:nvSpPr>
              <p:cNvPr id="1189" name="Freeform 634"/>
              <p:cNvSpPr/>
              <p:nvPr/>
            </p:nvSpPr>
            <p:spPr bwMode="auto">
              <a:xfrm>
                <a:off x="4682" y="1576"/>
                <a:ext cx="80" cy="78"/>
              </a:xfrm>
              <a:custGeom>
                <a:avLst/>
                <a:gdLst>
                  <a:gd name="T0" fmla="*/ 80 w 80"/>
                  <a:gd name="T1" fmla="*/ 0 h 78"/>
                  <a:gd name="T2" fmla="*/ 80 w 80"/>
                  <a:gd name="T3" fmla="*/ 0 h 78"/>
                  <a:gd name="T4" fmla="*/ 0 w 80"/>
                  <a:gd name="T5" fmla="*/ 46 h 78"/>
                  <a:gd name="T6" fmla="*/ 0 w 80"/>
                  <a:gd name="T7" fmla="*/ 78 h 78"/>
                  <a:gd name="T8" fmla="*/ 0 w 80"/>
                  <a:gd name="T9" fmla="*/ 78 h 78"/>
                  <a:gd name="T10" fmla="*/ 80 w 80"/>
                  <a:gd name="T11" fmla="*/ 24 h 78"/>
                  <a:gd name="T12" fmla="*/ 80 w 80"/>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80" h="78">
                    <a:moveTo>
                      <a:pt x="80" y="0"/>
                    </a:moveTo>
                    <a:lnTo>
                      <a:pt x="80" y="0"/>
                    </a:lnTo>
                    <a:lnTo>
                      <a:pt x="0" y="46"/>
                    </a:lnTo>
                    <a:lnTo>
                      <a:pt x="0" y="78"/>
                    </a:lnTo>
                    <a:lnTo>
                      <a:pt x="0" y="78"/>
                    </a:lnTo>
                    <a:lnTo>
                      <a:pt x="80" y="24"/>
                    </a:lnTo>
                    <a:lnTo>
                      <a:pt x="80" y="0"/>
                    </a:lnTo>
                  </a:path>
                </a:pathLst>
              </a:custGeom>
              <a:grpFill/>
              <a:ln>
                <a:noFill/>
              </a:ln>
            </p:spPr>
            <p:txBody>
              <a:bodyPr vert="horz" wrap="square" lIns="91440" tIns="45720" rIns="91440" bIns="45720" numCol="1" anchor="t" anchorCtr="0" compatLnSpc="1"/>
              <a:lstStyle/>
              <a:p>
                <a:endParaRPr lang="zh-CN" altLang="en-US"/>
              </a:p>
            </p:txBody>
          </p:sp>
          <p:sp>
            <p:nvSpPr>
              <p:cNvPr id="1190" name="Freeform 635"/>
              <p:cNvSpPr/>
              <p:nvPr/>
            </p:nvSpPr>
            <p:spPr bwMode="auto">
              <a:xfrm>
                <a:off x="4516" y="1776"/>
                <a:ext cx="36" cy="74"/>
              </a:xfrm>
              <a:custGeom>
                <a:avLst/>
                <a:gdLst>
                  <a:gd name="T0" fmla="*/ 36 w 36"/>
                  <a:gd name="T1" fmla="*/ 0 h 74"/>
                  <a:gd name="T2" fmla="*/ 36 w 36"/>
                  <a:gd name="T3" fmla="*/ 0 h 74"/>
                  <a:gd name="T4" fmla="*/ 0 w 36"/>
                  <a:gd name="T5" fmla="*/ 24 h 74"/>
                  <a:gd name="T6" fmla="*/ 0 w 36"/>
                  <a:gd name="T7" fmla="*/ 74 h 74"/>
                  <a:gd name="T8" fmla="*/ 36 w 36"/>
                  <a:gd name="T9" fmla="*/ 46 h 74"/>
                  <a:gd name="T10" fmla="*/ 36 w 36"/>
                  <a:gd name="T11" fmla="*/ 0 h 74"/>
                </a:gdLst>
                <a:ahLst/>
                <a:cxnLst>
                  <a:cxn ang="0">
                    <a:pos x="T0" y="T1"/>
                  </a:cxn>
                  <a:cxn ang="0">
                    <a:pos x="T2" y="T3"/>
                  </a:cxn>
                  <a:cxn ang="0">
                    <a:pos x="T4" y="T5"/>
                  </a:cxn>
                  <a:cxn ang="0">
                    <a:pos x="T6" y="T7"/>
                  </a:cxn>
                  <a:cxn ang="0">
                    <a:pos x="T8" y="T9"/>
                  </a:cxn>
                  <a:cxn ang="0">
                    <a:pos x="T10" y="T11"/>
                  </a:cxn>
                </a:cxnLst>
                <a:rect l="0" t="0" r="r" b="b"/>
                <a:pathLst>
                  <a:path w="36" h="74">
                    <a:moveTo>
                      <a:pt x="36" y="0"/>
                    </a:moveTo>
                    <a:lnTo>
                      <a:pt x="36" y="0"/>
                    </a:lnTo>
                    <a:lnTo>
                      <a:pt x="0" y="24"/>
                    </a:lnTo>
                    <a:lnTo>
                      <a:pt x="0" y="74"/>
                    </a:lnTo>
                    <a:lnTo>
                      <a:pt x="36" y="46"/>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191" name="Freeform 636"/>
              <p:cNvSpPr/>
              <p:nvPr/>
            </p:nvSpPr>
            <p:spPr bwMode="auto">
              <a:xfrm>
                <a:off x="4516" y="1776"/>
                <a:ext cx="36" cy="74"/>
              </a:xfrm>
              <a:custGeom>
                <a:avLst/>
                <a:gdLst>
                  <a:gd name="T0" fmla="*/ 36 w 36"/>
                  <a:gd name="T1" fmla="*/ 0 h 74"/>
                  <a:gd name="T2" fmla="*/ 36 w 36"/>
                  <a:gd name="T3" fmla="*/ 0 h 74"/>
                  <a:gd name="T4" fmla="*/ 0 w 36"/>
                  <a:gd name="T5" fmla="*/ 24 h 74"/>
                  <a:gd name="T6" fmla="*/ 0 w 36"/>
                  <a:gd name="T7" fmla="*/ 74 h 74"/>
                  <a:gd name="T8" fmla="*/ 36 w 36"/>
                  <a:gd name="T9" fmla="*/ 46 h 74"/>
                  <a:gd name="T10" fmla="*/ 36 w 36"/>
                  <a:gd name="T11" fmla="*/ 0 h 74"/>
                </a:gdLst>
                <a:ahLst/>
                <a:cxnLst>
                  <a:cxn ang="0">
                    <a:pos x="T0" y="T1"/>
                  </a:cxn>
                  <a:cxn ang="0">
                    <a:pos x="T2" y="T3"/>
                  </a:cxn>
                  <a:cxn ang="0">
                    <a:pos x="T4" y="T5"/>
                  </a:cxn>
                  <a:cxn ang="0">
                    <a:pos x="T6" y="T7"/>
                  </a:cxn>
                  <a:cxn ang="0">
                    <a:pos x="T8" y="T9"/>
                  </a:cxn>
                  <a:cxn ang="0">
                    <a:pos x="T10" y="T11"/>
                  </a:cxn>
                </a:cxnLst>
                <a:rect l="0" t="0" r="r" b="b"/>
                <a:pathLst>
                  <a:path w="36" h="74">
                    <a:moveTo>
                      <a:pt x="36" y="0"/>
                    </a:moveTo>
                    <a:lnTo>
                      <a:pt x="36" y="0"/>
                    </a:lnTo>
                    <a:lnTo>
                      <a:pt x="0" y="24"/>
                    </a:lnTo>
                    <a:lnTo>
                      <a:pt x="0" y="74"/>
                    </a:lnTo>
                    <a:lnTo>
                      <a:pt x="36" y="46"/>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192" name="Freeform 637"/>
              <p:cNvSpPr/>
              <p:nvPr/>
            </p:nvSpPr>
            <p:spPr bwMode="auto">
              <a:xfrm>
                <a:off x="4630" y="1674"/>
                <a:ext cx="76" cy="90"/>
              </a:xfrm>
              <a:custGeom>
                <a:avLst/>
                <a:gdLst>
                  <a:gd name="T0" fmla="*/ 76 w 76"/>
                  <a:gd name="T1" fmla="*/ 0 h 90"/>
                  <a:gd name="T2" fmla="*/ 0 w 76"/>
                  <a:gd name="T3" fmla="*/ 50 h 90"/>
                  <a:gd name="T4" fmla="*/ 0 w 76"/>
                  <a:gd name="T5" fmla="*/ 90 h 90"/>
                  <a:gd name="T6" fmla="*/ 0 w 76"/>
                  <a:gd name="T7" fmla="*/ 90 h 90"/>
                  <a:gd name="T8" fmla="*/ 76 w 76"/>
                  <a:gd name="T9" fmla="*/ 30 h 90"/>
                  <a:gd name="T10" fmla="*/ 76 w 76"/>
                  <a:gd name="T11" fmla="*/ 0 h 90"/>
                </a:gdLst>
                <a:ahLst/>
                <a:cxnLst>
                  <a:cxn ang="0">
                    <a:pos x="T0" y="T1"/>
                  </a:cxn>
                  <a:cxn ang="0">
                    <a:pos x="T2" y="T3"/>
                  </a:cxn>
                  <a:cxn ang="0">
                    <a:pos x="T4" y="T5"/>
                  </a:cxn>
                  <a:cxn ang="0">
                    <a:pos x="T6" y="T7"/>
                  </a:cxn>
                  <a:cxn ang="0">
                    <a:pos x="T8" y="T9"/>
                  </a:cxn>
                  <a:cxn ang="0">
                    <a:pos x="T10" y="T11"/>
                  </a:cxn>
                </a:cxnLst>
                <a:rect l="0" t="0" r="r" b="b"/>
                <a:pathLst>
                  <a:path w="76" h="90">
                    <a:moveTo>
                      <a:pt x="76" y="0"/>
                    </a:moveTo>
                    <a:lnTo>
                      <a:pt x="0" y="50"/>
                    </a:lnTo>
                    <a:lnTo>
                      <a:pt x="0" y="90"/>
                    </a:lnTo>
                    <a:lnTo>
                      <a:pt x="0" y="90"/>
                    </a:lnTo>
                    <a:lnTo>
                      <a:pt x="76" y="30"/>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193" name="Freeform 638"/>
              <p:cNvSpPr/>
              <p:nvPr/>
            </p:nvSpPr>
            <p:spPr bwMode="auto">
              <a:xfrm>
                <a:off x="4630" y="1674"/>
                <a:ext cx="76" cy="90"/>
              </a:xfrm>
              <a:custGeom>
                <a:avLst/>
                <a:gdLst>
                  <a:gd name="T0" fmla="*/ 76 w 76"/>
                  <a:gd name="T1" fmla="*/ 0 h 90"/>
                  <a:gd name="T2" fmla="*/ 0 w 76"/>
                  <a:gd name="T3" fmla="*/ 50 h 90"/>
                  <a:gd name="T4" fmla="*/ 0 w 76"/>
                  <a:gd name="T5" fmla="*/ 90 h 90"/>
                  <a:gd name="T6" fmla="*/ 0 w 76"/>
                  <a:gd name="T7" fmla="*/ 90 h 90"/>
                  <a:gd name="T8" fmla="*/ 76 w 76"/>
                  <a:gd name="T9" fmla="*/ 30 h 90"/>
                  <a:gd name="T10" fmla="*/ 76 w 76"/>
                  <a:gd name="T11" fmla="*/ 0 h 90"/>
                </a:gdLst>
                <a:ahLst/>
                <a:cxnLst>
                  <a:cxn ang="0">
                    <a:pos x="T0" y="T1"/>
                  </a:cxn>
                  <a:cxn ang="0">
                    <a:pos x="T2" y="T3"/>
                  </a:cxn>
                  <a:cxn ang="0">
                    <a:pos x="T4" y="T5"/>
                  </a:cxn>
                  <a:cxn ang="0">
                    <a:pos x="T6" y="T7"/>
                  </a:cxn>
                  <a:cxn ang="0">
                    <a:pos x="T8" y="T9"/>
                  </a:cxn>
                  <a:cxn ang="0">
                    <a:pos x="T10" y="T11"/>
                  </a:cxn>
                </a:cxnLst>
                <a:rect l="0" t="0" r="r" b="b"/>
                <a:pathLst>
                  <a:path w="76" h="90">
                    <a:moveTo>
                      <a:pt x="76" y="0"/>
                    </a:moveTo>
                    <a:lnTo>
                      <a:pt x="0" y="50"/>
                    </a:lnTo>
                    <a:lnTo>
                      <a:pt x="0" y="90"/>
                    </a:lnTo>
                    <a:lnTo>
                      <a:pt x="0" y="90"/>
                    </a:lnTo>
                    <a:lnTo>
                      <a:pt x="76" y="30"/>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194" name="Freeform 639"/>
              <p:cNvSpPr/>
              <p:nvPr/>
            </p:nvSpPr>
            <p:spPr bwMode="auto">
              <a:xfrm>
                <a:off x="4730" y="1638"/>
                <a:ext cx="32" cy="48"/>
              </a:xfrm>
              <a:custGeom>
                <a:avLst/>
                <a:gdLst>
                  <a:gd name="T0" fmla="*/ 32 w 32"/>
                  <a:gd name="T1" fmla="*/ 0 h 48"/>
                  <a:gd name="T2" fmla="*/ 32 w 32"/>
                  <a:gd name="T3" fmla="*/ 0 h 48"/>
                  <a:gd name="T4" fmla="*/ 0 w 32"/>
                  <a:gd name="T5" fmla="*/ 20 h 48"/>
                  <a:gd name="T6" fmla="*/ 0 w 32"/>
                  <a:gd name="T7" fmla="*/ 48 h 48"/>
                  <a:gd name="T8" fmla="*/ 32 w 32"/>
                  <a:gd name="T9" fmla="*/ 24 h 48"/>
                  <a:gd name="T10" fmla="*/ 32 w 32"/>
                  <a:gd name="T11" fmla="*/ 0 h 48"/>
                </a:gdLst>
                <a:ahLst/>
                <a:cxnLst>
                  <a:cxn ang="0">
                    <a:pos x="T0" y="T1"/>
                  </a:cxn>
                  <a:cxn ang="0">
                    <a:pos x="T2" y="T3"/>
                  </a:cxn>
                  <a:cxn ang="0">
                    <a:pos x="T4" y="T5"/>
                  </a:cxn>
                  <a:cxn ang="0">
                    <a:pos x="T6" y="T7"/>
                  </a:cxn>
                  <a:cxn ang="0">
                    <a:pos x="T8" y="T9"/>
                  </a:cxn>
                  <a:cxn ang="0">
                    <a:pos x="T10" y="T11"/>
                  </a:cxn>
                </a:cxnLst>
                <a:rect l="0" t="0" r="r" b="b"/>
                <a:pathLst>
                  <a:path w="32" h="48">
                    <a:moveTo>
                      <a:pt x="32" y="0"/>
                    </a:moveTo>
                    <a:lnTo>
                      <a:pt x="32" y="0"/>
                    </a:lnTo>
                    <a:lnTo>
                      <a:pt x="0" y="20"/>
                    </a:lnTo>
                    <a:lnTo>
                      <a:pt x="0" y="48"/>
                    </a:lnTo>
                    <a:lnTo>
                      <a:pt x="32" y="24"/>
                    </a:lnTo>
                    <a:lnTo>
                      <a:pt x="32" y="0"/>
                    </a:lnTo>
                    <a:close/>
                  </a:path>
                </a:pathLst>
              </a:custGeom>
              <a:grpFill/>
              <a:ln>
                <a:noFill/>
              </a:ln>
            </p:spPr>
            <p:txBody>
              <a:bodyPr vert="horz" wrap="square" lIns="91440" tIns="45720" rIns="91440" bIns="45720" numCol="1" anchor="t" anchorCtr="0" compatLnSpc="1"/>
              <a:lstStyle/>
              <a:p>
                <a:endParaRPr lang="zh-CN" altLang="en-US"/>
              </a:p>
            </p:txBody>
          </p:sp>
          <p:sp>
            <p:nvSpPr>
              <p:cNvPr id="1195" name="Freeform 640"/>
              <p:cNvSpPr/>
              <p:nvPr/>
            </p:nvSpPr>
            <p:spPr bwMode="auto">
              <a:xfrm>
                <a:off x="4730" y="1638"/>
                <a:ext cx="32" cy="48"/>
              </a:xfrm>
              <a:custGeom>
                <a:avLst/>
                <a:gdLst>
                  <a:gd name="T0" fmla="*/ 32 w 32"/>
                  <a:gd name="T1" fmla="*/ 0 h 48"/>
                  <a:gd name="T2" fmla="*/ 32 w 32"/>
                  <a:gd name="T3" fmla="*/ 0 h 48"/>
                  <a:gd name="T4" fmla="*/ 0 w 32"/>
                  <a:gd name="T5" fmla="*/ 20 h 48"/>
                  <a:gd name="T6" fmla="*/ 0 w 32"/>
                  <a:gd name="T7" fmla="*/ 48 h 48"/>
                  <a:gd name="T8" fmla="*/ 32 w 32"/>
                  <a:gd name="T9" fmla="*/ 24 h 48"/>
                  <a:gd name="T10" fmla="*/ 32 w 32"/>
                  <a:gd name="T11" fmla="*/ 0 h 48"/>
                </a:gdLst>
                <a:ahLst/>
                <a:cxnLst>
                  <a:cxn ang="0">
                    <a:pos x="T0" y="T1"/>
                  </a:cxn>
                  <a:cxn ang="0">
                    <a:pos x="T2" y="T3"/>
                  </a:cxn>
                  <a:cxn ang="0">
                    <a:pos x="T4" y="T5"/>
                  </a:cxn>
                  <a:cxn ang="0">
                    <a:pos x="T6" y="T7"/>
                  </a:cxn>
                  <a:cxn ang="0">
                    <a:pos x="T8" y="T9"/>
                  </a:cxn>
                  <a:cxn ang="0">
                    <a:pos x="T10" y="T11"/>
                  </a:cxn>
                </a:cxnLst>
                <a:rect l="0" t="0" r="r" b="b"/>
                <a:pathLst>
                  <a:path w="32" h="48">
                    <a:moveTo>
                      <a:pt x="32" y="0"/>
                    </a:moveTo>
                    <a:lnTo>
                      <a:pt x="32" y="0"/>
                    </a:lnTo>
                    <a:lnTo>
                      <a:pt x="0" y="20"/>
                    </a:lnTo>
                    <a:lnTo>
                      <a:pt x="0" y="48"/>
                    </a:lnTo>
                    <a:lnTo>
                      <a:pt x="32" y="24"/>
                    </a:lnTo>
                    <a:lnTo>
                      <a:pt x="32" y="0"/>
                    </a:lnTo>
                  </a:path>
                </a:pathLst>
              </a:custGeom>
              <a:grpFill/>
              <a:ln>
                <a:noFill/>
              </a:ln>
            </p:spPr>
            <p:txBody>
              <a:bodyPr vert="horz" wrap="square" lIns="91440" tIns="45720" rIns="91440" bIns="45720" numCol="1" anchor="t" anchorCtr="0" compatLnSpc="1"/>
              <a:lstStyle/>
              <a:p>
                <a:endParaRPr lang="zh-CN" altLang="en-US"/>
              </a:p>
            </p:txBody>
          </p:sp>
          <p:sp>
            <p:nvSpPr>
              <p:cNvPr id="1196" name="Freeform 641"/>
              <p:cNvSpPr/>
              <p:nvPr/>
            </p:nvSpPr>
            <p:spPr bwMode="auto">
              <a:xfrm>
                <a:off x="4516" y="1814"/>
                <a:ext cx="92" cy="114"/>
              </a:xfrm>
              <a:custGeom>
                <a:avLst/>
                <a:gdLst>
                  <a:gd name="T0" fmla="*/ 92 w 92"/>
                  <a:gd name="T1" fmla="*/ 0 h 114"/>
                  <a:gd name="T2" fmla="*/ 92 w 92"/>
                  <a:gd name="T3" fmla="*/ 0 h 114"/>
                  <a:gd name="T4" fmla="*/ 0 w 92"/>
                  <a:gd name="T5" fmla="*/ 64 h 114"/>
                  <a:gd name="T6" fmla="*/ 0 w 92"/>
                  <a:gd name="T7" fmla="*/ 114 h 114"/>
                  <a:gd name="T8" fmla="*/ 92 w 92"/>
                  <a:gd name="T9" fmla="*/ 40 h 114"/>
                  <a:gd name="T10" fmla="*/ 92 w 92"/>
                  <a:gd name="T11" fmla="*/ 0 h 114"/>
                </a:gdLst>
                <a:ahLst/>
                <a:cxnLst>
                  <a:cxn ang="0">
                    <a:pos x="T0" y="T1"/>
                  </a:cxn>
                  <a:cxn ang="0">
                    <a:pos x="T2" y="T3"/>
                  </a:cxn>
                  <a:cxn ang="0">
                    <a:pos x="T4" y="T5"/>
                  </a:cxn>
                  <a:cxn ang="0">
                    <a:pos x="T6" y="T7"/>
                  </a:cxn>
                  <a:cxn ang="0">
                    <a:pos x="T8" y="T9"/>
                  </a:cxn>
                  <a:cxn ang="0">
                    <a:pos x="T10" y="T11"/>
                  </a:cxn>
                </a:cxnLst>
                <a:rect l="0" t="0" r="r" b="b"/>
                <a:pathLst>
                  <a:path w="92" h="114">
                    <a:moveTo>
                      <a:pt x="92" y="0"/>
                    </a:moveTo>
                    <a:lnTo>
                      <a:pt x="92" y="0"/>
                    </a:lnTo>
                    <a:lnTo>
                      <a:pt x="0" y="64"/>
                    </a:lnTo>
                    <a:lnTo>
                      <a:pt x="0" y="114"/>
                    </a:lnTo>
                    <a:lnTo>
                      <a:pt x="92" y="40"/>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197" name="Freeform 642"/>
              <p:cNvSpPr/>
              <p:nvPr/>
            </p:nvSpPr>
            <p:spPr bwMode="auto">
              <a:xfrm>
                <a:off x="4516" y="1814"/>
                <a:ext cx="92" cy="114"/>
              </a:xfrm>
              <a:custGeom>
                <a:avLst/>
                <a:gdLst>
                  <a:gd name="T0" fmla="*/ 92 w 92"/>
                  <a:gd name="T1" fmla="*/ 0 h 114"/>
                  <a:gd name="T2" fmla="*/ 92 w 92"/>
                  <a:gd name="T3" fmla="*/ 0 h 114"/>
                  <a:gd name="T4" fmla="*/ 0 w 92"/>
                  <a:gd name="T5" fmla="*/ 64 h 114"/>
                  <a:gd name="T6" fmla="*/ 0 w 92"/>
                  <a:gd name="T7" fmla="*/ 114 h 114"/>
                  <a:gd name="T8" fmla="*/ 92 w 92"/>
                  <a:gd name="T9" fmla="*/ 40 h 114"/>
                  <a:gd name="T10" fmla="*/ 92 w 92"/>
                  <a:gd name="T11" fmla="*/ 0 h 114"/>
                </a:gdLst>
                <a:ahLst/>
                <a:cxnLst>
                  <a:cxn ang="0">
                    <a:pos x="T0" y="T1"/>
                  </a:cxn>
                  <a:cxn ang="0">
                    <a:pos x="T2" y="T3"/>
                  </a:cxn>
                  <a:cxn ang="0">
                    <a:pos x="T4" y="T5"/>
                  </a:cxn>
                  <a:cxn ang="0">
                    <a:pos x="T6" y="T7"/>
                  </a:cxn>
                  <a:cxn ang="0">
                    <a:pos x="T8" y="T9"/>
                  </a:cxn>
                  <a:cxn ang="0">
                    <a:pos x="T10" y="T11"/>
                  </a:cxn>
                </a:cxnLst>
                <a:rect l="0" t="0" r="r" b="b"/>
                <a:pathLst>
                  <a:path w="92" h="114">
                    <a:moveTo>
                      <a:pt x="92" y="0"/>
                    </a:moveTo>
                    <a:lnTo>
                      <a:pt x="92" y="0"/>
                    </a:lnTo>
                    <a:lnTo>
                      <a:pt x="0" y="64"/>
                    </a:lnTo>
                    <a:lnTo>
                      <a:pt x="0" y="114"/>
                    </a:lnTo>
                    <a:lnTo>
                      <a:pt x="92" y="40"/>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198" name="Freeform 643"/>
              <p:cNvSpPr/>
              <p:nvPr/>
            </p:nvSpPr>
            <p:spPr bwMode="auto">
              <a:xfrm>
                <a:off x="4632" y="1776"/>
                <a:ext cx="30" cy="58"/>
              </a:xfrm>
              <a:custGeom>
                <a:avLst/>
                <a:gdLst>
                  <a:gd name="T0" fmla="*/ 30 w 30"/>
                  <a:gd name="T1" fmla="*/ 0 h 58"/>
                  <a:gd name="T2" fmla="*/ 30 w 30"/>
                  <a:gd name="T3" fmla="*/ 0 h 58"/>
                  <a:gd name="T4" fmla="*/ 0 w 30"/>
                  <a:gd name="T5" fmla="*/ 20 h 58"/>
                  <a:gd name="T6" fmla="*/ 0 w 30"/>
                  <a:gd name="T7" fmla="*/ 58 h 58"/>
                  <a:gd name="T8" fmla="*/ 0 w 30"/>
                  <a:gd name="T9" fmla="*/ 58 h 58"/>
                  <a:gd name="T10" fmla="*/ 30 w 30"/>
                  <a:gd name="T11" fmla="*/ 34 h 58"/>
                  <a:gd name="T12" fmla="*/ 3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30" y="0"/>
                    </a:moveTo>
                    <a:lnTo>
                      <a:pt x="30" y="0"/>
                    </a:lnTo>
                    <a:lnTo>
                      <a:pt x="0" y="20"/>
                    </a:lnTo>
                    <a:lnTo>
                      <a:pt x="0" y="58"/>
                    </a:lnTo>
                    <a:lnTo>
                      <a:pt x="0" y="58"/>
                    </a:lnTo>
                    <a:lnTo>
                      <a:pt x="30" y="34"/>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199" name="Freeform 644"/>
              <p:cNvSpPr/>
              <p:nvPr/>
            </p:nvSpPr>
            <p:spPr bwMode="auto">
              <a:xfrm>
                <a:off x="4632" y="1776"/>
                <a:ext cx="30" cy="58"/>
              </a:xfrm>
              <a:custGeom>
                <a:avLst/>
                <a:gdLst>
                  <a:gd name="T0" fmla="*/ 30 w 30"/>
                  <a:gd name="T1" fmla="*/ 0 h 58"/>
                  <a:gd name="T2" fmla="*/ 30 w 30"/>
                  <a:gd name="T3" fmla="*/ 0 h 58"/>
                  <a:gd name="T4" fmla="*/ 0 w 30"/>
                  <a:gd name="T5" fmla="*/ 20 h 58"/>
                  <a:gd name="T6" fmla="*/ 0 w 30"/>
                  <a:gd name="T7" fmla="*/ 58 h 58"/>
                  <a:gd name="T8" fmla="*/ 0 w 30"/>
                  <a:gd name="T9" fmla="*/ 58 h 58"/>
                  <a:gd name="T10" fmla="*/ 30 w 30"/>
                  <a:gd name="T11" fmla="*/ 34 h 58"/>
                  <a:gd name="T12" fmla="*/ 3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30" y="0"/>
                    </a:moveTo>
                    <a:lnTo>
                      <a:pt x="30" y="0"/>
                    </a:lnTo>
                    <a:lnTo>
                      <a:pt x="0" y="20"/>
                    </a:lnTo>
                    <a:lnTo>
                      <a:pt x="0" y="58"/>
                    </a:lnTo>
                    <a:lnTo>
                      <a:pt x="0" y="58"/>
                    </a:lnTo>
                    <a:lnTo>
                      <a:pt x="30" y="34"/>
                    </a:lnTo>
                    <a:lnTo>
                      <a:pt x="30" y="0"/>
                    </a:lnTo>
                  </a:path>
                </a:pathLst>
              </a:custGeom>
              <a:grpFill/>
              <a:ln>
                <a:noFill/>
              </a:ln>
            </p:spPr>
            <p:txBody>
              <a:bodyPr vert="horz" wrap="square" lIns="91440" tIns="45720" rIns="91440" bIns="45720" numCol="1" anchor="t" anchorCtr="0" compatLnSpc="1"/>
              <a:lstStyle/>
              <a:p>
                <a:endParaRPr lang="zh-CN" altLang="en-US"/>
              </a:p>
            </p:txBody>
          </p:sp>
          <p:sp>
            <p:nvSpPr>
              <p:cNvPr id="1200" name="Freeform 645"/>
              <p:cNvSpPr/>
              <p:nvPr/>
            </p:nvSpPr>
            <p:spPr bwMode="auto">
              <a:xfrm>
                <a:off x="4686" y="1704"/>
                <a:ext cx="76" cy="86"/>
              </a:xfrm>
              <a:custGeom>
                <a:avLst/>
                <a:gdLst>
                  <a:gd name="T0" fmla="*/ 76 w 76"/>
                  <a:gd name="T1" fmla="*/ 0 h 86"/>
                  <a:gd name="T2" fmla="*/ 76 w 76"/>
                  <a:gd name="T3" fmla="*/ 0 h 86"/>
                  <a:gd name="T4" fmla="*/ 0 w 76"/>
                  <a:gd name="T5" fmla="*/ 54 h 86"/>
                  <a:gd name="T6" fmla="*/ 0 w 76"/>
                  <a:gd name="T7" fmla="*/ 86 h 86"/>
                  <a:gd name="T8" fmla="*/ 76 w 76"/>
                  <a:gd name="T9" fmla="*/ 26 h 86"/>
                  <a:gd name="T10" fmla="*/ 76 w 76"/>
                  <a:gd name="T11" fmla="*/ 0 h 86"/>
                </a:gdLst>
                <a:ahLst/>
                <a:cxnLst>
                  <a:cxn ang="0">
                    <a:pos x="T0" y="T1"/>
                  </a:cxn>
                  <a:cxn ang="0">
                    <a:pos x="T2" y="T3"/>
                  </a:cxn>
                  <a:cxn ang="0">
                    <a:pos x="T4" y="T5"/>
                  </a:cxn>
                  <a:cxn ang="0">
                    <a:pos x="T6" y="T7"/>
                  </a:cxn>
                  <a:cxn ang="0">
                    <a:pos x="T8" y="T9"/>
                  </a:cxn>
                  <a:cxn ang="0">
                    <a:pos x="T10" y="T11"/>
                  </a:cxn>
                </a:cxnLst>
                <a:rect l="0" t="0" r="r" b="b"/>
                <a:pathLst>
                  <a:path w="76" h="86">
                    <a:moveTo>
                      <a:pt x="76" y="0"/>
                    </a:moveTo>
                    <a:lnTo>
                      <a:pt x="76" y="0"/>
                    </a:lnTo>
                    <a:lnTo>
                      <a:pt x="0" y="54"/>
                    </a:lnTo>
                    <a:lnTo>
                      <a:pt x="0" y="86"/>
                    </a:lnTo>
                    <a:lnTo>
                      <a:pt x="76" y="26"/>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201" name="Freeform 646"/>
              <p:cNvSpPr/>
              <p:nvPr/>
            </p:nvSpPr>
            <p:spPr bwMode="auto">
              <a:xfrm>
                <a:off x="4686" y="1704"/>
                <a:ext cx="76" cy="86"/>
              </a:xfrm>
              <a:custGeom>
                <a:avLst/>
                <a:gdLst>
                  <a:gd name="T0" fmla="*/ 76 w 76"/>
                  <a:gd name="T1" fmla="*/ 0 h 86"/>
                  <a:gd name="T2" fmla="*/ 76 w 76"/>
                  <a:gd name="T3" fmla="*/ 0 h 86"/>
                  <a:gd name="T4" fmla="*/ 0 w 76"/>
                  <a:gd name="T5" fmla="*/ 54 h 86"/>
                  <a:gd name="T6" fmla="*/ 0 w 76"/>
                  <a:gd name="T7" fmla="*/ 86 h 86"/>
                  <a:gd name="T8" fmla="*/ 76 w 76"/>
                  <a:gd name="T9" fmla="*/ 26 h 86"/>
                  <a:gd name="T10" fmla="*/ 76 w 76"/>
                  <a:gd name="T11" fmla="*/ 0 h 86"/>
                </a:gdLst>
                <a:ahLst/>
                <a:cxnLst>
                  <a:cxn ang="0">
                    <a:pos x="T0" y="T1"/>
                  </a:cxn>
                  <a:cxn ang="0">
                    <a:pos x="T2" y="T3"/>
                  </a:cxn>
                  <a:cxn ang="0">
                    <a:pos x="T4" y="T5"/>
                  </a:cxn>
                  <a:cxn ang="0">
                    <a:pos x="T6" y="T7"/>
                  </a:cxn>
                  <a:cxn ang="0">
                    <a:pos x="T8" y="T9"/>
                  </a:cxn>
                  <a:cxn ang="0">
                    <a:pos x="T10" y="T11"/>
                  </a:cxn>
                </a:cxnLst>
                <a:rect l="0" t="0" r="r" b="b"/>
                <a:pathLst>
                  <a:path w="76" h="86">
                    <a:moveTo>
                      <a:pt x="76" y="0"/>
                    </a:moveTo>
                    <a:lnTo>
                      <a:pt x="76" y="0"/>
                    </a:lnTo>
                    <a:lnTo>
                      <a:pt x="0" y="54"/>
                    </a:lnTo>
                    <a:lnTo>
                      <a:pt x="0" y="86"/>
                    </a:lnTo>
                    <a:lnTo>
                      <a:pt x="76" y="26"/>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202" name="Freeform 647"/>
              <p:cNvSpPr/>
              <p:nvPr/>
            </p:nvSpPr>
            <p:spPr bwMode="auto">
              <a:xfrm>
                <a:off x="4516" y="1918"/>
                <a:ext cx="52" cy="91"/>
              </a:xfrm>
              <a:custGeom>
                <a:avLst/>
                <a:gdLst>
                  <a:gd name="T0" fmla="*/ 52 w 52"/>
                  <a:gd name="T1" fmla="*/ 0 h 91"/>
                  <a:gd name="T2" fmla="*/ 52 w 52"/>
                  <a:gd name="T3" fmla="*/ 0 h 91"/>
                  <a:gd name="T4" fmla="*/ 0 w 52"/>
                  <a:gd name="T5" fmla="*/ 40 h 91"/>
                  <a:gd name="T6" fmla="*/ 0 w 52"/>
                  <a:gd name="T7" fmla="*/ 91 h 91"/>
                  <a:gd name="T8" fmla="*/ 52 w 52"/>
                  <a:gd name="T9" fmla="*/ 47 h 91"/>
                  <a:gd name="T10" fmla="*/ 52 w 52"/>
                  <a:gd name="T11" fmla="*/ 0 h 91"/>
                </a:gdLst>
                <a:ahLst/>
                <a:cxnLst>
                  <a:cxn ang="0">
                    <a:pos x="T0" y="T1"/>
                  </a:cxn>
                  <a:cxn ang="0">
                    <a:pos x="T2" y="T3"/>
                  </a:cxn>
                  <a:cxn ang="0">
                    <a:pos x="T4" y="T5"/>
                  </a:cxn>
                  <a:cxn ang="0">
                    <a:pos x="T6" y="T7"/>
                  </a:cxn>
                  <a:cxn ang="0">
                    <a:pos x="T8" y="T9"/>
                  </a:cxn>
                  <a:cxn ang="0">
                    <a:pos x="T10" y="T11"/>
                  </a:cxn>
                </a:cxnLst>
                <a:rect l="0" t="0" r="r" b="b"/>
                <a:pathLst>
                  <a:path w="52" h="91">
                    <a:moveTo>
                      <a:pt x="52" y="0"/>
                    </a:moveTo>
                    <a:lnTo>
                      <a:pt x="52" y="0"/>
                    </a:lnTo>
                    <a:lnTo>
                      <a:pt x="0" y="40"/>
                    </a:lnTo>
                    <a:lnTo>
                      <a:pt x="0" y="91"/>
                    </a:lnTo>
                    <a:lnTo>
                      <a:pt x="52" y="47"/>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203" name="Freeform 648"/>
              <p:cNvSpPr/>
              <p:nvPr/>
            </p:nvSpPr>
            <p:spPr bwMode="auto">
              <a:xfrm>
                <a:off x="4516" y="1918"/>
                <a:ext cx="52" cy="91"/>
              </a:xfrm>
              <a:custGeom>
                <a:avLst/>
                <a:gdLst>
                  <a:gd name="T0" fmla="*/ 52 w 52"/>
                  <a:gd name="T1" fmla="*/ 0 h 91"/>
                  <a:gd name="T2" fmla="*/ 52 w 52"/>
                  <a:gd name="T3" fmla="*/ 0 h 91"/>
                  <a:gd name="T4" fmla="*/ 0 w 52"/>
                  <a:gd name="T5" fmla="*/ 40 h 91"/>
                  <a:gd name="T6" fmla="*/ 0 w 52"/>
                  <a:gd name="T7" fmla="*/ 91 h 91"/>
                  <a:gd name="T8" fmla="*/ 52 w 52"/>
                  <a:gd name="T9" fmla="*/ 47 h 91"/>
                  <a:gd name="T10" fmla="*/ 52 w 52"/>
                  <a:gd name="T11" fmla="*/ 0 h 91"/>
                </a:gdLst>
                <a:ahLst/>
                <a:cxnLst>
                  <a:cxn ang="0">
                    <a:pos x="T0" y="T1"/>
                  </a:cxn>
                  <a:cxn ang="0">
                    <a:pos x="T2" y="T3"/>
                  </a:cxn>
                  <a:cxn ang="0">
                    <a:pos x="T4" y="T5"/>
                  </a:cxn>
                  <a:cxn ang="0">
                    <a:pos x="T6" y="T7"/>
                  </a:cxn>
                  <a:cxn ang="0">
                    <a:pos x="T8" y="T9"/>
                  </a:cxn>
                  <a:cxn ang="0">
                    <a:pos x="T10" y="T11"/>
                  </a:cxn>
                </a:cxnLst>
                <a:rect l="0" t="0" r="r" b="b"/>
                <a:pathLst>
                  <a:path w="52" h="91">
                    <a:moveTo>
                      <a:pt x="52" y="0"/>
                    </a:moveTo>
                    <a:lnTo>
                      <a:pt x="52" y="0"/>
                    </a:lnTo>
                    <a:lnTo>
                      <a:pt x="0" y="40"/>
                    </a:lnTo>
                    <a:lnTo>
                      <a:pt x="0" y="91"/>
                    </a:lnTo>
                    <a:lnTo>
                      <a:pt x="52" y="47"/>
                    </a:lnTo>
                    <a:lnTo>
                      <a:pt x="52" y="0"/>
                    </a:lnTo>
                  </a:path>
                </a:pathLst>
              </a:custGeom>
              <a:grpFill/>
              <a:ln>
                <a:noFill/>
              </a:ln>
            </p:spPr>
            <p:txBody>
              <a:bodyPr vert="horz" wrap="square" lIns="91440" tIns="45720" rIns="91440" bIns="45720" numCol="1" anchor="t" anchorCtr="0" compatLnSpc="1"/>
              <a:lstStyle/>
              <a:p>
                <a:endParaRPr lang="zh-CN" altLang="en-US"/>
              </a:p>
            </p:txBody>
          </p:sp>
          <p:sp>
            <p:nvSpPr>
              <p:cNvPr id="1204" name="Freeform 649"/>
              <p:cNvSpPr/>
              <p:nvPr/>
            </p:nvSpPr>
            <p:spPr bwMode="auto">
              <a:xfrm>
                <a:off x="4592" y="1830"/>
                <a:ext cx="90" cy="112"/>
              </a:xfrm>
              <a:custGeom>
                <a:avLst/>
                <a:gdLst>
                  <a:gd name="T0" fmla="*/ 90 w 90"/>
                  <a:gd name="T1" fmla="*/ 0 h 112"/>
                  <a:gd name="T2" fmla="*/ 0 w 90"/>
                  <a:gd name="T3" fmla="*/ 70 h 112"/>
                  <a:gd name="T4" fmla="*/ 0 w 90"/>
                  <a:gd name="T5" fmla="*/ 112 h 112"/>
                  <a:gd name="T6" fmla="*/ 0 w 90"/>
                  <a:gd name="T7" fmla="*/ 112 h 112"/>
                  <a:gd name="T8" fmla="*/ 90 w 90"/>
                  <a:gd name="T9" fmla="*/ 32 h 112"/>
                  <a:gd name="T10" fmla="*/ 90 w 90"/>
                  <a:gd name="T11" fmla="*/ 0 h 112"/>
                </a:gdLst>
                <a:ahLst/>
                <a:cxnLst>
                  <a:cxn ang="0">
                    <a:pos x="T0" y="T1"/>
                  </a:cxn>
                  <a:cxn ang="0">
                    <a:pos x="T2" y="T3"/>
                  </a:cxn>
                  <a:cxn ang="0">
                    <a:pos x="T4" y="T5"/>
                  </a:cxn>
                  <a:cxn ang="0">
                    <a:pos x="T6" y="T7"/>
                  </a:cxn>
                  <a:cxn ang="0">
                    <a:pos x="T8" y="T9"/>
                  </a:cxn>
                  <a:cxn ang="0">
                    <a:pos x="T10" y="T11"/>
                  </a:cxn>
                </a:cxnLst>
                <a:rect l="0" t="0" r="r" b="b"/>
                <a:pathLst>
                  <a:path w="90" h="112">
                    <a:moveTo>
                      <a:pt x="90" y="0"/>
                    </a:moveTo>
                    <a:lnTo>
                      <a:pt x="0" y="70"/>
                    </a:lnTo>
                    <a:lnTo>
                      <a:pt x="0" y="112"/>
                    </a:lnTo>
                    <a:lnTo>
                      <a:pt x="0" y="112"/>
                    </a:lnTo>
                    <a:lnTo>
                      <a:pt x="90" y="32"/>
                    </a:lnTo>
                    <a:lnTo>
                      <a:pt x="90" y="0"/>
                    </a:lnTo>
                    <a:close/>
                  </a:path>
                </a:pathLst>
              </a:custGeom>
              <a:grpFill/>
              <a:ln>
                <a:noFill/>
              </a:ln>
            </p:spPr>
            <p:txBody>
              <a:bodyPr vert="horz" wrap="square" lIns="91440" tIns="45720" rIns="91440" bIns="45720" numCol="1" anchor="t" anchorCtr="0" compatLnSpc="1"/>
              <a:lstStyle/>
              <a:p>
                <a:endParaRPr lang="zh-CN" altLang="en-US"/>
              </a:p>
            </p:txBody>
          </p:sp>
          <p:sp>
            <p:nvSpPr>
              <p:cNvPr id="1205" name="Freeform 650"/>
              <p:cNvSpPr/>
              <p:nvPr/>
            </p:nvSpPr>
            <p:spPr bwMode="auto">
              <a:xfrm>
                <a:off x="4592" y="1830"/>
                <a:ext cx="90" cy="112"/>
              </a:xfrm>
              <a:custGeom>
                <a:avLst/>
                <a:gdLst>
                  <a:gd name="T0" fmla="*/ 90 w 90"/>
                  <a:gd name="T1" fmla="*/ 0 h 112"/>
                  <a:gd name="T2" fmla="*/ 0 w 90"/>
                  <a:gd name="T3" fmla="*/ 70 h 112"/>
                  <a:gd name="T4" fmla="*/ 0 w 90"/>
                  <a:gd name="T5" fmla="*/ 112 h 112"/>
                  <a:gd name="T6" fmla="*/ 0 w 90"/>
                  <a:gd name="T7" fmla="*/ 112 h 112"/>
                  <a:gd name="T8" fmla="*/ 90 w 90"/>
                  <a:gd name="T9" fmla="*/ 32 h 112"/>
                  <a:gd name="T10" fmla="*/ 90 w 90"/>
                  <a:gd name="T11" fmla="*/ 0 h 112"/>
                </a:gdLst>
                <a:ahLst/>
                <a:cxnLst>
                  <a:cxn ang="0">
                    <a:pos x="T0" y="T1"/>
                  </a:cxn>
                  <a:cxn ang="0">
                    <a:pos x="T2" y="T3"/>
                  </a:cxn>
                  <a:cxn ang="0">
                    <a:pos x="T4" y="T5"/>
                  </a:cxn>
                  <a:cxn ang="0">
                    <a:pos x="T6" y="T7"/>
                  </a:cxn>
                  <a:cxn ang="0">
                    <a:pos x="T8" y="T9"/>
                  </a:cxn>
                  <a:cxn ang="0">
                    <a:pos x="T10" y="T11"/>
                  </a:cxn>
                </a:cxnLst>
                <a:rect l="0" t="0" r="r" b="b"/>
                <a:pathLst>
                  <a:path w="90" h="112">
                    <a:moveTo>
                      <a:pt x="90" y="0"/>
                    </a:moveTo>
                    <a:lnTo>
                      <a:pt x="0" y="70"/>
                    </a:lnTo>
                    <a:lnTo>
                      <a:pt x="0" y="112"/>
                    </a:lnTo>
                    <a:lnTo>
                      <a:pt x="0" y="112"/>
                    </a:lnTo>
                    <a:lnTo>
                      <a:pt x="90" y="32"/>
                    </a:lnTo>
                    <a:lnTo>
                      <a:pt x="90" y="0"/>
                    </a:lnTo>
                  </a:path>
                </a:pathLst>
              </a:custGeom>
              <a:grpFill/>
              <a:ln>
                <a:noFill/>
              </a:ln>
            </p:spPr>
            <p:txBody>
              <a:bodyPr vert="horz" wrap="square" lIns="91440" tIns="45720" rIns="91440" bIns="45720" numCol="1" anchor="t" anchorCtr="0" compatLnSpc="1"/>
              <a:lstStyle/>
              <a:p>
                <a:endParaRPr lang="zh-CN" altLang="en-US"/>
              </a:p>
            </p:txBody>
          </p:sp>
          <p:sp>
            <p:nvSpPr>
              <p:cNvPr id="1206" name="Freeform 651"/>
              <p:cNvSpPr/>
              <p:nvPr/>
            </p:nvSpPr>
            <p:spPr bwMode="auto">
              <a:xfrm>
                <a:off x="4736" y="1768"/>
                <a:ext cx="26" cy="48"/>
              </a:xfrm>
              <a:custGeom>
                <a:avLst/>
                <a:gdLst>
                  <a:gd name="T0" fmla="*/ 26 w 26"/>
                  <a:gd name="T1" fmla="*/ 0 h 48"/>
                  <a:gd name="T2" fmla="*/ 26 w 26"/>
                  <a:gd name="T3" fmla="*/ 0 h 48"/>
                  <a:gd name="T4" fmla="*/ 0 w 26"/>
                  <a:gd name="T5" fmla="*/ 20 h 48"/>
                  <a:gd name="T6" fmla="*/ 0 w 26"/>
                  <a:gd name="T7" fmla="*/ 48 h 48"/>
                  <a:gd name="T8" fmla="*/ 0 w 26"/>
                  <a:gd name="T9" fmla="*/ 48 h 48"/>
                  <a:gd name="T10" fmla="*/ 26 w 26"/>
                  <a:gd name="T11" fmla="*/ 24 h 48"/>
                  <a:gd name="T12" fmla="*/ 26 w 2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6" h="48">
                    <a:moveTo>
                      <a:pt x="26" y="0"/>
                    </a:moveTo>
                    <a:lnTo>
                      <a:pt x="26" y="0"/>
                    </a:lnTo>
                    <a:lnTo>
                      <a:pt x="0" y="20"/>
                    </a:lnTo>
                    <a:lnTo>
                      <a:pt x="0" y="48"/>
                    </a:lnTo>
                    <a:lnTo>
                      <a:pt x="0" y="48"/>
                    </a:lnTo>
                    <a:lnTo>
                      <a:pt x="26" y="24"/>
                    </a:lnTo>
                    <a:lnTo>
                      <a:pt x="26" y="0"/>
                    </a:lnTo>
                    <a:close/>
                  </a:path>
                </a:pathLst>
              </a:custGeom>
              <a:grpFill/>
              <a:ln>
                <a:noFill/>
              </a:ln>
            </p:spPr>
            <p:txBody>
              <a:bodyPr vert="horz" wrap="square" lIns="91440" tIns="45720" rIns="91440" bIns="45720" numCol="1" anchor="t" anchorCtr="0" compatLnSpc="1"/>
              <a:lstStyle/>
              <a:p>
                <a:endParaRPr lang="zh-CN" altLang="en-US"/>
              </a:p>
            </p:txBody>
          </p:sp>
          <p:sp>
            <p:nvSpPr>
              <p:cNvPr id="1207" name="Freeform 652"/>
              <p:cNvSpPr/>
              <p:nvPr/>
            </p:nvSpPr>
            <p:spPr bwMode="auto">
              <a:xfrm>
                <a:off x="4736" y="1768"/>
                <a:ext cx="26" cy="48"/>
              </a:xfrm>
              <a:custGeom>
                <a:avLst/>
                <a:gdLst>
                  <a:gd name="T0" fmla="*/ 26 w 26"/>
                  <a:gd name="T1" fmla="*/ 0 h 48"/>
                  <a:gd name="T2" fmla="*/ 26 w 26"/>
                  <a:gd name="T3" fmla="*/ 0 h 48"/>
                  <a:gd name="T4" fmla="*/ 0 w 26"/>
                  <a:gd name="T5" fmla="*/ 20 h 48"/>
                  <a:gd name="T6" fmla="*/ 0 w 26"/>
                  <a:gd name="T7" fmla="*/ 48 h 48"/>
                  <a:gd name="T8" fmla="*/ 0 w 26"/>
                  <a:gd name="T9" fmla="*/ 48 h 48"/>
                  <a:gd name="T10" fmla="*/ 26 w 26"/>
                  <a:gd name="T11" fmla="*/ 24 h 48"/>
                  <a:gd name="T12" fmla="*/ 26 w 2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6" h="48">
                    <a:moveTo>
                      <a:pt x="26" y="0"/>
                    </a:moveTo>
                    <a:lnTo>
                      <a:pt x="26" y="0"/>
                    </a:lnTo>
                    <a:lnTo>
                      <a:pt x="0" y="20"/>
                    </a:lnTo>
                    <a:lnTo>
                      <a:pt x="0" y="48"/>
                    </a:lnTo>
                    <a:lnTo>
                      <a:pt x="0" y="48"/>
                    </a:lnTo>
                    <a:lnTo>
                      <a:pt x="26" y="24"/>
                    </a:lnTo>
                    <a:lnTo>
                      <a:pt x="26" y="0"/>
                    </a:lnTo>
                  </a:path>
                </a:pathLst>
              </a:custGeom>
              <a:grpFill/>
              <a:ln>
                <a:noFill/>
              </a:ln>
            </p:spPr>
            <p:txBody>
              <a:bodyPr vert="horz" wrap="square" lIns="91440" tIns="45720" rIns="91440" bIns="45720" numCol="1" anchor="t" anchorCtr="0" compatLnSpc="1"/>
              <a:lstStyle/>
              <a:p>
                <a:endParaRPr lang="zh-CN" altLang="en-US"/>
              </a:p>
            </p:txBody>
          </p:sp>
          <p:sp>
            <p:nvSpPr>
              <p:cNvPr id="1208" name="Freeform 653"/>
              <p:cNvSpPr/>
              <p:nvPr/>
            </p:nvSpPr>
            <p:spPr bwMode="auto">
              <a:xfrm>
                <a:off x="4516" y="2017"/>
                <a:ext cx="28" cy="72"/>
              </a:xfrm>
              <a:custGeom>
                <a:avLst/>
                <a:gdLst>
                  <a:gd name="T0" fmla="*/ 28 w 28"/>
                  <a:gd name="T1" fmla="*/ 0 h 72"/>
                  <a:gd name="T2" fmla="*/ 28 w 28"/>
                  <a:gd name="T3" fmla="*/ 0 h 72"/>
                  <a:gd name="T4" fmla="*/ 0 w 28"/>
                  <a:gd name="T5" fmla="*/ 22 h 72"/>
                  <a:gd name="T6" fmla="*/ 0 w 28"/>
                  <a:gd name="T7" fmla="*/ 72 h 72"/>
                  <a:gd name="T8" fmla="*/ 28 w 28"/>
                  <a:gd name="T9" fmla="*/ 46 h 72"/>
                  <a:gd name="T10" fmla="*/ 28 w 28"/>
                  <a:gd name="T11" fmla="*/ 0 h 72"/>
                </a:gdLst>
                <a:ahLst/>
                <a:cxnLst>
                  <a:cxn ang="0">
                    <a:pos x="T0" y="T1"/>
                  </a:cxn>
                  <a:cxn ang="0">
                    <a:pos x="T2" y="T3"/>
                  </a:cxn>
                  <a:cxn ang="0">
                    <a:pos x="T4" y="T5"/>
                  </a:cxn>
                  <a:cxn ang="0">
                    <a:pos x="T6" y="T7"/>
                  </a:cxn>
                  <a:cxn ang="0">
                    <a:pos x="T8" y="T9"/>
                  </a:cxn>
                  <a:cxn ang="0">
                    <a:pos x="T10" y="T11"/>
                  </a:cxn>
                </a:cxnLst>
                <a:rect l="0" t="0" r="r" b="b"/>
                <a:pathLst>
                  <a:path w="28" h="72">
                    <a:moveTo>
                      <a:pt x="28" y="0"/>
                    </a:moveTo>
                    <a:lnTo>
                      <a:pt x="28" y="0"/>
                    </a:lnTo>
                    <a:lnTo>
                      <a:pt x="0" y="22"/>
                    </a:lnTo>
                    <a:lnTo>
                      <a:pt x="0" y="72"/>
                    </a:lnTo>
                    <a:lnTo>
                      <a:pt x="28" y="46"/>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209" name="Freeform 654"/>
              <p:cNvSpPr/>
              <p:nvPr/>
            </p:nvSpPr>
            <p:spPr bwMode="auto">
              <a:xfrm>
                <a:off x="4516" y="2017"/>
                <a:ext cx="28" cy="72"/>
              </a:xfrm>
              <a:custGeom>
                <a:avLst/>
                <a:gdLst>
                  <a:gd name="T0" fmla="*/ 28 w 28"/>
                  <a:gd name="T1" fmla="*/ 0 h 72"/>
                  <a:gd name="T2" fmla="*/ 28 w 28"/>
                  <a:gd name="T3" fmla="*/ 0 h 72"/>
                  <a:gd name="T4" fmla="*/ 0 w 28"/>
                  <a:gd name="T5" fmla="*/ 22 h 72"/>
                  <a:gd name="T6" fmla="*/ 0 w 28"/>
                  <a:gd name="T7" fmla="*/ 72 h 72"/>
                  <a:gd name="T8" fmla="*/ 28 w 28"/>
                  <a:gd name="T9" fmla="*/ 46 h 72"/>
                  <a:gd name="T10" fmla="*/ 28 w 28"/>
                  <a:gd name="T11" fmla="*/ 0 h 72"/>
                </a:gdLst>
                <a:ahLst/>
                <a:cxnLst>
                  <a:cxn ang="0">
                    <a:pos x="T0" y="T1"/>
                  </a:cxn>
                  <a:cxn ang="0">
                    <a:pos x="T2" y="T3"/>
                  </a:cxn>
                  <a:cxn ang="0">
                    <a:pos x="T4" y="T5"/>
                  </a:cxn>
                  <a:cxn ang="0">
                    <a:pos x="T6" y="T7"/>
                  </a:cxn>
                  <a:cxn ang="0">
                    <a:pos x="T8" y="T9"/>
                  </a:cxn>
                  <a:cxn ang="0">
                    <a:pos x="T10" y="T11"/>
                  </a:cxn>
                </a:cxnLst>
                <a:rect l="0" t="0" r="r" b="b"/>
                <a:pathLst>
                  <a:path w="28" h="72">
                    <a:moveTo>
                      <a:pt x="28" y="0"/>
                    </a:moveTo>
                    <a:lnTo>
                      <a:pt x="28" y="0"/>
                    </a:lnTo>
                    <a:lnTo>
                      <a:pt x="0" y="22"/>
                    </a:lnTo>
                    <a:lnTo>
                      <a:pt x="0" y="72"/>
                    </a:lnTo>
                    <a:lnTo>
                      <a:pt x="28" y="46"/>
                    </a:lnTo>
                    <a:lnTo>
                      <a:pt x="28" y="0"/>
                    </a:lnTo>
                  </a:path>
                </a:pathLst>
              </a:custGeom>
              <a:grpFill/>
              <a:ln>
                <a:noFill/>
              </a:ln>
            </p:spPr>
            <p:txBody>
              <a:bodyPr vert="horz" wrap="square" lIns="91440" tIns="45720" rIns="91440" bIns="45720" numCol="1" anchor="t" anchorCtr="0" compatLnSpc="1"/>
              <a:lstStyle/>
              <a:p>
                <a:endParaRPr lang="zh-CN" altLang="en-US"/>
              </a:p>
            </p:txBody>
          </p:sp>
          <p:sp>
            <p:nvSpPr>
              <p:cNvPr id="1210" name="Freeform 655"/>
              <p:cNvSpPr/>
              <p:nvPr/>
            </p:nvSpPr>
            <p:spPr bwMode="auto">
              <a:xfrm>
                <a:off x="4568" y="1922"/>
                <a:ext cx="86" cy="119"/>
              </a:xfrm>
              <a:custGeom>
                <a:avLst/>
                <a:gdLst>
                  <a:gd name="T0" fmla="*/ 86 w 86"/>
                  <a:gd name="T1" fmla="*/ 0 h 119"/>
                  <a:gd name="T2" fmla="*/ 86 w 86"/>
                  <a:gd name="T3" fmla="*/ 0 h 119"/>
                  <a:gd name="T4" fmla="*/ 0 w 86"/>
                  <a:gd name="T5" fmla="*/ 75 h 119"/>
                  <a:gd name="T6" fmla="*/ 0 w 86"/>
                  <a:gd name="T7" fmla="*/ 119 h 119"/>
                  <a:gd name="T8" fmla="*/ 86 w 86"/>
                  <a:gd name="T9" fmla="*/ 36 h 119"/>
                  <a:gd name="T10" fmla="*/ 86 w 86"/>
                  <a:gd name="T11" fmla="*/ 0 h 119"/>
                </a:gdLst>
                <a:ahLst/>
                <a:cxnLst>
                  <a:cxn ang="0">
                    <a:pos x="T0" y="T1"/>
                  </a:cxn>
                  <a:cxn ang="0">
                    <a:pos x="T2" y="T3"/>
                  </a:cxn>
                  <a:cxn ang="0">
                    <a:pos x="T4" y="T5"/>
                  </a:cxn>
                  <a:cxn ang="0">
                    <a:pos x="T6" y="T7"/>
                  </a:cxn>
                  <a:cxn ang="0">
                    <a:pos x="T8" y="T9"/>
                  </a:cxn>
                  <a:cxn ang="0">
                    <a:pos x="T10" y="T11"/>
                  </a:cxn>
                </a:cxnLst>
                <a:rect l="0" t="0" r="r" b="b"/>
                <a:pathLst>
                  <a:path w="86" h="119">
                    <a:moveTo>
                      <a:pt x="86" y="0"/>
                    </a:moveTo>
                    <a:lnTo>
                      <a:pt x="86" y="0"/>
                    </a:lnTo>
                    <a:lnTo>
                      <a:pt x="0" y="75"/>
                    </a:lnTo>
                    <a:lnTo>
                      <a:pt x="0" y="119"/>
                    </a:lnTo>
                    <a:lnTo>
                      <a:pt x="86" y="36"/>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211" name="Freeform 656"/>
              <p:cNvSpPr/>
              <p:nvPr/>
            </p:nvSpPr>
            <p:spPr bwMode="auto">
              <a:xfrm>
                <a:off x="4568" y="1922"/>
                <a:ext cx="86" cy="119"/>
              </a:xfrm>
              <a:custGeom>
                <a:avLst/>
                <a:gdLst>
                  <a:gd name="T0" fmla="*/ 86 w 86"/>
                  <a:gd name="T1" fmla="*/ 0 h 119"/>
                  <a:gd name="T2" fmla="*/ 86 w 86"/>
                  <a:gd name="T3" fmla="*/ 0 h 119"/>
                  <a:gd name="T4" fmla="*/ 0 w 86"/>
                  <a:gd name="T5" fmla="*/ 75 h 119"/>
                  <a:gd name="T6" fmla="*/ 0 w 86"/>
                  <a:gd name="T7" fmla="*/ 119 h 119"/>
                  <a:gd name="T8" fmla="*/ 86 w 86"/>
                  <a:gd name="T9" fmla="*/ 36 h 119"/>
                  <a:gd name="T10" fmla="*/ 86 w 86"/>
                  <a:gd name="T11" fmla="*/ 0 h 119"/>
                </a:gdLst>
                <a:ahLst/>
                <a:cxnLst>
                  <a:cxn ang="0">
                    <a:pos x="T0" y="T1"/>
                  </a:cxn>
                  <a:cxn ang="0">
                    <a:pos x="T2" y="T3"/>
                  </a:cxn>
                  <a:cxn ang="0">
                    <a:pos x="T4" y="T5"/>
                  </a:cxn>
                  <a:cxn ang="0">
                    <a:pos x="T6" y="T7"/>
                  </a:cxn>
                  <a:cxn ang="0">
                    <a:pos x="T8" y="T9"/>
                  </a:cxn>
                  <a:cxn ang="0">
                    <a:pos x="T10" y="T11"/>
                  </a:cxn>
                </a:cxnLst>
                <a:rect l="0" t="0" r="r" b="b"/>
                <a:pathLst>
                  <a:path w="86" h="119">
                    <a:moveTo>
                      <a:pt x="86" y="0"/>
                    </a:moveTo>
                    <a:lnTo>
                      <a:pt x="86" y="0"/>
                    </a:lnTo>
                    <a:lnTo>
                      <a:pt x="0" y="75"/>
                    </a:lnTo>
                    <a:lnTo>
                      <a:pt x="0" y="119"/>
                    </a:lnTo>
                    <a:lnTo>
                      <a:pt x="86" y="36"/>
                    </a:lnTo>
                    <a:lnTo>
                      <a:pt x="86" y="0"/>
                    </a:lnTo>
                  </a:path>
                </a:pathLst>
              </a:custGeom>
              <a:grpFill/>
              <a:ln>
                <a:noFill/>
              </a:ln>
            </p:spPr>
            <p:txBody>
              <a:bodyPr vert="horz" wrap="square" lIns="91440" tIns="45720" rIns="91440" bIns="45720" numCol="1" anchor="t" anchorCtr="0" compatLnSpc="1"/>
              <a:lstStyle/>
              <a:p>
                <a:endParaRPr lang="zh-CN" altLang="en-US"/>
              </a:p>
            </p:txBody>
          </p:sp>
          <p:sp>
            <p:nvSpPr>
              <p:cNvPr id="1212" name="Freeform 657"/>
              <p:cNvSpPr/>
              <p:nvPr/>
            </p:nvSpPr>
            <p:spPr bwMode="auto">
              <a:xfrm>
                <a:off x="4678" y="1832"/>
                <a:ext cx="84" cy="104"/>
              </a:xfrm>
              <a:custGeom>
                <a:avLst/>
                <a:gdLst>
                  <a:gd name="T0" fmla="*/ 84 w 84"/>
                  <a:gd name="T1" fmla="*/ 0 h 104"/>
                  <a:gd name="T2" fmla="*/ 84 w 84"/>
                  <a:gd name="T3" fmla="*/ 0 h 104"/>
                  <a:gd name="T4" fmla="*/ 0 w 84"/>
                  <a:gd name="T5" fmla="*/ 70 h 104"/>
                  <a:gd name="T6" fmla="*/ 0 w 84"/>
                  <a:gd name="T7" fmla="*/ 104 h 104"/>
                  <a:gd name="T8" fmla="*/ 84 w 84"/>
                  <a:gd name="T9" fmla="*/ 26 h 104"/>
                  <a:gd name="T10" fmla="*/ 84 w 84"/>
                  <a:gd name="T11" fmla="*/ 0 h 104"/>
                </a:gdLst>
                <a:ahLst/>
                <a:cxnLst>
                  <a:cxn ang="0">
                    <a:pos x="T0" y="T1"/>
                  </a:cxn>
                  <a:cxn ang="0">
                    <a:pos x="T2" y="T3"/>
                  </a:cxn>
                  <a:cxn ang="0">
                    <a:pos x="T4" y="T5"/>
                  </a:cxn>
                  <a:cxn ang="0">
                    <a:pos x="T6" y="T7"/>
                  </a:cxn>
                  <a:cxn ang="0">
                    <a:pos x="T8" y="T9"/>
                  </a:cxn>
                  <a:cxn ang="0">
                    <a:pos x="T10" y="T11"/>
                  </a:cxn>
                </a:cxnLst>
                <a:rect l="0" t="0" r="r" b="b"/>
                <a:pathLst>
                  <a:path w="84" h="104">
                    <a:moveTo>
                      <a:pt x="84" y="0"/>
                    </a:moveTo>
                    <a:lnTo>
                      <a:pt x="84" y="0"/>
                    </a:lnTo>
                    <a:lnTo>
                      <a:pt x="0" y="70"/>
                    </a:lnTo>
                    <a:lnTo>
                      <a:pt x="0" y="104"/>
                    </a:lnTo>
                    <a:lnTo>
                      <a:pt x="84" y="26"/>
                    </a:lnTo>
                    <a:lnTo>
                      <a:pt x="84" y="0"/>
                    </a:lnTo>
                    <a:close/>
                  </a:path>
                </a:pathLst>
              </a:custGeom>
              <a:grpFill/>
              <a:ln>
                <a:noFill/>
              </a:ln>
            </p:spPr>
            <p:txBody>
              <a:bodyPr vert="horz" wrap="square" lIns="91440" tIns="45720" rIns="91440" bIns="45720" numCol="1" anchor="t" anchorCtr="0" compatLnSpc="1"/>
              <a:lstStyle/>
              <a:p>
                <a:endParaRPr lang="zh-CN" altLang="en-US"/>
              </a:p>
            </p:txBody>
          </p:sp>
          <p:sp>
            <p:nvSpPr>
              <p:cNvPr id="1213" name="Freeform 658"/>
              <p:cNvSpPr/>
              <p:nvPr/>
            </p:nvSpPr>
            <p:spPr bwMode="auto">
              <a:xfrm>
                <a:off x="4678" y="1832"/>
                <a:ext cx="84" cy="104"/>
              </a:xfrm>
              <a:custGeom>
                <a:avLst/>
                <a:gdLst>
                  <a:gd name="T0" fmla="*/ 84 w 84"/>
                  <a:gd name="T1" fmla="*/ 0 h 104"/>
                  <a:gd name="T2" fmla="*/ 84 w 84"/>
                  <a:gd name="T3" fmla="*/ 0 h 104"/>
                  <a:gd name="T4" fmla="*/ 0 w 84"/>
                  <a:gd name="T5" fmla="*/ 70 h 104"/>
                  <a:gd name="T6" fmla="*/ 0 w 84"/>
                  <a:gd name="T7" fmla="*/ 104 h 104"/>
                  <a:gd name="T8" fmla="*/ 84 w 84"/>
                  <a:gd name="T9" fmla="*/ 26 h 104"/>
                  <a:gd name="T10" fmla="*/ 84 w 84"/>
                  <a:gd name="T11" fmla="*/ 0 h 104"/>
                </a:gdLst>
                <a:ahLst/>
                <a:cxnLst>
                  <a:cxn ang="0">
                    <a:pos x="T0" y="T1"/>
                  </a:cxn>
                  <a:cxn ang="0">
                    <a:pos x="T2" y="T3"/>
                  </a:cxn>
                  <a:cxn ang="0">
                    <a:pos x="T4" y="T5"/>
                  </a:cxn>
                  <a:cxn ang="0">
                    <a:pos x="T6" y="T7"/>
                  </a:cxn>
                  <a:cxn ang="0">
                    <a:pos x="T8" y="T9"/>
                  </a:cxn>
                  <a:cxn ang="0">
                    <a:pos x="T10" y="T11"/>
                  </a:cxn>
                </a:cxnLst>
                <a:rect l="0" t="0" r="r" b="b"/>
                <a:pathLst>
                  <a:path w="84" h="104">
                    <a:moveTo>
                      <a:pt x="84" y="0"/>
                    </a:moveTo>
                    <a:lnTo>
                      <a:pt x="84" y="0"/>
                    </a:lnTo>
                    <a:lnTo>
                      <a:pt x="0" y="70"/>
                    </a:lnTo>
                    <a:lnTo>
                      <a:pt x="0" y="104"/>
                    </a:lnTo>
                    <a:lnTo>
                      <a:pt x="84" y="26"/>
                    </a:lnTo>
                    <a:lnTo>
                      <a:pt x="84" y="0"/>
                    </a:lnTo>
                  </a:path>
                </a:pathLst>
              </a:custGeom>
              <a:grpFill/>
              <a:ln>
                <a:noFill/>
              </a:ln>
            </p:spPr>
            <p:txBody>
              <a:bodyPr vert="horz" wrap="square" lIns="91440" tIns="45720" rIns="91440" bIns="45720" numCol="1" anchor="t" anchorCtr="0" compatLnSpc="1"/>
              <a:lstStyle/>
              <a:p>
                <a:endParaRPr lang="zh-CN" altLang="en-US"/>
              </a:p>
            </p:txBody>
          </p:sp>
          <p:sp>
            <p:nvSpPr>
              <p:cNvPr id="1214" name="Freeform 659"/>
              <p:cNvSpPr/>
              <p:nvPr/>
            </p:nvSpPr>
            <p:spPr bwMode="auto">
              <a:xfrm>
                <a:off x="4516" y="2069"/>
                <a:ext cx="60" cy="104"/>
              </a:xfrm>
              <a:custGeom>
                <a:avLst/>
                <a:gdLst>
                  <a:gd name="T0" fmla="*/ 60 w 60"/>
                  <a:gd name="T1" fmla="*/ 0 h 104"/>
                  <a:gd name="T2" fmla="*/ 60 w 60"/>
                  <a:gd name="T3" fmla="*/ 0 h 104"/>
                  <a:gd name="T4" fmla="*/ 0 w 60"/>
                  <a:gd name="T5" fmla="*/ 54 h 104"/>
                  <a:gd name="T6" fmla="*/ 0 w 60"/>
                  <a:gd name="T7" fmla="*/ 104 h 104"/>
                  <a:gd name="T8" fmla="*/ 60 w 60"/>
                  <a:gd name="T9" fmla="*/ 44 h 104"/>
                  <a:gd name="T10" fmla="*/ 60 w 60"/>
                  <a:gd name="T11" fmla="*/ 0 h 104"/>
                </a:gdLst>
                <a:ahLst/>
                <a:cxnLst>
                  <a:cxn ang="0">
                    <a:pos x="T0" y="T1"/>
                  </a:cxn>
                  <a:cxn ang="0">
                    <a:pos x="T2" y="T3"/>
                  </a:cxn>
                  <a:cxn ang="0">
                    <a:pos x="T4" y="T5"/>
                  </a:cxn>
                  <a:cxn ang="0">
                    <a:pos x="T6" y="T7"/>
                  </a:cxn>
                  <a:cxn ang="0">
                    <a:pos x="T8" y="T9"/>
                  </a:cxn>
                  <a:cxn ang="0">
                    <a:pos x="T10" y="T11"/>
                  </a:cxn>
                </a:cxnLst>
                <a:rect l="0" t="0" r="r" b="b"/>
                <a:pathLst>
                  <a:path w="60" h="104">
                    <a:moveTo>
                      <a:pt x="60" y="0"/>
                    </a:moveTo>
                    <a:lnTo>
                      <a:pt x="60" y="0"/>
                    </a:lnTo>
                    <a:lnTo>
                      <a:pt x="0" y="54"/>
                    </a:lnTo>
                    <a:lnTo>
                      <a:pt x="0" y="104"/>
                    </a:lnTo>
                    <a:lnTo>
                      <a:pt x="60" y="44"/>
                    </a:lnTo>
                    <a:lnTo>
                      <a:pt x="60" y="0"/>
                    </a:lnTo>
                    <a:close/>
                  </a:path>
                </a:pathLst>
              </a:custGeom>
              <a:grpFill/>
              <a:ln>
                <a:noFill/>
              </a:ln>
            </p:spPr>
            <p:txBody>
              <a:bodyPr vert="horz" wrap="square" lIns="91440" tIns="45720" rIns="91440" bIns="45720" numCol="1" anchor="t" anchorCtr="0" compatLnSpc="1"/>
              <a:lstStyle/>
              <a:p>
                <a:endParaRPr lang="zh-CN" altLang="en-US"/>
              </a:p>
            </p:txBody>
          </p:sp>
          <p:sp>
            <p:nvSpPr>
              <p:cNvPr id="1215" name="Freeform 660"/>
              <p:cNvSpPr/>
              <p:nvPr/>
            </p:nvSpPr>
            <p:spPr bwMode="auto">
              <a:xfrm>
                <a:off x="4516" y="2069"/>
                <a:ext cx="60" cy="104"/>
              </a:xfrm>
              <a:custGeom>
                <a:avLst/>
                <a:gdLst>
                  <a:gd name="T0" fmla="*/ 60 w 60"/>
                  <a:gd name="T1" fmla="*/ 0 h 104"/>
                  <a:gd name="T2" fmla="*/ 60 w 60"/>
                  <a:gd name="T3" fmla="*/ 0 h 104"/>
                  <a:gd name="T4" fmla="*/ 0 w 60"/>
                  <a:gd name="T5" fmla="*/ 54 h 104"/>
                  <a:gd name="T6" fmla="*/ 0 w 60"/>
                  <a:gd name="T7" fmla="*/ 104 h 104"/>
                  <a:gd name="T8" fmla="*/ 60 w 60"/>
                  <a:gd name="T9" fmla="*/ 44 h 104"/>
                  <a:gd name="T10" fmla="*/ 60 w 60"/>
                  <a:gd name="T11" fmla="*/ 0 h 104"/>
                </a:gdLst>
                <a:ahLst/>
                <a:cxnLst>
                  <a:cxn ang="0">
                    <a:pos x="T0" y="T1"/>
                  </a:cxn>
                  <a:cxn ang="0">
                    <a:pos x="T2" y="T3"/>
                  </a:cxn>
                  <a:cxn ang="0">
                    <a:pos x="T4" y="T5"/>
                  </a:cxn>
                  <a:cxn ang="0">
                    <a:pos x="T6" y="T7"/>
                  </a:cxn>
                  <a:cxn ang="0">
                    <a:pos x="T8" y="T9"/>
                  </a:cxn>
                  <a:cxn ang="0">
                    <a:pos x="T10" y="T11"/>
                  </a:cxn>
                </a:cxnLst>
                <a:rect l="0" t="0" r="r" b="b"/>
                <a:pathLst>
                  <a:path w="60" h="104">
                    <a:moveTo>
                      <a:pt x="60" y="0"/>
                    </a:moveTo>
                    <a:lnTo>
                      <a:pt x="60" y="0"/>
                    </a:lnTo>
                    <a:lnTo>
                      <a:pt x="0" y="54"/>
                    </a:lnTo>
                    <a:lnTo>
                      <a:pt x="0" y="104"/>
                    </a:lnTo>
                    <a:lnTo>
                      <a:pt x="60" y="44"/>
                    </a:lnTo>
                    <a:lnTo>
                      <a:pt x="60" y="0"/>
                    </a:lnTo>
                  </a:path>
                </a:pathLst>
              </a:custGeom>
              <a:grpFill/>
              <a:ln>
                <a:noFill/>
              </a:ln>
            </p:spPr>
            <p:txBody>
              <a:bodyPr vert="horz" wrap="square" lIns="91440" tIns="45720" rIns="91440" bIns="45720" numCol="1" anchor="t" anchorCtr="0" compatLnSpc="1"/>
              <a:lstStyle/>
              <a:p>
                <a:endParaRPr lang="zh-CN" altLang="en-US"/>
              </a:p>
            </p:txBody>
          </p:sp>
          <p:sp>
            <p:nvSpPr>
              <p:cNvPr id="1216" name="Freeform 661"/>
              <p:cNvSpPr/>
              <p:nvPr/>
            </p:nvSpPr>
            <p:spPr bwMode="auto">
              <a:xfrm>
                <a:off x="4600" y="2025"/>
                <a:ext cx="24" cy="64"/>
              </a:xfrm>
              <a:custGeom>
                <a:avLst/>
                <a:gdLst>
                  <a:gd name="T0" fmla="*/ 24 w 24"/>
                  <a:gd name="T1" fmla="*/ 0 h 64"/>
                  <a:gd name="T2" fmla="*/ 0 w 24"/>
                  <a:gd name="T3" fmla="*/ 22 h 64"/>
                  <a:gd name="T4" fmla="*/ 0 w 24"/>
                  <a:gd name="T5" fmla="*/ 64 h 64"/>
                  <a:gd name="T6" fmla="*/ 24 w 24"/>
                  <a:gd name="T7" fmla="*/ 40 h 64"/>
                  <a:gd name="T8" fmla="*/ 24 w 24"/>
                  <a:gd name="T9" fmla="*/ 0 h 64"/>
                </a:gdLst>
                <a:ahLst/>
                <a:cxnLst>
                  <a:cxn ang="0">
                    <a:pos x="T0" y="T1"/>
                  </a:cxn>
                  <a:cxn ang="0">
                    <a:pos x="T2" y="T3"/>
                  </a:cxn>
                  <a:cxn ang="0">
                    <a:pos x="T4" y="T5"/>
                  </a:cxn>
                  <a:cxn ang="0">
                    <a:pos x="T6" y="T7"/>
                  </a:cxn>
                  <a:cxn ang="0">
                    <a:pos x="T8" y="T9"/>
                  </a:cxn>
                </a:cxnLst>
                <a:rect l="0" t="0" r="r" b="b"/>
                <a:pathLst>
                  <a:path w="24" h="64">
                    <a:moveTo>
                      <a:pt x="24" y="0"/>
                    </a:moveTo>
                    <a:lnTo>
                      <a:pt x="0" y="22"/>
                    </a:lnTo>
                    <a:lnTo>
                      <a:pt x="0" y="64"/>
                    </a:lnTo>
                    <a:lnTo>
                      <a:pt x="24" y="40"/>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217" name="Freeform 662"/>
              <p:cNvSpPr/>
              <p:nvPr/>
            </p:nvSpPr>
            <p:spPr bwMode="auto">
              <a:xfrm>
                <a:off x="4600" y="2025"/>
                <a:ext cx="24" cy="64"/>
              </a:xfrm>
              <a:custGeom>
                <a:avLst/>
                <a:gdLst>
                  <a:gd name="T0" fmla="*/ 24 w 24"/>
                  <a:gd name="T1" fmla="*/ 0 h 64"/>
                  <a:gd name="T2" fmla="*/ 0 w 24"/>
                  <a:gd name="T3" fmla="*/ 22 h 64"/>
                  <a:gd name="T4" fmla="*/ 0 w 24"/>
                  <a:gd name="T5" fmla="*/ 64 h 64"/>
                  <a:gd name="T6" fmla="*/ 24 w 24"/>
                  <a:gd name="T7" fmla="*/ 40 h 64"/>
                  <a:gd name="T8" fmla="*/ 24 w 24"/>
                  <a:gd name="T9" fmla="*/ 0 h 64"/>
                </a:gdLst>
                <a:ahLst/>
                <a:cxnLst>
                  <a:cxn ang="0">
                    <a:pos x="T0" y="T1"/>
                  </a:cxn>
                  <a:cxn ang="0">
                    <a:pos x="T2" y="T3"/>
                  </a:cxn>
                  <a:cxn ang="0">
                    <a:pos x="T4" y="T5"/>
                  </a:cxn>
                  <a:cxn ang="0">
                    <a:pos x="T6" y="T7"/>
                  </a:cxn>
                  <a:cxn ang="0">
                    <a:pos x="T8" y="T9"/>
                  </a:cxn>
                </a:cxnLst>
                <a:rect l="0" t="0" r="r" b="b"/>
                <a:pathLst>
                  <a:path w="24" h="64">
                    <a:moveTo>
                      <a:pt x="24" y="0"/>
                    </a:moveTo>
                    <a:lnTo>
                      <a:pt x="0" y="22"/>
                    </a:lnTo>
                    <a:lnTo>
                      <a:pt x="0" y="64"/>
                    </a:lnTo>
                    <a:lnTo>
                      <a:pt x="24" y="40"/>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218" name="Freeform 663"/>
              <p:cNvSpPr/>
              <p:nvPr/>
            </p:nvSpPr>
            <p:spPr bwMode="auto">
              <a:xfrm>
                <a:off x="4648" y="1960"/>
                <a:ext cx="46" cy="81"/>
              </a:xfrm>
              <a:custGeom>
                <a:avLst/>
                <a:gdLst>
                  <a:gd name="T0" fmla="*/ 46 w 46"/>
                  <a:gd name="T1" fmla="*/ 0 h 81"/>
                  <a:gd name="T2" fmla="*/ 0 w 46"/>
                  <a:gd name="T3" fmla="*/ 43 h 81"/>
                  <a:gd name="T4" fmla="*/ 0 w 46"/>
                  <a:gd name="T5" fmla="*/ 81 h 81"/>
                  <a:gd name="T6" fmla="*/ 46 w 46"/>
                  <a:gd name="T7" fmla="*/ 33 h 81"/>
                  <a:gd name="T8" fmla="*/ 46 w 46"/>
                  <a:gd name="T9" fmla="*/ 0 h 81"/>
                </a:gdLst>
                <a:ahLst/>
                <a:cxnLst>
                  <a:cxn ang="0">
                    <a:pos x="T0" y="T1"/>
                  </a:cxn>
                  <a:cxn ang="0">
                    <a:pos x="T2" y="T3"/>
                  </a:cxn>
                  <a:cxn ang="0">
                    <a:pos x="T4" y="T5"/>
                  </a:cxn>
                  <a:cxn ang="0">
                    <a:pos x="T6" y="T7"/>
                  </a:cxn>
                  <a:cxn ang="0">
                    <a:pos x="T8" y="T9"/>
                  </a:cxn>
                </a:cxnLst>
                <a:rect l="0" t="0" r="r" b="b"/>
                <a:pathLst>
                  <a:path w="46" h="81">
                    <a:moveTo>
                      <a:pt x="46" y="0"/>
                    </a:moveTo>
                    <a:lnTo>
                      <a:pt x="0" y="43"/>
                    </a:lnTo>
                    <a:lnTo>
                      <a:pt x="0" y="81"/>
                    </a:lnTo>
                    <a:lnTo>
                      <a:pt x="46" y="33"/>
                    </a:lnTo>
                    <a:lnTo>
                      <a:pt x="46" y="0"/>
                    </a:lnTo>
                    <a:close/>
                  </a:path>
                </a:pathLst>
              </a:custGeom>
              <a:grpFill/>
              <a:ln>
                <a:noFill/>
              </a:ln>
            </p:spPr>
            <p:txBody>
              <a:bodyPr vert="horz" wrap="square" lIns="91440" tIns="45720" rIns="91440" bIns="45720" numCol="1" anchor="t" anchorCtr="0" compatLnSpc="1"/>
              <a:lstStyle/>
              <a:p>
                <a:endParaRPr lang="zh-CN" altLang="en-US"/>
              </a:p>
            </p:txBody>
          </p:sp>
          <p:sp>
            <p:nvSpPr>
              <p:cNvPr id="1219" name="Freeform 664"/>
              <p:cNvSpPr/>
              <p:nvPr/>
            </p:nvSpPr>
            <p:spPr bwMode="auto">
              <a:xfrm>
                <a:off x="4648" y="1960"/>
                <a:ext cx="46" cy="81"/>
              </a:xfrm>
              <a:custGeom>
                <a:avLst/>
                <a:gdLst>
                  <a:gd name="T0" fmla="*/ 46 w 46"/>
                  <a:gd name="T1" fmla="*/ 0 h 81"/>
                  <a:gd name="T2" fmla="*/ 0 w 46"/>
                  <a:gd name="T3" fmla="*/ 43 h 81"/>
                  <a:gd name="T4" fmla="*/ 0 w 46"/>
                  <a:gd name="T5" fmla="*/ 81 h 81"/>
                  <a:gd name="T6" fmla="*/ 46 w 46"/>
                  <a:gd name="T7" fmla="*/ 33 h 81"/>
                  <a:gd name="T8" fmla="*/ 46 w 46"/>
                  <a:gd name="T9" fmla="*/ 0 h 81"/>
                </a:gdLst>
                <a:ahLst/>
                <a:cxnLst>
                  <a:cxn ang="0">
                    <a:pos x="T0" y="T1"/>
                  </a:cxn>
                  <a:cxn ang="0">
                    <a:pos x="T2" y="T3"/>
                  </a:cxn>
                  <a:cxn ang="0">
                    <a:pos x="T4" y="T5"/>
                  </a:cxn>
                  <a:cxn ang="0">
                    <a:pos x="T6" y="T7"/>
                  </a:cxn>
                  <a:cxn ang="0">
                    <a:pos x="T8" y="T9"/>
                  </a:cxn>
                </a:cxnLst>
                <a:rect l="0" t="0" r="r" b="b"/>
                <a:pathLst>
                  <a:path w="46" h="81">
                    <a:moveTo>
                      <a:pt x="46" y="0"/>
                    </a:moveTo>
                    <a:lnTo>
                      <a:pt x="0" y="43"/>
                    </a:lnTo>
                    <a:lnTo>
                      <a:pt x="0" y="81"/>
                    </a:lnTo>
                    <a:lnTo>
                      <a:pt x="46" y="33"/>
                    </a:lnTo>
                    <a:lnTo>
                      <a:pt x="46" y="0"/>
                    </a:lnTo>
                  </a:path>
                </a:pathLst>
              </a:custGeom>
              <a:grpFill/>
              <a:ln>
                <a:noFill/>
              </a:ln>
            </p:spPr>
            <p:txBody>
              <a:bodyPr vert="horz" wrap="square" lIns="91440" tIns="45720" rIns="91440" bIns="45720" numCol="1" anchor="t" anchorCtr="0" compatLnSpc="1"/>
              <a:lstStyle/>
              <a:p>
                <a:endParaRPr lang="zh-CN" altLang="en-US"/>
              </a:p>
            </p:txBody>
          </p:sp>
          <p:sp>
            <p:nvSpPr>
              <p:cNvPr id="1220" name="Freeform 665"/>
              <p:cNvSpPr/>
              <p:nvPr/>
            </p:nvSpPr>
            <p:spPr bwMode="auto">
              <a:xfrm>
                <a:off x="4740" y="1900"/>
                <a:ext cx="22" cy="46"/>
              </a:xfrm>
              <a:custGeom>
                <a:avLst/>
                <a:gdLst>
                  <a:gd name="T0" fmla="*/ 22 w 22"/>
                  <a:gd name="T1" fmla="*/ 0 h 46"/>
                  <a:gd name="T2" fmla="*/ 22 w 22"/>
                  <a:gd name="T3" fmla="*/ 0 h 46"/>
                  <a:gd name="T4" fmla="*/ 0 w 22"/>
                  <a:gd name="T5" fmla="*/ 20 h 46"/>
                  <a:gd name="T6" fmla="*/ 0 w 22"/>
                  <a:gd name="T7" fmla="*/ 46 h 46"/>
                  <a:gd name="T8" fmla="*/ 22 w 22"/>
                  <a:gd name="T9" fmla="*/ 26 h 46"/>
                  <a:gd name="T10" fmla="*/ 22 w 22"/>
                  <a:gd name="T11" fmla="*/ 0 h 46"/>
                </a:gdLst>
                <a:ahLst/>
                <a:cxnLst>
                  <a:cxn ang="0">
                    <a:pos x="T0" y="T1"/>
                  </a:cxn>
                  <a:cxn ang="0">
                    <a:pos x="T2" y="T3"/>
                  </a:cxn>
                  <a:cxn ang="0">
                    <a:pos x="T4" y="T5"/>
                  </a:cxn>
                  <a:cxn ang="0">
                    <a:pos x="T6" y="T7"/>
                  </a:cxn>
                  <a:cxn ang="0">
                    <a:pos x="T8" y="T9"/>
                  </a:cxn>
                  <a:cxn ang="0">
                    <a:pos x="T10" y="T11"/>
                  </a:cxn>
                </a:cxnLst>
                <a:rect l="0" t="0" r="r" b="b"/>
                <a:pathLst>
                  <a:path w="22" h="46">
                    <a:moveTo>
                      <a:pt x="22" y="0"/>
                    </a:moveTo>
                    <a:lnTo>
                      <a:pt x="22" y="0"/>
                    </a:lnTo>
                    <a:lnTo>
                      <a:pt x="0" y="20"/>
                    </a:lnTo>
                    <a:lnTo>
                      <a:pt x="0" y="46"/>
                    </a:lnTo>
                    <a:lnTo>
                      <a:pt x="22" y="26"/>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221" name="Freeform 666"/>
              <p:cNvSpPr/>
              <p:nvPr/>
            </p:nvSpPr>
            <p:spPr bwMode="auto">
              <a:xfrm>
                <a:off x="4740" y="1900"/>
                <a:ext cx="22" cy="46"/>
              </a:xfrm>
              <a:custGeom>
                <a:avLst/>
                <a:gdLst>
                  <a:gd name="T0" fmla="*/ 22 w 22"/>
                  <a:gd name="T1" fmla="*/ 0 h 46"/>
                  <a:gd name="T2" fmla="*/ 22 w 22"/>
                  <a:gd name="T3" fmla="*/ 0 h 46"/>
                  <a:gd name="T4" fmla="*/ 0 w 22"/>
                  <a:gd name="T5" fmla="*/ 20 h 46"/>
                  <a:gd name="T6" fmla="*/ 0 w 22"/>
                  <a:gd name="T7" fmla="*/ 46 h 46"/>
                  <a:gd name="T8" fmla="*/ 22 w 22"/>
                  <a:gd name="T9" fmla="*/ 26 h 46"/>
                  <a:gd name="T10" fmla="*/ 22 w 22"/>
                  <a:gd name="T11" fmla="*/ 0 h 46"/>
                </a:gdLst>
                <a:ahLst/>
                <a:cxnLst>
                  <a:cxn ang="0">
                    <a:pos x="T0" y="T1"/>
                  </a:cxn>
                  <a:cxn ang="0">
                    <a:pos x="T2" y="T3"/>
                  </a:cxn>
                  <a:cxn ang="0">
                    <a:pos x="T4" y="T5"/>
                  </a:cxn>
                  <a:cxn ang="0">
                    <a:pos x="T6" y="T7"/>
                  </a:cxn>
                  <a:cxn ang="0">
                    <a:pos x="T8" y="T9"/>
                  </a:cxn>
                  <a:cxn ang="0">
                    <a:pos x="T10" y="T11"/>
                  </a:cxn>
                </a:cxnLst>
                <a:rect l="0" t="0" r="r" b="b"/>
                <a:pathLst>
                  <a:path w="22" h="46">
                    <a:moveTo>
                      <a:pt x="22" y="0"/>
                    </a:moveTo>
                    <a:lnTo>
                      <a:pt x="22" y="0"/>
                    </a:lnTo>
                    <a:lnTo>
                      <a:pt x="0" y="20"/>
                    </a:lnTo>
                    <a:lnTo>
                      <a:pt x="0" y="46"/>
                    </a:lnTo>
                    <a:lnTo>
                      <a:pt x="22" y="26"/>
                    </a:lnTo>
                    <a:lnTo>
                      <a:pt x="22" y="0"/>
                    </a:lnTo>
                  </a:path>
                </a:pathLst>
              </a:custGeom>
              <a:grpFill/>
              <a:ln>
                <a:noFill/>
              </a:ln>
            </p:spPr>
            <p:txBody>
              <a:bodyPr vert="horz" wrap="square" lIns="91440" tIns="45720" rIns="91440" bIns="45720" numCol="1" anchor="t" anchorCtr="0" compatLnSpc="1"/>
              <a:lstStyle/>
              <a:p>
                <a:endParaRPr lang="zh-CN" altLang="en-US"/>
              </a:p>
            </p:txBody>
          </p:sp>
          <p:sp>
            <p:nvSpPr>
              <p:cNvPr id="1222" name="Freeform 667"/>
              <p:cNvSpPr/>
              <p:nvPr/>
            </p:nvSpPr>
            <p:spPr bwMode="auto">
              <a:xfrm>
                <a:off x="4582" y="2047"/>
                <a:ext cx="92" cy="132"/>
              </a:xfrm>
              <a:custGeom>
                <a:avLst/>
                <a:gdLst>
                  <a:gd name="T0" fmla="*/ 92 w 92"/>
                  <a:gd name="T1" fmla="*/ 0 h 132"/>
                  <a:gd name="T2" fmla="*/ 92 w 92"/>
                  <a:gd name="T3" fmla="*/ 0 h 132"/>
                  <a:gd name="T4" fmla="*/ 0 w 92"/>
                  <a:gd name="T5" fmla="*/ 90 h 132"/>
                  <a:gd name="T6" fmla="*/ 0 w 92"/>
                  <a:gd name="T7" fmla="*/ 132 h 132"/>
                  <a:gd name="T8" fmla="*/ 92 w 92"/>
                  <a:gd name="T9" fmla="*/ 34 h 132"/>
                  <a:gd name="T10" fmla="*/ 92 w 92"/>
                  <a:gd name="T11" fmla="*/ 0 h 132"/>
                </a:gdLst>
                <a:ahLst/>
                <a:cxnLst>
                  <a:cxn ang="0">
                    <a:pos x="T0" y="T1"/>
                  </a:cxn>
                  <a:cxn ang="0">
                    <a:pos x="T2" y="T3"/>
                  </a:cxn>
                  <a:cxn ang="0">
                    <a:pos x="T4" y="T5"/>
                  </a:cxn>
                  <a:cxn ang="0">
                    <a:pos x="T6" y="T7"/>
                  </a:cxn>
                  <a:cxn ang="0">
                    <a:pos x="T8" y="T9"/>
                  </a:cxn>
                  <a:cxn ang="0">
                    <a:pos x="T10" y="T11"/>
                  </a:cxn>
                </a:cxnLst>
                <a:rect l="0" t="0" r="r" b="b"/>
                <a:pathLst>
                  <a:path w="92" h="132">
                    <a:moveTo>
                      <a:pt x="92" y="0"/>
                    </a:moveTo>
                    <a:lnTo>
                      <a:pt x="92" y="0"/>
                    </a:lnTo>
                    <a:lnTo>
                      <a:pt x="0" y="90"/>
                    </a:lnTo>
                    <a:lnTo>
                      <a:pt x="0" y="132"/>
                    </a:lnTo>
                    <a:lnTo>
                      <a:pt x="92" y="34"/>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223" name="Freeform 668"/>
              <p:cNvSpPr/>
              <p:nvPr/>
            </p:nvSpPr>
            <p:spPr bwMode="auto">
              <a:xfrm>
                <a:off x="4582" y="2047"/>
                <a:ext cx="92" cy="132"/>
              </a:xfrm>
              <a:custGeom>
                <a:avLst/>
                <a:gdLst>
                  <a:gd name="T0" fmla="*/ 92 w 92"/>
                  <a:gd name="T1" fmla="*/ 0 h 132"/>
                  <a:gd name="T2" fmla="*/ 92 w 92"/>
                  <a:gd name="T3" fmla="*/ 0 h 132"/>
                  <a:gd name="T4" fmla="*/ 0 w 92"/>
                  <a:gd name="T5" fmla="*/ 90 h 132"/>
                  <a:gd name="T6" fmla="*/ 0 w 92"/>
                  <a:gd name="T7" fmla="*/ 132 h 132"/>
                  <a:gd name="T8" fmla="*/ 92 w 92"/>
                  <a:gd name="T9" fmla="*/ 34 h 132"/>
                  <a:gd name="T10" fmla="*/ 92 w 92"/>
                  <a:gd name="T11" fmla="*/ 0 h 132"/>
                </a:gdLst>
                <a:ahLst/>
                <a:cxnLst>
                  <a:cxn ang="0">
                    <a:pos x="T0" y="T1"/>
                  </a:cxn>
                  <a:cxn ang="0">
                    <a:pos x="T2" y="T3"/>
                  </a:cxn>
                  <a:cxn ang="0">
                    <a:pos x="T4" y="T5"/>
                  </a:cxn>
                  <a:cxn ang="0">
                    <a:pos x="T6" y="T7"/>
                  </a:cxn>
                  <a:cxn ang="0">
                    <a:pos x="T8" y="T9"/>
                  </a:cxn>
                  <a:cxn ang="0">
                    <a:pos x="T10" y="T11"/>
                  </a:cxn>
                </a:cxnLst>
                <a:rect l="0" t="0" r="r" b="b"/>
                <a:pathLst>
                  <a:path w="92" h="132">
                    <a:moveTo>
                      <a:pt x="92" y="0"/>
                    </a:moveTo>
                    <a:lnTo>
                      <a:pt x="92" y="0"/>
                    </a:lnTo>
                    <a:lnTo>
                      <a:pt x="0" y="90"/>
                    </a:lnTo>
                    <a:lnTo>
                      <a:pt x="0" y="132"/>
                    </a:lnTo>
                    <a:lnTo>
                      <a:pt x="92" y="34"/>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224" name="Freeform 669"/>
              <p:cNvSpPr/>
              <p:nvPr/>
            </p:nvSpPr>
            <p:spPr bwMode="auto">
              <a:xfrm>
                <a:off x="4698" y="1962"/>
                <a:ext cx="64" cy="93"/>
              </a:xfrm>
              <a:custGeom>
                <a:avLst/>
                <a:gdLst>
                  <a:gd name="T0" fmla="*/ 64 w 64"/>
                  <a:gd name="T1" fmla="*/ 0 h 93"/>
                  <a:gd name="T2" fmla="*/ 64 w 64"/>
                  <a:gd name="T3" fmla="*/ 0 h 93"/>
                  <a:gd name="T4" fmla="*/ 0 w 64"/>
                  <a:gd name="T5" fmla="*/ 61 h 93"/>
                  <a:gd name="T6" fmla="*/ 0 w 64"/>
                  <a:gd name="T7" fmla="*/ 93 h 93"/>
                  <a:gd name="T8" fmla="*/ 0 w 64"/>
                  <a:gd name="T9" fmla="*/ 93 h 93"/>
                  <a:gd name="T10" fmla="*/ 64 w 64"/>
                  <a:gd name="T11" fmla="*/ 25 h 93"/>
                  <a:gd name="T12" fmla="*/ 64 w 6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4" h="93">
                    <a:moveTo>
                      <a:pt x="64" y="0"/>
                    </a:moveTo>
                    <a:lnTo>
                      <a:pt x="64" y="0"/>
                    </a:lnTo>
                    <a:lnTo>
                      <a:pt x="0" y="61"/>
                    </a:lnTo>
                    <a:lnTo>
                      <a:pt x="0" y="93"/>
                    </a:lnTo>
                    <a:lnTo>
                      <a:pt x="0" y="93"/>
                    </a:lnTo>
                    <a:lnTo>
                      <a:pt x="64" y="25"/>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225" name="Freeform 670"/>
              <p:cNvSpPr/>
              <p:nvPr/>
            </p:nvSpPr>
            <p:spPr bwMode="auto">
              <a:xfrm>
                <a:off x="4698" y="1962"/>
                <a:ext cx="64" cy="93"/>
              </a:xfrm>
              <a:custGeom>
                <a:avLst/>
                <a:gdLst>
                  <a:gd name="T0" fmla="*/ 64 w 64"/>
                  <a:gd name="T1" fmla="*/ 0 h 93"/>
                  <a:gd name="T2" fmla="*/ 64 w 64"/>
                  <a:gd name="T3" fmla="*/ 0 h 93"/>
                  <a:gd name="T4" fmla="*/ 0 w 64"/>
                  <a:gd name="T5" fmla="*/ 61 h 93"/>
                  <a:gd name="T6" fmla="*/ 0 w 64"/>
                  <a:gd name="T7" fmla="*/ 93 h 93"/>
                  <a:gd name="T8" fmla="*/ 0 w 64"/>
                  <a:gd name="T9" fmla="*/ 93 h 93"/>
                  <a:gd name="T10" fmla="*/ 64 w 64"/>
                  <a:gd name="T11" fmla="*/ 25 h 93"/>
                  <a:gd name="T12" fmla="*/ 64 w 6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4" h="93">
                    <a:moveTo>
                      <a:pt x="64" y="0"/>
                    </a:moveTo>
                    <a:lnTo>
                      <a:pt x="64" y="0"/>
                    </a:lnTo>
                    <a:lnTo>
                      <a:pt x="0" y="61"/>
                    </a:lnTo>
                    <a:lnTo>
                      <a:pt x="0" y="93"/>
                    </a:lnTo>
                    <a:lnTo>
                      <a:pt x="0" y="93"/>
                    </a:lnTo>
                    <a:lnTo>
                      <a:pt x="64" y="25"/>
                    </a:lnTo>
                    <a:lnTo>
                      <a:pt x="64" y="0"/>
                    </a:lnTo>
                  </a:path>
                </a:pathLst>
              </a:custGeom>
              <a:grpFill/>
              <a:ln>
                <a:noFill/>
              </a:ln>
            </p:spPr>
            <p:txBody>
              <a:bodyPr vert="horz" wrap="square" lIns="91440" tIns="45720" rIns="91440" bIns="45720" numCol="1" anchor="t" anchorCtr="0" compatLnSpc="1"/>
              <a:lstStyle/>
              <a:p>
                <a:endParaRPr lang="zh-CN" altLang="en-US"/>
              </a:p>
            </p:txBody>
          </p:sp>
          <p:sp>
            <p:nvSpPr>
              <p:cNvPr id="1226" name="Freeform 671"/>
              <p:cNvSpPr/>
              <p:nvPr/>
            </p:nvSpPr>
            <p:spPr bwMode="auto">
              <a:xfrm>
                <a:off x="4558" y="2143"/>
                <a:ext cx="92" cy="138"/>
              </a:xfrm>
              <a:custGeom>
                <a:avLst/>
                <a:gdLst>
                  <a:gd name="T0" fmla="*/ 92 w 92"/>
                  <a:gd name="T1" fmla="*/ 0 h 138"/>
                  <a:gd name="T2" fmla="*/ 92 w 92"/>
                  <a:gd name="T3" fmla="*/ 0 h 138"/>
                  <a:gd name="T4" fmla="*/ 0 w 92"/>
                  <a:gd name="T5" fmla="*/ 94 h 138"/>
                  <a:gd name="T6" fmla="*/ 0 w 92"/>
                  <a:gd name="T7" fmla="*/ 138 h 138"/>
                  <a:gd name="T8" fmla="*/ 92 w 92"/>
                  <a:gd name="T9" fmla="*/ 36 h 138"/>
                  <a:gd name="T10" fmla="*/ 92 w 92"/>
                  <a:gd name="T11" fmla="*/ 0 h 138"/>
                </a:gdLst>
                <a:ahLst/>
                <a:cxnLst>
                  <a:cxn ang="0">
                    <a:pos x="T0" y="T1"/>
                  </a:cxn>
                  <a:cxn ang="0">
                    <a:pos x="T2" y="T3"/>
                  </a:cxn>
                  <a:cxn ang="0">
                    <a:pos x="T4" y="T5"/>
                  </a:cxn>
                  <a:cxn ang="0">
                    <a:pos x="T6" y="T7"/>
                  </a:cxn>
                  <a:cxn ang="0">
                    <a:pos x="T8" y="T9"/>
                  </a:cxn>
                  <a:cxn ang="0">
                    <a:pos x="T10" y="T11"/>
                  </a:cxn>
                </a:cxnLst>
                <a:rect l="0" t="0" r="r" b="b"/>
                <a:pathLst>
                  <a:path w="92" h="138">
                    <a:moveTo>
                      <a:pt x="92" y="0"/>
                    </a:moveTo>
                    <a:lnTo>
                      <a:pt x="92" y="0"/>
                    </a:lnTo>
                    <a:lnTo>
                      <a:pt x="0" y="94"/>
                    </a:lnTo>
                    <a:lnTo>
                      <a:pt x="0" y="138"/>
                    </a:lnTo>
                    <a:lnTo>
                      <a:pt x="92" y="36"/>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227" name="Freeform 672"/>
              <p:cNvSpPr/>
              <p:nvPr/>
            </p:nvSpPr>
            <p:spPr bwMode="auto">
              <a:xfrm>
                <a:off x="4558" y="2143"/>
                <a:ext cx="92" cy="138"/>
              </a:xfrm>
              <a:custGeom>
                <a:avLst/>
                <a:gdLst>
                  <a:gd name="T0" fmla="*/ 92 w 92"/>
                  <a:gd name="T1" fmla="*/ 0 h 138"/>
                  <a:gd name="T2" fmla="*/ 92 w 92"/>
                  <a:gd name="T3" fmla="*/ 0 h 138"/>
                  <a:gd name="T4" fmla="*/ 0 w 92"/>
                  <a:gd name="T5" fmla="*/ 94 h 138"/>
                  <a:gd name="T6" fmla="*/ 0 w 92"/>
                  <a:gd name="T7" fmla="*/ 138 h 138"/>
                  <a:gd name="T8" fmla="*/ 92 w 92"/>
                  <a:gd name="T9" fmla="*/ 36 h 138"/>
                  <a:gd name="T10" fmla="*/ 92 w 92"/>
                  <a:gd name="T11" fmla="*/ 0 h 138"/>
                </a:gdLst>
                <a:ahLst/>
                <a:cxnLst>
                  <a:cxn ang="0">
                    <a:pos x="T0" y="T1"/>
                  </a:cxn>
                  <a:cxn ang="0">
                    <a:pos x="T2" y="T3"/>
                  </a:cxn>
                  <a:cxn ang="0">
                    <a:pos x="T4" y="T5"/>
                  </a:cxn>
                  <a:cxn ang="0">
                    <a:pos x="T6" y="T7"/>
                  </a:cxn>
                  <a:cxn ang="0">
                    <a:pos x="T8" y="T9"/>
                  </a:cxn>
                  <a:cxn ang="0">
                    <a:pos x="T10" y="T11"/>
                  </a:cxn>
                </a:cxnLst>
                <a:rect l="0" t="0" r="r" b="b"/>
                <a:pathLst>
                  <a:path w="92" h="138">
                    <a:moveTo>
                      <a:pt x="92" y="0"/>
                    </a:moveTo>
                    <a:lnTo>
                      <a:pt x="92" y="0"/>
                    </a:lnTo>
                    <a:lnTo>
                      <a:pt x="0" y="94"/>
                    </a:lnTo>
                    <a:lnTo>
                      <a:pt x="0" y="138"/>
                    </a:lnTo>
                    <a:lnTo>
                      <a:pt x="92" y="36"/>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228" name="Freeform 673"/>
              <p:cNvSpPr/>
              <p:nvPr/>
            </p:nvSpPr>
            <p:spPr bwMode="auto">
              <a:xfrm>
                <a:off x="4674" y="2073"/>
                <a:ext cx="44" cy="80"/>
              </a:xfrm>
              <a:custGeom>
                <a:avLst/>
                <a:gdLst>
                  <a:gd name="T0" fmla="*/ 44 w 44"/>
                  <a:gd name="T1" fmla="*/ 0 h 80"/>
                  <a:gd name="T2" fmla="*/ 0 w 44"/>
                  <a:gd name="T3" fmla="*/ 46 h 80"/>
                  <a:gd name="T4" fmla="*/ 0 w 44"/>
                  <a:gd name="T5" fmla="*/ 80 h 80"/>
                  <a:gd name="T6" fmla="*/ 44 w 44"/>
                  <a:gd name="T7" fmla="*/ 30 h 80"/>
                  <a:gd name="T8" fmla="*/ 44 w 44"/>
                  <a:gd name="T9" fmla="*/ 0 h 80"/>
                </a:gdLst>
                <a:ahLst/>
                <a:cxnLst>
                  <a:cxn ang="0">
                    <a:pos x="T0" y="T1"/>
                  </a:cxn>
                  <a:cxn ang="0">
                    <a:pos x="T2" y="T3"/>
                  </a:cxn>
                  <a:cxn ang="0">
                    <a:pos x="T4" y="T5"/>
                  </a:cxn>
                  <a:cxn ang="0">
                    <a:pos x="T6" y="T7"/>
                  </a:cxn>
                  <a:cxn ang="0">
                    <a:pos x="T8" y="T9"/>
                  </a:cxn>
                </a:cxnLst>
                <a:rect l="0" t="0" r="r" b="b"/>
                <a:pathLst>
                  <a:path w="44" h="80">
                    <a:moveTo>
                      <a:pt x="44" y="0"/>
                    </a:moveTo>
                    <a:lnTo>
                      <a:pt x="0" y="46"/>
                    </a:lnTo>
                    <a:lnTo>
                      <a:pt x="0" y="80"/>
                    </a:lnTo>
                    <a:lnTo>
                      <a:pt x="44" y="30"/>
                    </a:lnTo>
                    <a:lnTo>
                      <a:pt x="44" y="0"/>
                    </a:lnTo>
                    <a:close/>
                  </a:path>
                </a:pathLst>
              </a:custGeom>
              <a:grpFill/>
              <a:ln>
                <a:noFill/>
              </a:ln>
            </p:spPr>
            <p:txBody>
              <a:bodyPr vert="horz" wrap="square" lIns="91440" tIns="45720" rIns="91440" bIns="45720" numCol="1" anchor="t" anchorCtr="0" compatLnSpc="1"/>
              <a:lstStyle/>
              <a:p>
                <a:endParaRPr lang="zh-CN" altLang="en-US"/>
              </a:p>
            </p:txBody>
          </p:sp>
          <p:sp>
            <p:nvSpPr>
              <p:cNvPr id="1229" name="Freeform 674"/>
              <p:cNvSpPr/>
              <p:nvPr/>
            </p:nvSpPr>
            <p:spPr bwMode="auto">
              <a:xfrm>
                <a:off x="4674" y="2073"/>
                <a:ext cx="44" cy="80"/>
              </a:xfrm>
              <a:custGeom>
                <a:avLst/>
                <a:gdLst>
                  <a:gd name="T0" fmla="*/ 44 w 44"/>
                  <a:gd name="T1" fmla="*/ 0 h 80"/>
                  <a:gd name="T2" fmla="*/ 0 w 44"/>
                  <a:gd name="T3" fmla="*/ 46 h 80"/>
                  <a:gd name="T4" fmla="*/ 0 w 44"/>
                  <a:gd name="T5" fmla="*/ 80 h 80"/>
                  <a:gd name="T6" fmla="*/ 44 w 44"/>
                  <a:gd name="T7" fmla="*/ 30 h 80"/>
                  <a:gd name="T8" fmla="*/ 44 w 44"/>
                  <a:gd name="T9" fmla="*/ 0 h 80"/>
                </a:gdLst>
                <a:ahLst/>
                <a:cxnLst>
                  <a:cxn ang="0">
                    <a:pos x="T0" y="T1"/>
                  </a:cxn>
                  <a:cxn ang="0">
                    <a:pos x="T2" y="T3"/>
                  </a:cxn>
                  <a:cxn ang="0">
                    <a:pos x="T4" y="T5"/>
                  </a:cxn>
                  <a:cxn ang="0">
                    <a:pos x="T6" y="T7"/>
                  </a:cxn>
                  <a:cxn ang="0">
                    <a:pos x="T8" y="T9"/>
                  </a:cxn>
                </a:cxnLst>
                <a:rect l="0" t="0" r="r" b="b"/>
                <a:pathLst>
                  <a:path w="44" h="80">
                    <a:moveTo>
                      <a:pt x="44" y="0"/>
                    </a:moveTo>
                    <a:lnTo>
                      <a:pt x="0" y="46"/>
                    </a:lnTo>
                    <a:lnTo>
                      <a:pt x="0" y="80"/>
                    </a:lnTo>
                    <a:lnTo>
                      <a:pt x="44" y="30"/>
                    </a:lnTo>
                    <a:lnTo>
                      <a:pt x="44" y="0"/>
                    </a:lnTo>
                  </a:path>
                </a:pathLst>
              </a:custGeom>
              <a:grpFill/>
              <a:ln>
                <a:noFill/>
              </a:ln>
            </p:spPr>
            <p:txBody>
              <a:bodyPr vert="horz" wrap="square" lIns="91440" tIns="45720" rIns="91440" bIns="45720" numCol="1" anchor="t" anchorCtr="0" compatLnSpc="1"/>
              <a:lstStyle/>
              <a:p>
                <a:endParaRPr lang="zh-CN" altLang="en-US"/>
              </a:p>
            </p:txBody>
          </p:sp>
          <p:sp>
            <p:nvSpPr>
              <p:cNvPr id="1230" name="Freeform 675"/>
              <p:cNvSpPr/>
              <p:nvPr/>
            </p:nvSpPr>
            <p:spPr bwMode="auto">
              <a:xfrm>
                <a:off x="4754" y="2029"/>
                <a:ext cx="8" cy="34"/>
              </a:xfrm>
              <a:custGeom>
                <a:avLst/>
                <a:gdLst>
                  <a:gd name="T0" fmla="*/ 8 w 8"/>
                  <a:gd name="T1" fmla="*/ 0 h 34"/>
                  <a:gd name="T2" fmla="*/ 8 w 8"/>
                  <a:gd name="T3" fmla="*/ 0 h 34"/>
                  <a:gd name="T4" fmla="*/ 0 w 8"/>
                  <a:gd name="T5" fmla="*/ 8 h 34"/>
                  <a:gd name="T6" fmla="*/ 0 w 8"/>
                  <a:gd name="T7" fmla="*/ 34 h 34"/>
                  <a:gd name="T8" fmla="*/ 8 w 8"/>
                  <a:gd name="T9" fmla="*/ 26 h 34"/>
                  <a:gd name="T10" fmla="*/ 8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8" y="0"/>
                    </a:moveTo>
                    <a:lnTo>
                      <a:pt x="8" y="0"/>
                    </a:lnTo>
                    <a:lnTo>
                      <a:pt x="0" y="8"/>
                    </a:lnTo>
                    <a:lnTo>
                      <a:pt x="0" y="34"/>
                    </a:lnTo>
                    <a:lnTo>
                      <a:pt x="8" y="26"/>
                    </a:lnTo>
                    <a:lnTo>
                      <a:pt x="8" y="0"/>
                    </a:lnTo>
                    <a:close/>
                  </a:path>
                </a:pathLst>
              </a:custGeom>
              <a:grpFill/>
              <a:ln>
                <a:noFill/>
              </a:ln>
            </p:spPr>
            <p:txBody>
              <a:bodyPr vert="horz" wrap="square" lIns="91440" tIns="45720" rIns="91440" bIns="45720" numCol="1" anchor="t" anchorCtr="0" compatLnSpc="1"/>
              <a:lstStyle/>
              <a:p>
                <a:endParaRPr lang="zh-CN" altLang="en-US"/>
              </a:p>
            </p:txBody>
          </p:sp>
          <p:sp>
            <p:nvSpPr>
              <p:cNvPr id="1231" name="Freeform 676"/>
              <p:cNvSpPr/>
              <p:nvPr/>
            </p:nvSpPr>
            <p:spPr bwMode="auto">
              <a:xfrm>
                <a:off x="4754" y="2029"/>
                <a:ext cx="8" cy="34"/>
              </a:xfrm>
              <a:custGeom>
                <a:avLst/>
                <a:gdLst>
                  <a:gd name="T0" fmla="*/ 8 w 8"/>
                  <a:gd name="T1" fmla="*/ 0 h 34"/>
                  <a:gd name="T2" fmla="*/ 8 w 8"/>
                  <a:gd name="T3" fmla="*/ 0 h 34"/>
                  <a:gd name="T4" fmla="*/ 0 w 8"/>
                  <a:gd name="T5" fmla="*/ 8 h 34"/>
                  <a:gd name="T6" fmla="*/ 0 w 8"/>
                  <a:gd name="T7" fmla="*/ 34 h 34"/>
                  <a:gd name="T8" fmla="*/ 8 w 8"/>
                  <a:gd name="T9" fmla="*/ 26 h 34"/>
                  <a:gd name="T10" fmla="*/ 8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8" y="0"/>
                    </a:moveTo>
                    <a:lnTo>
                      <a:pt x="8" y="0"/>
                    </a:lnTo>
                    <a:lnTo>
                      <a:pt x="0" y="8"/>
                    </a:lnTo>
                    <a:lnTo>
                      <a:pt x="0" y="34"/>
                    </a:lnTo>
                    <a:lnTo>
                      <a:pt x="8" y="26"/>
                    </a:lnTo>
                    <a:lnTo>
                      <a:pt x="8" y="0"/>
                    </a:lnTo>
                  </a:path>
                </a:pathLst>
              </a:custGeom>
              <a:grpFill/>
              <a:ln>
                <a:noFill/>
              </a:ln>
            </p:spPr>
            <p:txBody>
              <a:bodyPr vert="horz" wrap="square" lIns="91440" tIns="45720" rIns="91440" bIns="45720" numCol="1" anchor="t" anchorCtr="0" compatLnSpc="1"/>
              <a:lstStyle/>
              <a:p>
                <a:endParaRPr lang="zh-CN" altLang="en-US"/>
              </a:p>
            </p:txBody>
          </p:sp>
          <p:sp>
            <p:nvSpPr>
              <p:cNvPr id="1232" name="Freeform 677"/>
              <p:cNvSpPr/>
              <p:nvPr/>
            </p:nvSpPr>
            <p:spPr bwMode="auto">
              <a:xfrm>
                <a:off x="4564" y="2267"/>
                <a:ext cx="36" cy="84"/>
              </a:xfrm>
              <a:custGeom>
                <a:avLst/>
                <a:gdLst>
                  <a:gd name="T0" fmla="*/ 36 w 36"/>
                  <a:gd name="T1" fmla="*/ 0 h 84"/>
                  <a:gd name="T2" fmla="*/ 36 w 36"/>
                  <a:gd name="T3" fmla="*/ 0 h 84"/>
                  <a:gd name="T4" fmla="*/ 0 w 36"/>
                  <a:gd name="T5" fmla="*/ 40 h 84"/>
                  <a:gd name="T6" fmla="*/ 0 w 36"/>
                  <a:gd name="T7" fmla="*/ 84 h 84"/>
                  <a:gd name="T8" fmla="*/ 0 w 36"/>
                  <a:gd name="T9" fmla="*/ 84 h 84"/>
                  <a:gd name="T10" fmla="*/ 36 w 36"/>
                  <a:gd name="T11" fmla="*/ 42 h 84"/>
                  <a:gd name="T12" fmla="*/ 36 w 36"/>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6" h="84">
                    <a:moveTo>
                      <a:pt x="36" y="0"/>
                    </a:moveTo>
                    <a:lnTo>
                      <a:pt x="36" y="0"/>
                    </a:lnTo>
                    <a:lnTo>
                      <a:pt x="0" y="40"/>
                    </a:lnTo>
                    <a:lnTo>
                      <a:pt x="0" y="84"/>
                    </a:lnTo>
                    <a:lnTo>
                      <a:pt x="0" y="84"/>
                    </a:lnTo>
                    <a:lnTo>
                      <a:pt x="36" y="4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233" name="Freeform 678"/>
              <p:cNvSpPr/>
              <p:nvPr/>
            </p:nvSpPr>
            <p:spPr bwMode="auto">
              <a:xfrm>
                <a:off x="4564" y="2267"/>
                <a:ext cx="36" cy="84"/>
              </a:xfrm>
              <a:custGeom>
                <a:avLst/>
                <a:gdLst>
                  <a:gd name="T0" fmla="*/ 36 w 36"/>
                  <a:gd name="T1" fmla="*/ 0 h 84"/>
                  <a:gd name="T2" fmla="*/ 36 w 36"/>
                  <a:gd name="T3" fmla="*/ 0 h 84"/>
                  <a:gd name="T4" fmla="*/ 0 w 36"/>
                  <a:gd name="T5" fmla="*/ 40 h 84"/>
                  <a:gd name="T6" fmla="*/ 0 w 36"/>
                  <a:gd name="T7" fmla="*/ 84 h 84"/>
                  <a:gd name="T8" fmla="*/ 0 w 36"/>
                  <a:gd name="T9" fmla="*/ 84 h 84"/>
                  <a:gd name="T10" fmla="*/ 36 w 36"/>
                  <a:gd name="T11" fmla="*/ 42 h 84"/>
                  <a:gd name="T12" fmla="*/ 36 w 36"/>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6" h="84">
                    <a:moveTo>
                      <a:pt x="36" y="0"/>
                    </a:moveTo>
                    <a:lnTo>
                      <a:pt x="36" y="0"/>
                    </a:lnTo>
                    <a:lnTo>
                      <a:pt x="0" y="40"/>
                    </a:lnTo>
                    <a:lnTo>
                      <a:pt x="0" y="84"/>
                    </a:lnTo>
                    <a:lnTo>
                      <a:pt x="0" y="84"/>
                    </a:lnTo>
                    <a:lnTo>
                      <a:pt x="36" y="42"/>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234" name="Freeform 679"/>
              <p:cNvSpPr/>
              <p:nvPr/>
            </p:nvSpPr>
            <p:spPr bwMode="auto">
              <a:xfrm>
                <a:off x="4624" y="2093"/>
                <a:ext cx="138" cy="188"/>
              </a:xfrm>
              <a:custGeom>
                <a:avLst/>
                <a:gdLst>
                  <a:gd name="T0" fmla="*/ 138 w 138"/>
                  <a:gd name="T1" fmla="*/ 0 h 188"/>
                  <a:gd name="T2" fmla="*/ 138 w 138"/>
                  <a:gd name="T3" fmla="*/ 0 h 188"/>
                  <a:gd name="T4" fmla="*/ 0 w 138"/>
                  <a:gd name="T5" fmla="*/ 148 h 188"/>
                  <a:gd name="T6" fmla="*/ 0 w 138"/>
                  <a:gd name="T7" fmla="*/ 188 h 188"/>
                  <a:gd name="T8" fmla="*/ 138 w 138"/>
                  <a:gd name="T9" fmla="*/ 24 h 188"/>
                  <a:gd name="T10" fmla="*/ 138 w 138"/>
                  <a:gd name="T11" fmla="*/ 0 h 188"/>
                </a:gdLst>
                <a:ahLst/>
                <a:cxnLst>
                  <a:cxn ang="0">
                    <a:pos x="T0" y="T1"/>
                  </a:cxn>
                  <a:cxn ang="0">
                    <a:pos x="T2" y="T3"/>
                  </a:cxn>
                  <a:cxn ang="0">
                    <a:pos x="T4" y="T5"/>
                  </a:cxn>
                  <a:cxn ang="0">
                    <a:pos x="T6" y="T7"/>
                  </a:cxn>
                  <a:cxn ang="0">
                    <a:pos x="T8" y="T9"/>
                  </a:cxn>
                  <a:cxn ang="0">
                    <a:pos x="T10" y="T11"/>
                  </a:cxn>
                </a:cxnLst>
                <a:rect l="0" t="0" r="r" b="b"/>
                <a:pathLst>
                  <a:path w="138" h="188">
                    <a:moveTo>
                      <a:pt x="138" y="0"/>
                    </a:moveTo>
                    <a:lnTo>
                      <a:pt x="138" y="0"/>
                    </a:lnTo>
                    <a:lnTo>
                      <a:pt x="0" y="148"/>
                    </a:lnTo>
                    <a:lnTo>
                      <a:pt x="0" y="188"/>
                    </a:lnTo>
                    <a:lnTo>
                      <a:pt x="138" y="24"/>
                    </a:lnTo>
                    <a:lnTo>
                      <a:pt x="138" y="0"/>
                    </a:lnTo>
                    <a:close/>
                  </a:path>
                </a:pathLst>
              </a:custGeom>
              <a:grpFill/>
              <a:ln>
                <a:noFill/>
              </a:ln>
            </p:spPr>
            <p:txBody>
              <a:bodyPr vert="horz" wrap="square" lIns="91440" tIns="45720" rIns="91440" bIns="45720" numCol="1" anchor="t" anchorCtr="0" compatLnSpc="1"/>
              <a:lstStyle/>
              <a:p>
                <a:endParaRPr lang="zh-CN" altLang="en-US"/>
              </a:p>
            </p:txBody>
          </p:sp>
          <p:sp>
            <p:nvSpPr>
              <p:cNvPr id="1235" name="Freeform 680"/>
              <p:cNvSpPr/>
              <p:nvPr/>
            </p:nvSpPr>
            <p:spPr bwMode="auto">
              <a:xfrm>
                <a:off x="4624" y="2093"/>
                <a:ext cx="138" cy="188"/>
              </a:xfrm>
              <a:custGeom>
                <a:avLst/>
                <a:gdLst>
                  <a:gd name="T0" fmla="*/ 138 w 138"/>
                  <a:gd name="T1" fmla="*/ 0 h 188"/>
                  <a:gd name="T2" fmla="*/ 138 w 138"/>
                  <a:gd name="T3" fmla="*/ 0 h 188"/>
                  <a:gd name="T4" fmla="*/ 0 w 138"/>
                  <a:gd name="T5" fmla="*/ 148 h 188"/>
                  <a:gd name="T6" fmla="*/ 0 w 138"/>
                  <a:gd name="T7" fmla="*/ 188 h 188"/>
                  <a:gd name="T8" fmla="*/ 138 w 138"/>
                  <a:gd name="T9" fmla="*/ 24 h 188"/>
                  <a:gd name="T10" fmla="*/ 138 w 138"/>
                  <a:gd name="T11" fmla="*/ 0 h 188"/>
                </a:gdLst>
                <a:ahLst/>
                <a:cxnLst>
                  <a:cxn ang="0">
                    <a:pos x="T0" y="T1"/>
                  </a:cxn>
                  <a:cxn ang="0">
                    <a:pos x="T2" y="T3"/>
                  </a:cxn>
                  <a:cxn ang="0">
                    <a:pos x="T4" y="T5"/>
                  </a:cxn>
                  <a:cxn ang="0">
                    <a:pos x="T6" y="T7"/>
                  </a:cxn>
                  <a:cxn ang="0">
                    <a:pos x="T8" y="T9"/>
                  </a:cxn>
                  <a:cxn ang="0">
                    <a:pos x="T10" y="T11"/>
                  </a:cxn>
                </a:cxnLst>
                <a:rect l="0" t="0" r="r" b="b"/>
                <a:pathLst>
                  <a:path w="138" h="188">
                    <a:moveTo>
                      <a:pt x="138" y="0"/>
                    </a:moveTo>
                    <a:lnTo>
                      <a:pt x="138" y="0"/>
                    </a:lnTo>
                    <a:lnTo>
                      <a:pt x="0" y="148"/>
                    </a:lnTo>
                    <a:lnTo>
                      <a:pt x="0" y="188"/>
                    </a:lnTo>
                    <a:lnTo>
                      <a:pt x="138" y="24"/>
                    </a:lnTo>
                    <a:lnTo>
                      <a:pt x="138" y="0"/>
                    </a:lnTo>
                  </a:path>
                </a:pathLst>
              </a:custGeom>
              <a:grpFill/>
              <a:ln>
                <a:noFill/>
              </a:ln>
            </p:spPr>
            <p:txBody>
              <a:bodyPr vert="horz" wrap="square" lIns="91440" tIns="45720" rIns="91440" bIns="45720" numCol="1" anchor="t" anchorCtr="0" compatLnSpc="1"/>
              <a:lstStyle/>
              <a:p>
                <a:endParaRPr lang="zh-CN" altLang="en-US"/>
              </a:p>
            </p:txBody>
          </p:sp>
          <p:sp>
            <p:nvSpPr>
              <p:cNvPr id="1236" name="Freeform 681"/>
              <p:cNvSpPr/>
              <p:nvPr/>
            </p:nvSpPr>
            <p:spPr bwMode="auto">
              <a:xfrm>
                <a:off x="4678" y="2159"/>
                <a:ext cx="84" cy="128"/>
              </a:xfrm>
              <a:custGeom>
                <a:avLst/>
                <a:gdLst>
                  <a:gd name="T0" fmla="*/ 84 w 84"/>
                  <a:gd name="T1" fmla="*/ 0 h 128"/>
                  <a:gd name="T2" fmla="*/ 84 w 84"/>
                  <a:gd name="T3" fmla="*/ 0 h 128"/>
                  <a:gd name="T4" fmla="*/ 0 w 84"/>
                  <a:gd name="T5" fmla="*/ 94 h 128"/>
                  <a:gd name="T6" fmla="*/ 0 w 84"/>
                  <a:gd name="T7" fmla="*/ 128 h 128"/>
                  <a:gd name="T8" fmla="*/ 84 w 84"/>
                  <a:gd name="T9" fmla="*/ 26 h 128"/>
                  <a:gd name="T10" fmla="*/ 84 w 84"/>
                  <a:gd name="T11" fmla="*/ 0 h 128"/>
                </a:gdLst>
                <a:ahLst/>
                <a:cxnLst>
                  <a:cxn ang="0">
                    <a:pos x="T0" y="T1"/>
                  </a:cxn>
                  <a:cxn ang="0">
                    <a:pos x="T2" y="T3"/>
                  </a:cxn>
                  <a:cxn ang="0">
                    <a:pos x="T4" y="T5"/>
                  </a:cxn>
                  <a:cxn ang="0">
                    <a:pos x="T6" y="T7"/>
                  </a:cxn>
                  <a:cxn ang="0">
                    <a:pos x="T8" y="T9"/>
                  </a:cxn>
                  <a:cxn ang="0">
                    <a:pos x="T10" y="T11"/>
                  </a:cxn>
                </a:cxnLst>
                <a:rect l="0" t="0" r="r" b="b"/>
                <a:pathLst>
                  <a:path w="84" h="128">
                    <a:moveTo>
                      <a:pt x="84" y="0"/>
                    </a:moveTo>
                    <a:lnTo>
                      <a:pt x="84" y="0"/>
                    </a:lnTo>
                    <a:lnTo>
                      <a:pt x="0" y="94"/>
                    </a:lnTo>
                    <a:lnTo>
                      <a:pt x="0" y="128"/>
                    </a:lnTo>
                    <a:lnTo>
                      <a:pt x="84" y="26"/>
                    </a:lnTo>
                    <a:lnTo>
                      <a:pt x="84" y="0"/>
                    </a:lnTo>
                    <a:close/>
                  </a:path>
                </a:pathLst>
              </a:custGeom>
              <a:grpFill/>
              <a:ln>
                <a:noFill/>
              </a:ln>
            </p:spPr>
            <p:txBody>
              <a:bodyPr vert="horz" wrap="square" lIns="91440" tIns="45720" rIns="91440" bIns="45720" numCol="1" anchor="t" anchorCtr="0" compatLnSpc="1"/>
              <a:lstStyle/>
              <a:p>
                <a:endParaRPr lang="zh-CN" altLang="en-US"/>
              </a:p>
            </p:txBody>
          </p:sp>
          <p:sp>
            <p:nvSpPr>
              <p:cNvPr id="1237" name="Freeform 682"/>
              <p:cNvSpPr/>
              <p:nvPr/>
            </p:nvSpPr>
            <p:spPr bwMode="auto">
              <a:xfrm>
                <a:off x="4678" y="2159"/>
                <a:ext cx="84" cy="128"/>
              </a:xfrm>
              <a:custGeom>
                <a:avLst/>
                <a:gdLst>
                  <a:gd name="T0" fmla="*/ 84 w 84"/>
                  <a:gd name="T1" fmla="*/ 0 h 128"/>
                  <a:gd name="T2" fmla="*/ 84 w 84"/>
                  <a:gd name="T3" fmla="*/ 0 h 128"/>
                  <a:gd name="T4" fmla="*/ 0 w 84"/>
                  <a:gd name="T5" fmla="*/ 94 h 128"/>
                  <a:gd name="T6" fmla="*/ 0 w 84"/>
                  <a:gd name="T7" fmla="*/ 128 h 128"/>
                  <a:gd name="T8" fmla="*/ 84 w 84"/>
                  <a:gd name="T9" fmla="*/ 26 h 128"/>
                  <a:gd name="T10" fmla="*/ 84 w 84"/>
                  <a:gd name="T11" fmla="*/ 0 h 128"/>
                </a:gdLst>
                <a:ahLst/>
                <a:cxnLst>
                  <a:cxn ang="0">
                    <a:pos x="T0" y="T1"/>
                  </a:cxn>
                  <a:cxn ang="0">
                    <a:pos x="T2" y="T3"/>
                  </a:cxn>
                  <a:cxn ang="0">
                    <a:pos x="T4" y="T5"/>
                  </a:cxn>
                  <a:cxn ang="0">
                    <a:pos x="T6" y="T7"/>
                  </a:cxn>
                  <a:cxn ang="0">
                    <a:pos x="T8" y="T9"/>
                  </a:cxn>
                  <a:cxn ang="0">
                    <a:pos x="T10" y="T11"/>
                  </a:cxn>
                </a:cxnLst>
                <a:rect l="0" t="0" r="r" b="b"/>
                <a:pathLst>
                  <a:path w="84" h="128">
                    <a:moveTo>
                      <a:pt x="84" y="0"/>
                    </a:moveTo>
                    <a:lnTo>
                      <a:pt x="84" y="0"/>
                    </a:lnTo>
                    <a:lnTo>
                      <a:pt x="0" y="94"/>
                    </a:lnTo>
                    <a:lnTo>
                      <a:pt x="0" y="128"/>
                    </a:lnTo>
                    <a:lnTo>
                      <a:pt x="84" y="26"/>
                    </a:lnTo>
                    <a:lnTo>
                      <a:pt x="84" y="0"/>
                    </a:lnTo>
                  </a:path>
                </a:pathLst>
              </a:custGeom>
              <a:grpFill/>
              <a:ln>
                <a:noFill/>
              </a:ln>
            </p:spPr>
            <p:txBody>
              <a:bodyPr vert="horz" wrap="square" lIns="91440" tIns="45720" rIns="91440" bIns="45720" numCol="1" anchor="t" anchorCtr="0" compatLnSpc="1"/>
              <a:lstStyle/>
              <a:p>
                <a:endParaRPr lang="zh-CN" altLang="en-US"/>
              </a:p>
            </p:txBody>
          </p:sp>
          <p:sp>
            <p:nvSpPr>
              <p:cNvPr id="1238" name="Rectangle 683"/>
              <p:cNvSpPr>
                <a:spLocks noChangeArrowheads="1"/>
              </p:cNvSpPr>
              <p:nvPr/>
            </p:nvSpPr>
            <p:spPr bwMode="auto">
              <a:xfrm>
                <a:off x="4682" y="1332"/>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239" name="Freeform 684"/>
              <p:cNvSpPr/>
              <p:nvPr/>
            </p:nvSpPr>
            <p:spPr bwMode="auto">
              <a:xfrm>
                <a:off x="4682" y="133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240" name="Freeform 685"/>
              <p:cNvSpPr/>
              <p:nvPr/>
            </p:nvSpPr>
            <p:spPr bwMode="auto">
              <a:xfrm>
                <a:off x="4682" y="1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241" name="Freeform 686"/>
              <p:cNvSpPr/>
              <p:nvPr/>
            </p:nvSpPr>
            <p:spPr bwMode="auto">
              <a:xfrm>
                <a:off x="4682" y="1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242" name="Rectangle 687"/>
              <p:cNvSpPr>
                <a:spLocks noChangeArrowheads="1"/>
              </p:cNvSpPr>
              <p:nvPr/>
            </p:nvSpPr>
            <p:spPr bwMode="auto">
              <a:xfrm>
                <a:off x="5550"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3" name="Rectangle 688"/>
              <p:cNvSpPr>
                <a:spLocks noChangeArrowheads="1"/>
              </p:cNvSpPr>
              <p:nvPr/>
            </p:nvSpPr>
            <p:spPr bwMode="auto">
              <a:xfrm>
                <a:off x="557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4" name="Rectangle 689"/>
              <p:cNvSpPr>
                <a:spLocks noChangeArrowheads="1"/>
              </p:cNvSpPr>
              <p:nvPr/>
            </p:nvSpPr>
            <p:spPr bwMode="auto">
              <a:xfrm>
                <a:off x="559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5" name="Rectangle 690"/>
              <p:cNvSpPr>
                <a:spLocks noChangeArrowheads="1"/>
              </p:cNvSpPr>
              <p:nvPr/>
            </p:nvSpPr>
            <p:spPr bwMode="auto">
              <a:xfrm>
                <a:off x="5550" y="17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6" name="Rectangle 691"/>
              <p:cNvSpPr>
                <a:spLocks noChangeArrowheads="1"/>
              </p:cNvSpPr>
              <p:nvPr/>
            </p:nvSpPr>
            <p:spPr bwMode="auto">
              <a:xfrm>
                <a:off x="5570" y="1710"/>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7" name="Rectangle 692"/>
              <p:cNvSpPr>
                <a:spLocks noChangeArrowheads="1"/>
              </p:cNvSpPr>
              <p:nvPr/>
            </p:nvSpPr>
            <p:spPr bwMode="auto">
              <a:xfrm>
                <a:off x="5550" y="1768"/>
                <a:ext cx="206" cy="30"/>
              </a:xfrm>
              <a:prstGeom prst="rect">
                <a:avLst/>
              </a:prstGeom>
              <a:grpFill/>
              <a:ln>
                <a:noFill/>
              </a:ln>
            </p:spPr>
            <p:txBody>
              <a:bodyPr vert="horz" wrap="square" lIns="91440" tIns="45720" rIns="91440" bIns="45720" numCol="1" anchor="t" anchorCtr="0" compatLnSpc="1"/>
              <a:lstStyle/>
              <a:p>
                <a:endParaRPr lang="zh-CN" altLang="en-US"/>
              </a:p>
            </p:txBody>
          </p:sp>
          <p:sp>
            <p:nvSpPr>
              <p:cNvPr id="1248" name="Rectangle 693"/>
              <p:cNvSpPr>
                <a:spLocks noChangeArrowheads="1"/>
              </p:cNvSpPr>
              <p:nvPr/>
            </p:nvSpPr>
            <p:spPr bwMode="auto">
              <a:xfrm>
                <a:off x="5550"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49" name="Rectangle 694"/>
              <p:cNvSpPr>
                <a:spLocks noChangeArrowheads="1"/>
              </p:cNvSpPr>
              <p:nvPr/>
            </p:nvSpPr>
            <p:spPr bwMode="auto">
              <a:xfrm>
                <a:off x="5570" y="1824"/>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50" name="Rectangle 695"/>
              <p:cNvSpPr>
                <a:spLocks noChangeArrowheads="1"/>
              </p:cNvSpPr>
              <p:nvPr/>
            </p:nvSpPr>
            <p:spPr bwMode="auto">
              <a:xfrm>
                <a:off x="5614" y="1824"/>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1251" name="Rectangle 696"/>
              <p:cNvSpPr>
                <a:spLocks noChangeArrowheads="1"/>
              </p:cNvSpPr>
              <p:nvPr/>
            </p:nvSpPr>
            <p:spPr bwMode="auto">
              <a:xfrm>
                <a:off x="5550" y="1936"/>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52" name="Rectangle 697"/>
              <p:cNvSpPr>
                <a:spLocks noChangeArrowheads="1"/>
              </p:cNvSpPr>
              <p:nvPr/>
            </p:nvSpPr>
            <p:spPr bwMode="auto">
              <a:xfrm>
                <a:off x="5592" y="1936"/>
                <a:ext cx="100" cy="33"/>
              </a:xfrm>
              <a:prstGeom prst="rect">
                <a:avLst/>
              </a:prstGeom>
              <a:grpFill/>
              <a:ln>
                <a:noFill/>
              </a:ln>
            </p:spPr>
            <p:txBody>
              <a:bodyPr vert="horz" wrap="square" lIns="91440" tIns="45720" rIns="91440" bIns="45720" numCol="1" anchor="t" anchorCtr="0" compatLnSpc="1"/>
              <a:lstStyle/>
              <a:p>
                <a:endParaRPr lang="zh-CN" altLang="en-US"/>
              </a:p>
            </p:txBody>
          </p:sp>
          <p:sp>
            <p:nvSpPr>
              <p:cNvPr id="1253" name="Rectangle 698"/>
              <p:cNvSpPr>
                <a:spLocks noChangeArrowheads="1"/>
              </p:cNvSpPr>
              <p:nvPr/>
            </p:nvSpPr>
            <p:spPr bwMode="auto">
              <a:xfrm>
                <a:off x="5656" y="1993"/>
                <a:ext cx="3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4" name="Rectangle 699"/>
              <p:cNvSpPr>
                <a:spLocks noChangeArrowheads="1"/>
              </p:cNvSpPr>
              <p:nvPr/>
            </p:nvSpPr>
            <p:spPr bwMode="auto">
              <a:xfrm>
                <a:off x="5550"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5" name="Rectangle 700"/>
              <p:cNvSpPr>
                <a:spLocks noChangeArrowheads="1"/>
              </p:cNvSpPr>
              <p:nvPr/>
            </p:nvSpPr>
            <p:spPr bwMode="auto">
              <a:xfrm>
                <a:off x="5592" y="2049"/>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6" name="Rectangle 701"/>
              <p:cNvSpPr>
                <a:spLocks noChangeArrowheads="1"/>
              </p:cNvSpPr>
              <p:nvPr/>
            </p:nvSpPr>
            <p:spPr bwMode="auto">
              <a:xfrm>
                <a:off x="5570" y="21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7" name="Rectangle 702"/>
              <p:cNvSpPr>
                <a:spLocks noChangeArrowheads="1"/>
              </p:cNvSpPr>
              <p:nvPr/>
            </p:nvSpPr>
            <p:spPr bwMode="auto">
              <a:xfrm>
                <a:off x="5614" y="2161"/>
                <a:ext cx="20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8" name="Rectangle 703"/>
              <p:cNvSpPr>
                <a:spLocks noChangeArrowheads="1"/>
              </p:cNvSpPr>
              <p:nvPr/>
            </p:nvSpPr>
            <p:spPr bwMode="auto">
              <a:xfrm>
                <a:off x="5550" y="232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9" name="Rectangle 704"/>
              <p:cNvSpPr>
                <a:spLocks noChangeArrowheads="1"/>
              </p:cNvSpPr>
              <p:nvPr/>
            </p:nvSpPr>
            <p:spPr bwMode="auto">
              <a:xfrm>
                <a:off x="5592" y="2329"/>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0" name="Rectangle 705"/>
              <p:cNvSpPr>
                <a:spLocks noChangeArrowheads="1"/>
              </p:cNvSpPr>
              <p:nvPr/>
            </p:nvSpPr>
            <p:spPr bwMode="auto">
              <a:xfrm>
                <a:off x="5656" y="2329"/>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1" name="Rectangle 706"/>
              <p:cNvSpPr>
                <a:spLocks noChangeArrowheads="1"/>
              </p:cNvSpPr>
              <p:nvPr/>
            </p:nvSpPr>
            <p:spPr bwMode="auto">
              <a:xfrm>
                <a:off x="5570"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2" name="Rectangle 707"/>
              <p:cNvSpPr>
                <a:spLocks noChangeArrowheads="1"/>
              </p:cNvSpPr>
              <p:nvPr/>
            </p:nvSpPr>
            <p:spPr bwMode="auto">
              <a:xfrm>
                <a:off x="5570" y="244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3" name="Rectangle 708"/>
              <p:cNvSpPr>
                <a:spLocks noChangeArrowheads="1"/>
              </p:cNvSpPr>
              <p:nvPr/>
            </p:nvSpPr>
            <p:spPr bwMode="auto">
              <a:xfrm>
                <a:off x="5550" y="2499"/>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4" name="Rectangle 709"/>
              <p:cNvSpPr>
                <a:spLocks noChangeArrowheads="1"/>
              </p:cNvSpPr>
              <p:nvPr/>
            </p:nvSpPr>
            <p:spPr bwMode="auto">
              <a:xfrm>
                <a:off x="5592" y="2499"/>
                <a:ext cx="100"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5" name="Rectangle 710"/>
              <p:cNvSpPr>
                <a:spLocks noChangeArrowheads="1"/>
              </p:cNvSpPr>
              <p:nvPr/>
            </p:nvSpPr>
            <p:spPr bwMode="auto">
              <a:xfrm>
                <a:off x="5550" y="2555"/>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6" name="Rectangle 711"/>
              <p:cNvSpPr>
                <a:spLocks noChangeArrowheads="1"/>
              </p:cNvSpPr>
              <p:nvPr/>
            </p:nvSpPr>
            <p:spPr bwMode="auto">
              <a:xfrm>
                <a:off x="5592"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7" name="Rectangle 712"/>
              <p:cNvSpPr>
                <a:spLocks noChangeArrowheads="1"/>
              </p:cNvSpPr>
              <p:nvPr/>
            </p:nvSpPr>
            <p:spPr bwMode="auto">
              <a:xfrm>
                <a:off x="5636"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8" name="Rectangle 713"/>
              <p:cNvSpPr>
                <a:spLocks noChangeArrowheads="1"/>
              </p:cNvSpPr>
              <p:nvPr/>
            </p:nvSpPr>
            <p:spPr bwMode="auto">
              <a:xfrm>
                <a:off x="5656" y="2611"/>
                <a:ext cx="14"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9" name="Rectangle 714"/>
              <p:cNvSpPr>
                <a:spLocks noChangeArrowheads="1"/>
              </p:cNvSpPr>
              <p:nvPr/>
            </p:nvSpPr>
            <p:spPr bwMode="auto">
              <a:xfrm>
                <a:off x="5550" y="272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0" name="Rectangle 715"/>
              <p:cNvSpPr>
                <a:spLocks noChangeArrowheads="1"/>
              </p:cNvSpPr>
              <p:nvPr/>
            </p:nvSpPr>
            <p:spPr bwMode="auto">
              <a:xfrm>
                <a:off x="5592" y="2724"/>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1" name="Rectangle 716"/>
              <p:cNvSpPr>
                <a:spLocks noChangeArrowheads="1"/>
              </p:cNvSpPr>
              <p:nvPr/>
            </p:nvSpPr>
            <p:spPr bwMode="auto">
              <a:xfrm>
                <a:off x="5570" y="278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2" name="Rectangle 717"/>
              <p:cNvSpPr>
                <a:spLocks noChangeArrowheads="1"/>
              </p:cNvSpPr>
              <p:nvPr/>
            </p:nvSpPr>
            <p:spPr bwMode="auto">
              <a:xfrm>
                <a:off x="5614" y="2780"/>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3" name="Rectangle 718"/>
              <p:cNvSpPr>
                <a:spLocks noChangeArrowheads="1"/>
              </p:cNvSpPr>
              <p:nvPr/>
            </p:nvSpPr>
            <p:spPr bwMode="auto">
              <a:xfrm>
                <a:off x="5550"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4" name="Rectangle 719"/>
              <p:cNvSpPr>
                <a:spLocks noChangeArrowheads="1"/>
              </p:cNvSpPr>
              <p:nvPr/>
            </p:nvSpPr>
            <p:spPr bwMode="auto">
              <a:xfrm>
                <a:off x="5592"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5" name="Rectangle 720"/>
              <p:cNvSpPr>
                <a:spLocks noChangeArrowheads="1"/>
              </p:cNvSpPr>
              <p:nvPr/>
            </p:nvSpPr>
            <p:spPr bwMode="auto">
              <a:xfrm>
                <a:off x="5744"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6" name="Rectangle 721"/>
              <p:cNvSpPr>
                <a:spLocks noChangeArrowheads="1"/>
              </p:cNvSpPr>
              <p:nvPr/>
            </p:nvSpPr>
            <p:spPr bwMode="auto">
              <a:xfrm>
                <a:off x="576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7" name="Rectangle 722"/>
              <p:cNvSpPr>
                <a:spLocks noChangeArrowheads="1"/>
              </p:cNvSpPr>
              <p:nvPr/>
            </p:nvSpPr>
            <p:spPr bwMode="auto">
              <a:xfrm>
                <a:off x="5786"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8" name="Rectangle 723"/>
              <p:cNvSpPr>
                <a:spLocks noChangeArrowheads="1"/>
              </p:cNvSpPr>
              <p:nvPr/>
            </p:nvSpPr>
            <p:spPr bwMode="auto">
              <a:xfrm>
                <a:off x="5680" y="17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9" name="Rectangle 724"/>
              <p:cNvSpPr>
                <a:spLocks noChangeArrowheads="1"/>
              </p:cNvSpPr>
              <p:nvPr/>
            </p:nvSpPr>
            <p:spPr bwMode="auto">
              <a:xfrm>
                <a:off x="5722" y="1710"/>
                <a:ext cx="2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0" name="Rectangle 725"/>
              <p:cNvSpPr>
                <a:spLocks noChangeArrowheads="1"/>
              </p:cNvSpPr>
              <p:nvPr/>
            </p:nvSpPr>
            <p:spPr bwMode="auto">
              <a:xfrm>
                <a:off x="5680"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1" name="Rectangle 726"/>
              <p:cNvSpPr>
                <a:spLocks noChangeArrowheads="1"/>
              </p:cNvSpPr>
              <p:nvPr/>
            </p:nvSpPr>
            <p:spPr bwMode="auto">
              <a:xfrm>
                <a:off x="5786" y="18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2" name="Rectangle 727"/>
              <p:cNvSpPr>
                <a:spLocks noChangeArrowheads="1"/>
              </p:cNvSpPr>
              <p:nvPr/>
            </p:nvSpPr>
            <p:spPr bwMode="auto">
              <a:xfrm>
                <a:off x="5700" y="199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3" name="Rectangle 728"/>
              <p:cNvSpPr>
                <a:spLocks noChangeArrowheads="1"/>
              </p:cNvSpPr>
              <p:nvPr/>
            </p:nvSpPr>
            <p:spPr bwMode="auto">
              <a:xfrm>
                <a:off x="5786" y="2049"/>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4" name="Rectangle 729"/>
              <p:cNvSpPr>
                <a:spLocks noChangeArrowheads="1"/>
              </p:cNvSpPr>
              <p:nvPr/>
            </p:nvSpPr>
            <p:spPr bwMode="auto">
              <a:xfrm>
                <a:off x="5636" y="2273"/>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5" name="Rectangle 730"/>
              <p:cNvSpPr>
                <a:spLocks noChangeArrowheads="1"/>
              </p:cNvSpPr>
              <p:nvPr/>
            </p:nvSpPr>
            <p:spPr bwMode="auto">
              <a:xfrm>
                <a:off x="5744"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6" name="Rectangle 731"/>
              <p:cNvSpPr>
                <a:spLocks noChangeArrowheads="1"/>
              </p:cNvSpPr>
              <p:nvPr/>
            </p:nvSpPr>
            <p:spPr bwMode="auto">
              <a:xfrm>
                <a:off x="5786"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7" name="Rectangle 732"/>
              <p:cNvSpPr>
                <a:spLocks noChangeArrowheads="1"/>
              </p:cNvSpPr>
              <p:nvPr/>
            </p:nvSpPr>
            <p:spPr bwMode="auto">
              <a:xfrm>
                <a:off x="5656" y="2387"/>
                <a:ext cx="100"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8" name="Rectangle 733"/>
              <p:cNvSpPr>
                <a:spLocks noChangeArrowheads="1"/>
              </p:cNvSpPr>
              <p:nvPr/>
            </p:nvSpPr>
            <p:spPr bwMode="auto">
              <a:xfrm>
                <a:off x="5786"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9" name="Rectangle 734"/>
              <p:cNvSpPr>
                <a:spLocks noChangeArrowheads="1"/>
              </p:cNvSpPr>
              <p:nvPr/>
            </p:nvSpPr>
            <p:spPr bwMode="auto">
              <a:xfrm>
                <a:off x="5786" y="2499"/>
                <a:ext cx="15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90" name="Rectangle 735"/>
              <p:cNvSpPr>
                <a:spLocks noChangeArrowheads="1"/>
              </p:cNvSpPr>
              <p:nvPr/>
            </p:nvSpPr>
            <p:spPr bwMode="auto">
              <a:xfrm>
                <a:off x="5786" y="2611"/>
                <a:ext cx="14" cy="33"/>
              </a:xfrm>
              <a:prstGeom prst="rect">
                <a:avLst/>
              </a:prstGeom>
              <a:grpFill/>
              <a:ln>
                <a:noFill/>
              </a:ln>
            </p:spPr>
            <p:txBody>
              <a:bodyPr vert="horz" wrap="square" lIns="91440" tIns="45720" rIns="91440" bIns="45720" numCol="1" anchor="t" anchorCtr="0" compatLnSpc="1"/>
              <a:lstStyle/>
              <a:p>
                <a:endParaRPr lang="zh-CN" altLang="en-US"/>
              </a:p>
            </p:txBody>
          </p:sp>
          <p:sp>
            <p:nvSpPr>
              <p:cNvPr id="1291" name="Rectangle 736"/>
              <p:cNvSpPr>
                <a:spLocks noChangeArrowheads="1"/>
              </p:cNvSpPr>
              <p:nvPr/>
            </p:nvSpPr>
            <p:spPr bwMode="auto">
              <a:xfrm>
                <a:off x="5700" y="266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2" name="Rectangle 737"/>
              <p:cNvSpPr>
                <a:spLocks noChangeArrowheads="1"/>
              </p:cNvSpPr>
              <p:nvPr/>
            </p:nvSpPr>
            <p:spPr bwMode="auto">
              <a:xfrm>
                <a:off x="572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3" name="Rectangle 738"/>
              <p:cNvSpPr>
                <a:spLocks noChangeArrowheads="1"/>
              </p:cNvSpPr>
              <p:nvPr/>
            </p:nvSpPr>
            <p:spPr bwMode="auto">
              <a:xfrm>
                <a:off x="5786" y="2668"/>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4" name="Rectangle 739"/>
              <p:cNvSpPr>
                <a:spLocks noChangeArrowheads="1"/>
              </p:cNvSpPr>
              <p:nvPr/>
            </p:nvSpPr>
            <p:spPr bwMode="auto">
              <a:xfrm>
                <a:off x="5700" y="278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5" name="Rectangle 740"/>
              <p:cNvSpPr>
                <a:spLocks noChangeArrowheads="1"/>
              </p:cNvSpPr>
              <p:nvPr/>
            </p:nvSpPr>
            <p:spPr bwMode="auto">
              <a:xfrm>
                <a:off x="5592"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6" name="Rectangle 741"/>
              <p:cNvSpPr>
                <a:spLocks noChangeArrowheads="1"/>
              </p:cNvSpPr>
              <p:nvPr/>
            </p:nvSpPr>
            <p:spPr bwMode="auto">
              <a:xfrm>
                <a:off x="5722"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7" name="Rectangle 742"/>
              <p:cNvSpPr>
                <a:spLocks noChangeArrowheads="1"/>
              </p:cNvSpPr>
              <p:nvPr/>
            </p:nvSpPr>
            <p:spPr bwMode="auto">
              <a:xfrm>
                <a:off x="5550"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8" name="Rectangle 743"/>
              <p:cNvSpPr>
                <a:spLocks noChangeArrowheads="1"/>
              </p:cNvSpPr>
              <p:nvPr/>
            </p:nvSpPr>
            <p:spPr bwMode="auto">
              <a:xfrm>
                <a:off x="5636"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9" name="Rectangle 744"/>
              <p:cNvSpPr>
                <a:spLocks noChangeArrowheads="1"/>
              </p:cNvSpPr>
              <p:nvPr/>
            </p:nvSpPr>
            <p:spPr bwMode="auto">
              <a:xfrm>
                <a:off x="5658" y="2942"/>
                <a:ext cx="14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0" name="Rectangle 745"/>
              <p:cNvSpPr>
                <a:spLocks noChangeArrowheads="1"/>
              </p:cNvSpPr>
              <p:nvPr/>
            </p:nvSpPr>
            <p:spPr bwMode="auto">
              <a:xfrm>
                <a:off x="5656" y="299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1" name="Rectangle 746"/>
              <p:cNvSpPr>
                <a:spLocks noChangeArrowheads="1"/>
              </p:cNvSpPr>
              <p:nvPr/>
            </p:nvSpPr>
            <p:spPr bwMode="auto">
              <a:xfrm>
                <a:off x="5614"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2" name="Rectangle 747"/>
              <p:cNvSpPr>
                <a:spLocks noChangeArrowheads="1"/>
              </p:cNvSpPr>
              <p:nvPr/>
            </p:nvSpPr>
            <p:spPr bwMode="auto">
              <a:xfrm>
                <a:off x="5550"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3" name="Rectangle 748"/>
              <p:cNvSpPr>
                <a:spLocks noChangeArrowheads="1"/>
              </p:cNvSpPr>
              <p:nvPr/>
            </p:nvSpPr>
            <p:spPr bwMode="auto">
              <a:xfrm>
                <a:off x="5592"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4" name="Rectangle 749"/>
              <p:cNvSpPr>
                <a:spLocks noChangeArrowheads="1"/>
              </p:cNvSpPr>
              <p:nvPr/>
            </p:nvSpPr>
            <p:spPr bwMode="auto">
              <a:xfrm>
                <a:off x="5614"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5" name="Rectangle 750"/>
              <p:cNvSpPr>
                <a:spLocks noChangeArrowheads="1"/>
              </p:cNvSpPr>
              <p:nvPr/>
            </p:nvSpPr>
            <p:spPr bwMode="auto">
              <a:xfrm>
                <a:off x="5722"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6" name="Rectangle 751"/>
              <p:cNvSpPr>
                <a:spLocks noChangeArrowheads="1"/>
              </p:cNvSpPr>
              <p:nvPr/>
            </p:nvSpPr>
            <p:spPr bwMode="auto">
              <a:xfrm>
                <a:off x="5550"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7" name="Rectangle 752"/>
              <p:cNvSpPr>
                <a:spLocks noChangeArrowheads="1"/>
              </p:cNvSpPr>
              <p:nvPr/>
            </p:nvSpPr>
            <p:spPr bwMode="auto">
              <a:xfrm>
                <a:off x="5700" y="31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8" name="Rectangle 753"/>
              <p:cNvSpPr>
                <a:spLocks noChangeArrowheads="1"/>
              </p:cNvSpPr>
              <p:nvPr/>
            </p:nvSpPr>
            <p:spPr bwMode="auto">
              <a:xfrm>
                <a:off x="5614"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9" name="Rectangle 754"/>
              <p:cNvSpPr>
                <a:spLocks noChangeArrowheads="1"/>
              </p:cNvSpPr>
              <p:nvPr/>
            </p:nvSpPr>
            <p:spPr bwMode="auto">
              <a:xfrm>
                <a:off x="5680"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0" name="Rectangle 755"/>
              <p:cNvSpPr>
                <a:spLocks noChangeArrowheads="1"/>
              </p:cNvSpPr>
              <p:nvPr/>
            </p:nvSpPr>
            <p:spPr bwMode="auto">
              <a:xfrm>
                <a:off x="5550"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311" name="Rectangle 756"/>
              <p:cNvSpPr>
                <a:spLocks noChangeArrowheads="1"/>
              </p:cNvSpPr>
              <p:nvPr/>
            </p:nvSpPr>
            <p:spPr bwMode="auto">
              <a:xfrm>
                <a:off x="5656" y="3294"/>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312" name="Rectangle 757"/>
              <p:cNvSpPr>
                <a:spLocks noChangeArrowheads="1"/>
              </p:cNvSpPr>
              <p:nvPr/>
            </p:nvSpPr>
            <p:spPr bwMode="auto">
              <a:xfrm>
                <a:off x="5614"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3" name="Rectangle 758"/>
              <p:cNvSpPr>
                <a:spLocks noChangeArrowheads="1"/>
              </p:cNvSpPr>
              <p:nvPr/>
            </p:nvSpPr>
            <p:spPr bwMode="auto">
              <a:xfrm>
                <a:off x="5550"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4" name="Rectangle 759"/>
              <p:cNvSpPr>
                <a:spLocks noChangeArrowheads="1"/>
              </p:cNvSpPr>
              <p:nvPr/>
            </p:nvSpPr>
            <p:spPr bwMode="auto">
              <a:xfrm>
                <a:off x="5656"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5" name="Rectangle 760"/>
              <p:cNvSpPr>
                <a:spLocks noChangeArrowheads="1"/>
              </p:cNvSpPr>
              <p:nvPr/>
            </p:nvSpPr>
            <p:spPr bwMode="auto">
              <a:xfrm>
                <a:off x="5786"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6" name="Rectangle 761"/>
              <p:cNvSpPr>
                <a:spLocks noChangeArrowheads="1"/>
              </p:cNvSpPr>
              <p:nvPr/>
            </p:nvSpPr>
            <p:spPr bwMode="auto">
              <a:xfrm>
                <a:off x="5786" y="350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7" name="Rectangle 762"/>
              <p:cNvSpPr>
                <a:spLocks noChangeArrowheads="1"/>
              </p:cNvSpPr>
              <p:nvPr/>
            </p:nvSpPr>
            <p:spPr bwMode="auto">
              <a:xfrm>
                <a:off x="5550" y="356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8" name="Rectangle 763"/>
              <p:cNvSpPr>
                <a:spLocks noChangeArrowheads="1"/>
              </p:cNvSpPr>
              <p:nvPr/>
            </p:nvSpPr>
            <p:spPr bwMode="auto">
              <a:xfrm>
                <a:off x="5656" y="362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9" name="Rectangle 764"/>
              <p:cNvSpPr>
                <a:spLocks noChangeArrowheads="1"/>
              </p:cNvSpPr>
              <p:nvPr/>
            </p:nvSpPr>
            <p:spPr bwMode="auto">
              <a:xfrm>
                <a:off x="5656" y="367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0" name="Rectangle 765"/>
              <p:cNvSpPr>
                <a:spLocks noChangeArrowheads="1"/>
              </p:cNvSpPr>
              <p:nvPr/>
            </p:nvSpPr>
            <p:spPr bwMode="auto">
              <a:xfrm>
                <a:off x="5786" y="362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1" name="Rectangle 766"/>
              <p:cNvSpPr>
                <a:spLocks noChangeArrowheads="1"/>
              </p:cNvSpPr>
              <p:nvPr/>
            </p:nvSpPr>
            <p:spPr bwMode="auto">
              <a:xfrm>
                <a:off x="5784"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2" name="Rectangle 767"/>
              <p:cNvSpPr>
                <a:spLocks noChangeArrowheads="1"/>
              </p:cNvSpPr>
              <p:nvPr/>
            </p:nvSpPr>
            <p:spPr bwMode="auto">
              <a:xfrm>
                <a:off x="580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3" name="Rectangle 768"/>
              <p:cNvSpPr>
                <a:spLocks noChangeArrowheads="1"/>
              </p:cNvSpPr>
              <p:nvPr/>
            </p:nvSpPr>
            <p:spPr bwMode="auto">
              <a:xfrm>
                <a:off x="5828"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4" name="Rectangle 769"/>
              <p:cNvSpPr>
                <a:spLocks noChangeArrowheads="1"/>
              </p:cNvSpPr>
              <p:nvPr/>
            </p:nvSpPr>
            <p:spPr bwMode="auto">
              <a:xfrm>
                <a:off x="587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5" name="Rectangle 770"/>
              <p:cNvSpPr>
                <a:spLocks noChangeArrowheads="1"/>
              </p:cNvSpPr>
              <p:nvPr/>
            </p:nvSpPr>
            <p:spPr bwMode="auto">
              <a:xfrm>
                <a:off x="589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6" name="Rectangle 771"/>
              <p:cNvSpPr>
                <a:spLocks noChangeArrowheads="1"/>
              </p:cNvSpPr>
              <p:nvPr/>
            </p:nvSpPr>
            <p:spPr bwMode="auto">
              <a:xfrm>
                <a:off x="5892" y="1768"/>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7" name="Rectangle 772"/>
              <p:cNvSpPr>
                <a:spLocks noChangeArrowheads="1"/>
              </p:cNvSpPr>
              <p:nvPr/>
            </p:nvSpPr>
            <p:spPr bwMode="auto">
              <a:xfrm>
                <a:off x="5806" y="1880"/>
                <a:ext cx="12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8" name="Rectangle 773"/>
              <p:cNvSpPr>
                <a:spLocks noChangeArrowheads="1"/>
              </p:cNvSpPr>
              <p:nvPr/>
            </p:nvSpPr>
            <p:spPr bwMode="auto">
              <a:xfrm>
                <a:off x="5784" y="2049"/>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9" name="Rectangle 774"/>
              <p:cNvSpPr>
                <a:spLocks noChangeArrowheads="1"/>
              </p:cNvSpPr>
              <p:nvPr/>
            </p:nvSpPr>
            <p:spPr bwMode="auto">
              <a:xfrm>
                <a:off x="5592" y="2105"/>
                <a:ext cx="22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0" name="Rectangle 775"/>
              <p:cNvSpPr>
                <a:spLocks noChangeArrowheads="1"/>
              </p:cNvSpPr>
              <p:nvPr/>
            </p:nvSpPr>
            <p:spPr bwMode="auto">
              <a:xfrm>
                <a:off x="5850" y="2105"/>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1" name="Rectangle 776"/>
              <p:cNvSpPr>
                <a:spLocks noChangeArrowheads="1"/>
              </p:cNvSpPr>
              <p:nvPr/>
            </p:nvSpPr>
            <p:spPr bwMode="auto">
              <a:xfrm>
                <a:off x="5684" y="2217"/>
                <a:ext cx="220"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2" name="Rectangle 777"/>
              <p:cNvSpPr>
                <a:spLocks noChangeArrowheads="1"/>
              </p:cNvSpPr>
              <p:nvPr/>
            </p:nvSpPr>
            <p:spPr bwMode="auto">
              <a:xfrm>
                <a:off x="5784"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3" name="Rectangle 778"/>
              <p:cNvSpPr>
                <a:spLocks noChangeArrowheads="1"/>
              </p:cNvSpPr>
              <p:nvPr/>
            </p:nvSpPr>
            <p:spPr bwMode="auto">
              <a:xfrm>
                <a:off x="580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4" name="Rectangle 779"/>
              <p:cNvSpPr>
                <a:spLocks noChangeArrowheads="1"/>
              </p:cNvSpPr>
              <p:nvPr/>
            </p:nvSpPr>
            <p:spPr bwMode="auto">
              <a:xfrm>
                <a:off x="5806" y="2387"/>
                <a:ext cx="12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5" name="Rectangle 780"/>
              <p:cNvSpPr>
                <a:spLocks noChangeArrowheads="1"/>
              </p:cNvSpPr>
              <p:nvPr/>
            </p:nvSpPr>
            <p:spPr bwMode="auto">
              <a:xfrm>
                <a:off x="5892" y="244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6" name="Rectangle 781"/>
              <p:cNvSpPr>
                <a:spLocks noChangeArrowheads="1"/>
              </p:cNvSpPr>
              <p:nvPr/>
            </p:nvSpPr>
            <p:spPr bwMode="auto">
              <a:xfrm>
                <a:off x="5784" y="2499"/>
                <a:ext cx="15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7" name="Rectangle 782"/>
              <p:cNvSpPr>
                <a:spLocks noChangeArrowheads="1"/>
              </p:cNvSpPr>
              <p:nvPr/>
            </p:nvSpPr>
            <p:spPr bwMode="auto">
              <a:xfrm>
                <a:off x="5784" y="2668"/>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8" name="Rectangle 783"/>
              <p:cNvSpPr>
                <a:spLocks noChangeArrowheads="1"/>
              </p:cNvSpPr>
              <p:nvPr/>
            </p:nvSpPr>
            <p:spPr bwMode="auto">
              <a:xfrm>
                <a:off x="589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9" name="Rectangle 784"/>
              <p:cNvSpPr>
                <a:spLocks noChangeArrowheads="1"/>
              </p:cNvSpPr>
              <p:nvPr/>
            </p:nvSpPr>
            <p:spPr bwMode="auto">
              <a:xfrm>
                <a:off x="5806"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0" name="Rectangle 785"/>
              <p:cNvSpPr>
                <a:spLocks noChangeArrowheads="1"/>
              </p:cNvSpPr>
              <p:nvPr/>
            </p:nvSpPr>
            <p:spPr bwMode="auto">
              <a:xfrm>
                <a:off x="5828" y="2780"/>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1" name="Rectangle 786"/>
              <p:cNvSpPr>
                <a:spLocks noChangeArrowheads="1"/>
              </p:cNvSpPr>
              <p:nvPr/>
            </p:nvSpPr>
            <p:spPr bwMode="auto">
              <a:xfrm>
                <a:off x="5914"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2" name="Rectangle 787"/>
              <p:cNvSpPr>
                <a:spLocks noChangeArrowheads="1"/>
              </p:cNvSpPr>
              <p:nvPr/>
            </p:nvSpPr>
            <p:spPr bwMode="auto">
              <a:xfrm>
                <a:off x="593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3" name="Rectangle 788"/>
              <p:cNvSpPr>
                <a:spLocks noChangeArrowheads="1"/>
              </p:cNvSpPr>
              <p:nvPr/>
            </p:nvSpPr>
            <p:spPr bwMode="auto">
              <a:xfrm>
                <a:off x="5980"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4" name="Rectangle 789"/>
              <p:cNvSpPr>
                <a:spLocks noChangeArrowheads="1"/>
              </p:cNvSpPr>
              <p:nvPr/>
            </p:nvSpPr>
            <p:spPr bwMode="auto">
              <a:xfrm>
                <a:off x="600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5" name="Rectangle 790"/>
              <p:cNvSpPr>
                <a:spLocks noChangeArrowheads="1"/>
              </p:cNvSpPr>
              <p:nvPr/>
            </p:nvSpPr>
            <p:spPr bwMode="auto">
              <a:xfrm>
                <a:off x="602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6" name="Rectangle 791"/>
              <p:cNvSpPr>
                <a:spLocks noChangeArrowheads="1"/>
              </p:cNvSpPr>
              <p:nvPr/>
            </p:nvSpPr>
            <p:spPr bwMode="auto">
              <a:xfrm>
                <a:off x="6022" y="1768"/>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7" name="Rectangle 792"/>
              <p:cNvSpPr>
                <a:spLocks noChangeArrowheads="1"/>
              </p:cNvSpPr>
              <p:nvPr/>
            </p:nvSpPr>
            <p:spPr bwMode="auto">
              <a:xfrm>
                <a:off x="5700" y="1824"/>
                <a:ext cx="228"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8" name="Rectangle 793"/>
              <p:cNvSpPr>
                <a:spLocks noChangeArrowheads="1"/>
              </p:cNvSpPr>
              <p:nvPr/>
            </p:nvSpPr>
            <p:spPr bwMode="auto">
              <a:xfrm>
                <a:off x="5942" y="1824"/>
                <a:ext cx="7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9" name="Rectangle 794"/>
              <p:cNvSpPr>
                <a:spLocks noChangeArrowheads="1"/>
              </p:cNvSpPr>
              <p:nvPr/>
            </p:nvSpPr>
            <p:spPr bwMode="auto">
              <a:xfrm>
                <a:off x="6022"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50" name="Rectangle 795"/>
              <p:cNvSpPr>
                <a:spLocks noChangeArrowheads="1"/>
              </p:cNvSpPr>
              <p:nvPr/>
            </p:nvSpPr>
            <p:spPr bwMode="auto">
              <a:xfrm>
                <a:off x="6022" y="18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51" name="Rectangle 796"/>
              <p:cNvSpPr>
                <a:spLocks noChangeArrowheads="1"/>
              </p:cNvSpPr>
              <p:nvPr/>
            </p:nvSpPr>
            <p:spPr bwMode="auto">
              <a:xfrm>
                <a:off x="5700" y="1936"/>
                <a:ext cx="228"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2" name="Rectangle 797"/>
              <p:cNvSpPr>
                <a:spLocks noChangeArrowheads="1"/>
              </p:cNvSpPr>
              <p:nvPr/>
            </p:nvSpPr>
            <p:spPr bwMode="auto">
              <a:xfrm>
                <a:off x="5958" y="1936"/>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3" name="Rectangle 798"/>
              <p:cNvSpPr>
                <a:spLocks noChangeArrowheads="1"/>
              </p:cNvSpPr>
              <p:nvPr/>
            </p:nvSpPr>
            <p:spPr bwMode="auto">
              <a:xfrm>
                <a:off x="5978" y="1936"/>
                <a:ext cx="36"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4" name="Rectangle 799"/>
              <p:cNvSpPr>
                <a:spLocks noChangeArrowheads="1"/>
              </p:cNvSpPr>
              <p:nvPr/>
            </p:nvSpPr>
            <p:spPr bwMode="auto">
              <a:xfrm>
                <a:off x="5914" y="2049"/>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5" name="Rectangle 800"/>
              <p:cNvSpPr>
                <a:spLocks noChangeArrowheads="1"/>
              </p:cNvSpPr>
              <p:nvPr/>
            </p:nvSpPr>
            <p:spPr bwMode="auto">
              <a:xfrm>
                <a:off x="5958"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6" name="Rectangle 801"/>
              <p:cNvSpPr>
                <a:spLocks noChangeArrowheads="1"/>
              </p:cNvSpPr>
              <p:nvPr/>
            </p:nvSpPr>
            <p:spPr bwMode="auto">
              <a:xfrm>
                <a:off x="6022"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7" name="Rectangle 802"/>
              <p:cNvSpPr>
                <a:spLocks noChangeArrowheads="1"/>
              </p:cNvSpPr>
              <p:nvPr/>
            </p:nvSpPr>
            <p:spPr bwMode="auto">
              <a:xfrm>
                <a:off x="5936" y="21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8" name="Rectangle 803"/>
              <p:cNvSpPr>
                <a:spLocks noChangeArrowheads="1"/>
              </p:cNvSpPr>
              <p:nvPr/>
            </p:nvSpPr>
            <p:spPr bwMode="auto">
              <a:xfrm>
                <a:off x="6000" y="21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9" name="Rectangle 804"/>
              <p:cNvSpPr>
                <a:spLocks noChangeArrowheads="1"/>
              </p:cNvSpPr>
              <p:nvPr/>
            </p:nvSpPr>
            <p:spPr bwMode="auto">
              <a:xfrm>
                <a:off x="6022" y="21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0" name="Rectangle 805"/>
              <p:cNvSpPr>
                <a:spLocks noChangeArrowheads="1"/>
              </p:cNvSpPr>
              <p:nvPr/>
            </p:nvSpPr>
            <p:spPr bwMode="auto">
              <a:xfrm>
                <a:off x="5980" y="21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1" name="Rectangle 806"/>
              <p:cNvSpPr>
                <a:spLocks noChangeArrowheads="1"/>
              </p:cNvSpPr>
              <p:nvPr/>
            </p:nvSpPr>
            <p:spPr bwMode="auto">
              <a:xfrm>
                <a:off x="6022" y="21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2" name="Rectangle 807"/>
              <p:cNvSpPr>
                <a:spLocks noChangeArrowheads="1"/>
              </p:cNvSpPr>
              <p:nvPr/>
            </p:nvSpPr>
            <p:spPr bwMode="auto">
              <a:xfrm>
                <a:off x="5980" y="2217"/>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3" name="Rectangle 808"/>
              <p:cNvSpPr>
                <a:spLocks noChangeArrowheads="1"/>
              </p:cNvSpPr>
              <p:nvPr/>
            </p:nvSpPr>
            <p:spPr bwMode="auto">
              <a:xfrm>
                <a:off x="6022" y="22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4" name="Rectangle 809"/>
              <p:cNvSpPr>
                <a:spLocks noChangeArrowheads="1"/>
              </p:cNvSpPr>
              <p:nvPr/>
            </p:nvSpPr>
            <p:spPr bwMode="auto">
              <a:xfrm>
                <a:off x="5870" y="2273"/>
                <a:ext cx="58"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5" name="Rectangle 810"/>
              <p:cNvSpPr>
                <a:spLocks noChangeArrowheads="1"/>
              </p:cNvSpPr>
              <p:nvPr/>
            </p:nvSpPr>
            <p:spPr bwMode="auto">
              <a:xfrm>
                <a:off x="5980" y="2273"/>
                <a:ext cx="12" cy="32"/>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1" name="Group 1012"/>
            <p:cNvGrpSpPr/>
            <p:nvPr/>
          </p:nvGrpSpPr>
          <p:grpSpPr bwMode="auto">
            <a:xfrm>
              <a:off x="-3900818" y="-1035049"/>
              <a:ext cx="2209875" cy="4397375"/>
              <a:chOff x="4814" y="935"/>
              <a:chExt cx="1392" cy="2770"/>
            </a:xfrm>
            <a:grpFill/>
          </p:grpSpPr>
          <p:sp>
            <p:nvSpPr>
              <p:cNvPr id="966" name="Rectangle 812"/>
              <p:cNvSpPr>
                <a:spLocks noChangeArrowheads="1"/>
              </p:cNvSpPr>
              <p:nvPr/>
            </p:nvSpPr>
            <p:spPr bwMode="auto">
              <a:xfrm>
                <a:off x="6022"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67" name="Rectangle 813"/>
              <p:cNvSpPr>
                <a:spLocks noChangeArrowheads="1"/>
              </p:cNvSpPr>
              <p:nvPr/>
            </p:nvSpPr>
            <p:spPr bwMode="auto">
              <a:xfrm>
                <a:off x="6002" y="2329"/>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968" name="Rectangle 814"/>
              <p:cNvSpPr>
                <a:spLocks noChangeArrowheads="1"/>
              </p:cNvSpPr>
              <p:nvPr/>
            </p:nvSpPr>
            <p:spPr bwMode="auto">
              <a:xfrm>
                <a:off x="5936"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69" name="Rectangle 815"/>
              <p:cNvSpPr>
                <a:spLocks noChangeArrowheads="1"/>
              </p:cNvSpPr>
              <p:nvPr/>
            </p:nvSpPr>
            <p:spPr bwMode="auto">
              <a:xfrm>
                <a:off x="5980"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0" name="Rectangle 816"/>
              <p:cNvSpPr>
                <a:spLocks noChangeArrowheads="1"/>
              </p:cNvSpPr>
              <p:nvPr/>
            </p:nvSpPr>
            <p:spPr bwMode="auto">
              <a:xfrm>
                <a:off x="6000"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71" name="Rectangle 817"/>
              <p:cNvSpPr>
                <a:spLocks noChangeArrowheads="1"/>
              </p:cNvSpPr>
              <p:nvPr/>
            </p:nvSpPr>
            <p:spPr bwMode="auto">
              <a:xfrm>
                <a:off x="6022"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2" name="Rectangle 818"/>
              <p:cNvSpPr>
                <a:spLocks noChangeArrowheads="1"/>
              </p:cNvSpPr>
              <p:nvPr/>
            </p:nvSpPr>
            <p:spPr bwMode="auto">
              <a:xfrm>
                <a:off x="5936" y="2443"/>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973" name="Rectangle 819"/>
              <p:cNvSpPr>
                <a:spLocks noChangeArrowheads="1"/>
              </p:cNvSpPr>
              <p:nvPr/>
            </p:nvSpPr>
            <p:spPr bwMode="auto">
              <a:xfrm>
                <a:off x="6022" y="244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4" name="Rectangle 820"/>
              <p:cNvSpPr>
                <a:spLocks noChangeArrowheads="1"/>
              </p:cNvSpPr>
              <p:nvPr/>
            </p:nvSpPr>
            <p:spPr bwMode="auto">
              <a:xfrm>
                <a:off x="6022" y="2499"/>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5" name="Rectangle 821"/>
              <p:cNvSpPr>
                <a:spLocks noChangeArrowheads="1"/>
              </p:cNvSpPr>
              <p:nvPr/>
            </p:nvSpPr>
            <p:spPr bwMode="auto">
              <a:xfrm>
                <a:off x="5914" y="255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76" name="Rectangle 822"/>
              <p:cNvSpPr>
                <a:spLocks noChangeArrowheads="1"/>
              </p:cNvSpPr>
              <p:nvPr/>
            </p:nvSpPr>
            <p:spPr bwMode="auto">
              <a:xfrm>
                <a:off x="5980" y="255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77" name="Rectangle 823"/>
              <p:cNvSpPr>
                <a:spLocks noChangeArrowheads="1"/>
              </p:cNvSpPr>
              <p:nvPr/>
            </p:nvSpPr>
            <p:spPr bwMode="auto">
              <a:xfrm>
                <a:off x="6002" y="2555"/>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978" name="Rectangle 824"/>
              <p:cNvSpPr>
                <a:spLocks noChangeArrowheads="1"/>
              </p:cNvSpPr>
              <p:nvPr/>
            </p:nvSpPr>
            <p:spPr bwMode="auto">
              <a:xfrm>
                <a:off x="6022"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979" name="Rectangle 825"/>
              <p:cNvSpPr>
                <a:spLocks noChangeArrowheads="1"/>
              </p:cNvSpPr>
              <p:nvPr/>
            </p:nvSpPr>
            <p:spPr bwMode="auto">
              <a:xfrm>
                <a:off x="5958"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0" name="Rectangle 826"/>
              <p:cNvSpPr>
                <a:spLocks noChangeArrowheads="1"/>
              </p:cNvSpPr>
              <p:nvPr/>
            </p:nvSpPr>
            <p:spPr bwMode="auto">
              <a:xfrm>
                <a:off x="602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1" name="Rectangle 827"/>
              <p:cNvSpPr>
                <a:spLocks noChangeArrowheads="1"/>
              </p:cNvSpPr>
              <p:nvPr/>
            </p:nvSpPr>
            <p:spPr bwMode="auto">
              <a:xfrm>
                <a:off x="6000" y="272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2" name="Rectangle 828"/>
              <p:cNvSpPr>
                <a:spLocks noChangeArrowheads="1"/>
              </p:cNvSpPr>
              <p:nvPr/>
            </p:nvSpPr>
            <p:spPr bwMode="auto">
              <a:xfrm>
                <a:off x="5936"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3" name="Rectangle 829"/>
              <p:cNvSpPr>
                <a:spLocks noChangeArrowheads="1"/>
              </p:cNvSpPr>
              <p:nvPr/>
            </p:nvSpPr>
            <p:spPr bwMode="auto">
              <a:xfrm>
                <a:off x="5980"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4" name="Rectangle 830"/>
              <p:cNvSpPr>
                <a:spLocks noChangeArrowheads="1"/>
              </p:cNvSpPr>
              <p:nvPr/>
            </p:nvSpPr>
            <p:spPr bwMode="auto">
              <a:xfrm>
                <a:off x="6022"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5" name="Rectangle 831"/>
              <p:cNvSpPr>
                <a:spLocks noChangeArrowheads="1"/>
              </p:cNvSpPr>
              <p:nvPr/>
            </p:nvSpPr>
            <p:spPr bwMode="auto">
              <a:xfrm>
                <a:off x="5914" y="283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6" name="Rectangle 832"/>
              <p:cNvSpPr>
                <a:spLocks noChangeArrowheads="1"/>
              </p:cNvSpPr>
              <p:nvPr/>
            </p:nvSpPr>
            <p:spPr bwMode="auto">
              <a:xfrm>
                <a:off x="6022"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7" name="Rectangle 833"/>
              <p:cNvSpPr>
                <a:spLocks noChangeArrowheads="1"/>
              </p:cNvSpPr>
              <p:nvPr/>
            </p:nvSpPr>
            <p:spPr bwMode="auto">
              <a:xfrm>
                <a:off x="5914" y="289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8" name="Rectangle 834"/>
              <p:cNvSpPr>
                <a:spLocks noChangeArrowheads="1"/>
              </p:cNvSpPr>
              <p:nvPr/>
            </p:nvSpPr>
            <p:spPr bwMode="auto">
              <a:xfrm>
                <a:off x="5958"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9" name="Rectangle 835"/>
              <p:cNvSpPr>
                <a:spLocks noChangeArrowheads="1"/>
              </p:cNvSpPr>
              <p:nvPr/>
            </p:nvSpPr>
            <p:spPr bwMode="auto">
              <a:xfrm>
                <a:off x="5656" y="2942"/>
                <a:ext cx="14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0" name="Rectangle 836"/>
              <p:cNvSpPr>
                <a:spLocks noChangeArrowheads="1"/>
              </p:cNvSpPr>
              <p:nvPr/>
            </p:nvSpPr>
            <p:spPr bwMode="auto">
              <a:xfrm>
                <a:off x="5806"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1" name="Rectangle 837"/>
              <p:cNvSpPr>
                <a:spLocks noChangeArrowheads="1"/>
              </p:cNvSpPr>
              <p:nvPr/>
            </p:nvSpPr>
            <p:spPr bwMode="auto">
              <a:xfrm>
                <a:off x="5870" y="29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2" name="Rectangle 838"/>
              <p:cNvSpPr>
                <a:spLocks noChangeArrowheads="1"/>
              </p:cNvSpPr>
              <p:nvPr/>
            </p:nvSpPr>
            <p:spPr bwMode="auto">
              <a:xfrm>
                <a:off x="5914" y="29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3" name="Rectangle 839"/>
              <p:cNvSpPr>
                <a:spLocks noChangeArrowheads="1"/>
              </p:cNvSpPr>
              <p:nvPr/>
            </p:nvSpPr>
            <p:spPr bwMode="auto">
              <a:xfrm>
                <a:off x="6022"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4" name="Rectangle 840"/>
              <p:cNvSpPr>
                <a:spLocks noChangeArrowheads="1"/>
              </p:cNvSpPr>
              <p:nvPr/>
            </p:nvSpPr>
            <p:spPr bwMode="auto">
              <a:xfrm>
                <a:off x="5850"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5" name="Rectangle 841"/>
              <p:cNvSpPr>
                <a:spLocks noChangeArrowheads="1"/>
              </p:cNvSpPr>
              <p:nvPr/>
            </p:nvSpPr>
            <p:spPr bwMode="auto">
              <a:xfrm>
                <a:off x="6000" y="299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6" name="Rectangle 842"/>
              <p:cNvSpPr>
                <a:spLocks noChangeArrowheads="1"/>
              </p:cNvSpPr>
              <p:nvPr/>
            </p:nvSpPr>
            <p:spPr bwMode="auto">
              <a:xfrm>
                <a:off x="6022"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7" name="Rectangle 843"/>
              <p:cNvSpPr>
                <a:spLocks noChangeArrowheads="1"/>
              </p:cNvSpPr>
              <p:nvPr/>
            </p:nvSpPr>
            <p:spPr bwMode="auto">
              <a:xfrm>
                <a:off x="5936"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8" name="Rectangle 844"/>
              <p:cNvSpPr>
                <a:spLocks noChangeArrowheads="1"/>
              </p:cNvSpPr>
              <p:nvPr/>
            </p:nvSpPr>
            <p:spPr bwMode="auto">
              <a:xfrm>
                <a:off x="5980"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9" name="Rectangle 845"/>
              <p:cNvSpPr>
                <a:spLocks noChangeArrowheads="1"/>
              </p:cNvSpPr>
              <p:nvPr/>
            </p:nvSpPr>
            <p:spPr bwMode="auto">
              <a:xfrm>
                <a:off x="6022"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0" name="Rectangle 846"/>
              <p:cNvSpPr>
                <a:spLocks noChangeArrowheads="1"/>
              </p:cNvSpPr>
              <p:nvPr/>
            </p:nvSpPr>
            <p:spPr bwMode="auto">
              <a:xfrm>
                <a:off x="5850"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1" name="Rectangle 847"/>
              <p:cNvSpPr>
                <a:spLocks noChangeArrowheads="1"/>
              </p:cNvSpPr>
              <p:nvPr/>
            </p:nvSpPr>
            <p:spPr bwMode="auto">
              <a:xfrm>
                <a:off x="5806"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2" name="Rectangle 848"/>
              <p:cNvSpPr>
                <a:spLocks noChangeArrowheads="1"/>
              </p:cNvSpPr>
              <p:nvPr/>
            </p:nvSpPr>
            <p:spPr bwMode="auto">
              <a:xfrm>
                <a:off x="5958"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3" name="Rectangle 849"/>
              <p:cNvSpPr>
                <a:spLocks noChangeArrowheads="1"/>
              </p:cNvSpPr>
              <p:nvPr/>
            </p:nvSpPr>
            <p:spPr bwMode="auto">
              <a:xfrm>
                <a:off x="5980"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4" name="Rectangle 850"/>
              <p:cNvSpPr>
                <a:spLocks noChangeArrowheads="1"/>
              </p:cNvSpPr>
              <p:nvPr/>
            </p:nvSpPr>
            <p:spPr bwMode="auto">
              <a:xfrm>
                <a:off x="5936"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5" name="Rectangle 851"/>
              <p:cNvSpPr>
                <a:spLocks noChangeArrowheads="1"/>
              </p:cNvSpPr>
              <p:nvPr/>
            </p:nvSpPr>
            <p:spPr bwMode="auto">
              <a:xfrm>
                <a:off x="5892"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6" name="Rectangle 852"/>
              <p:cNvSpPr>
                <a:spLocks noChangeArrowheads="1"/>
              </p:cNvSpPr>
              <p:nvPr/>
            </p:nvSpPr>
            <p:spPr bwMode="auto">
              <a:xfrm>
                <a:off x="6022"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7" name="Rectangle 853"/>
              <p:cNvSpPr>
                <a:spLocks noChangeArrowheads="1"/>
              </p:cNvSpPr>
              <p:nvPr/>
            </p:nvSpPr>
            <p:spPr bwMode="auto">
              <a:xfrm>
                <a:off x="5850"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8" name="Rectangle 854"/>
              <p:cNvSpPr>
                <a:spLocks noChangeArrowheads="1"/>
              </p:cNvSpPr>
              <p:nvPr/>
            </p:nvSpPr>
            <p:spPr bwMode="auto">
              <a:xfrm>
                <a:off x="6022"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9" name="Rectangle 855"/>
              <p:cNvSpPr>
                <a:spLocks noChangeArrowheads="1"/>
              </p:cNvSpPr>
              <p:nvPr/>
            </p:nvSpPr>
            <p:spPr bwMode="auto">
              <a:xfrm>
                <a:off x="5936"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0" name="Rectangle 856"/>
              <p:cNvSpPr>
                <a:spLocks noChangeArrowheads="1"/>
              </p:cNvSpPr>
              <p:nvPr/>
            </p:nvSpPr>
            <p:spPr bwMode="auto">
              <a:xfrm>
                <a:off x="5828"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1" name="Rectangle 857"/>
              <p:cNvSpPr>
                <a:spLocks noChangeArrowheads="1"/>
              </p:cNvSpPr>
              <p:nvPr/>
            </p:nvSpPr>
            <p:spPr bwMode="auto">
              <a:xfrm>
                <a:off x="5892"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2" name="Rectangle 858"/>
              <p:cNvSpPr>
                <a:spLocks noChangeArrowheads="1"/>
              </p:cNvSpPr>
              <p:nvPr/>
            </p:nvSpPr>
            <p:spPr bwMode="auto">
              <a:xfrm>
                <a:off x="5892"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013" name="Rectangle 859"/>
              <p:cNvSpPr>
                <a:spLocks noChangeArrowheads="1"/>
              </p:cNvSpPr>
              <p:nvPr/>
            </p:nvSpPr>
            <p:spPr bwMode="auto">
              <a:xfrm>
                <a:off x="6022"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014" name="Rectangle 860"/>
              <p:cNvSpPr>
                <a:spLocks noChangeArrowheads="1"/>
              </p:cNvSpPr>
              <p:nvPr/>
            </p:nvSpPr>
            <p:spPr bwMode="auto">
              <a:xfrm>
                <a:off x="5936"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5" name="Rectangle 861"/>
              <p:cNvSpPr>
                <a:spLocks noChangeArrowheads="1"/>
              </p:cNvSpPr>
              <p:nvPr/>
            </p:nvSpPr>
            <p:spPr bwMode="auto">
              <a:xfrm>
                <a:off x="5850"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6" name="Rectangle 862"/>
              <p:cNvSpPr>
                <a:spLocks noChangeArrowheads="1"/>
              </p:cNvSpPr>
              <p:nvPr/>
            </p:nvSpPr>
            <p:spPr bwMode="auto">
              <a:xfrm>
                <a:off x="5784"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7" name="Rectangle 863"/>
              <p:cNvSpPr>
                <a:spLocks noChangeArrowheads="1"/>
              </p:cNvSpPr>
              <p:nvPr/>
            </p:nvSpPr>
            <p:spPr bwMode="auto">
              <a:xfrm>
                <a:off x="5892"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8" name="Rectangle 864"/>
              <p:cNvSpPr>
                <a:spLocks noChangeArrowheads="1"/>
              </p:cNvSpPr>
              <p:nvPr/>
            </p:nvSpPr>
            <p:spPr bwMode="auto">
              <a:xfrm>
                <a:off x="6022"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9" name="Rectangle 865"/>
              <p:cNvSpPr>
                <a:spLocks noChangeArrowheads="1"/>
              </p:cNvSpPr>
              <p:nvPr/>
            </p:nvSpPr>
            <p:spPr bwMode="auto">
              <a:xfrm>
                <a:off x="6022" y="34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20" name="Rectangle 866"/>
              <p:cNvSpPr>
                <a:spLocks noChangeArrowheads="1"/>
              </p:cNvSpPr>
              <p:nvPr/>
            </p:nvSpPr>
            <p:spPr bwMode="auto">
              <a:xfrm>
                <a:off x="5892" y="350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1" name="Rectangle 867"/>
              <p:cNvSpPr>
                <a:spLocks noChangeArrowheads="1"/>
              </p:cNvSpPr>
              <p:nvPr/>
            </p:nvSpPr>
            <p:spPr bwMode="auto">
              <a:xfrm>
                <a:off x="6022" y="350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2" name="Rectangle 868"/>
              <p:cNvSpPr>
                <a:spLocks noChangeArrowheads="1"/>
              </p:cNvSpPr>
              <p:nvPr/>
            </p:nvSpPr>
            <p:spPr bwMode="auto">
              <a:xfrm>
                <a:off x="5914" y="356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023" name="Rectangle 869"/>
              <p:cNvSpPr>
                <a:spLocks noChangeArrowheads="1"/>
              </p:cNvSpPr>
              <p:nvPr/>
            </p:nvSpPr>
            <p:spPr bwMode="auto">
              <a:xfrm>
                <a:off x="5892" y="367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4" name="Rectangle 870"/>
              <p:cNvSpPr>
                <a:spLocks noChangeArrowheads="1"/>
              </p:cNvSpPr>
              <p:nvPr/>
            </p:nvSpPr>
            <p:spPr bwMode="auto">
              <a:xfrm>
                <a:off x="6022" y="362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5" name="Freeform 871"/>
              <p:cNvSpPr/>
              <p:nvPr/>
            </p:nvSpPr>
            <p:spPr bwMode="auto">
              <a:xfrm>
                <a:off x="6052" y="1656"/>
                <a:ext cx="154" cy="351"/>
              </a:xfrm>
              <a:custGeom>
                <a:avLst/>
                <a:gdLst>
                  <a:gd name="T0" fmla="*/ 0 w 154"/>
                  <a:gd name="T1" fmla="*/ 0 h 351"/>
                  <a:gd name="T2" fmla="*/ 0 w 154"/>
                  <a:gd name="T3" fmla="*/ 32 h 351"/>
                  <a:gd name="T4" fmla="*/ 154 w 154"/>
                  <a:gd name="T5" fmla="*/ 351 h 351"/>
                  <a:gd name="T6" fmla="*/ 154 w 154"/>
                  <a:gd name="T7" fmla="*/ 335 h 351"/>
                  <a:gd name="T8" fmla="*/ 0 w 154"/>
                  <a:gd name="T9" fmla="*/ 0 h 351"/>
                </a:gdLst>
                <a:ahLst/>
                <a:cxnLst>
                  <a:cxn ang="0">
                    <a:pos x="T0" y="T1"/>
                  </a:cxn>
                  <a:cxn ang="0">
                    <a:pos x="T2" y="T3"/>
                  </a:cxn>
                  <a:cxn ang="0">
                    <a:pos x="T4" y="T5"/>
                  </a:cxn>
                  <a:cxn ang="0">
                    <a:pos x="T6" y="T7"/>
                  </a:cxn>
                  <a:cxn ang="0">
                    <a:pos x="T8" y="T9"/>
                  </a:cxn>
                </a:cxnLst>
                <a:rect l="0" t="0" r="r" b="b"/>
                <a:pathLst>
                  <a:path w="154" h="351">
                    <a:moveTo>
                      <a:pt x="0" y="0"/>
                    </a:moveTo>
                    <a:lnTo>
                      <a:pt x="0" y="32"/>
                    </a:lnTo>
                    <a:lnTo>
                      <a:pt x="154" y="351"/>
                    </a:lnTo>
                    <a:lnTo>
                      <a:pt x="154" y="335"/>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26" name="Freeform 872"/>
              <p:cNvSpPr/>
              <p:nvPr/>
            </p:nvSpPr>
            <p:spPr bwMode="auto">
              <a:xfrm>
                <a:off x="6052" y="1712"/>
                <a:ext cx="54" cy="136"/>
              </a:xfrm>
              <a:custGeom>
                <a:avLst/>
                <a:gdLst>
                  <a:gd name="T0" fmla="*/ 0 w 54"/>
                  <a:gd name="T1" fmla="*/ 0 h 136"/>
                  <a:gd name="T2" fmla="*/ 54 w 54"/>
                  <a:gd name="T3" fmla="*/ 110 h 136"/>
                  <a:gd name="T4" fmla="*/ 54 w 54"/>
                  <a:gd name="T5" fmla="*/ 136 h 136"/>
                  <a:gd name="T6" fmla="*/ 0 w 54"/>
                  <a:gd name="T7" fmla="*/ 32 h 136"/>
                  <a:gd name="T8" fmla="*/ 0 w 54"/>
                  <a:gd name="T9" fmla="*/ 0 h 136"/>
                </a:gdLst>
                <a:ahLst/>
                <a:cxnLst>
                  <a:cxn ang="0">
                    <a:pos x="T0" y="T1"/>
                  </a:cxn>
                  <a:cxn ang="0">
                    <a:pos x="T2" y="T3"/>
                  </a:cxn>
                  <a:cxn ang="0">
                    <a:pos x="T4" y="T5"/>
                  </a:cxn>
                  <a:cxn ang="0">
                    <a:pos x="T6" y="T7"/>
                  </a:cxn>
                  <a:cxn ang="0">
                    <a:pos x="T8" y="T9"/>
                  </a:cxn>
                </a:cxnLst>
                <a:rect l="0" t="0" r="r" b="b"/>
                <a:pathLst>
                  <a:path w="54" h="136">
                    <a:moveTo>
                      <a:pt x="0" y="0"/>
                    </a:moveTo>
                    <a:lnTo>
                      <a:pt x="54" y="110"/>
                    </a:lnTo>
                    <a:lnTo>
                      <a:pt x="54" y="13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27" name="Freeform 873"/>
              <p:cNvSpPr/>
              <p:nvPr/>
            </p:nvSpPr>
            <p:spPr bwMode="auto">
              <a:xfrm>
                <a:off x="6122" y="1854"/>
                <a:ext cx="48" cy="119"/>
              </a:xfrm>
              <a:custGeom>
                <a:avLst/>
                <a:gdLst>
                  <a:gd name="T0" fmla="*/ 48 w 48"/>
                  <a:gd name="T1" fmla="*/ 100 h 119"/>
                  <a:gd name="T2" fmla="*/ 48 w 48"/>
                  <a:gd name="T3" fmla="*/ 119 h 119"/>
                  <a:gd name="T4" fmla="*/ 0 w 48"/>
                  <a:gd name="T5" fmla="*/ 24 h 119"/>
                  <a:gd name="T6" fmla="*/ 0 w 48"/>
                  <a:gd name="T7" fmla="*/ 0 h 119"/>
                  <a:gd name="T8" fmla="*/ 48 w 48"/>
                  <a:gd name="T9" fmla="*/ 100 h 119"/>
                </a:gdLst>
                <a:ahLst/>
                <a:cxnLst>
                  <a:cxn ang="0">
                    <a:pos x="T0" y="T1"/>
                  </a:cxn>
                  <a:cxn ang="0">
                    <a:pos x="T2" y="T3"/>
                  </a:cxn>
                  <a:cxn ang="0">
                    <a:pos x="T4" y="T5"/>
                  </a:cxn>
                  <a:cxn ang="0">
                    <a:pos x="T6" y="T7"/>
                  </a:cxn>
                  <a:cxn ang="0">
                    <a:pos x="T8" y="T9"/>
                  </a:cxn>
                </a:cxnLst>
                <a:rect l="0" t="0" r="r" b="b"/>
                <a:pathLst>
                  <a:path w="48" h="119">
                    <a:moveTo>
                      <a:pt x="48" y="100"/>
                    </a:moveTo>
                    <a:lnTo>
                      <a:pt x="48" y="119"/>
                    </a:lnTo>
                    <a:lnTo>
                      <a:pt x="0" y="24"/>
                    </a:lnTo>
                    <a:lnTo>
                      <a:pt x="0" y="0"/>
                    </a:lnTo>
                    <a:lnTo>
                      <a:pt x="48" y="100"/>
                    </a:lnTo>
                    <a:close/>
                  </a:path>
                </a:pathLst>
              </a:custGeom>
              <a:grpFill/>
              <a:ln>
                <a:noFill/>
              </a:ln>
            </p:spPr>
            <p:txBody>
              <a:bodyPr vert="horz" wrap="square" lIns="91440" tIns="45720" rIns="91440" bIns="45720" numCol="1" anchor="t" anchorCtr="0" compatLnSpc="1"/>
              <a:lstStyle/>
              <a:p>
                <a:endParaRPr lang="zh-CN" altLang="en-US"/>
              </a:p>
            </p:txBody>
          </p:sp>
          <p:sp>
            <p:nvSpPr>
              <p:cNvPr id="1028" name="Freeform 874"/>
              <p:cNvSpPr/>
              <p:nvPr/>
            </p:nvSpPr>
            <p:spPr bwMode="auto">
              <a:xfrm>
                <a:off x="6186" y="1985"/>
                <a:ext cx="20" cy="56"/>
              </a:xfrm>
              <a:custGeom>
                <a:avLst/>
                <a:gdLst>
                  <a:gd name="T0" fmla="*/ 20 w 20"/>
                  <a:gd name="T1" fmla="*/ 40 h 56"/>
                  <a:gd name="T2" fmla="*/ 20 w 20"/>
                  <a:gd name="T3" fmla="*/ 56 h 56"/>
                  <a:gd name="T4" fmla="*/ 0 w 20"/>
                  <a:gd name="T5" fmla="*/ 18 h 56"/>
                  <a:gd name="T6" fmla="*/ 0 w 20"/>
                  <a:gd name="T7" fmla="*/ 0 h 56"/>
                  <a:gd name="T8" fmla="*/ 20 w 20"/>
                  <a:gd name="T9" fmla="*/ 40 h 56"/>
                </a:gdLst>
                <a:ahLst/>
                <a:cxnLst>
                  <a:cxn ang="0">
                    <a:pos x="T0" y="T1"/>
                  </a:cxn>
                  <a:cxn ang="0">
                    <a:pos x="T2" y="T3"/>
                  </a:cxn>
                  <a:cxn ang="0">
                    <a:pos x="T4" y="T5"/>
                  </a:cxn>
                  <a:cxn ang="0">
                    <a:pos x="T6" y="T7"/>
                  </a:cxn>
                  <a:cxn ang="0">
                    <a:pos x="T8" y="T9"/>
                  </a:cxn>
                </a:cxnLst>
                <a:rect l="0" t="0" r="r" b="b"/>
                <a:pathLst>
                  <a:path w="20" h="56">
                    <a:moveTo>
                      <a:pt x="20" y="40"/>
                    </a:moveTo>
                    <a:lnTo>
                      <a:pt x="20" y="56"/>
                    </a:lnTo>
                    <a:lnTo>
                      <a:pt x="0" y="18"/>
                    </a:lnTo>
                    <a:lnTo>
                      <a:pt x="0" y="0"/>
                    </a:lnTo>
                    <a:lnTo>
                      <a:pt x="20" y="40"/>
                    </a:lnTo>
                    <a:close/>
                  </a:path>
                </a:pathLst>
              </a:custGeom>
              <a:grpFill/>
              <a:ln>
                <a:noFill/>
              </a:ln>
            </p:spPr>
            <p:txBody>
              <a:bodyPr vert="horz" wrap="square" lIns="91440" tIns="45720" rIns="91440" bIns="45720" numCol="1" anchor="t" anchorCtr="0" compatLnSpc="1"/>
              <a:lstStyle/>
              <a:p>
                <a:endParaRPr lang="zh-CN" altLang="en-US"/>
              </a:p>
            </p:txBody>
          </p:sp>
          <p:sp>
            <p:nvSpPr>
              <p:cNvPr id="1029" name="Freeform 875"/>
              <p:cNvSpPr/>
              <p:nvPr/>
            </p:nvSpPr>
            <p:spPr bwMode="auto">
              <a:xfrm>
                <a:off x="6052" y="1768"/>
                <a:ext cx="154" cy="307"/>
              </a:xfrm>
              <a:custGeom>
                <a:avLst/>
                <a:gdLst>
                  <a:gd name="T0" fmla="*/ 0 w 154"/>
                  <a:gd name="T1" fmla="*/ 0 h 307"/>
                  <a:gd name="T2" fmla="*/ 0 w 154"/>
                  <a:gd name="T3" fmla="*/ 32 h 307"/>
                  <a:gd name="T4" fmla="*/ 154 w 154"/>
                  <a:gd name="T5" fmla="*/ 307 h 307"/>
                  <a:gd name="T6" fmla="*/ 154 w 154"/>
                  <a:gd name="T7" fmla="*/ 291 h 307"/>
                  <a:gd name="T8" fmla="*/ 0 w 154"/>
                  <a:gd name="T9" fmla="*/ 0 h 307"/>
                </a:gdLst>
                <a:ahLst/>
                <a:cxnLst>
                  <a:cxn ang="0">
                    <a:pos x="T0" y="T1"/>
                  </a:cxn>
                  <a:cxn ang="0">
                    <a:pos x="T2" y="T3"/>
                  </a:cxn>
                  <a:cxn ang="0">
                    <a:pos x="T4" y="T5"/>
                  </a:cxn>
                  <a:cxn ang="0">
                    <a:pos x="T6" y="T7"/>
                  </a:cxn>
                  <a:cxn ang="0">
                    <a:pos x="T8" y="T9"/>
                  </a:cxn>
                </a:cxnLst>
                <a:rect l="0" t="0" r="r" b="b"/>
                <a:pathLst>
                  <a:path w="154" h="307">
                    <a:moveTo>
                      <a:pt x="0" y="0"/>
                    </a:moveTo>
                    <a:lnTo>
                      <a:pt x="0" y="32"/>
                    </a:lnTo>
                    <a:lnTo>
                      <a:pt x="154" y="307"/>
                    </a:lnTo>
                    <a:lnTo>
                      <a:pt x="154" y="291"/>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0" name="Freeform 876"/>
              <p:cNvSpPr/>
              <p:nvPr/>
            </p:nvSpPr>
            <p:spPr bwMode="auto">
              <a:xfrm>
                <a:off x="6052" y="1824"/>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1" name="Freeform 877"/>
              <p:cNvSpPr/>
              <p:nvPr/>
            </p:nvSpPr>
            <p:spPr bwMode="auto">
              <a:xfrm>
                <a:off x="6084" y="1882"/>
                <a:ext cx="34" cy="85"/>
              </a:xfrm>
              <a:custGeom>
                <a:avLst/>
                <a:gdLst>
                  <a:gd name="T0" fmla="*/ 34 w 34"/>
                  <a:gd name="T1" fmla="*/ 60 h 85"/>
                  <a:gd name="T2" fmla="*/ 34 w 34"/>
                  <a:gd name="T3" fmla="*/ 85 h 85"/>
                  <a:gd name="T4" fmla="*/ 0 w 34"/>
                  <a:gd name="T5" fmla="*/ 28 h 85"/>
                  <a:gd name="T6" fmla="*/ 0 w 34"/>
                  <a:gd name="T7" fmla="*/ 0 h 85"/>
                  <a:gd name="T8" fmla="*/ 34 w 34"/>
                  <a:gd name="T9" fmla="*/ 60 h 85"/>
                </a:gdLst>
                <a:ahLst/>
                <a:cxnLst>
                  <a:cxn ang="0">
                    <a:pos x="T0" y="T1"/>
                  </a:cxn>
                  <a:cxn ang="0">
                    <a:pos x="T2" y="T3"/>
                  </a:cxn>
                  <a:cxn ang="0">
                    <a:pos x="T4" y="T5"/>
                  </a:cxn>
                  <a:cxn ang="0">
                    <a:pos x="T6" y="T7"/>
                  </a:cxn>
                  <a:cxn ang="0">
                    <a:pos x="T8" y="T9"/>
                  </a:cxn>
                </a:cxnLst>
                <a:rect l="0" t="0" r="r" b="b"/>
                <a:pathLst>
                  <a:path w="34" h="85">
                    <a:moveTo>
                      <a:pt x="34" y="60"/>
                    </a:moveTo>
                    <a:lnTo>
                      <a:pt x="34" y="85"/>
                    </a:lnTo>
                    <a:lnTo>
                      <a:pt x="0" y="28"/>
                    </a:lnTo>
                    <a:lnTo>
                      <a:pt x="0" y="0"/>
                    </a:lnTo>
                    <a:lnTo>
                      <a:pt x="34" y="60"/>
                    </a:lnTo>
                    <a:close/>
                  </a:path>
                </a:pathLst>
              </a:custGeom>
              <a:grpFill/>
              <a:ln>
                <a:noFill/>
              </a:ln>
            </p:spPr>
            <p:txBody>
              <a:bodyPr vert="horz" wrap="square" lIns="91440" tIns="45720" rIns="91440" bIns="45720" numCol="1" anchor="t" anchorCtr="0" compatLnSpc="1"/>
              <a:lstStyle/>
              <a:p>
                <a:endParaRPr lang="zh-CN" altLang="en-US"/>
              </a:p>
            </p:txBody>
          </p:sp>
          <p:sp>
            <p:nvSpPr>
              <p:cNvPr id="1032" name="Freeform 878"/>
              <p:cNvSpPr/>
              <p:nvPr/>
            </p:nvSpPr>
            <p:spPr bwMode="auto">
              <a:xfrm>
                <a:off x="6172" y="2039"/>
                <a:ext cx="10" cy="36"/>
              </a:xfrm>
              <a:custGeom>
                <a:avLst/>
                <a:gdLst>
                  <a:gd name="T0" fmla="*/ 0 w 10"/>
                  <a:gd name="T1" fmla="*/ 0 h 36"/>
                  <a:gd name="T2" fmla="*/ 10 w 10"/>
                  <a:gd name="T3" fmla="*/ 18 h 36"/>
                  <a:gd name="T4" fmla="*/ 10 w 10"/>
                  <a:gd name="T5" fmla="*/ 36 h 36"/>
                  <a:gd name="T6" fmla="*/ 0 w 10"/>
                  <a:gd name="T7" fmla="*/ 18 h 36"/>
                  <a:gd name="T8" fmla="*/ 0 w 10"/>
                  <a:gd name="T9" fmla="*/ 0 h 36"/>
                </a:gdLst>
                <a:ahLst/>
                <a:cxnLst>
                  <a:cxn ang="0">
                    <a:pos x="T0" y="T1"/>
                  </a:cxn>
                  <a:cxn ang="0">
                    <a:pos x="T2" y="T3"/>
                  </a:cxn>
                  <a:cxn ang="0">
                    <a:pos x="T4" y="T5"/>
                  </a:cxn>
                  <a:cxn ang="0">
                    <a:pos x="T6" y="T7"/>
                  </a:cxn>
                  <a:cxn ang="0">
                    <a:pos x="T8" y="T9"/>
                  </a:cxn>
                </a:cxnLst>
                <a:rect l="0" t="0" r="r" b="b"/>
                <a:pathLst>
                  <a:path w="10" h="36">
                    <a:moveTo>
                      <a:pt x="0" y="0"/>
                    </a:moveTo>
                    <a:lnTo>
                      <a:pt x="10" y="18"/>
                    </a:lnTo>
                    <a:lnTo>
                      <a:pt x="10" y="36"/>
                    </a:lnTo>
                    <a:lnTo>
                      <a:pt x="0" y="1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3" name="Freeform 879"/>
              <p:cNvSpPr/>
              <p:nvPr/>
            </p:nvSpPr>
            <p:spPr bwMode="auto">
              <a:xfrm>
                <a:off x="6198" y="2083"/>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034" name="Freeform 880"/>
              <p:cNvSpPr/>
              <p:nvPr/>
            </p:nvSpPr>
            <p:spPr bwMode="auto">
              <a:xfrm>
                <a:off x="6052" y="1880"/>
                <a:ext cx="34" cy="87"/>
              </a:xfrm>
              <a:custGeom>
                <a:avLst/>
                <a:gdLst>
                  <a:gd name="T0" fmla="*/ 34 w 34"/>
                  <a:gd name="T1" fmla="*/ 58 h 87"/>
                  <a:gd name="T2" fmla="*/ 34 w 34"/>
                  <a:gd name="T3" fmla="*/ 87 h 87"/>
                  <a:gd name="T4" fmla="*/ 0 w 34"/>
                  <a:gd name="T5" fmla="*/ 32 h 87"/>
                  <a:gd name="T6" fmla="*/ 0 w 34"/>
                  <a:gd name="T7" fmla="*/ 0 h 87"/>
                  <a:gd name="T8" fmla="*/ 34 w 34"/>
                  <a:gd name="T9" fmla="*/ 58 h 87"/>
                </a:gdLst>
                <a:ahLst/>
                <a:cxnLst>
                  <a:cxn ang="0">
                    <a:pos x="T0" y="T1"/>
                  </a:cxn>
                  <a:cxn ang="0">
                    <a:pos x="T2" y="T3"/>
                  </a:cxn>
                  <a:cxn ang="0">
                    <a:pos x="T4" y="T5"/>
                  </a:cxn>
                  <a:cxn ang="0">
                    <a:pos x="T6" y="T7"/>
                  </a:cxn>
                  <a:cxn ang="0">
                    <a:pos x="T8" y="T9"/>
                  </a:cxn>
                </a:cxnLst>
                <a:rect l="0" t="0" r="r" b="b"/>
                <a:pathLst>
                  <a:path w="34" h="87">
                    <a:moveTo>
                      <a:pt x="34" y="58"/>
                    </a:moveTo>
                    <a:lnTo>
                      <a:pt x="34" y="87"/>
                    </a:lnTo>
                    <a:lnTo>
                      <a:pt x="0" y="32"/>
                    </a:lnTo>
                    <a:lnTo>
                      <a:pt x="0" y="0"/>
                    </a:lnTo>
                    <a:lnTo>
                      <a:pt x="34" y="58"/>
                    </a:lnTo>
                    <a:close/>
                  </a:path>
                </a:pathLst>
              </a:custGeom>
              <a:grpFill/>
              <a:ln>
                <a:noFill/>
              </a:ln>
            </p:spPr>
            <p:txBody>
              <a:bodyPr vert="horz" wrap="square" lIns="91440" tIns="45720" rIns="91440" bIns="45720" numCol="1" anchor="t" anchorCtr="0" compatLnSpc="1"/>
              <a:lstStyle/>
              <a:p>
                <a:endParaRPr lang="zh-CN" altLang="en-US"/>
              </a:p>
            </p:txBody>
          </p:sp>
          <p:sp>
            <p:nvSpPr>
              <p:cNvPr id="1035" name="Freeform 881"/>
              <p:cNvSpPr/>
              <p:nvPr/>
            </p:nvSpPr>
            <p:spPr bwMode="auto">
              <a:xfrm>
                <a:off x="6052" y="1940"/>
                <a:ext cx="58" cy="115"/>
              </a:xfrm>
              <a:custGeom>
                <a:avLst/>
                <a:gdLst>
                  <a:gd name="T0" fmla="*/ 58 w 58"/>
                  <a:gd name="T1" fmla="*/ 89 h 115"/>
                  <a:gd name="T2" fmla="*/ 58 w 58"/>
                  <a:gd name="T3" fmla="*/ 115 h 115"/>
                  <a:gd name="T4" fmla="*/ 0 w 58"/>
                  <a:gd name="T5" fmla="*/ 33 h 115"/>
                  <a:gd name="T6" fmla="*/ 0 w 58"/>
                  <a:gd name="T7" fmla="*/ 0 h 115"/>
                  <a:gd name="T8" fmla="*/ 58 w 58"/>
                  <a:gd name="T9" fmla="*/ 89 h 115"/>
                </a:gdLst>
                <a:ahLst/>
                <a:cxnLst>
                  <a:cxn ang="0">
                    <a:pos x="T0" y="T1"/>
                  </a:cxn>
                  <a:cxn ang="0">
                    <a:pos x="T2" y="T3"/>
                  </a:cxn>
                  <a:cxn ang="0">
                    <a:pos x="T4" y="T5"/>
                  </a:cxn>
                  <a:cxn ang="0">
                    <a:pos x="T6" y="T7"/>
                  </a:cxn>
                  <a:cxn ang="0">
                    <a:pos x="T8" y="T9"/>
                  </a:cxn>
                </a:cxnLst>
                <a:rect l="0" t="0" r="r" b="b"/>
                <a:pathLst>
                  <a:path w="58" h="115">
                    <a:moveTo>
                      <a:pt x="58" y="89"/>
                    </a:moveTo>
                    <a:lnTo>
                      <a:pt x="58" y="115"/>
                    </a:lnTo>
                    <a:lnTo>
                      <a:pt x="0" y="33"/>
                    </a:lnTo>
                    <a:lnTo>
                      <a:pt x="0" y="0"/>
                    </a:lnTo>
                    <a:lnTo>
                      <a:pt x="58" y="89"/>
                    </a:lnTo>
                    <a:close/>
                  </a:path>
                </a:pathLst>
              </a:custGeom>
              <a:grpFill/>
              <a:ln>
                <a:noFill/>
              </a:ln>
            </p:spPr>
            <p:txBody>
              <a:bodyPr vert="horz" wrap="square" lIns="91440" tIns="45720" rIns="91440" bIns="45720" numCol="1" anchor="t" anchorCtr="0" compatLnSpc="1"/>
              <a:lstStyle/>
              <a:p>
                <a:endParaRPr lang="zh-CN" altLang="en-US"/>
              </a:p>
            </p:txBody>
          </p:sp>
          <p:sp>
            <p:nvSpPr>
              <p:cNvPr id="1036" name="Freeform 882"/>
              <p:cNvSpPr/>
              <p:nvPr/>
            </p:nvSpPr>
            <p:spPr bwMode="auto">
              <a:xfrm>
                <a:off x="6170" y="2117"/>
                <a:ext cx="36" cy="70"/>
              </a:xfrm>
              <a:custGeom>
                <a:avLst/>
                <a:gdLst>
                  <a:gd name="T0" fmla="*/ 36 w 36"/>
                  <a:gd name="T1" fmla="*/ 56 h 70"/>
                  <a:gd name="T2" fmla="*/ 36 w 36"/>
                  <a:gd name="T3" fmla="*/ 70 h 70"/>
                  <a:gd name="T4" fmla="*/ 0 w 36"/>
                  <a:gd name="T5" fmla="*/ 20 h 70"/>
                  <a:gd name="T6" fmla="*/ 0 w 36"/>
                  <a:gd name="T7" fmla="*/ 0 h 70"/>
                  <a:gd name="T8" fmla="*/ 36 w 36"/>
                  <a:gd name="T9" fmla="*/ 56 h 70"/>
                </a:gdLst>
                <a:ahLst/>
                <a:cxnLst>
                  <a:cxn ang="0">
                    <a:pos x="T0" y="T1"/>
                  </a:cxn>
                  <a:cxn ang="0">
                    <a:pos x="T2" y="T3"/>
                  </a:cxn>
                  <a:cxn ang="0">
                    <a:pos x="T4" y="T5"/>
                  </a:cxn>
                  <a:cxn ang="0">
                    <a:pos x="T6" y="T7"/>
                  </a:cxn>
                  <a:cxn ang="0">
                    <a:pos x="T8" y="T9"/>
                  </a:cxn>
                </a:cxnLst>
                <a:rect l="0" t="0" r="r" b="b"/>
                <a:pathLst>
                  <a:path w="36" h="70">
                    <a:moveTo>
                      <a:pt x="36" y="56"/>
                    </a:moveTo>
                    <a:lnTo>
                      <a:pt x="36" y="70"/>
                    </a:lnTo>
                    <a:lnTo>
                      <a:pt x="0" y="20"/>
                    </a:lnTo>
                    <a:lnTo>
                      <a:pt x="0" y="0"/>
                    </a:lnTo>
                    <a:lnTo>
                      <a:pt x="36" y="56"/>
                    </a:lnTo>
                    <a:close/>
                  </a:path>
                </a:pathLst>
              </a:custGeom>
              <a:grpFill/>
              <a:ln>
                <a:noFill/>
              </a:ln>
            </p:spPr>
            <p:txBody>
              <a:bodyPr vert="horz" wrap="square" lIns="91440" tIns="45720" rIns="91440" bIns="45720" numCol="1" anchor="t" anchorCtr="0" compatLnSpc="1"/>
              <a:lstStyle/>
              <a:p>
                <a:endParaRPr lang="zh-CN" altLang="en-US"/>
              </a:p>
            </p:txBody>
          </p:sp>
          <p:sp>
            <p:nvSpPr>
              <p:cNvPr id="1037" name="Freeform 883"/>
              <p:cNvSpPr/>
              <p:nvPr/>
            </p:nvSpPr>
            <p:spPr bwMode="auto">
              <a:xfrm>
                <a:off x="6052" y="1993"/>
                <a:ext cx="16" cy="54"/>
              </a:xfrm>
              <a:custGeom>
                <a:avLst/>
                <a:gdLst>
                  <a:gd name="T0" fmla="*/ 0 w 16"/>
                  <a:gd name="T1" fmla="*/ 0 h 54"/>
                  <a:gd name="T2" fmla="*/ 16 w 16"/>
                  <a:gd name="T3" fmla="*/ 24 h 54"/>
                  <a:gd name="T4" fmla="*/ 16 w 16"/>
                  <a:gd name="T5" fmla="*/ 54 h 54"/>
                  <a:gd name="T6" fmla="*/ 0 w 16"/>
                  <a:gd name="T7" fmla="*/ 32 h 54"/>
                  <a:gd name="T8" fmla="*/ 0 w 16"/>
                  <a:gd name="T9" fmla="*/ 0 h 54"/>
                </a:gdLst>
                <a:ahLst/>
                <a:cxnLst>
                  <a:cxn ang="0">
                    <a:pos x="T0" y="T1"/>
                  </a:cxn>
                  <a:cxn ang="0">
                    <a:pos x="T2" y="T3"/>
                  </a:cxn>
                  <a:cxn ang="0">
                    <a:pos x="T4" y="T5"/>
                  </a:cxn>
                  <a:cxn ang="0">
                    <a:pos x="T6" y="T7"/>
                  </a:cxn>
                  <a:cxn ang="0">
                    <a:pos x="T8" y="T9"/>
                  </a:cxn>
                </a:cxnLst>
                <a:rect l="0" t="0" r="r" b="b"/>
                <a:pathLst>
                  <a:path w="16" h="54">
                    <a:moveTo>
                      <a:pt x="0" y="0"/>
                    </a:moveTo>
                    <a:lnTo>
                      <a:pt x="16" y="24"/>
                    </a:lnTo>
                    <a:lnTo>
                      <a:pt x="16" y="5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8" name="Freeform 884"/>
              <p:cNvSpPr/>
              <p:nvPr/>
            </p:nvSpPr>
            <p:spPr bwMode="auto">
              <a:xfrm>
                <a:off x="6084" y="2039"/>
                <a:ext cx="56" cy="102"/>
              </a:xfrm>
              <a:custGeom>
                <a:avLst/>
                <a:gdLst>
                  <a:gd name="T0" fmla="*/ 56 w 56"/>
                  <a:gd name="T1" fmla="*/ 78 h 102"/>
                  <a:gd name="T2" fmla="*/ 56 w 56"/>
                  <a:gd name="T3" fmla="*/ 102 h 102"/>
                  <a:gd name="T4" fmla="*/ 0 w 56"/>
                  <a:gd name="T5" fmla="*/ 28 h 102"/>
                  <a:gd name="T6" fmla="*/ 0 w 56"/>
                  <a:gd name="T7" fmla="*/ 0 h 102"/>
                  <a:gd name="T8" fmla="*/ 56 w 56"/>
                  <a:gd name="T9" fmla="*/ 78 h 102"/>
                </a:gdLst>
                <a:ahLst/>
                <a:cxnLst>
                  <a:cxn ang="0">
                    <a:pos x="T0" y="T1"/>
                  </a:cxn>
                  <a:cxn ang="0">
                    <a:pos x="T2" y="T3"/>
                  </a:cxn>
                  <a:cxn ang="0">
                    <a:pos x="T4" y="T5"/>
                  </a:cxn>
                  <a:cxn ang="0">
                    <a:pos x="T6" y="T7"/>
                  </a:cxn>
                  <a:cxn ang="0">
                    <a:pos x="T8" y="T9"/>
                  </a:cxn>
                </a:cxnLst>
                <a:rect l="0" t="0" r="r" b="b"/>
                <a:pathLst>
                  <a:path w="56" h="102">
                    <a:moveTo>
                      <a:pt x="56" y="78"/>
                    </a:moveTo>
                    <a:lnTo>
                      <a:pt x="56" y="102"/>
                    </a:lnTo>
                    <a:lnTo>
                      <a:pt x="0" y="28"/>
                    </a:lnTo>
                    <a:lnTo>
                      <a:pt x="0" y="0"/>
                    </a:lnTo>
                    <a:lnTo>
                      <a:pt x="56" y="78"/>
                    </a:lnTo>
                    <a:close/>
                  </a:path>
                </a:pathLst>
              </a:custGeom>
              <a:grpFill/>
              <a:ln>
                <a:noFill/>
              </a:ln>
            </p:spPr>
            <p:txBody>
              <a:bodyPr vert="horz" wrap="square" lIns="91440" tIns="45720" rIns="91440" bIns="45720" numCol="1" anchor="t" anchorCtr="0" compatLnSpc="1"/>
              <a:lstStyle/>
              <a:p>
                <a:endParaRPr lang="zh-CN" altLang="en-US"/>
              </a:p>
            </p:txBody>
          </p:sp>
          <p:sp>
            <p:nvSpPr>
              <p:cNvPr id="1039" name="Freeform 885"/>
              <p:cNvSpPr/>
              <p:nvPr/>
            </p:nvSpPr>
            <p:spPr bwMode="auto">
              <a:xfrm>
                <a:off x="6156" y="2139"/>
                <a:ext cx="10" cy="34"/>
              </a:xfrm>
              <a:custGeom>
                <a:avLst/>
                <a:gdLst>
                  <a:gd name="T0" fmla="*/ 0 w 10"/>
                  <a:gd name="T1" fmla="*/ 0 h 34"/>
                  <a:gd name="T2" fmla="*/ 10 w 10"/>
                  <a:gd name="T3" fmla="*/ 14 h 34"/>
                  <a:gd name="T4" fmla="*/ 10 w 10"/>
                  <a:gd name="T5" fmla="*/ 34 h 34"/>
                  <a:gd name="T6" fmla="*/ 0 w 10"/>
                  <a:gd name="T7" fmla="*/ 20 h 34"/>
                  <a:gd name="T8" fmla="*/ 0 w 10"/>
                  <a:gd name="T9" fmla="*/ 0 h 34"/>
                </a:gdLst>
                <a:ahLst/>
                <a:cxnLst>
                  <a:cxn ang="0">
                    <a:pos x="T0" y="T1"/>
                  </a:cxn>
                  <a:cxn ang="0">
                    <a:pos x="T2" y="T3"/>
                  </a:cxn>
                  <a:cxn ang="0">
                    <a:pos x="T4" y="T5"/>
                  </a:cxn>
                  <a:cxn ang="0">
                    <a:pos x="T6" y="T7"/>
                  </a:cxn>
                  <a:cxn ang="0">
                    <a:pos x="T8" y="T9"/>
                  </a:cxn>
                </a:cxnLst>
                <a:rect l="0" t="0" r="r" b="b"/>
                <a:pathLst>
                  <a:path w="10" h="34">
                    <a:moveTo>
                      <a:pt x="0" y="0"/>
                    </a:moveTo>
                    <a:lnTo>
                      <a:pt x="10" y="14"/>
                    </a:lnTo>
                    <a:lnTo>
                      <a:pt x="10" y="34"/>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0" name="Freeform 886"/>
              <p:cNvSpPr/>
              <p:nvPr/>
            </p:nvSpPr>
            <p:spPr bwMode="auto">
              <a:xfrm>
                <a:off x="6180" y="2173"/>
                <a:ext cx="26" cy="52"/>
              </a:xfrm>
              <a:custGeom>
                <a:avLst/>
                <a:gdLst>
                  <a:gd name="T0" fmla="*/ 26 w 26"/>
                  <a:gd name="T1" fmla="*/ 36 h 52"/>
                  <a:gd name="T2" fmla="*/ 26 w 26"/>
                  <a:gd name="T3" fmla="*/ 52 h 52"/>
                  <a:gd name="T4" fmla="*/ 0 w 26"/>
                  <a:gd name="T5" fmla="*/ 18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18"/>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1041" name="Freeform 887"/>
              <p:cNvSpPr/>
              <p:nvPr/>
            </p:nvSpPr>
            <p:spPr bwMode="auto">
              <a:xfrm>
                <a:off x="6052" y="2051"/>
                <a:ext cx="48" cy="86"/>
              </a:xfrm>
              <a:custGeom>
                <a:avLst/>
                <a:gdLst>
                  <a:gd name="T0" fmla="*/ 0 w 48"/>
                  <a:gd name="T1" fmla="*/ 0 h 86"/>
                  <a:gd name="T2" fmla="*/ 48 w 48"/>
                  <a:gd name="T3" fmla="*/ 60 h 86"/>
                  <a:gd name="T4" fmla="*/ 48 w 48"/>
                  <a:gd name="T5" fmla="*/ 86 h 86"/>
                  <a:gd name="T6" fmla="*/ 0 w 48"/>
                  <a:gd name="T7" fmla="*/ 30 h 86"/>
                  <a:gd name="T8" fmla="*/ 0 w 48"/>
                  <a:gd name="T9" fmla="*/ 0 h 86"/>
                </a:gdLst>
                <a:ahLst/>
                <a:cxnLst>
                  <a:cxn ang="0">
                    <a:pos x="T0" y="T1"/>
                  </a:cxn>
                  <a:cxn ang="0">
                    <a:pos x="T2" y="T3"/>
                  </a:cxn>
                  <a:cxn ang="0">
                    <a:pos x="T4" y="T5"/>
                  </a:cxn>
                  <a:cxn ang="0">
                    <a:pos x="T6" y="T7"/>
                  </a:cxn>
                  <a:cxn ang="0">
                    <a:pos x="T8" y="T9"/>
                  </a:cxn>
                </a:cxnLst>
                <a:rect l="0" t="0" r="r" b="b"/>
                <a:pathLst>
                  <a:path w="48" h="86">
                    <a:moveTo>
                      <a:pt x="0" y="0"/>
                    </a:moveTo>
                    <a:lnTo>
                      <a:pt x="48" y="60"/>
                    </a:lnTo>
                    <a:lnTo>
                      <a:pt x="48" y="86"/>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2" name="Freeform 888"/>
              <p:cNvSpPr/>
              <p:nvPr/>
            </p:nvSpPr>
            <p:spPr bwMode="auto">
              <a:xfrm>
                <a:off x="6116" y="2131"/>
                <a:ext cx="10" cy="38"/>
              </a:xfrm>
              <a:custGeom>
                <a:avLst/>
                <a:gdLst>
                  <a:gd name="T0" fmla="*/ 10 w 10"/>
                  <a:gd name="T1" fmla="*/ 38 h 38"/>
                  <a:gd name="T2" fmla="*/ 0 w 10"/>
                  <a:gd name="T3" fmla="*/ 24 h 38"/>
                  <a:gd name="T4" fmla="*/ 0 w 10"/>
                  <a:gd name="T5" fmla="*/ 0 h 38"/>
                  <a:gd name="T6" fmla="*/ 10 w 10"/>
                  <a:gd name="T7" fmla="*/ 14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4"/>
                    </a:lnTo>
                    <a:lnTo>
                      <a:pt x="0" y="0"/>
                    </a:lnTo>
                    <a:lnTo>
                      <a:pt x="10" y="14"/>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1043" name="Freeform 889"/>
              <p:cNvSpPr/>
              <p:nvPr/>
            </p:nvSpPr>
            <p:spPr bwMode="auto">
              <a:xfrm>
                <a:off x="6140" y="2163"/>
                <a:ext cx="32" cy="60"/>
              </a:xfrm>
              <a:custGeom>
                <a:avLst/>
                <a:gdLst>
                  <a:gd name="T0" fmla="*/ 32 w 32"/>
                  <a:gd name="T1" fmla="*/ 40 h 60"/>
                  <a:gd name="T2" fmla="*/ 32 w 32"/>
                  <a:gd name="T3" fmla="*/ 60 h 60"/>
                  <a:gd name="T4" fmla="*/ 0 w 32"/>
                  <a:gd name="T5" fmla="*/ 22 h 60"/>
                  <a:gd name="T6" fmla="*/ 0 w 32"/>
                  <a:gd name="T7" fmla="*/ 0 h 60"/>
                  <a:gd name="T8" fmla="*/ 32 w 32"/>
                  <a:gd name="T9" fmla="*/ 40 h 60"/>
                </a:gdLst>
                <a:ahLst/>
                <a:cxnLst>
                  <a:cxn ang="0">
                    <a:pos x="T0" y="T1"/>
                  </a:cxn>
                  <a:cxn ang="0">
                    <a:pos x="T2" y="T3"/>
                  </a:cxn>
                  <a:cxn ang="0">
                    <a:pos x="T4" y="T5"/>
                  </a:cxn>
                  <a:cxn ang="0">
                    <a:pos x="T6" y="T7"/>
                  </a:cxn>
                  <a:cxn ang="0">
                    <a:pos x="T8" y="T9"/>
                  </a:cxn>
                </a:cxnLst>
                <a:rect l="0" t="0" r="r" b="b"/>
                <a:pathLst>
                  <a:path w="32" h="60">
                    <a:moveTo>
                      <a:pt x="32" y="40"/>
                    </a:moveTo>
                    <a:lnTo>
                      <a:pt x="32" y="60"/>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1044" name="Freeform 890"/>
              <p:cNvSpPr/>
              <p:nvPr/>
            </p:nvSpPr>
            <p:spPr bwMode="auto">
              <a:xfrm>
                <a:off x="6052" y="2107"/>
                <a:ext cx="20" cy="50"/>
              </a:xfrm>
              <a:custGeom>
                <a:avLst/>
                <a:gdLst>
                  <a:gd name="T0" fmla="*/ 0 w 20"/>
                  <a:gd name="T1" fmla="*/ 0 h 50"/>
                  <a:gd name="T2" fmla="*/ 20 w 20"/>
                  <a:gd name="T3" fmla="*/ 22 h 50"/>
                  <a:gd name="T4" fmla="*/ 20 w 20"/>
                  <a:gd name="T5" fmla="*/ 50 h 50"/>
                  <a:gd name="T6" fmla="*/ 0 w 20"/>
                  <a:gd name="T7" fmla="*/ 30 h 50"/>
                  <a:gd name="T8" fmla="*/ 0 w 20"/>
                  <a:gd name="T9" fmla="*/ 0 h 50"/>
                </a:gdLst>
                <a:ahLst/>
                <a:cxnLst>
                  <a:cxn ang="0">
                    <a:pos x="T0" y="T1"/>
                  </a:cxn>
                  <a:cxn ang="0">
                    <a:pos x="T2" y="T3"/>
                  </a:cxn>
                  <a:cxn ang="0">
                    <a:pos x="T4" y="T5"/>
                  </a:cxn>
                  <a:cxn ang="0">
                    <a:pos x="T6" y="T7"/>
                  </a:cxn>
                  <a:cxn ang="0">
                    <a:pos x="T8" y="T9"/>
                  </a:cxn>
                </a:cxnLst>
                <a:rect l="0" t="0" r="r" b="b"/>
                <a:pathLst>
                  <a:path w="20" h="50">
                    <a:moveTo>
                      <a:pt x="0" y="0"/>
                    </a:moveTo>
                    <a:lnTo>
                      <a:pt x="20" y="22"/>
                    </a:lnTo>
                    <a:lnTo>
                      <a:pt x="20" y="50"/>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5" name="Freeform 891"/>
              <p:cNvSpPr/>
              <p:nvPr/>
            </p:nvSpPr>
            <p:spPr bwMode="auto">
              <a:xfrm>
                <a:off x="6118" y="2231"/>
                <a:ext cx="14" cy="38"/>
              </a:xfrm>
              <a:custGeom>
                <a:avLst/>
                <a:gdLst>
                  <a:gd name="T0" fmla="*/ 0 w 14"/>
                  <a:gd name="T1" fmla="*/ 0 h 38"/>
                  <a:gd name="T2" fmla="*/ 14 w 14"/>
                  <a:gd name="T3" fmla="*/ 16 h 38"/>
                  <a:gd name="T4" fmla="*/ 14 w 14"/>
                  <a:gd name="T5" fmla="*/ 38 h 38"/>
                  <a:gd name="T6" fmla="*/ 0 w 14"/>
                  <a:gd name="T7" fmla="*/ 24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6"/>
                    </a:lnTo>
                    <a:lnTo>
                      <a:pt x="14" y="3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6" name="Freeform 892"/>
              <p:cNvSpPr/>
              <p:nvPr/>
            </p:nvSpPr>
            <p:spPr bwMode="auto">
              <a:xfrm>
                <a:off x="6146" y="2261"/>
                <a:ext cx="60" cy="76"/>
              </a:xfrm>
              <a:custGeom>
                <a:avLst/>
                <a:gdLst>
                  <a:gd name="T0" fmla="*/ 60 w 60"/>
                  <a:gd name="T1" fmla="*/ 60 h 76"/>
                  <a:gd name="T2" fmla="*/ 60 w 60"/>
                  <a:gd name="T3" fmla="*/ 76 h 76"/>
                  <a:gd name="T4" fmla="*/ 2 w 60"/>
                  <a:gd name="T5" fmla="*/ 22 h 76"/>
                  <a:gd name="T6" fmla="*/ 2 w 60"/>
                  <a:gd name="T7" fmla="*/ 2 h 76"/>
                  <a:gd name="T8" fmla="*/ 0 w 60"/>
                  <a:gd name="T9" fmla="*/ 0 h 76"/>
                  <a:gd name="T10" fmla="*/ 60 w 60"/>
                  <a:gd name="T11" fmla="*/ 60 h 76"/>
                </a:gdLst>
                <a:ahLst/>
                <a:cxnLst>
                  <a:cxn ang="0">
                    <a:pos x="T0" y="T1"/>
                  </a:cxn>
                  <a:cxn ang="0">
                    <a:pos x="T2" y="T3"/>
                  </a:cxn>
                  <a:cxn ang="0">
                    <a:pos x="T4" y="T5"/>
                  </a:cxn>
                  <a:cxn ang="0">
                    <a:pos x="T6" y="T7"/>
                  </a:cxn>
                  <a:cxn ang="0">
                    <a:pos x="T8" y="T9"/>
                  </a:cxn>
                  <a:cxn ang="0">
                    <a:pos x="T10" y="T11"/>
                  </a:cxn>
                </a:cxnLst>
                <a:rect l="0" t="0" r="r" b="b"/>
                <a:pathLst>
                  <a:path w="60" h="76">
                    <a:moveTo>
                      <a:pt x="60" y="60"/>
                    </a:moveTo>
                    <a:lnTo>
                      <a:pt x="60" y="76"/>
                    </a:lnTo>
                    <a:lnTo>
                      <a:pt x="2" y="22"/>
                    </a:lnTo>
                    <a:lnTo>
                      <a:pt x="2" y="2"/>
                    </a:lnTo>
                    <a:lnTo>
                      <a:pt x="0" y="0"/>
                    </a:lnTo>
                    <a:lnTo>
                      <a:pt x="60" y="60"/>
                    </a:lnTo>
                    <a:close/>
                  </a:path>
                </a:pathLst>
              </a:custGeom>
              <a:grpFill/>
              <a:ln>
                <a:noFill/>
              </a:ln>
            </p:spPr>
            <p:txBody>
              <a:bodyPr vert="horz" wrap="square" lIns="91440" tIns="45720" rIns="91440" bIns="45720" numCol="1" anchor="t" anchorCtr="0" compatLnSpc="1"/>
              <a:lstStyle/>
              <a:p>
                <a:endParaRPr lang="zh-CN" altLang="en-US"/>
              </a:p>
            </p:txBody>
          </p:sp>
          <p:sp>
            <p:nvSpPr>
              <p:cNvPr id="1047" name="Freeform 893"/>
              <p:cNvSpPr/>
              <p:nvPr/>
            </p:nvSpPr>
            <p:spPr bwMode="auto">
              <a:xfrm>
                <a:off x="6052" y="2219"/>
                <a:ext cx="24" cy="50"/>
              </a:xfrm>
              <a:custGeom>
                <a:avLst/>
                <a:gdLst>
                  <a:gd name="T0" fmla="*/ 0 w 24"/>
                  <a:gd name="T1" fmla="*/ 0 h 50"/>
                  <a:gd name="T2" fmla="*/ 24 w 24"/>
                  <a:gd name="T3" fmla="*/ 22 h 50"/>
                  <a:gd name="T4" fmla="*/ 24 w 24"/>
                  <a:gd name="T5" fmla="*/ 50 h 50"/>
                  <a:gd name="T6" fmla="*/ 0 w 24"/>
                  <a:gd name="T7" fmla="*/ 32 h 50"/>
                  <a:gd name="T8" fmla="*/ 0 w 24"/>
                  <a:gd name="T9" fmla="*/ 0 h 50"/>
                </a:gdLst>
                <a:ahLst/>
                <a:cxnLst>
                  <a:cxn ang="0">
                    <a:pos x="T0" y="T1"/>
                  </a:cxn>
                  <a:cxn ang="0">
                    <a:pos x="T2" y="T3"/>
                  </a:cxn>
                  <a:cxn ang="0">
                    <a:pos x="T4" y="T5"/>
                  </a:cxn>
                  <a:cxn ang="0">
                    <a:pos x="T6" y="T7"/>
                  </a:cxn>
                  <a:cxn ang="0">
                    <a:pos x="T8" y="T9"/>
                  </a:cxn>
                </a:cxnLst>
                <a:rect l="0" t="0" r="r" b="b"/>
                <a:pathLst>
                  <a:path w="24" h="50">
                    <a:moveTo>
                      <a:pt x="0" y="0"/>
                    </a:moveTo>
                    <a:lnTo>
                      <a:pt x="24" y="22"/>
                    </a:lnTo>
                    <a:lnTo>
                      <a:pt x="24" y="5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8" name="Freeform 894"/>
              <p:cNvSpPr/>
              <p:nvPr/>
            </p:nvSpPr>
            <p:spPr bwMode="auto">
              <a:xfrm>
                <a:off x="6192" y="2345"/>
                <a:ext cx="14" cy="28"/>
              </a:xfrm>
              <a:custGeom>
                <a:avLst/>
                <a:gdLst>
                  <a:gd name="T0" fmla="*/ 14 w 14"/>
                  <a:gd name="T1" fmla="*/ 14 h 28"/>
                  <a:gd name="T2" fmla="*/ 14 w 14"/>
                  <a:gd name="T3" fmla="*/ 28 h 28"/>
                  <a:gd name="T4" fmla="*/ 0 w 14"/>
                  <a:gd name="T5" fmla="*/ 18 h 28"/>
                  <a:gd name="T6" fmla="*/ 0 w 14"/>
                  <a:gd name="T7" fmla="*/ 0 h 28"/>
                  <a:gd name="T8" fmla="*/ 14 w 14"/>
                  <a:gd name="T9" fmla="*/ 14 h 28"/>
                </a:gdLst>
                <a:ahLst/>
                <a:cxnLst>
                  <a:cxn ang="0">
                    <a:pos x="T0" y="T1"/>
                  </a:cxn>
                  <a:cxn ang="0">
                    <a:pos x="T2" y="T3"/>
                  </a:cxn>
                  <a:cxn ang="0">
                    <a:pos x="T4" y="T5"/>
                  </a:cxn>
                  <a:cxn ang="0">
                    <a:pos x="T6" y="T7"/>
                  </a:cxn>
                  <a:cxn ang="0">
                    <a:pos x="T8" y="T9"/>
                  </a:cxn>
                </a:cxnLst>
                <a:rect l="0" t="0" r="r" b="b"/>
                <a:pathLst>
                  <a:path w="14" h="28">
                    <a:moveTo>
                      <a:pt x="14" y="14"/>
                    </a:moveTo>
                    <a:lnTo>
                      <a:pt x="14" y="28"/>
                    </a:lnTo>
                    <a:lnTo>
                      <a:pt x="0" y="18"/>
                    </a:lnTo>
                    <a:lnTo>
                      <a:pt x="0" y="0"/>
                    </a:lnTo>
                    <a:lnTo>
                      <a:pt x="14" y="14"/>
                    </a:lnTo>
                    <a:close/>
                  </a:path>
                </a:pathLst>
              </a:custGeom>
              <a:grpFill/>
              <a:ln>
                <a:noFill/>
              </a:ln>
            </p:spPr>
            <p:txBody>
              <a:bodyPr vert="horz" wrap="square" lIns="91440" tIns="45720" rIns="91440" bIns="45720" numCol="1" anchor="t" anchorCtr="0" compatLnSpc="1"/>
              <a:lstStyle/>
              <a:p>
                <a:endParaRPr lang="zh-CN" altLang="en-US"/>
              </a:p>
            </p:txBody>
          </p:sp>
          <p:sp>
            <p:nvSpPr>
              <p:cNvPr id="1049" name="Freeform 895"/>
              <p:cNvSpPr/>
              <p:nvPr/>
            </p:nvSpPr>
            <p:spPr bwMode="auto">
              <a:xfrm>
                <a:off x="6052" y="2275"/>
                <a:ext cx="58" cy="72"/>
              </a:xfrm>
              <a:custGeom>
                <a:avLst/>
                <a:gdLst>
                  <a:gd name="T0" fmla="*/ 0 w 58"/>
                  <a:gd name="T1" fmla="*/ 0 h 72"/>
                  <a:gd name="T2" fmla="*/ 58 w 58"/>
                  <a:gd name="T3" fmla="*/ 46 h 72"/>
                  <a:gd name="T4" fmla="*/ 58 w 58"/>
                  <a:gd name="T5" fmla="*/ 72 h 72"/>
                  <a:gd name="T6" fmla="*/ 0 w 58"/>
                  <a:gd name="T7" fmla="*/ 32 h 72"/>
                  <a:gd name="T8" fmla="*/ 0 w 58"/>
                  <a:gd name="T9" fmla="*/ 0 h 72"/>
                </a:gdLst>
                <a:ahLst/>
                <a:cxnLst>
                  <a:cxn ang="0">
                    <a:pos x="T0" y="T1"/>
                  </a:cxn>
                  <a:cxn ang="0">
                    <a:pos x="T2" y="T3"/>
                  </a:cxn>
                  <a:cxn ang="0">
                    <a:pos x="T4" y="T5"/>
                  </a:cxn>
                  <a:cxn ang="0">
                    <a:pos x="T6" y="T7"/>
                  </a:cxn>
                  <a:cxn ang="0">
                    <a:pos x="T8" y="T9"/>
                  </a:cxn>
                </a:cxnLst>
                <a:rect l="0" t="0" r="r" b="b"/>
                <a:pathLst>
                  <a:path w="58" h="72">
                    <a:moveTo>
                      <a:pt x="0" y="0"/>
                    </a:moveTo>
                    <a:lnTo>
                      <a:pt x="58" y="46"/>
                    </a:lnTo>
                    <a:lnTo>
                      <a:pt x="58" y="7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0" name="Freeform 896"/>
              <p:cNvSpPr/>
              <p:nvPr/>
            </p:nvSpPr>
            <p:spPr bwMode="auto">
              <a:xfrm>
                <a:off x="6124" y="2331"/>
                <a:ext cx="18" cy="36"/>
              </a:xfrm>
              <a:custGeom>
                <a:avLst/>
                <a:gdLst>
                  <a:gd name="T0" fmla="*/ 0 w 18"/>
                  <a:gd name="T1" fmla="*/ 0 h 36"/>
                  <a:gd name="T2" fmla="*/ 18 w 18"/>
                  <a:gd name="T3" fmla="*/ 14 h 36"/>
                  <a:gd name="T4" fmla="*/ 18 w 18"/>
                  <a:gd name="T5" fmla="*/ 36 h 36"/>
                  <a:gd name="T6" fmla="*/ 2 w 18"/>
                  <a:gd name="T7" fmla="*/ 26 h 36"/>
                  <a:gd name="T8" fmla="*/ 2 w 18"/>
                  <a:gd name="T9" fmla="*/ 2 h 36"/>
                  <a:gd name="T10" fmla="*/ 0 w 18"/>
                  <a:gd name="T11" fmla="*/ 0 h 36"/>
                </a:gdLst>
                <a:ahLst/>
                <a:cxnLst>
                  <a:cxn ang="0">
                    <a:pos x="T0" y="T1"/>
                  </a:cxn>
                  <a:cxn ang="0">
                    <a:pos x="T2" y="T3"/>
                  </a:cxn>
                  <a:cxn ang="0">
                    <a:pos x="T4" y="T5"/>
                  </a:cxn>
                  <a:cxn ang="0">
                    <a:pos x="T6" y="T7"/>
                  </a:cxn>
                  <a:cxn ang="0">
                    <a:pos x="T8" y="T9"/>
                  </a:cxn>
                  <a:cxn ang="0">
                    <a:pos x="T10" y="T11"/>
                  </a:cxn>
                </a:cxnLst>
                <a:rect l="0" t="0" r="r" b="b"/>
                <a:pathLst>
                  <a:path w="18" h="36">
                    <a:moveTo>
                      <a:pt x="0" y="0"/>
                    </a:moveTo>
                    <a:lnTo>
                      <a:pt x="18" y="14"/>
                    </a:lnTo>
                    <a:lnTo>
                      <a:pt x="18" y="36"/>
                    </a:lnTo>
                    <a:lnTo>
                      <a:pt x="2" y="26"/>
                    </a:lnTo>
                    <a:lnTo>
                      <a:pt x="2"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1" name="Freeform 897"/>
              <p:cNvSpPr/>
              <p:nvPr/>
            </p:nvSpPr>
            <p:spPr bwMode="auto">
              <a:xfrm>
                <a:off x="6158" y="2357"/>
                <a:ext cx="48" cy="54"/>
              </a:xfrm>
              <a:custGeom>
                <a:avLst/>
                <a:gdLst>
                  <a:gd name="T0" fmla="*/ 48 w 48"/>
                  <a:gd name="T1" fmla="*/ 38 h 54"/>
                  <a:gd name="T2" fmla="*/ 48 w 48"/>
                  <a:gd name="T3" fmla="*/ 54 h 54"/>
                  <a:gd name="T4" fmla="*/ 0 w 48"/>
                  <a:gd name="T5" fmla="*/ 20 h 54"/>
                  <a:gd name="T6" fmla="*/ 0 w 48"/>
                  <a:gd name="T7" fmla="*/ 0 h 54"/>
                  <a:gd name="T8" fmla="*/ 48 w 48"/>
                  <a:gd name="T9" fmla="*/ 38 h 54"/>
                </a:gdLst>
                <a:ahLst/>
                <a:cxnLst>
                  <a:cxn ang="0">
                    <a:pos x="T0" y="T1"/>
                  </a:cxn>
                  <a:cxn ang="0">
                    <a:pos x="T2" y="T3"/>
                  </a:cxn>
                  <a:cxn ang="0">
                    <a:pos x="T4" y="T5"/>
                  </a:cxn>
                  <a:cxn ang="0">
                    <a:pos x="T6" y="T7"/>
                  </a:cxn>
                  <a:cxn ang="0">
                    <a:pos x="T8" y="T9"/>
                  </a:cxn>
                </a:cxnLst>
                <a:rect l="0" t="0" r="r" b="b"/>
                <a:pathLst>
                  <a:path w="48" h="54">
                    <a:moveTo>
                      <a:pt x="48" y="38"/>
                    </a:moveTo>
                    <a:lnTo>
                      <a:pt x="48" y="54"/>
                    </a:lnTo>
                    <a:lnTo>
                      <a:pt x="0" y="20"/>
                    </a:lnTo>
                    <a:lnTo>
                      <a:pt x="0" y="0"/>
                    </a:lnTo>
                    <a:lnTo>
                      <a:pt x="48" y="38"/>
                    </a:lnTo>
                    <a:close/>
                  </a:path>
                </a:pathLst>
              </a:custGeom>
              <a:grpFill/>
              <a:ln>
                <a:noFill/>
              </a:ln>
            </p:spPr>
            <p:txBody>
              <a:bodyPr vert="horz" wrap="square" lIns="91440" tIns="45720" rIns="91440" bIns="45720" numCol="1" anchor="t" anchorCtr="0" compatLnSpc="1"/>
              <a:lstStyle/>
              <a:p>
                <a:endParaRPr lang="zh-CN" altLang="en-US"/>
              </a:p>
            </p:txBody>
          </p:sp>
          <p:sp>
            <p:nvSpPr>
              <p:cNvPr id="1052" name="Freeform 898"/>
              <p:cNvSpPr/>
              <p:nvPr/>
            </p:nvSpPr>
            <p:spPr bwMode="auto">
              <a:xfrm>
                <a:off x="6086" y="2353"/>
                <a:ext cx="18" cy="38"/>
              </a:xfrm>
              <a:custGeom>
                <a:avLst/>
                <a:gdLst>
                  <a:gd name="T0" fmla="*/ 18 w 18"/>
                  <a:gd name="T1" fmla="*/ 12 h 38"/>
                  <a:gd name="T2" fmla="*/ 18 w 18"/>
                  <a:gd name="T3" fmla="*/ 38 h 38"/>
                  <a:gd name="T4" fmla="*/ 0 w 18"/>
                  <a:gd name="T5" fmla="*/ 28 h 38"/>
                  <a:gd name="T6" fmla="*/ 0 w 18"/>
                  <a:gd name="T7" fmla="*/ 0 h 38"/>
                  <a:gd name="T8" fmla="*/ 18 w 18"/>
                  <a:gd name="T9" fmla="*/ 12 h 38"/>
                </a:gdLst>
                <a:ahLst/>
                <a:cxnLst>
                  <a:cxn ang="0">
                    <a:pos x="T0" y="T1"/>
                  </a:cxn>
                  <a:cxn ang="0">
                    <a:pos x="T2" y="T3"/>
                  </a:cxn>
                  <a:cxn ang="0">
                    <a:pos x="T4" y="T5"/>
                  </a:cxn>
                  <a:cxn ang="0">
                    <a:pos x="T6" y="T7"/>
                  </a:cxn>
                  <a:cxn ang="0">
                    <a:pos x="T8" y="T9"/>
                  </a:cxn>
                </a:cxnLst>
                <a:rect l="0" t="0" r="r" b="b"/>
                <a:pathLst>
                  <a:path w="18" h="38">
                    <a:moveTo>
                      <a:pt x="18" y="12"/>
                    </a:moveTo>
                    <a:lnTo>
                      <a:pt x="18" y="38"/>
                    </a:lnTo>
                    <a:lnTo>
                      <a:pt x="0" y="28"/>
                    </a:lnTo>
                    <a:lnTo>
                      <a:pt x="0" y="0"/>
                    </a:lnTo>
                    <a:lnTo>
                      <a:pt x="18" y="12"/>
                    </a:lnTo>
                    <a:close/>
                  </a:path>
                </a:pathLst>
              </a:custGeom>
              <a:grpFill/>
              <a:ln>
                <a:noFill/>
              </a:ln>
            </p:spPr>
            <p:txBody>
              <a:bodyPr vert="horz" wrap="square" lIns="91440" tIns="45720" rIns="91440" bIns="45720" numCol="1" anchor="t" anchorCtr="0" compatLnSpc="1"/>
              <a:lstStyle/>
              <a:p>
                <a:endParaRPr lang="zh-CN" altLang="en-US"/>
              </a:p>
            </p:txBody>
          </p:sp>
          <p:sp>
            <p:nvSpPr>
              <p:cNvPr id="1053" name="Freeform 899"/>
              <p:cNvSpPr/>
              <p:nvPr/>
            </p:nvSpPr>
            <p:spPr bwMode="auto">
              <a:xfrm>
                <a:off x="6118" y="2373"/>
                <a:ext cx="88" cy="74"/>
              </a:xfrm>
              <a:custGeom>
                <a:avLst/>
                <a:gdLst>
                  <a:gd name="T0" fmla="*/ 88 w 88"/>
                  <a:gd name="T1" fmla="*/ 58 h 74"/>
                  <a:gd name="T2" fmla="*/ 88 w 88"/>
                  <a:gd name="T3" fmla="*/ 74 h 74"/>
                  <a:gd name="T4" fmla="*/ 66 w 88"/>
                  <a:gd name="T5" fmla="*/ 62 h 74"/>
                  <a:gd name="T6" fmla="*/ 50 w 88"/>
                  <a:gd name="T7" fmla="*/ 52 h 74"/>
                  <a:gd name="T8" fmla="*/ 0 w 88"/>
                  <a:gd name="T9" fmla="*/ 26 h 74"/>
                  <a:gd name="T10" fmla="*/ 0 w 88"/>
                  <a:gd name="T11" fmla="*/ 0 h 74"/>
                  <a:gd name="T12" fmla="*/ 50 w 88"/>
                  <a:gd name="T13" fmla="*/ 34 h 74"/>
                  <a:gd name="T14" fmla="*/ 66 w 88"/>
                  <a:gd name="T15" fmla="*/ 44 h 74"/>
                  <a:gd name="T16" fmla="*/ 88 w 88"/>
                  <a:gd name="T17"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74">
                    <a:moveTo>
                      <a:pt x="88" y="58"/>
                    </a:moveTo>
                    <a:lnTo>
                      <a:pt x="88" y="74"/>
                    </a:lnTo>
                    <a:lnTo>
                      <a:pt x="66" y="62"/>
                    </a:lnTo>
                    <a:lnTo>
                      <a:pt x="50" y="52"/>
                    </a:lnTo>
                    <a:lnTo>
                      <a:pt x="0" y="26"/>
                    </a:lnTo>
                    <a:lnTo>
                      <a:pt x="0" y="0"/>
                    </a:lnTo>
                    <a:lnTo>
                      <a:pt x="50" y="34"/>
                    </a:lnTo>
                    <a:lnTo>
                      <a:pt x="66" y="44"/>
                    </a:lnTo>
                    <a:lnTo>
                      <a:pt x="88" y="58"/>
                    </a:lnTo>
                    <a:close/>
                  </a:path>
                </a:pathLst>
              </a:custGeom>
              <a:grpFill/>
              <a:ln>
                <a:noFill/>
              </a:ln>
            </p:spPr>
            <p:txBody>
              <a:bodyPr vert="horz" wrap="square" lIns="91440" tIns="45720" rIns="91440" bIns="45720" numCol="1" anchor="t" anchorCtr="0" compatLnSpc="1"/>
              <a:lstStyle/>
              <a:p>
                <a:endParaRPr lang="zh-CN" altLang="en-US"/>
              </a:p>
            </p:txBody>
          </p:sp>
          <p:sp>
            <p:nvSpPr>
              <p:cNvPr id="1054" name="Freeform 900"/>
              <p:cNvSpPr/>
              <p:nvPr/>
            </p:nvSpPr>
            <p:spPr bwMode="auto">
              <a:xfrm>
                <a:off x="6052" y="2387"/>
                <a:ext cx="32" cy="44"/>
              </a:xfrm>
              <a:custGeom>
                <a:avLst/>
                <a:gdLst>
                  <a:gd name="T0" fmla="*/ 0 w 32"/>
                  <a:gd name="T1" fmla="*/ 0 h 44"/>
                  <a:gd name="T2" fmla="*/ 32 w 32"/>
                  <a:gd name="T3" fmla="*/ 16 h 44"/>
                  <a:gd name="T4" fmla="*/ 32 w 32"/>
                  <a:gd name="T5" fmla="*/ 44 h 44"/>
                  <a:gd name="T6" fmla="*/ 0 w 32"/>
                  <a:gd name="T7" fmla="*/ 32 h 44"/>
                  <a:gd name="T8" fmla="*/ 0 w 32"/>
                  <a:gd name="T9" fmla="*/ 0 h 44"/>
                </a:gdLst>
                <a:ahLst/>
                <a:cxnLst>
                  <a:cxn ang="0">
                    <a:pos x="T0" y="T1"/>
                  </a:cxn>
                  <a:cxn ang="0">
                    <a:pos x="T2" y="T3"/>
                  </a:cxn>
                  <a:cxn ang="0">
                    <a:pos x="T4" y="T5"/>
                  </a:cxn>
                  <a:cxn ang="0">
                    <a:pos x="T6" y="T7"/>
                  </a:cxn>
                  <a:cxn ang="0">
                    <a:pos x="T8" y="T9"/>
                  </a:cxn>
                </a:cxnLst>
                <a:rect l="0" t="0" r="r" b="b"/>
                <a:pathLst>
                  <a:path w="32" h="44">
                    <a:moveTo>
                      <a:pt x="0" y="0"/>
                    </a:moveTo>
                    <a:lnTo>
                      <a:pt x="32" y="16"/>
                    </a:lnTo>
                    <a:lnTo>
                      <a:pt x="32" y="4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5" name="Freeform 901"/>
              <p:cNvSpPr/>
              <p:nvPr/>
            </p:nvSpPr>
            <p:spPr bwMode="auto">
              <a:xfrm>
                <a:off x="6098" y="2411"/>
                <a:ext cx="32" cy="40"/>
              </a:xfrm>
              <a:custGeom>
                <a:avLst/>
                <a:gdLst>
                  <a:gd name="T0" fmla="*/ 32 w 32"/>
                  <a:gd name="T1" fmla="*/ 16 h 40"/>
                  <a:gd name="T2" fmla="*/ 32 w 32"/>
                  <a:gd name="T3" fmla="*/ 40 h 40"/>
                  <a:gd name="T4" fmla="*/ 0 w 32"/>
                  <a:gd name="T5" fmla="*/ 26 h 40"/>
                  <a:gd name="T6" fmla="*/ 0 w 32"/>
                  <a:gd name="T7" fmla="*/ 0 h 40"/>
                  <a:gd name="T8" fmla="*/ 32 w 32"/>
                  <a:gd name="T9" fmla="*/ 16 h 40"/>
                </a:gdLst>
                <a:ahLst/>
                <a:cxnLst>
                  <a:cxn ang="0">
                    <a:pos x="T0" y="T1"/>
                  </a:cxn>
                  <a:cxn ang="0">
                    <a:pos x="T2" y="T3"/>
                  </a:cxn>
                  <a:cxn ang="0">
                    <a:pos x="T4" y="T5"/>
                  </a:cxn>
                  <a:cxn ang="0">
                    <a:pos x="T6" y="T7"/>
                  </a:cxn>
                  <a:cxn ang="0">
                    <a:pos x="T8" y="T9"/>
                  </a:cxn>
                </a:cxnLst>
                <a:rect l="0" t="0" r="r" b="b"/>
                <a:pathLst>
                  <a:path w="32" h="40">
                    <a:moveTo>
                      <a:pt x="32" y="16"/>
                    </a:moveTo>
                    <a:lnTo>
                      <a:pt x="32" y="40"/>
                    </a:lnTo>
                    <a:lnTo>
                      <a:pt x="0" y="26"/>
                    </a:lnTo>
                    <a:lnTo>
                      <a:pt x="0" y="0"/>
                    </a:lnTo>
                    <a:lnTo>
                      <a:pt x="32" y="16"/>
                    </a:lnTo>
                    <a:close/>
                  </a:path>
                </a:pathLst>
              </a:custGeom>
              <a:grpFill/>
              <a:ln>
                <a:noFill/>
              </a:ln>
            </p:spPr>
            <p:txBody>
              <a:bodyPr vert="horz" wrap="square" lIns="91440" tIns="45720" rIns="91440" bIns="45720" numCol="1" anchor="t" anchorCtr="0" compatLnSpc="1"/>
              <a:lstStyle/>
              <a:p>
                <a:endParaRPr lang="zh-CN" altLang="en-US"/>
              </a:p>
            </p:txBody>
          </p:sp>
          <p:sp>
            <p:nvSpPr>
              <p:cNvPr id="1056" name="Freeform 902"/>
              <p:cNvSpPr/>
              <p:nvPr/>
            </p:nvSpPr>
            <p:spPr bwMode="auto">
              <a:xfrm>
                <a:off x="6146" y="2435"/>
                <a:ext cx="60" cy="48"/>
              </a:xfrm>
              <a:custGeom>
                <a:avLst/>
                <a:gdLst>
                  <a:gd name="T0" fmla="*/ 60 w 60"/>
                  <a:gd name="T1" fmla="*/ 32 h 48"/>
                  <a:gd name="T2" fmla="*/ 60 w 60"/>
                  <a:gd name="T3" fmla="*/ 48 h 48"/>
                  <a:gd name="T4" fmla="*/ 0 w 60"/>
                  <a:gd name="T5" fmla="*/ 22 h 48"/>
                  <a:gd name="T6" fmla="*/ 0 w 60"/>
                  <a:gd name="T7" fmla="*/ 0 h 48"/>
                  <a:gd name="T8" fmla="*/ 60 w 60"/>
                  <a:gd name="T9" fmla="*/ 32 h 48"/>
                </a:gdLst>
                <a:ahLst/>
                <a:cxnLst>
                  <a:cxn ang="0">
                    <a:pos x="T0" y="T1"/>
                  </a:cxn>
                  <a:cxn ang="0">
                    <a:pos x="T2" y="T3"/>
                  </a:cxn>
                  <a:cxn ang="0">
                    <a:pos x="T4" y="T5"/>
                  </a:cxn>
                  <a:cxn ang="0">
                    <a:pos x="T6" y="T7"/>
                  </a:cxn>
                  <a:cxn ang="0">
                    <a:pos x="T8" y="T9"/>
                  </a:cxn>
                </a:cxnLst>
                <a:rect l="0" t="0" r="r" b="b"/>
                <a:pathLst>
                  <a:path w="60" h="48">
                    <a:moveTo>
                      <a:pt x="60" y="32"/>
                    </a:moveTo>
                    <a:lnTo>
                      <a:pt x="60" y="48"/>
                    </a:lnTo>
                    <a:lnTo>
                      <a:pt x="0" y="22"/>
                    </a:lnTo>
                    <a:lnTo>
                      <a:pt x="0" y="0"/>
                    </a:lnTo>
                    <a:lnTo>
                      <a:pt x="60" y="32"/>
                    </a:lnTo>
                    <a:close/>
                  </a:path>
                </a:pathLst>
              </a:custGeom>
              <a:grpFill/>
              <a:ln>
                <a:noFill/>
              </a:ln>
            </p:spPr>
            <p:txBody>
              <a:bodyPr vert="horz" wrap="square" lIns="91440" tIns="45720" rIns="91440" bIns="45720" numCol="1" anchor="t" anchorCtr="0" compatLnSpc="1"/>
              <a:lstStyle/>
              <a:p>
                <a:endParaRPr lang="zh-CN" altLang="en-US"/>
              </a:p>
            </p:txBody>
          </p:sp>
          <p:sp>
            <p:nvSpPr>
              <p:cNvPr id="1057" name="Freeform 903"/>
              <p:cNvSpPr/>
              <p:nvPr/>
            </p:nvSpPr>
            <p:spPr bwMode="auto">
              <a:xfrm>
                <a:off x="6126" y="2471"/>
                <a:ext cx="42" cy="36"/>
              </a:xfrm>
              <a:custGeom>
                <a:avLst/>
                <a:gdLst>
                  <a:gd name="T0" fmla="*/ 0 w 42"/>
                  <a:gd name="T1" fmla="*/ 0 h 36"/>
                  <a:gd name="T2" fmla="*/ 42 w 42"/>
                  <a:gd name="T3" fmla="*/ 18 h 36"/>
                  <a:gd name="T4" fmla="*/ 42 w 42"/>
                  <a:gd name="T5" fmla="*/ 36 h 36"/>
                  <a:gd name="T6" fmla="*/ 0 w 42"/>
                  <a:gd name="T7" fmla="*/ 24 h 36"/>
                  <a:gd name="T8" fmla="*/ 0 w 42"/>
                  <a:gd name="T9" fmla="*/ 0 h 36"/>
                </a:gdLst>
                <a:ahLst/>
                <a:cxnLst>
                  <a:cxn ang="0">
                    <a:pos x="T0" y="T1"/>
                  </a:cxn>
                  <a:cxn ang="0">
                    <a:pos x="T2" y="T3"/>
                  </a:cxn>
                  <a:cxn ang="0">
                    <a:pos x="T4" y="T5"/>
                  </a:cxn>
                  <a:cxn ang="0">
                    <a:pos x="T6" y="T7"/>
                  </a:cxn>
                  <a:cxn ang="0">
                    <a:pos x="T8" y="T9"/>
                  </a:cxn>
                </a:cxnLst>
                <a:rect l="0" t="0" r="r" b="b"/>
                <a:pathLst>
                  <a:path w="42" h="36">
                    <a:moveTo>
                      <a:pt x="0" y="0"/>
                    </a:moveTo>
                    <a:lnTo>
                      <a:pt x="42" y="18"/>
                    </a:lnTo>
                    <a:lnTo>
                      <a:pt x="42" y="3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8" name="Freeform 904"/>
              <p:cNvSpPr/>
              <p:nvPr/>
            </p:nvSpPr>
            <p:spPr bwMode="auto">
              <a:xfrm>
                <a:off x="6090" y="2509"/>
                <a:ext cx="36" cy="34"/>
              </a:xfrm>
              <a:custGeom>
                <a:avLst/>
                <a:gdLst>
                  <a:gd name="T0" fmla="*/ 0 w 36"/>
                  <a:gd name="T1" fmla="*/ 0 h 34"/>
                  <a:gd name="T2" fmla="*/ 36 w 36"/>
                  <a:gd name="T3" fmla="*/ 10 h 34"/>
                  <a:gd name="T4" fmla="*/ 36 w 36"/>
                  <a:gd name="T5" fmla="*/ 34 h 34"/>
                  <a:gd name="T6" fmla="*/ 0 w 36"/>
                  <a:gd name="T7" fmla="*/ 28 h 34"/>
                  <a:gd name="T8" fmla="*/ 0 w 36"/>
                  <a:gd name="T9" fmla="*/ 0 h 34"/>
                </a:gdLst>
                <a:ahLst/>
                <a:cxnLst>
                  <a:cxn ang="0">
                    <a:pos x="T0" y="T1"/>
                  </a:cxn>
                  <a:cxn ang="0">
                    <a:pos x="T2" y="T3"/>
                  </a:cxn>
                  <a:cxn ang="0">
                    <a:pos x="T4" y="T5"/>
                  </a:cxn>
                  <a:cxn ang="0">
                    <a:pos x="T6" y="T7"/>
                  </a:cxn>
                  <a:cxn ang="0">
                    <a:pos x="T8" y="T9"/>
                  </a:cxn>
                </a:cxnLst>
                <a:rect l="0" t="0" r="r" b="b"/>
                <a:pathLst>
                  <a:path w="36" h="34">
                    <a:moveTo>
                      <a:pt x="0" y="0"/>
                    </a:moveTo>
                    <a:lnTo>
                      <a:pt x="36" y="10"/>
                    </a:lnTo>
                    <a:lnTo>
                      <a:pt x="36" y="34"/>
                    </a:lnTo>
                    <a:lnTo>
                      <a:pt x="0" y="2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9" name="Freeform 905"/>
              <p:cNvSpPr/>
              <p:nvPr/>
            </p:nvSpPr>
            <p:spPr bwMode="auto">
              <a:xfrm>
                <a:off x="6140" y="2523"/>
                <a:ext cx="20" cy="24"/>
              </a:xfrm>
              <a:custGeom>
                <a:avLst/>
                <a:gdLst>
                  <a:gd name="T0" fmla="*/ 0 w 20"/>
                  <a:gd name="T1" fmla="*/ 0 h 24"/>
                  <a:gd name="T2" fmla="*/ 20 w 20"/>
                  <a:gd name="T3" fmla="*/ 4 h 24"/>
                  <a:gd name="T4" fmla="*/ 20 w 20"/>
                  <a:gd name="T5" fmla="*/ 24 h 24"/>
                  <a:gd name="T6" fmla="*/ 0 w 20"/>
                  <a:gd name="T7" fmla="*/ 22 h 24"/>
                  <a:gd name="T8" fmla="*/ 0 w 20"/>
                  <a:gd name="T9" fmla="*/ 0 h 24"/>
                </a:gdLst>
                <a:ahLst/>
                <a:cxnLst>
                  <a:cxn ang="0">
                    <a:pos x="T0" y="T1"/>
                  </a:cxn>
                  <a:cxn ang="0">
                    <a:pos x="T2" y="T3"/>
                  </a:cxn>
                  <a:cxn ang="0">
                    <a:pos x="T4" y="T5"/>
                  </a:cxn>
                  <a:cxn ang="0">
                    <a:pos x="T6" y="T7"/>
                  </a:cxn>
                  <a:cxn ang="0">
                    <a:pos x="T8" y="T9"/>
                  </a:cxn>
                </a:cxnLst>
                <a:rect l="0" t="0" r="r" b="b"/>
                <a:pathLst>
                  <a:path w="20" h="24">
                    <a:moveTo>
                      <a:pt x="0" y="0"/>
                    </a:moveTo>
                    <a:lnTo>
                      <a:pt x="20" y="4"/>
                    </a:lnTo>
                    <a:lnTo>
                      <a:pt x="20" y="24"/>
                    </a:lnTo>
                    <a:lnTo>
                      <a:pt x="0"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0" name="Freeform 906"/>
              <p:cNvSpPr/>
              <p:nvPr/>
            </p:nvSpPr>
            <p:spPr bwMode="auto">
              <a:xfrm>
                <a:off x="6174" y="2531"/>
                <a:ext cx="32" cy="24"/>
              </a:xfrm>
              <a:custGeom>
                <a:avLst/>
                <a:gdLst>
                  <a:gd name="T0" fmla="*/ 32 w 32"/>
                  <a:gd name="T1" fmla="*/ 8 h 24"/>
                  <a:gd name="T2" fmla="*/ 32 w 32"/>
                  <a:gd name="T3" fmla="*/ 24 h 24"/>
                  <a:gd name="T4" fmla="*/ 0 w 32"/>
                  <a:gd name="T5" fmla="*/ 18 h 24"/>
                  <a:gd name="T6" fmla="*/ 0 w 32"/>
                  <a:gd name="T7" fmla="*/ 0 h 24"/>
                  <a:gd name="T8" fmla="*/ 32 w 32"/>
                  <a:gd name="T9" fmla="*/ 8 h 24"/>
                </a:gdLst>
                <a:ahLst/>
                <a:cxnLst>
                  <a:cxn ang="0">
                    <a:pos x="T0" y="T1"/>
                  </a:cxn>
                  <a:cxn ang="0">
                    <a:pos x="T2" y="T3"/>
                  </a:cxn>
                  <a:cxn ang="0">
                    <a:pos x="T4" y="T5"/>
                  </a:cxn>
                  <a:cxn ang="0">
                    <a:pos x="T6" y="T7"/>
                  </a:cxn>
                  <a:cxn ang="0">
                    <a:pos x="T8" y="T9"/>
                  </a:cxn>
                </a:cxnLst>
                <a:rect l="0" t="0" r="r" b="b"/>
                <a:pathLst>
                  <a:path w="32" h="24">
                    <a:moveTo>
                      <a:pt x="32" y="8"/>
                    </a:moveTo>
                    <a:lnTo>
                      <a:pt x="32" y="24"/>
                    </a:lnTo>
                    <a:lnTo>
                      <a:pt x="0" y="18"/>
                    </a:lnTo>
                    <a:lnTo>
                      <a:pt x="0" y="0"/>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1061" name="Freeform 907"/>
              <p:cNvSpPr/>
              <p:nvPr/>
            </p:nvSpPr>
            <p:spPr bwMode="auto">
              <a:xfrm>
                <a:off x="6052" y="2555"/>
                <a:ext cx="38" cy="34"/>
              </a:xfrm>
              <a:custGeom>
                <a:avLst/>
                <a:gdLst>
                  <a:gd name="T0" fmla="*/ 0 w 38"/>
                  <a:gd name="T1" fmla="*/ 0 h 34"/>
                  <a:gd name="T2" fmla="*/ 38 w 38"/>
                  <a:gd name="T3" fmla="*/ 6 h 34"/>
                  <a:gd name="T4" fmla="*/ 38 w 38"/>
                  <a:gd name="T5" fmla="*/ 34 h 34"/>
                  <a:gd name="T6" fmla="*/ 0 w 38"/>
                  <a:gd name="T7" fmla="*/ 32 h 34"/>
                  <a:gd name="T8" fmla="*/ 0 w 38"/>
                  <a:gd name="T9" fmla="*/ 0 h 34"/>
                </a:gdLst>
                <a:ahLst/>
                <a:cxnLst>
                  <a:cxn ang="0">
                    <a:pos x="T0" y="T1"/>
                  </a:cxn>
                  <a:cxn ang="0">
                    <a:pos x="T2" y="T3"/>
                  </a:cxn>
                  <a:cxn ang="0">
                    <a:pos x="T4" y="T5"/>
                  </a:cxn>
                  <a:cxn ang="0">
                    <a:pos x="T6" y="T7"/>
                  </a:cxn>
                  <a:cxn ang="0">
                    <a:pos x="T8" y="T9"/>
                  </a:cxn>
                </a:cxnLst>
                <a:rect l="0" t="0" r="r" b="b"/>
                <a:pathLst>
                  <a:path w="38" h="34">
                    <a:moveTo>
                      <a:pt x="0" y="0"/>
                    </a:moveTo>
                    <a:lnTo>
                      <a:pt x="38" y="6"/>
                    </a:lnTo>
                    <a:lnTo>
                      <a:pt x="38" y="3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2" name="Freeform 908"/>
              <p:cNvSpPr/>
              <p:nvPr/>
            </p:nvSpPr>
            <p:spPr bwMode="auto">
              <a:xfrm>
                <a:off x="6156" y="2571"/>
                <a:ext cx="50" cy="22"/>
              </a:xfrm>
              <a:custGeom>
                <a:avLst/>
                <a:gdLst>
                  <a:gd name="T0" fmla="*/ 50 w 50"/>
                  <a:gd name="T1" fmla="*/ 6 h 22"/>
                  <a:gd name="T2" fmla="*/ 50 w 50"/>
                  <a:gd name="T3" fmla="*/ 22 h 22"/>
                  <a:gd name="T4" fmla="*/ 0 w 50"/>
                  <a:gd name="T5" fmla="*/ 20 h 22"/>
                  <a:gd name="T6" fmla="*/ 0 w 50"/>
                  <a:gd name="T7" fmla="*/ 0 h 22"/>
                  <a:gd name="T8" fmla="*/ 50 w 50"/>
                  <a:gd name="T9" fmla="*/ 6 h 22"/>
                </a:gdLst>
                <a:ahLst/>
                <a:cxnLst>
                  <a:cxn ang="0">
                    <a:pos x="T0" y="T1"/>
                  </a:cxn>
                  <a:cxn ang="0">
                    <a:pos x="T2" y="T3"/>
                  </a:cxn>
                  <a:cxn ang="0">
                    <a:pos x="T4" y="T5"/>
                  </a:cxn>
                  <a:cxn ang="0">
                    <a:pos x="T6" y="T7"/>
                  </a:cxn>
                  <a:cxn ang="0">
                    <a:pos x="T8" y="T9"/>
                  </a:cxn>
                </a:cxnLst>
                <a:rect l="0" t="0" r="r" b="b"/>
                <a:pathLst>
                  <a:path w="50" h="22">
                    <a:moveTo>
                      <a:pt x="50" y="6"/>
                    </a:moveTo>
                    <a:lnTo>
                      <a:pt x="50" y="22"/>
                    </a:lnTo>
                    <a:lnTo>
                      <a:pt x="0" y="20"/>
                    </a:lnTo>
                    <a:lnTo>
                      <a:pt x="0" y="0"/>
                    </a:lnTo>
                    <a:lnTo>
                      <a:pt x="50" y="6"/>
                    </a:lnTo>
                    <a:close/>
                  </a:path>
                </a:pathLst>
              </a:custGeom>
              <a:grpFill/>
              <a:ln>
                <a:noFill/>
              </a:ln>
            </p:spPr>
            <p:txBody>
              <a:bodyPr vert="horz" wrap="square" lIns="91440" tIns="45720" rIns="91440" bIns="45720" numCol="1" anchor="t" anchorCtr="0" compatLnSpc="1"/>
              <a:lstStyle/>
              <a:p>
                <a:endParaRPr lang="zh-CN" altLang="en-US"/>
              </a:p>
            </p:txBody>
          </p:sp>
          <p:sp>
            <p:nvSpPr>
              <p:cNvPr id="1063" name="Freeform 909"/>
              <p:cNvSpPr/>
              <p:nvPr/>
            </p:nvSpPr>
            <p:spPr bwMode="auto">
              <a:xfrm>
                <a:off x="6052" y="2611"/>
                <a:ext cx="24" cy="33"/>
              </a:xfrm>
              <a:custGeom>
                <a:avLst/>
                <a:gdLst>
                  <a:gd name="T0" fmla="*/ 0 w 24"/>
                  <a:gd name="T1" fmla="*/ 0 h 33"/>
                  <a:gd name="T2" fmla="*/ 24 w 24"/>
                  <a:gd name="T3" fmla="*/ 2 h 33"/>
                  <a:gd name="T4" fmla="*/ 24 w 24"/>
                  <a:gd name="T5" fmla="*/ 31 h 33"/>
                  <a:gd name="T6" fmla="*/ 0 w 24"/>
                  <a:gd name="T7" fmla="*/ 33 h 33"/>
                  <a:gd name="T8" fmla="*/ 0 w 24"/>
                  <a:gd name="T9" fmla="*/ 0 h 33"/>
                </a:gdLst>
                <a:ahLst/>
                <a:cxnLst>
                  <a:cxn ang="0">
                    <a:pos x="T0" y="T1"/>
                  </a:cxn>
                  <a:cxn ang="0">
                    <a:pos x="T2" y="T3"/>
                  </a:cxn>
                  <a:cxn ang="0">
                    <a:pos x="T4" y="T5"/>
                  </a:cxn>
                  <a:cxn ang="0">
                    <a:pos x="T6" y="T7"/>
                  </a:cxn>
                  <a:cxn ang="0">
                    <a:pos x="T8" y="T9"/>
                  </a:cxn>
                </a:cxnLst>
                <a:rect l="0" t="0" r="r" b="b"/>
                <a:pathLst>
                  <a:path w="24" h="33">
                    <a:moveTo>
                      <a:pt x="0" y="0"/>
                    </a:moveTo>
                    <a:lnTo>
                      <a:pt x="24" y="2"/>
                    </a:lnTo>
                    <a:lnTo>
                      <a:pt x="24" y="31"/>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4" name="Freeform 910"/>
              <p:cNvSpPr/>
              <p:nvPr/>
            </p:nvSpPr>
            <p:spPr bwMode="auto">
              <a:xfrm>
                <a:off x="6156" y="2613"/>
                <a:ext cx="22" cy="23"/>
              </a:xfrm>
              <a:custGeom>
                <a:avLst/>
                <a:gdLst>
                  <a:gd name="T0" fmla="*/ 0 w 22"/>
                  <a:gd name="T1" fmla="*/ 0 h 23"/>
                  <a:gd name="T2" fmla="*/ 22 w 22"/>
                  <a:gd name="T3" fmla="*/ 0 h 23"/>
                  <a:gd name="T4" fmla="*/ 22 w 22"/>
                  <a:gd name="T5" fmla="*/ 20 h 23"/>
                  <a:gd name="T6" fmla="*/ 0 w 22"/>
                  <a:gd name="T7" fmla="*/ 23 h 23"/>
                  <a:gd name="T8" fmla="*/ 0 w 22"/>
                  <a:gd name="T9" fmla="*/ 0 h 23"/>
                </a:gdLst>
                <a:ahLst/>
                <a:cxnLst>
                  <a:cxn ang="0">
                    <a:pos x="T0" y="T1"/>
                  </a:cxn>
                  <a:cxn ang="0">
                    <a:pos x="T2" y="T3"/>
                  </a:cxn>
                  <a:cxn ang="0">
                    <a:pos x="T4" y="T5"/>
                  </a:cxn>
                  <a:cxn ang="0">
                    <a:pos x="T6" y="T7"/>
                  </a:cxn>
                  <a:cxn ang="0">
                    <a:pos x="T8" y="T9"/>
                  </a:cxn>
                </a:cxnLst>
                <a:rect l="0" t="0" r="r" b="b"/>
                <a:pathLst>
                  <a:path w="22" h="23">
                    <a:moveTo>
                      <a:pt x="0" y="0"/>
                    </a:moveTo>
                    <a:lnTo>
                      <a:pt x="22" y="0"/>
                    </a:lnTo>
                    <a:lnTo>
                      <a:pt x="22" y="20"/>
                    </a:lnTo>
                    <a:lnTo>
                      <a:pt x="0" y="2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5" name="Freeform 911"/>
              <p:cNvSpPr/>
              <p:nvPr/>
            </p:nvSpPr>
            <p:spPr bwMode="auto">
              <a:xfrm>
                <a:off x="6110" y="2658"/>
                <a:ext cx="30" cy="30"/>
              </a:xfrm>
              <a:custGeom>
                <a:avLst/>
                <a:gdLst>
                  <a:gd name="T0" fmla="*/ 30 w 30"/>
                  <a:gd name="T1" fmla="*/ 0 h 30"/>
                  <a:gd name="T2" fmla="*/ 30 w 30"/>
                  <a:gd name="T3" fmla="*/ 22 h 30"/>
                  <a:gd name="T4" fmla="*/ 16 w 30"/>
                  <a:gd name="T5" fmla="*/ 26 h 30"/>
                  <a:gd name="T6" fmla="*/ 0 w 30"/>
                  <a:gd name="T7" fmla="*/ 30 h 30"/>
                  <a:gd name="T8" fmla="*/ 0 w 30"/>
                  <a:gd name="T9" fmla="*/ 4 h 30"/>
                  <a:gd name="T10" fmla="*/ 3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30" y="0"/>
                    </a:moveTo>
                    <a:lnTo>
                      <a:pt x="30" y="22"/>
                    </a:lnTo>
                    <a:lnTo>
                      <a:pt x="16" y="26"/>
                    </a:lnTo>
                    <a:lnTo>
                      <a:pt x="0" y="30"/>
                    </a:lnTo>
                    <a:lnTo>
                      <a:pt x="0" y="4"/>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066" name="Freeform 912"/>
              <p:cNvSpPr/>
              <p:nvPr/>
            </p:nvSpPr>
            <p:spPr bwMode="auto">
              <a:xfrm>
                <a:off x="6154" y="2650"/>
                <a:ext cx="52" cy="28"/>
              </a:xfrm>
              <a:custGeom>
                <a:avLst/>
                <a:gdLst>
                  <a:gd name="T0" fmla="*/ 52 w 52"/>
                  <a:gd name="T1" fmla="*/ 0 h 28"/>
                  <a:gd name="T2" fmla="*/ 52 w 52"/>
                  <a:gd name="T3" fmla="*/ 16 h 28"/>
                  <a:gd name="T4" fmla="*/ 2 w 52"/>
                  <a:gd name="T5" fmla="*/ 28 h 28"/>
                  <a:gd name="T6" fmla="*/ 2 w 52"/>
                  <a:gd name="T7" fmla="*/ 8 h 28"/>
                  <a:gd name="T8" fmla="*/ 0 w 52"/>
                  <a:gd name="T9" fmla="*/ 8 h 28"/>
                  <a:gd name="T10" fmla="*/ 2 w 52"/>
                  <a:gd name="T11" fmla="*/ 6 h 28"/>
                  <a:gd name="T12" fmla="*/ 52 w 5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2" h="28">
                    <a:moveTo>
                      <a:pt x="52" y="0"/>
                    </a:moveTo>
                    <a:lnTo>
                      <a:pt x="52" y="16"/>
                    </a:lnTo>
                    <a:lnTo>
                      <a:pt x="2" y="28"/>
                    </a:lnTo>
                    <a:lnTo>
                      <a:pt x="2" y="8"/>
                    </a:lnTo>
                    <a:lnTo>
                      <a:pt x="0" y="8"/>
                    </a:lnTo>
                    <a:lnTo>
                      <a:pt x="2" y="6"/>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067" name="Freeform 913"/>
              <p:cNvSpPr/>
              <p:nvPr/>
            </p:nvSpPr>
            <p:spPr bwMode="auto">
              <a:xfrm>
                <a:off x="6052" y="2716"/>
                <a:ext cx="30" cy="38"/>
              </a:xfrm>
              <a:custGeom>
                <a:avLst/>
                <a:gdLst>
                  <a:gd name="T0" fmla="*/ 0 w 30"/>
                  <a:gd name="T1" fmla="*/ 6 h 38"/>
                  <a:gd name="T2" fmla="*/ 30 w 30"/>
                  <a:gd name="T3" fmla="*/ 0 h 38"/>
                  <a:gd name="T4" fmla="*/ 30 w 30"/>
                  <a:gd name="T5" fmla="*/ 28 h 38"/>
                  <a:gd name="T6" fmla="*/ 0 w 30"/>
                  <a:gd name="T7" fmla="*/ 38 h 38"/>
                  <a:gd name="T8" fmla="*/ 0 w 30"/>
                  <a:gd name="T9" fmla="*/ 6 h 38"/>
                </a:gdLst>
                <a:ahLst/>
                <a:cxnLst>
                  <a:cxn ang="0">
                    <a:pos x="T0" y="T1"/>
                  </a:cxn>
                  <a:cxn ang="0">
                    <a:pos x="T2" y="T3"/>
                  </a:cxn>
                  <a:cxn ang="0">
                    <a:pos x="T4" y="T5"/>
                  </a:cxn>
                  <a:cxn ang="0">
                    <a:pos x="T6" y="T7"/>
                  </a:cxn>
                  <a:cxn ang="0">
                    <a:pos x="T8" y="T9"/>
                  </a:cxn>
                </a:cxnLst>
                <a:rect l="0" t="0" r="r" b="b"/>
                <a:pathLst>
                  <a:path w="30" h="38">
                    <a:moveTo>
                      <a:pt x="0" y="6"/>
                    </a:moveTo>
                    <a:lnTo>
                      <a:pt x="30" y="0"/>
                    </a:lnTo>
                    <a:lnTo>
                      <a:pt x="30"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1068" name="Freeform 914"/>
              <p:cNvSpPr/>
              <p:nvPr/>
            </p:nvSpPr>
            <p:spPr bwMode="auto">
              <a:xfrm>
                <a:off x="6156" y="2696"/>
                <a:ext cx="20" cy="24"/>
              </a:xfrm>
              <a:custGeom>
                <a:avLst/>
                <a:gdLst>
                  <a:gd name="T0" fmla="*/ 0 w 20"/>
                  <a:gd name="T1" fmla="*/ 4 h 24"/>
                  <a:gd name="T2" fmla="*/ 20 w 20"/>
                  <a:gd name="T3" fmla="*/ 0 h 24"/>
                  <a:gd name="T4" fmla="*/ 20 w 20"/>
                  <a:gd name="T5" fmla="*/ 18 h 24"/>
                  <a:gd name="T6" fmla="*/ 0 w 20"/>
                  <a:gd name="T7" fmla="*/ 24 h 24"/>
                  <a:gd name="T8" fmla="*/ 0 w 20"/>
                  <a:gd name="T9" fmla="*/ 4 h 24"/>
                  <a:gd name="T10" fmla="*/ 0 w 20"/>
                  <a:gd name="T11" fmla="*/ 4 h 24"/>
                  <a:gd name="T12" fmla="*/ 0 w 20"/>
                  <a:gd name="T13" fmla="*/ 4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0" y="4"/>
                    </a:moveTo>
                    <a:lnTo>
                      <a:pt x="20" y="0"/>
                    </a:lnTo>
                    <a:lnTo>
                      <a:pt x="20" y="18"/>
                    </a:lnTo>
                    <a:lnTo>
                      <a:pt x="0" y="24"/>
                    </a:lnTo>
                    <a:lnTo>
                      <a:pt x="0" y="4"/>
                    </a:lnTo>
                    <a:lnTo>
                      <a:pt x="0" y="4"/>
                    </a:lnTo>
                    <a:lnTo>
                      <a:pt x="0" y="4"/>
                    </a:lnTo>
                    <a:close/>
                  </a:path>
                </a:pathLst>
              </a:custGeom>
              <a:grpFill/>
              <a:ln>
                <a:noFill/>
              </a:ln>
            </p:spPr>
            <p:txBody>
              <a:bodyPr vert="horz" wrap="square" lIns="91440" tIns="45720" rIns="91440" bIns="45720" numCol="1" anchor="t" anchorCtr="0" compatLnSpc="1"/>
              <a:lstStyle/>
              <a:p>
                <a:endParaRPr lang="zh-CN" altLang="en-US"/>
              </a:p>
            </p:txBody>
          </p:sp>
          <p:sp>
            <p:nvSpPr>
              <p:cNvPr id="1069" name="Freeform 915"/>
              <p:cNvSpPr/>
              <p:nvPr/>
            </p:nvSpPr>
            <p:spPr bwMode="auto">
              <a:xfrm>
                <a:off x="6192" y="2690"/>
                <a:ext cx="14" cy="20"/>
              </a:xfrm>
              <a:custGeom>
                <a:avLst/>
                <a:gdLst>
                  <a:gd name="T0" fmla="*/ 14 w 14"/>
                  <a:gd name="T1" fmla="*/ 0 h 20"/>
                  <a:gd name="T2" fmla="*/ 14 w 14"/>
                  <a:gd name="T3" fmla="*/ 16 h 20"/>
                  <a:gd name="T4" fmla="*/ 0 w 14"/>
                  <a:gd name="T5" fmla="*/ 20 h 20"/>
                  <a:gd name="T6" fmla="*/ 0 w 14"/>
                  <a:gd name="T7" fmla="*/ 2 h 20"/>
                  <a:gd name="T8" fmla="*/ 14 w 14"/>
                  <a:gd name="T9" fmla="*/ 0 h 20"/>
                </a:gdLst>
                <a:ahLst/>
                <a:cxnLst>
                  <a:cxn ang="0">
                    <a:pos x="T0" y="T1"/>
                  </a:cxn>
                  <a:cxn ang="0">
                    <a:pos x="T2" y="T3"/>
                  </a:cxn>
                  <a:cxn ang="0">
                    <a:pos x="T4" y="T5"/>
                  </a:cxn>
                  <a:cxn ang="0">
                    <a:pos x="T6" y="T7"/>
                  </a:cxn>
                  <a:cxn ang="0">
                    <a:pos x="T8" y="T9"/>
                  </a:cxn>
                </a:cxnLst>
                <a:rect l="0" t="0" r="r" b="b"/>
                <a:pathLst>
                  <a:path w="14" h="20">
                    <a:moveTo>
                      <a:pt x="14" y="0"/>
                    </a:moveTo>
                    <a:lnTo>
                      <a:pt x="14" y="16"/>
                    </a:lnTo>
                    <a:lnTo>
                      <a:pt x="0" y="20"/>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1070" name="Freeform 916"/>
              <p:cNvSpPr/>
              <p:nvPr/>
            </p:nvSpPr>
            <p:spPr bwMode="auto">
              <a:xfrm>
                <a:off x="6052" y="2774"/>
                <a:ext cx="22" cy="38"/>
              </a:xfrm>
              <a:custGeom>
                <a:avLst/>
                <a:gdLst>
                  <a:gd name="T0" fmla="*/ 0 w 22"/>
                  <a:gd name="T1" fmla="*/ 8 h 38"/>
                  <a:gd name="T2" fmla="*/ 22 w 22"/>
                  <a:gd name="T3" fmla="*/ 0 h 38"/>
                  <a:gd name="T4" fmla="*/ 22 w 22"/>
                  <a:gd name="T5" fmla="*/ 28 h 38"/>
                  <a:gd name="T6" fmla="*/ 0 w 22"/>
                  <a:gd name="T7" fmla="*/ 38 h 38"/>
                  <a:gd name="T8" fmla="*/ 0 w 22"/>
                  <a:gd name="T9" fmla="*/ 8 h 38"/>
                </a:gdLst>
                <a:ahLst/>
                <a:cxnLst>
                  <a:cxn ang="0">
                    <a:pos x="T0" y="T1"/>
                  </a:cxn>
                  <a:cxn ang="0">
                    <a:pos x="T2" y="T3"/>
                  </a:cxn>
                  <a:cxn ang="0">
                    <a:pos x="T4" y="T5"/>
                  </a:cxn>
                  <a:cxn ang="0">
                    <a:pos x="T6" y="T7"/>
                  </a:cxn>
                  <a:cxn ang="0">
                    <a:pos x="T8" y="T9"/>
                  </a:cxn>
                </a:cxnLst>
                <a:rect l="0" t="0" r="r" b="b"/>
                <a:pathLst>
                  <a:path w="22" h="38">
                    <a:moveTo>
                      <a:pt x="0" y="8"/>
                    </a:moveTo>
                    <a:lnTo>
                      <a:pt x="22" y="0"/>
                    </a:lnTo>
                    <a:lnTo>
                      <a:pt x="22" y="28"/>
                    </a:lnTo>
                    <a:lnTo>
                      <a:pt x="0" y="38"/>
                    </a:lnTo>
                    <a:lnTo>
                      <a:pt x="0" y="8"/>
                    </a:lnTo>
                    <a:close/>
                  </a:path>
                </a:pathLst>
              </a:custGeom>
              <a:grpFill/>
              <a:ln>
                <a:noFill/>
              </a:ln>
            </p:spPr>
            <p:txBody>
              <a:bodyPr vert="horz" wrap="square" lIns="91440" tIns="45720" rIns="91440" bIns="45720" numCol="1" anchor="t" anchorCtr="0" compatLnSpc="1"/>
              <a:lstStyle/>
              <a:p>
                <a:endParaRPr lang="zh-CN" altLang="en-US"/>
              </a:p>
            </p:txBody>
          </p:sp>
          <p:sp>
            <p:nvSpPr>
              <p:cNvPr id="1071" name="Freeform 917"/>
              <p:cNvSpPr/>
              <p:nvPr/>
            </p:nvSpPr>
            <p:spPr bwMode="auto">
              <a:xfrm>
                <a:off x="6090" y="2746"/>
                <a:ext cx="64" cy="50"/>
              </a:xfrm>
              <a:custGeom>
                <a:avLst/>
                <a:gdLst>
                  <a:gd name="T0" fmla="*/ 64 w 64"/>
                  <a:gd name="T1" fmla="*/ 0 h 50"/>
                  <a:gd name="T2" fmla="*/ 64 w 64"/>
                  <a:gd name="T3" fmla="*/ 20 h 50"/>
                  <a:gd name="T4" fmla="*/ 0 w 64"/>
                  <a:gd name="T5" fmla="*/ 50 h 50"/>
                  <a:gd name="T6" fmla="*/ 0 w 64"/>
                  <a:gd name="T7" fmla="*/ 22 h 50"/>
                  <a:gd name="T8" fmla="*/ 64 w 64"/>
                  <a:gd name="T9" fmla="*/ 0 h 50"/>
                </a:gdLst>
                <a:ahLst/>
                <a:cxnLst>
                  <a:cxn ang="0">
                    <a:pos x="T0" y="T1"/>
                  </a:cxn>
                  <a:cxn ang="0">
                    <a:pos x="T2" y="T3"/>
                  </a:cxn>
                  <a:cxn ang="0">
                    <a:pos x="T4" y="T5"/>
                  </a:cxn>
                  <a:cxn ang="0">
                    <a:pos x="T6" y="T7"/>
                  </a:cxn>
                  <a:cxn ang="0">
                    <a:pos x="T8" y="T9"/>
                  </a:cxn>
                </a:cxnLst>
                <a:rect l="0" t="0" r="r" b="b"/>
                <a:pathLst>
                  <a:path w="64" h="50">
                    <a:moveTo>
                      <a:pt x="64" y="0"/>
                    </a:moveTo>
                    <a:lnTo>
                      <a:pt x="64" y="20"/>
                    </a:lnTo>
                    <a:lnTo>
                      <a:pt x="0" y="50"/>
                    </a:lnTo>
                    <a:lnTo>
                      <a:pt x="0" y="2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072" name="Freeform 918"/>
              <p:cNvSpPr/>
              <p:nvPr/>
            </p:nvSpPr>
            <p:spPr bwMode="auto">
              <a:xfrm>
                <a:off x="6170" y="2728"/>
                <a:ext cx="36" cy="32"/>
              </a:xfrm>
              <a:custGeom>
                <a:avLst/>
                <a:gdLst>
                  <a:gd name="T0" fmla="*/ 36 w 36"/>
                  <a:gd name="T1" fmla="*/ 0 h 32"/>
                  <a:gd name="T2" fmla="*/ 36 w 36"/>
                  <a:gd name="T3" fmla="*/ 16 h 32"/>
                  <a:gd name="T4" fmla="*/ 0 w 36"/>
                  <a:gd name="T5" fmla="*/ 32 h 32"/>
                  <a:gd name="T6" fmla="*/ 0 w 36"/>
                  <a:gd name="T7" fmla="*/ 12 h 32"/>
                  <a:gd name="T8" fmla="*/ 36 w 36"/>
                  <a:gd name="T9" fmla="*/ 0 h 32"/>
                </a:gdLst>
                <a:ahLst/>
                <a:cxnLst>
                  <a:cxn ang="0">
                    <a:pos x="T0" y="T1"/>
                  </a:cxn>
                  <a:cxn ang="0">
                    <a:pos x="T2" y="T3"/>
                  </a:cxn>
                  <a:cxn ang="0">
                    <a:pos x="T4" y="T5"/>
                  </a:cxn>
                  <a:cxn ang="0">
                    <a:pos x="T6" y="T7"/>
                  </a:cxn>
                  <a:cxn ang="0">
                    <a:pos x="T8" y="T9"/>
                  </a:cxn>
                </a:cxnLst>
                <a:rect l="0" t="0" r="r" b="b"/>
                <a:pathLst>
                  <a:path w="36" h="32">
                    <a:moveTo>
                      <a:pt x="36" y="0"/>
                    </a:moveTo>
                    <a:lnTo>
                      <a:pt x="36" y="16"/>
                    </a:lnTo>
                    <a:lnTo>
                      <a:pt x="0" y="32"/>
                    </a:lnTo>
                    <a:lnTo>
                      <a:pt x="0" y="1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073" name="Freeform 919"/>
              <p:cNvSpPr/>
              <p:nvPr/>
            </p:nvSpPr>
            <p:spPr bwMode="auto">
              <a:xfrm>
                <a:off x="6052" y="2818"/>
                <a:ext cx="42" cy="48"/>
              </a:xfrm>
              <a:custGeom>
                <a:avLst/>
                <a:gdLst>
                  <a:gd name="T0" fmla="*/ 0 w 42"/>
                  <a:gd name="T1" fmla="*/ 18 h 48"/>
                  <a:gd name="T2" fmla="*/ 42 w 42"/>
                  <a:gd name="T3" fmla="*/ 0 h 48"/>
                  <a:gd name="T4" fmla="*/ 42 w 42"/>
                  <a:gd name="T5" fmla="*/ 26 h 48"/>
                  <a:gd name="T6" fmla="*/ 0 w 42"/>
                  <a:gd name="T7" fmla="*/ 48 h 48"/>
                  <a:gd name="T8" fmla="*/ 0 w 42"/>
                  <a:gd name="T9" fmla="*/ 18 h 48"/>
                </a:gdLst>
                <a:ahLst/>
                <a:cxnLst>
                  <a:cxn ang="0">
                    <a:pos x="T0" y="T1"/>
                  </a:cxn>
                  <a:cxn ang="0">
                    <a:pos x="T2" y="T3"/>
                  </a:cxn>
                  <a:cxn ang="0">
                    <a:pos x="T4" y="T5"/>
                  </a:cxn>
                  <a:cxn ang="0">
                    <a:pos x="T6" y="T7"/>
                  </a:cxn>
                  <a:cxn ang="0">
                    <a:pos x="T8" y="T9"/>
                  </a:cxn>
                </a:cxnLst>
                <a:rect l="0" t="0" r="r" b="b"/>
                <a:pathLst>
                  <a:path w="42" h="48">
                    <a:moveTo>
                      <a:pt x="0" y="18"/>
                    </a:moveTo>
                    <a:lnTo>
                      <a:pt x="42" y="0"/>
                    </a:lnTo>
                    <a:lnTo>
                      <a:pt x="42" y="26"/>
                    </a:lnTo>
                    <a:lnTo>
                      <a:pt x="0" y="48"/>
                    </a:lnTo>
                    <a:lnTo>
                      <a:pt x="0" y="18"/>
                    </a:lnTo>
                    <a:close/>
                  </a:path>
                </a:pathLst>
              </a:custGeom>
              <a:grpFill/>
              <a:ln>
                <a:noFill/>
              </a:ln>
            </p:spPr>
            <p:txBody>
              <a:bodyPr vert="horz" wrap="square" lIns="91440" tIns="45720" rIns="91440" bIns="45720" numCol="1" anchor="t" anchorCtr="0" compatLnSpc="1"/>
              <a:lstStyle/>
              <a:p>
                <a:endParaRPr lang="zh-CN" altLang="en-US"/>
              </a:p>
            </p:txBody>
          </p:sp>
          <p:sp>
            <p:nvSpPr>
              <p:cNvPr id="1074" name="Freeform 920"/>
              <p:cNvSpPr/>
              <p:nvPr/>
            </p:nvSpPr>
            <p:spPr bwMode="auto">
              <a:xfrm>
                <a:off x="6126" y="2784"/>
                <a:ext cx="48" cy="44"/>
              </a:xfrm>
              <a:custGeom>
                <a:avLst/>
                <a:gdLst>
                  <a:gd name="T0" fmla="*/ 0 w 48"/>
                  <a:gd name="T1" fmla="*/ 20 h 44"/>
                  <a:gd name="T2" fmla="*/ 48 w 48"/>
                  <a:gd name="T3" fmla="*/ 0 h 44"/>
                  <a:gd name="T4" fmla="*/ 48 w 48"/>
                  <a:gd name="T5" fmla="*/ 18 h 44"/>
                  <a:gd name="T6" fmla="*/ 0 w 48"/>
                  <a:gd name="T7" fmla="*/ 44 h 44"/>
                  <a:gd name="T8" fmla="*/ 0 w 48"/>
                  <a:gd name="T9" fmla="*/ 20 h 44"/>
                </a:gdLst>
                <a:ahLst/>
                <a:cxnLst>
                  <a:cxn ang="0">
                    <a:pos x="T0" y="T1"/>
                  </a:cxn>
                  <a:cxn ang="0">
                    <a:pos x="T2" y="T3"/>
                  </a:cxn>
                  <a:cxn ang="0">
                    <a:pos x="T4" y="T5"/>
                  </a:cxn>
                  <a:cxn ang="0">
                    <a:pos x="T6" y="T7"/>
                  </a:cxn>
                  <a:cxn ang="0">
                    <a:pos x="T8" y="T9"/>
                  </a:cxn>
                </a:cxnLst>
                <a:rect l="0" t="0" r="r" b="b"/>
                <a:pathLst>
                  <a:path w="48" h="44">
                    <a:moveTo>
                      <a:pt x="0" y="20"/>
                    </a:moveTo>
                    <a:lnTo>
                      <a:pt x="48" y="0"/>
                    </a:lnTo>
                    <a:lnTo>
                      <a:pt x="48" y="18"/>
                    </a:lnTo>
                    <a:lnTo>
                      <a:pt x="0" y="44"/>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1075" name="Freeform 921"/>
              <p:cNvSpPr/>
              <p:nvPr/>
            </p:nvSpPr>
            <p:spPr bwMode="auto">
              <a:xfrm>
                <a:off x="6188" y="2770"/>
                <a:ext cx="18" cy="24"/>
              </a:xfrm>
              <a:custGeom>
                <a:avLst/>
                <a:gdLst>
                  <a:gd name="T0" fmla="*/ 18 w 18"/>
                  <a:gd name="T1" fmla="*/ 0 h 24"/>
                  <a:gd name="T2" fmla="*/ 18 w 18"/>
                  <a:gd name="T3" fmla="*/ 16 h 24"/>
                  <a:gd name="T4" fmla="*/ 0 w 18"/>
                  <a:gd name="T5" fmla="*/ 24 h 24"/>
                  <a:gd name="T6" fmla="*/ 0 w 18"/>
                  <a:gd name="T7" fmla="*/ 6 h 24"/>
                  <a:gd name="T8" fmla="*/ 18 w 18"/>
                  <a:gd name="T9" fmla="*/ 0 h 24"/>
                </a:gdLst>
                <a:ahLst/>
                <a:cxnLst>
                  <a:cxn ang="0">
                    <a:pos x="T0" y="T1"/>
                  </a:cxn>
                  <a:cxn ang="0">
                    <a:pos x="T2" y="T3"/>
                  </a:cxn>
                  <a:cxn ang="0">
                    <a:pos x="T4" y="T5"/>
                  </a:cxn>
                  <a:cxn ang="0">
                    <a:pos x="T6" y="T7"/>
                  </a:cxn>
                  <a:cxn ang="0">
                    <a:pos x="T8" y="T9"/>
                  </a:cxn>
                </a:cxnLst>
                <a:rect l="0" t="0" r="r" b="b"/>
                <a:pathLst>
                  <a:path w="18" h="24">
                    <a:moveTo>
                      <a:pt x="18" y="0"/>
                    </a:moveTo>
                    <a:lnTo>
                      <a:pt x="18" y="16"/>
                    </a:lnTo>
                    <a:lnTo>
                      <a:pt x="0" y="24"/>
                    </a:lnTo>
                    <a:lnTo>
                      <a:pt x="0" y="6"/>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1076" name="Freeform 922"/>
              <p:cNvSpPr/>
              <p:nvPr/>
            </p:nvSpPr>
            <p:spPr bwMode="auto">
              <a:xfrm>
                <a:off x="6092" y="2852"/>
                <a:ext cx="34" cy="46"/>
              </a:xfrm>
              <a:custGeom>
                <a:avLst/>
                <a:gdLst>
                  <a:gd name="T0" fmla="*/ 0 w 34"/>
                  <a:gd name="T1" fmla="*/ 18 h 46"/>
                  <a:gd name="T2" fmla="*/ 34 w 34"/>
                  <a:gd name="T3" fmla="*/ 0 h 46"/>
                  <a:gd name="T4" fmla="*/ 34 w 34"/>
                  <a:gd name="T5" fmla="*/ 24 h 46"/>
                  <a:gd name="T6" fmla="*/ 0 w 34"/>
                  <a:gd name="T7" fmla="*/ 46 h 46"/>
                  <a:gd name="T8" fmla="*/ 0 w 34"/>
                  <a:gd name="T9" fmla="*/ 18 h 46"/>
                </a:gdLst>
                <a:ahLst/>
                <a:cxnLst>
                  <a:cxn ang="0">
                    <a:pos x="T0" y="T1"/>
                  </a:cxn>
                  <a:cxn ang="0">
                    <a:pos x="T2" y="T3"/>
                  </a:cxn>
                  <a:cxn ang="0">
                    <a:pos x="T4" y="T5"/>
                  </a:cxn>
                  <a:cxn ang="0">
                    <a:pos x="T6" y="T7"/>
                  </a:cxn>
                  <a:cxn ang="0">
                    <a:pos x="T8" y="T9"/>
                  </a:cxn>
                </a:cxnLst>
                <a:rect l="0" t="0" r="r" b="b"/>
                <a:pathLst>
                  <a:path w="34" h="46">
                    <a:moveTo>
                      <a:pt x="0" y="18"/>
                    </a:moveTo>
                    <a:lnTo>
                      <a:pt x="34" y="0"/>
                    </a:lnTo>
                    <a:lnTo>
                      <a:pt x="34" y="24"/>
                    </a:lnTo>
                    <a:lnTo>
                      <a:pt x="0" y="46"/>
                    </a:lnTo>
                    <a:lnTo>
                      <a:pt x="0" y="18"/>
                    </a:lnTo>
                    <a:close/>
                  </a:path>
                </a:pathLst>
              </a:custGeom>
              <a:grpFill/>
              <a:ln>
                <a:noFill/>
              </a:ln>
            </p:spPr>
            <p:txBody>
              <a:bodyPr vert="horz" wrap="square" lIns="91440" tIns="45720" rIns="91440" bIns="45720" numCol="1" anchor="t" anchorCtr="0" compatLnSpc="1"/>
              <a:lstStyle/>
              <a:p>
                <a:endParaRPr lang="zh-CN" altLang="en-US"/>
              </a:p>
            </p:txBody>
          </p:sp>
          <p:sp>
            <p:nvSpPr>
              <p:cNvPr id="1077" name="Freeform 923"/>
              <p:cNvSpPr/>
              <p:nvPr/>
            </p:nvSpPr>
            <p:spPr bwMode="auto">
              <a:xfrm>
                <a:off x="6152" y="2832"/>
                <a:ext cx="12" cy="28"/>
              </a:xfrm>
              <a:custGeom>
                <a:avLst/>
                <a:gdLst>
                  <a:gd name="T0" fmla="*/ 0 w 12"/>
                  <a:gd name="T1" fmla="*/ 6 h 28"/>
                  <a:gd name="T2" fmla="*/ 12 w 12"/>
                  <a:gd name="T3" fmla="*/ 0 h 28"/>
                  <a:gd name="T4" fmla="*/ 12 w 12"/>
                  <a:gd name="T5" fmla="*/ 20 h 28"/>
                  <a:gd name="T6" fmla="*/ 0 w 12"/>
                  <a:gd name="T7" fmla="*/ 28 h 28"/>
                  <a:gd name="T8" fmla="*/ 0 w 12"/>
                  <a:gd name="T9" fmla="*/ 6 h 28"/>
                </a:gdLst>
                <a:ahLst/>
                <a:cxnLst>
                  <a:cxn ang="0">
                    <a:pos x="T0" y="T1"/>
                  </a:cxn>
                  <a:cxn ang="0">
                    <a:pos x="T2" y="T3"/>
                  </a:cxn>
                  <a:cxn ang="0">
                    <a:pos x="T4" y="T5"/>
                  </a:cxn>
                  <a:cxn ang="0">
                    <a:pos x="T6" y="T7"/>
                  </a:cxn>
                  <a:cxn ang="0">
                    <a:pos x="T8" y="T9"/>
                  </a:cxn>
                </a:cxnLst>
                <a:rect l="0" t="0" r="r" b="b"/>
                <a:pathLst>
                  <a:path w="12" h="28">
                    <a:moveTo>
                      <a:pt x="0" y="6"/>
                    </a:moveTo>
                    <a:lnTo>
                      <a:pt x="12" y="0"/>
                    </a:lnTo>
                    <a:lnTo>
                      <a:pt x="12" y="20"/>
                    </a:lnTo>
                    <a:lnTo>
                      <a:pt x="0" y="2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1078" name="Freeform 924"/>
              <p:cNvSpPr/>
              <p:nvPr/>
            </p:nvSpPr>
            <p:spPr bwMode="auto">
              <a:xfrm>
                <a:off x="6178" y="2810"/>
                <a:ext cx="28" cy="32"/>
              </a:xfrm>
              <a:custGeom>
                <a:avLst/>
                <a:gdLst>
                  <a:gd name="T0" fmla="*/ 28 w 28"/>
                  <a:gd name="T1" fmla="*/ 0 h 32"/>
                  <a:gd name="T2" fmla="*/ 28 w 28"/>
                  <a:gd name="T3" fmla="*/ 16 h 32"/>
                  <a:gd name="T4" fmla="*/ 0 w 28"/>
                  <a:gd name="T5" fmla="*/ 32 h 32"/>
                  <a:gd name="T6" fmla="*/ 0 w 28"/>
                  <a:gd name="T7" fmla="*/ 14 h 32"/>
                  <a:gd name="T8" fmla="*/ 28 w 28"/>
                  <a:gd name="T9" fmla="*/ 0 h 32"/>
                </a:gdLst>
                <a:ahLst/>
                <a:cxnLst>
                  <a:cxn ang="0">
                    <a:pos x="T0" y="T1"/>
                  </a:cxn>
                  <a:cxn ang="0">
                    <a:pos x="T2" y="T3"/>
                  </a:cxn>
                  <a:cxn ang="0">
                    <a:pos x="T4" y="T5"/>
                  </a:cxn>
                  <a:cxn ang="0">
                    <a:pos x="T6" y="T7"/>
                  </a:cxn>
                  <a:cxn ang="0">
                    <a:pos x="T8" y="T9"/>
                  </a:cxn>
                </a:cxnLst>
                <a:rect l="0" t="0" r="r" b="b"/>
                <a:pathLst>
                  <a:path w="28" h="32">
                    <a:moveTo>
                      <a:pt x="28" y="0"/>
                    </a:moveTo>
                    <a:lnTo>
                      <a:pt x="28" y="16"/>
                    </a:lnTo>
                    <a:lnTo>
                      <a:pt x="0" y="32"/>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079" name="Freeform 925"/>
              <p:cNvSpPr/>
              <p:nvPr/>
            </p:nvSpPr>
            <p:spPr bwMode="auto">
              <a:xfrm>
                <a:off x="6156" y="2854"/>
                <a:ext cx="50" cy="48"/>
              </a:xfrm>
              <a:custGeom>
                <a:avLst/>
                <a:gdLst>
                  <a:gd name="T0" fmla="*/ 50 w 50"/>
                  <a:gd name="T1" fmla="*/ 0 h 48"/>
                  <a:gd name="T2" fmla="*/ 50 w 50"/>
                  <a:gd name="T3" fmla="*/ 14 h 48"/>
                  <a:gd name="T4" fmla="*/ 0 w 50"/>
                  <a:gd name="T5" fmla="*/ 48 h 48"/>
                  <a:gd name="T6" fmla="*/ 0 w 50"/>
                  <a:gd name="T7" fmla="*/ 28 h 48"/>
                  <a:gd name="T8" fmla="*/ 50 w 50"/>
                  <a:gd name="T9" fmla="*/ 0 h 48"/>
                </a:gdLst>
                <a:ahLst/>
                <a:cxnLst>
                  <a:cxn ang="0">
                    <a:pos x="T0" y="T1"/>
                  </a:cxn>
                  <a:cxn ang="0">
                    <a:pos x="T2" y="T3"/>
                  </a:cxn>
                  <a:cxn ang="0">
                    <a:pos x="T4" y="T5"/>
                  </a:cxn>
                  <a:cxn ang="0">
                    <a:pos x="T6" y="T7"/>
                  </a:cxn>
                  <a:cxn ang="0">
                    <a:pos x="T8" y="T9"/>
                  </a:cxn>
                </a:cxnLst>
                <a:rect l="0" t="0" r="r" b="b"/>
                <a:pathLst>
                  <a:path w="50" h="48">
                    <a:moveTo>
                      <a:pt x="50" y="0"/>
                    </a:moveTo>
                    <a:lnTo>
                      <a:pt x="50" y="14"/>
                    </a:lnTo>
                    <a:lnTo>
                      <a:pt x="0" y="48"/>
                    </a:lnTo>
                    <a:lnTo>
                      <a:pt x="0" y="28"/>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1080" name="Freeform 926"/>
              <p:cNvSpPr/>
              <p:nvPr/>
            </p:nvSpPr>
            <p:spPr bwMode="auto">
              <a:xfrm>
                <a:off x="6090" y="2916"/>
                <a:ext cx="82" cy="80"/>
              </a:xfrm>
              <a:custGeom>
                <a:avLst/>
                <a:gdLst>
                  <a:gd name="T0" fmla="*/ 82 w 82"/>
                  <a:gd name="T1" fmla="*/ 0 h 80"/>
                  <a:gd name="T2" fmla="*/ 82 w 82"/>
                  <a:gd name="T3" fmla="*/ 18 h 80"/>
                  <a:gd name="T4" fmla="*/ 0 w 82"/>
                  <a:gd name="T5" fmla="*/ 80 h 80"/>
                  <a:gd name="T6" fmla="*/ 0 w 82"/>
                  <a:gd name="T7" fmla="*/ 54 h 80"/>
                  <a:gd name="T8" fmla="*/ 82 w 82"/>
                  <a:gd name="T9" fmla="*/ 0 h 80"/>
                </a:gdLst>
                <a:ahLst/>
                <a:cxnLst>
                  <a:cxn ang="0">
                    <a:pos x="T0" y="T1"/>
                  </a:cxn>
                  <a:cxn ang="0">
                    <a:pos x="T2" y="T3"/>
                  </a:cxn>
                  <a:cxn ang="0">
                    <a:pos x="T4" y="T5"/>
                  </a:cxn>
                  <a:cxn ang="0">
                    <a:pos x="T6" y="T7"/>
                  </a:cxn>
                  <a:cxn ang="0">
                    <a:pos x="T8" y="T9"/>
                  </a:cxn>
                </a:cxnLst>
                <a:rect l="0" t="0" r="r" b="b"/>
                <a:pathLst>
                  <a:path w="82" h="80">
                    <a:moveTo>
                      <a:pt x="82" y="0"/>
                    </a:moveTo>
                    <a:lnTo>
                      <a:pt x="82" y="18"/>
                    </a:lnTo>
                    <a:lnTo>
                      <a:pt x="0" y="80"/>
                    </a:lnTo>
                    <a:lnTo>
                      <a:pt x="0" y="54"/>
                    </a:lnTo>
                    <a:lnTo>
                      <a:pt x="82" y="0"/>
                    </a:lnTo>
                    <a:close/>
                  </a:path>
                </a:pathLst>
              </a:custGeom>
              <a:grpFill/>
              <a:ln>
                <a:noFill/>
              </a:ln>
            </p:spPr>
            <p:txBody>
              <a:bodyPr vert="horz" wrap="square" lIns="91440" tIns="45720" rIns="91440" bIns="45720" numCol="1" anchor="t" anchorCtr="0" compatLnSpc="1"/>
              <a:lstStyle/>
              <a:p>
                <a:endParaRPr lang="zh-CN" altLang="en-US"/>
              </a:p>
            </p:txBody>
          </p:sp>
          <p:sp>
            <p:nvSpPr>
              <p:cNvPr id="1081" name="Freeform 927"/>
              <p:cNvSpPr/>
              <p:nvPr/>
            </p:nvSpPr>
            <p:spPr bwMode="auto">
              <a:xfrm>
                <a:off x="6186" y="2892"/>
                <a:ext cx="20" cy="30"/>
              </a:xfrm>
              <a:custGeom>
                <a:avLst/>
                <a:gdLst>
                  <a:gd name="T0" fmla="*/ 20 w 20"/>
                  <a:gd name="T1" fmla="*/ 0 h 30"/>
                  <a:gd name="T2" fmla="*/ 20 w 20"/>
                  <a:gd name="T3" fmla="*/ 16 h 30"/>
                  <a:gd name="T4" fmla="*/ 0 w 20"/>
                  <a:gd name="T5" fmla="*/ 30 h 30"/>
                  <a:gd name="T6" fmla="*/ 0 w 20"/>
                  <a:gd name="T7" fmla="*/ 14 h 30"/>
                  <a:gd name="T8" fmla="*/ 20 w 20"/>
                  <a:gd name="T9" fmla="*/ 0 h 30"/>
                </a:gdLst>
                <a:ahLst/>
                <a:cxnLst>
                  <a:cxn ang="0">
                    <a:pos x="T0" y="T1"/>
                  </a:cxn>
                  <a:cxn ang="0">
                    <a:pos x="T2" y="T3"/>
                  </a:cxn>
                  <a:cxn ang="0">
                    <a:pos x="T4" y="T5"/>
                  </a:cxn>
                  <a:cxn ang="0">
                    <a:pos x="T6" y="T7"/>
                  </a:cxn>
                  <a:cxn ang="0">
                    <a:pos x="T8" y="T9"/>
                  </a:cxn>
                </a:cxnLst>
                <a:rect l="0" t="0" r="r" b="b"/>
                <a:pathLst>
                  <a:path w="20" h="30">
                    <a:moveTo>
                      <a:pt x="20" y="0"/>
                    </a:moveTo>
                    <a:lnTo>
                      <a:pt x="20" y="16"/>
                    </a:lnTo>
                    <a:lnTo>
                      <a:pt x="0" y="30"/>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082" name="Freeform 928"/>
              <p:cNvSpPr/>
              <p:nvPr/>
            </p:nvSpPr>
            <p:spPr bwMode="auto">
              <a:xfrm>
                <a:off x="6052" y="3002"/>
                <a:ext cx="58" cy="72"/>
              </a:xfrm>
              <a:custGeom>
                <a:avLst/>
                <a:gdLst>
                  <a:gd name="T0" fmla="*/ 0 w 58"/>
                  <a:gd name="T1" fmla="*/ 42 h 72"/>
                  <a:gd name="T2" fmla="*/ 58 w 58"/>
                  <a:gd name="T3" fmla="*/ 0 h 72"/>
                  <a:gd name="T4" fmla="*/ 58 w 58"/>
                  <a:gd name="T5" fmla="*/ 26 h 72"/>
                  <a:gd name="T6" fmla="*/ 0 w 58"/>
                  <a:gd name="T7" fmla="*/ 72 h 72"/>
                  <a:gd name="T8" fmla="*/ 0 w 58"/>
                  <a:gd name="T9" fmla="*/ 42 h 72"/>
                </a:gdLst>
                <a:ahLst/>
                <a:cxnLst>
                  <a:cxn ang="0">
                    <a:pos x="T0" y="T1"/>
                  </a:cxn>
                  <a:cxn ang="0">
                    <a:pos x="T2" y="T3"/>
                  </a:cxn>
                  <a:cxn ang="0">
                    <a:pos x="T4" y="T5"/>
                  </a:cxn>
                  <a:cxn ang="0">
                    <a:pos x="T6" y="T7"/>
                  </a:cxn>
                  <a:cxn ang="0">
                    <a:pos x="T8" y="T9"/>
                  </a:cxn>
                </a:cxnLst>
                <a:rect l="0" t="0" r="r" b="b"/>
                <a:pathLst>
                  <a:path w="58" h="72">
                    <a:moveTo>
                      <a:pt x="0" y="42"/>
                    </a:moveTo>
                    <a:lnTo>
                      <a:pt x="58" y="0"/>
                    </a:lnTo>
                    <a:lnTo>
                      <a:pt x="58" y="26"/>
                    </a:lnTo>
                    <a:lnTo>
                      <a:pt x="0" y="72"/>
                    </a:lnTo>
                    <a:lnTo>
                      <a:pt x="0" y="42"/>
                    </a:lnTo>
                    <a:close/>
                  </a:path>
                </a:pathLst>
              </a:custGeom>
              <a:grpFill/>
              <a:ln>
                <a:noFill/>
              </a:ln>
            </p:spPr>
            <p:txBody>
              <a:bodyPr vert="horz" wrap="square" lIns="91440" tIns="45720" rIns="91440" bIns="45720" numCol="1" anchor="t" anchorCtr="0" compatLnSpc="1"/>
              <a:lstStyle/>
              <a:p>
                <a:endParaRPr lang="zh-CN" altLang="en-US"/>
              </a:p>
            </p:txBody>
          </p:sp>
          <p:sp>
            <p:nvSpPr>
              <p:cNvPr id="1083" name="Freeform 929"/>
              <p:cNvSpPr/>
              <p:nvPr/>
            </p:nvSpPr>
            <p:spPr bwMode="auto">
              <a:xfrm>
                <a:off x="6126" y="2978"/>
                <a:ext cx="18" cy="38"/>
              </a:xfrm>
              <a:custGeom>
                <a:avLst/>
                <a:gdLst>
                  <a:gd name="T0" fmla="*/ 0 w 18"/>
                  <a:gd name="T1" fmla="*/ 14 h 38"/>
                  <a:gd name="T2" fmla="*/ 18 w 18"/>
                  <a:gd name="T3" fmla="*/ 0 h 38"/>
                  <a:gd name="T4" fmla="*/ 18 w 18"/>
                  <a:gd name="T5" fmla="*/ 22 h 38"/>
                  <a:gd name="T6" fmla="*/ 0 w 18"/>
                  <a:gd name="T7" fmla="*/ 38 h 38"/>
                  <a:gd name="T8" fmla="*/ 0 w 18"/>
                  <a:gd name="T9" fmla="*/ 14 h 38"/>
                </a:gdLst>
                <a:ahLst/>
                <a:cxnLst>
                  <a:cxn ang="0">
                    <a:pos x="T0" y="T1"/>
                  </a:cxn>
                  <a:cxn ang="0">
                    <a:pos x="T2" y="T3"/>
                  </a:cxn>
                  <a:cxn ang="0">
                    <a:pos x="T4" y="T5"/>
                  </a:cxn>
                  <a:cxn ang="0">
                    <a:pos x="T6" y="T7"/>
                  </a:cxn>
                  <a:cxn ang="0">
                    <a:pos x="T8" y="T9"/>
                  </a:cxn>
                </a:cxnLst>
                <a:rect l="0" t="0" r="r" b="b"/>
                <a:pathLst>
                  <a:path w="18" h="38">
                    <a:moveTo>
                      <a:pt x="0" y="14"/>
                    </a:moveTo>
                    <a:lnTo>
                      <a:pt x="18" y="0"/>
                    </a:lnTo>
                    <a:lnTo>
                      <a:pt x="18" y="22"/>
                    </a:lnTo>
                    <a:lnTo>
                      <a:pt x="0" y="38"/>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084" name="Freeform 930"/>
              <p:cNvSpPr/>
              <p:nvPr/>
            </p:nvSpPr>
            <p:spPr bwMode="auto">
              <a:xfrm>
                <a:off x="6186" y="2934"/>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085" name="Freeform 931"/>
              <p:cNvSpPr/>
              <p:nvPr/>
            </p:nvSpPr>
            <p:spPr bwMode="auto">
              <a:xfrm>
                <a:off x="6100" y="3012"/>
                <a:ext cx="56" cy="72"/>
              </a:xfrm>
              <a:custGeom>
                <a:avLst/>
                <a:gdLst>
                  <a:gd name="T0" fmla="*/ 56 w 56"/>
                  <a:gd name="T1" fmla="*/ 0 h 72"/>
                  <a:gd name="T2" fmla="*/ 56 w 56"/>
                  <a:gd name="T3" fmla="*/ 22 h 72"/>
                  <a:gd name="T4" fmla="*/ 0 w 56"/>
                  <a:gd name="T5" fmla="*/ 72 h 72"/>
                  <a:gd name="T6" fmla="*/ 0 w 56"/>
                  <a:gd name="T7" fmla="*/ 44 h 72"/>
                  <a:gd name="T8" fmla="*/ 56 w 56"/>
                  <a:gd name="T9" fmla="*/ 0 h 72"/>
                </a:gdLst>
                <a:ahLst/>
                <a:cxnLst>
                  <a:cxn ang="0">
                    <a:pos x="T0" y="T1"/>
                  </a:cxn>
                  <a:cxn ang="0">
                    <a:pos x="T2" y="T3"/>
                  </a:cxn>
                  <a:cxn ang="0">
                    <a:pos x="T4" y="T5"/>
                  </a:cxn>
                  <a:cxn ang="0">
                    <a:pos x="T6" y="T7"/>
                  </a:cxn>
                  <a:cxn ang="0">
                    <a:pos x="T8" y="T9"/>
                  </a:cxn>
                </a:cxnLst>
                <a:rect l="0" t="0" r="r" b="b"/>
                <a:pathLst>
                  <a:path w="56" h="72">
                    <a:moveTo>
                      <a:pt x="56" y="0"/>
                    </a:moveTo>
                    <a:lnTo>
                      <a:pt x="56" y="22"/>
                    </a:lnTo>
                    <a:lnTo>
                      <a:pt x="0" y="72"/>
                    </a:lnTo>
                    <a:lnTo>
                      <a:pt x="0" y="44"/>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086" name="Freeform 932"/>
              <p:cNvSpPr/>
              <p:nvPr/>
            </p:nvSpPr>
            <p:spPr bwMode="auto">
              <a:xfrm>
                <a:off x="6172" y="2974"/>
                <a:ext cx="34" cy="46"/>
              </a:xfrm>
              <a:custGeom>
                <a:avLst/>
                <a:gdLst>
                  <a:gd name="T0" fmla="*/ 34 w 34"/>
                  <a:gd name="T1" fmla="*/ 0 h 46"/>
                  <a:gd name="T2" fmla="*/ 34 w 34"/>
                  <a:gd name="T3" fmla="*/ 16 h 46"/>
                  <a:gd name="T4" fmla="*/ 0 w 34"/>
                  <a:gd name="T5" fmla="*/ 46 h 46"/>
                  <a:gd name="T6" fmla="*/ 0 w 34"/>
                  <a:gd name="T7" fmla="*/ 26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16"/>
                    </a:lnTo>
                    <a:lnTo>
                      <a:pt x="0" y="46"/>
                    </a:lnTo>
                    <a:lnTo>
                      <a:pt x="0" y="26"/>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1087" name="Freeform 933"/>
              <p:cNvSpPr/>
              <p:nvPr/>
            </p:nvSpPr>
            <p:spPr bwMode="auto">
              <a:xfrm>
                <a:off x="6052" y="3130"/>
                <a:ext cx="16" cy="44"/>
              </a:xfrm>
              <a:custGeom>
                <a:avLst/>
                <a:gdLst>
                  <a:gd name="T0" fmla="*/ 0 w 16"/>
                  <a:gd name="T1" fmla="*/ 14 h 44"/>
                  <a:gd name="T2" fmla="*/ 16 w 16"/>
                  <a:gd name="T3" fmla="*/ 0 h 44"/>
                  <a:gd name="T4" fmla="*/ 16 w 16"/>
                  <a:gd name="T5" fmla="*/ 28 h 44"/>
                  <a:gd name="T6" fmla="*/ 0 w 16"/>
                  <a:gd name="T7" fmla="*/ 44 h 44"/>
                  <a:gd name="T8" fmla="*/ 0 w 16"/>
                  <a:gd name="T9" fmla="*/ 14 h 44"/>
                </a:gdLst>
                <a:ahLst/>
                <a:cxnLst>
                  <a:cxn ang="0">
                    <a:pos x="T0" y="T1"/>
                  </a:cxn>
                  <a:cxn ang="0">
                    <a:pos x="T2" y="T3"/>
                  </a:cxn>
                  <a:cxn ang="0">
                    <a:pos x="T4" y="T5"/>
                  </a:cxn>
                  <a:cxn ang="0">
                    <a:pos x="T6" y="T7"/>
                  </a:cxn>
                  <a:cxn ang="0">
                    <a:pos x="T8" y="T9"/>
                  </a:cxn>
                </a:cxnLst>
                <a:rect l="0" t="0" r="r" b="b"/>
                <a:pathLst>
                  <a:path w="16" h="44">
                    <a:moveTo>
                      <a:pt x="0" y="14"/>
                    </a:moveTo>
                    <a:lnTo>
                      <a:pt x="16" y="0"/>
                    </a:lnTo>
                    <a:lnTo>
                      <a:pt x="16" y="28"/>
                    </a:lnTo>
                    <a:lnTo>
                      <a:pt x="0" y="44"/>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088" name="Freeform 934"/>
              <p:cNvSpPr/>
              <p:nvPr/>
            </p:nvSpPr>
            <p:spPr bwMode="auto">
              <a:xfrm>
                <a:off x="6084" y="3070"/>
                <a:ext cx="54" cy="74"/>
              </a:xfrm>
              <a:custGeom>
                <a:avLst/>
                <a:gdLst>
                  <a:gd name="T0" fmla="*/ 54 w 54"/>
                  <a:gd name="T1" fmla="*/ 0 h 74"/>
                  <a:gd name="T2" fmla="*/ 54 w 54"/>
                  <a:gd name="T3" fmla="*/ 24 h 74"/>
                  <a:gd name="T4" fmla="*/ 0 w 54"/>
                  <a:gd name="T5" fmla="*/ 74 h 74"/>
                  <a:gd name="T6" fmla="*/ 0 w 54"/>
                  <a:gd name="T7" fmla="*/ 46 h 74"/>
                  <a:gd name="T8" fmla="*/ 54 w 54"/>
                  <a:gd name="T9" fmla="*/ 0 h 74"/>
                </a:gdLst>
                <a:ahLst/>
                <a:cxnLst>
                  <a:cxn ang="0">
                    <a:pos x="T0" y="T1"/>
                  </a:cxn>
                  <a:cxn ang="0">
                    <a:pos x="T2" y="T3"/>
                  </a:cxn>
                  <a:cxn ang="0">
                    <a:pos x="T4" y="T5"/>
                  </a:cxn>
                  <a:cxn ang="0">
                    <a:pos x="T6" y="T7"/>
                  </a:cxn>
                  <a:cxn ang="0">
                    <a:pos x="T8" y="T9"/>
                  </a:cxn>
                </a:cxnLst>
                <a:rect l="0" t="0" r="r" b="b"/>
                <a:pathLst>
                  <a:path w="54" h="74">
                    <a:moveTo>
                      <a:pt x="54" y="0"/>
                    </a:moveTo>
                    <a:lnTo>
                      <a:pt x="54" y="24"/>
                    </a:lnTo>
                    <a:lnTo>
                      <a:pt x="0" y="74"/>
                    </a:lnTo>
                    <a:lnTo>
                      <a:pt x="0" y="46"/>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1089" name="Freeform 935"/>
              <p:cNvSpPr/>
              <p:nvPr/>
            </p:nvSpPr>
            <p:spPr bwMode="auto">
              <a:xfrm>
                <a:off x="6154" y="3014"/>
                <a:ext cx="52" cy="64"/>
              </a:xfrm>
              <a:custGeom>
                <a:avLst/>
                <a:gdLst>
                  <a:gd name="T0" fmla="*/ 52 w 52"/>
                  <a:gd name="T1" fmla="*/ 0 h 64"/>
                  <a:gd name="T2" fmla="*/ 52 w 52"/>
                  <a:gd name="T3" fmla="*/ 16 h 64"/>
                  <a:gd name="T4" fmla="*/ 0 w 52"/>
                  <a:gd name="T5" fmla="*/ 64 h 64"/>
                  <a:gd name="T6" fmla="*/ 0 w 52"/>
                  <a:gd name="T7" fmla="*/ 44 h 64"/>
                  <a:gd name="T8" fmla="*/ 52 w 52"/>
                  <a:gd name="T9" fmla="*/ 0 h 64"/>
                </a:gdLst>
                <a:ahLst/>
                <a:cxnLst>
                  <a:cxn ang="0">
                    <a:pos x="T0" y="T1"/>
                  </a:cxn>
                  <a:cxn ang="0">
                    <a:pos x="T2" y="T3"/>
                  </a:cxn>
                  <a:cxn ang="0">
                    <a:pos x="T4" y="T5"/>
                  </a:cxn>
                  <a:cxn ang="0">
                    <a:pos x="T6" y="T7"/>
                  </a:cxn>
                  <a:cxn ang="0">
                    <a:pos x="T8" y="T9"/>
                  </a:cxn>
                </a:cxnLst>
                <a:rect l="0" t="0" r="r" b="b"/>
                <a:pathLst>
                  <a:path w="52" h="64">
                    <a:moveTo>
                      <a:pt x="52" y="0"/>
                    </a:moveTo>
                    <a:lnTo>
                      <a:pt x="52" y="16"/>
                    </a:lnTo>
                    <a:lnTo>
                      <a:pt x="0" y="64"/>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090" name="Freeform 936"/>
              <p:cNvSpPr/>
              <p:nvPr/>
            </p:nvSpPr>
            <p:spPr bwMode="auto">
              <a:xfrm>
                <a:off x="6052" y="3162"/>
                <a:ext cx="38" cy="66"/>
              </a:xfrm>
              <a:custGeom>
                <a:avLst/>
                <a:gdLst>
                  <a:gd name="T0" fmla="*/ 0 w 38"/>
                  <a:gd name="T1" fmla="*/ 34 h 66"/>
                  <a:gd name="T2" fmla="*/ 38 w 38"/>
                  <a:gd name="T3" fmla="*/ 0 h 66"/>
                  <a:gd name="T4" fmla="*/ 38 w 38"/>
                  <a:gd name="T5" fmla="*/ 28 h 66"/>
                  <a:gd name="T6" fmla="*/ 0 w 38"/>
                  <a:gd name="T7" fmla="*/ 66 h 66"/>
                  <a:gd name="T8" fmla="*/ 0 w 38"/>
                  <a:gd name="T9" fmla="*/ 34 h 66"/>
                </a:gdLst>
                <a:ahLst/>
                <a:cxnLst>
                  <a:cxn ang="0">
                    <a:pos x="T0" y="T1"/>
                  </a:cxn>
                  <a:cxn ang="0">
                    <a:pos x="T2" y="T3"/>
                  </a:cxn>
                  <a:cxn ang="0">
                    <a:pos x="T4" y="T5"/>
                  </a:cxn>
                  <a:cxn ang="0">
                    <a:pos x="T6" y="T7"/>
                  </a:cxn>
                  <a:cxn ang="0">
                    <a:pos x="T8" y="T9"/>
                  </a:cxn>
                </a:cxnLst>
                <a:rect l="0" t="0" r="r" b="b"/>
                <a:pathLst>
                  <a:path w="38" h="66">
                    <a:moveTo>
                      <a:pt x="0" y="34"/>
                    </a:moveTo>
                    <a:lnTo>
                      <a:pt x="38" y="0"/>
                    </a:lnTo>
                    <a:lnTo>
                      <a:pt x="38" y="28"/>
                    </a:lnTo>
                    <a:lnTo>
                      <a:pt x="0" y="66"/>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1091" name="Freeform 937"/>
              <p:cNvSpPr/>
              <p:nvPr/>
            </p:nvSpPr>
            <p:spPr bwMode="auto">
              <a:xfrm>
                <a:off x="6134" y="3094"/>
                <a:ext cx="30" cy="50"/>
              </a:xfrm>
              <a:custGeom>
                <a:avLst/>
                <a:gdLst>
                  <a:gd name="T0" fmla="*/ 30 w 30"/>
                  <a:gd name="T1" fmla="*/ 0 h 50"/>
                  <a:gd name="T2" fmla="*/ 30 w 30"/>
                  <a:gd name="T3" fmla="*/ 20 h 50"/>
                  <a:gd name="T4" fmla="*/ 0 w 30"/>
                  <a:gd name="T5" fmla="*/ 50 h 50"/>
                  <a:gd name="T6" fmla="*/ 0 w 30"/>
                  <a:gd name="T7" fmla="*/ 28 h 50"/>
                  <a:gd name="T8" fmla="*/ 30 w 30"/>
                  <a:gd name="T9" fmla="*/ 0 h 50"/>
                </a:gdLst>
                <a:ahLst/>
                <a:cxnLst>
                  <a:cxn ang="0">
                    <a:pos x="T0" y="T1"/>
                  </a:cxn>
                  <a:cxn ang="0">
                    <a:pos x="T2" y="T3"/>
                  </a:cxn>
                  <a:cxn ang="0">
                    <a:pos x="T4" y="T5"/>
                  </a:cxn>
                  <a:cxn ang="0">
                    <a:pos x="T6" y="T7"/>
                  </a:cxn>
                  <a:cxn ang="0">
                    <a:pos x="T8" y="T9"/>
                  </a:cxn>
                </a:cxnLst>
                <a:rect l="0" t="0" r="r" b="b"/>
                <a:pathLst>
                  <a:path w="30" h="50">
                    <a:moveTo>
                      <a:pt x="30" y="0"/>
                    </a:moveTo>
                    <a:lnTo>
                      <a:pt x="30" y="20"/>
                    </a:lnTo>
                    <a:lnTo>
                      <a:pt x="0" y="50"/>
                    </a:lnTo>
                    <a:lnTo>
                      <a:pt x="0" y="28"/>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092" name="Freeform 938"/>
              <p:cNvSpPr/>
              <p:nvPr/>
            </p:nvSpPr>
            <p:spPr bwMode="auto">
              <a:xfrm>
                <a:off x="6178" y="3056"/>
                <a:ext cx="28" cy="44"/>
              </a:xfrm>
              <a:custGeom>
                <a:avLst/>
                <a:gdLst>
                  <a:gd name="T0" fmla="*/ 28 w 28"/>
                  <a:gd name="T1" fmla="*/ 0 h 44"/>
                  <a:gd name="T2" fmla="*/ 28 w 28"/>
                  <a:gd name="T3" fmla="*/ 16 h 44"/>
                  <a:gd name="T4" fmla="*/ 0 w 28"/>
                  <a:gd name="T5" fmla="*/ 44 h 44"/>
                  <a:gd name="T6" fmla="*/ 0 w 28"/>
                  <a:gd name="T7" fmla="*/ 26 h 44"/>
                  <a:gd name="T8" fmla="*/ 28 w 28"/>
                  <a:gd name="T9" fmla="*/ 0 h 44"/>
                </a:gdLst>
                <a:ahLst/>
                <a:cxnLst>
                  <a:cxn ang="0">
                    <a:pos x="T0" y="T1"/>
                  </a:cxn>
                  <a:cxn ang="0">
                    <a:pos x="T2" y="T3"/>
                  </a:cxn>
                  <a:cxn ang="0">
                    <a:pos x="T4" y="T5"/>
                  </a:cxn>
                  <a:cxn ang="0">
                    <a:pos x="T6" y="T7"/>
                  </a:cxn>
                  <a:cxn ang="0">
                    <a:pos x="T8" y="T9"/>
                  </a:cxn>
                </a:cxnLst>
                <a:rect l="0" t="0" r="r" b="b"/>
                <a:pathLst>
                  <a:path w="28" h="44">
                    <a:moveTo>
                      <a:pt x="28" y="0"/>
                    </a:moveTo>
                    <a:lnTo>
                      <a:pt x="28" y="16"/>
                    </a:lnTo>
                    <a:lnTo>
                      <a:pt x="0" y="44"/>
                    </a:lnTo>
                    <a:lnTo>
                      <a:pt x="0" y="26"/>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093" name="Freeform 939"/>
              <p:cNvSpPr/>
              <p:nvPr/>
            </p:nvSpPr>
            <p:spPr bwMode="auto">
              <a:xfrm>
                <a:off x="6094" y="3148"/>
                <a:ext cx="58" cy="84"/>
              </a:xfrm>
              <a:custGeom>
                <a:avLst/>
                <a:gdLst>
                  <a:gd name="T0" fmla="*/ 0 w 58"/>
                  <a:gd name="T1" fmla="*/ 56 h 84"/>
                  <a:gd name="T2" fmla="*/ 58 w 58"/>
                  <a:gd name="T3" fmla="*/ 0 h 84"/>
                  <a:gd name="T4" fmla="*/ 58 w 58"/>
                  <a:gd name="T5" fmla="*/ 22 h 84"/>
                  <a:gd name="T6" fmla="*/ 0 w 58"/>
                  <a:gd name="T7" fmla="*/ 84 h 84"/>
                  <a:gd name="T8" fmla="*/ 0 w 58"/>
                  <a:gd name="T9" fmla="*/ 56 h 84"/>
                </a:gdLst>
                <a:ahLst/>
                <a:cxnLst>
                  <a:cxn ang="0">
                    <a:pos x="T0" y="T1"/>
                  </a:cxn>
                  <a:cxn ang="0">
                    <a:pos x="T2" y="T3"/>
                  </a:cxn>
                  <a:cxn ang="0">
                    <a:pos x="T4" y="T5"/>
                  </a:cxn>
                  <a:cxn ang="0">
                    <a:pos x="T6" y="T7"/>
                  </a:cxn>
                  <a:cxn ang="0">
                    <a:pos x="T8" y="T9"/>
                  </a:cxn>
                </a:cxnLst>
                <a:rect l="0" t="0" r="r" b="b"/>
                <a:pathLst>
                  <a:path w="58" h="84">
                    <a:moveTo>
                      <a:pt x="0" y="56"/>
                    </a:moveTo>
                    <a:lnTo>
                      <a:pt x="58" y="0"/>
                    </a:lnTo>
                    <a:lnTo>
                      <a:pt x="58" y="22"/>
                    </a:lnTo>
                    <a:lnTo>
                      <a:pt x="0" y="84"/>
                    </a:lnTo>
                    <a:lnTo>
                      <a:pt x="0" y="56"/>
                    </a:lnTo>
                    <a:close/>
                  </a:path>
                </a:pathLst>
              </a:custGeom>
              <a:grpFill/>
              <a:ln>
                <a:noFill/>
              </a:ln>
            </p:spPr>
            <p:txBody>
              <a:bodyPr vert="horz" wrap="square" lIns="91440" tIns="45720" rIns="91440" bIns="45720" numCol="1" anchor="t" anchorCtr="0" compatLnSpc="1"/>
              <a:lstStyle/>
              <a:p>
                <a:endParaRPr lang="zh-CN" altLang="en-US"/>
              </a:p>
            </p:txBody>
          </p:sp>
          <p:sp>
            <p:nvSpPr>
              <p:cNvPr id="1094" name="Freeform 940"/>
              <p:cNvSpPr/>
              <p:nvPr/>
            </p:nvSpPr>
            <p:spPr bwMode="auto">
              <a:xfrm>
                <a:off x="6166" y="3096"/>
                <a:ext cx="40" cy="58"/>
              </a:xfrm>
              <a:custGeom>
                <a:avLst/>
                <a:gdLst>
                  <a:gd name="T0" fmla="*/ 40 w 40"/>
                  <a:gd name="T1" fmla="*/ 0 h 58"/>
                  <a:gd name="T2" fmla="*/ 40 w 40"/>
                  <a:gd name="T3" fmla="*/ 14 h 58"/>
                  <a:gd name="T4" fmla="*/ 0 w 40"/>
                  <a:gd name="T5" fmla="*/ 58 h 58"/>
                  <a:gd name="T6" fmla="*/ 0 w 40"/>
                  <a:gd name="T7" fmla="*/ 38 h 58"/>
                  <a:gd name="T8" fmla="*/ 40 w 40"/>
                  <a:gd name="T9" fmla="*/ 0 h 58"/>
                </a:gdLst>
                <a:ahLst/>
                <a:cxnLst>
                  <a:cxn ang="0">
                    <a:pos x="T0" y="T1"/>
                  </a:cxn>
                  <a:cxn ang="0">
                    <a:pos x="T2" y="T3"/>
                  </a:cxn>
                  <a:cxn ang="0">
                    <a:pos x="T4" y="T5"/>
                  </a:cxn>
                  <a:cxn ang="0">
                    <a:pos x="T6" y="T7"/>
                  </a:cxn>
                  <a:cxn ang="0">
                    <a:pos x="T8" y="T9"/>
                  </a:cxn>
                </a:cxnLst>
                <a:rect l="0" t="0" r="r" b="b"/>
                <a:pathLst>
                  <a:path w="40" h="58">
                    <a:moveTo>
                      <a:pt x="40" y="0"/>
                    </a:moveTo>
                    <a:lnTo>
                      <a:pt x="40" y="14"/>
                    </a:lnTo>
                    <a:lnTo>
                      <a:pt x="0" y="58"/>
                    </a:lnTo>
                    <a:lnTo>
                      <a:pt x="0" y="38"/>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095" name="Freeform 941"/>
              <p:cNvSpPr/>
              <p:nvPr/>
            </p:nvSpPr>
            <p:spPr bwMode="auto">
              <a:xfrm>
                <a:off x="6052" y="3208"/>
                <a:ext cx="84" cy="119"/>
              </a:xfrm>
              <a:custGeom>
                <a:avLst/>
                <a:gdLst>
                  <a:gd name="T0" fmla="*/ 0 w 84"/>
                  <a:gd name="T1" fmla="*/ 86 h 119"/>
                  <a:gd name="T2" fmla="*/ 84 w 84"/>
                  <a:gd name="T3" fmla="*/ 0 h 119"/>
                  <a:gd name="T4" fmla="*/ 84 w 84"/>
                  <a:gd name="T5" fmla="*/ 24 h 119"/>
                  <a:gd name="T6" fmla="*/ 0 w 84"/>
                  <a:gd name="T7" fmla="*/ 119 h 119"/>
                  <a:gd name="T8" fmla="*/ 0 w 84"/>
                  <a:gd name="T9" fmla="*/ 86 h 119"/>
                </a:gdLst>
                <a:ahLst/>
                <a:cxnLst>
                  <a:cxn ang="0">
                    <a:pos x="T0" y="T1"/>
                  </a:cxn>
                  <a:cxn ang="0">
                    <a:pos x="T2" y="T3"/>
                  </a:cxn>
                  <a:cxn ang="0">
                    <a:pos x="T4" y="T5"/>
                  </a:cxn>
                  <a:cxn ang="0">
                    <a:pos x="T6" y="T7"/>
                  </a:cxn>
                  <a:cxn ang="0">
                    <a:pos x="T8" y="T9"/>
                  </a:cxn>
                </a:cxnLst>
                <a:rect l="0" t="0" r="r" b="b"/>
                <a:pathLst>
                  <a:path w="84" h="119">
                    <a:moveTo>
                      <a:pt x="0" y="86"/>
                    </a:moveTo>
                    <a:lnTo>
                      <a:pt x="84" y="0"/>
                    </a:lnTo>
                    <a:lnTo>
                      <a:pt x="84" y="24"/>
                    </a:lnTo>
                    <a:lnTo>
                      <a:pt x="0" y="119"/>
                    </a:lnTo>
                    <a:lnTo>
                      <a:pt x="0" y="86"/>
                    </a:lnTo>
                    <a:close/>
                  </a:path>
                </a:pathLst>
              </a:custGeom>
              <a:grpFill/>
              <a:ln>
                <a:noFill/>
              </a:ln>
            </p:spPr>
            <p:txBody>
              <a:bodyPr vert="horz" wrap="square" lIns="91440" tIns="45720" rIns="91440" bIns="45720" numCol="1" anchor="t" anchorCtr="0" compatLnSpc="1"/>
              <a:lstStyle/>
              <a:p>
                <a:endParaRPr lang="zh-CN" altLang="en-US"/>
              </a:p>
            </p:txBody>
          </p:sp>
          <p:sp>
            <p:nvSpPr>
              <p:cNvPr id="1096" name="Freeform 942"/>
              <p:cNvSpPr/>
              <p:nvPr/>
            </p:nvSpPr>
            <p:spPr bwMode="auto">
              <a:xfrm>
                <a:off x="6194" y="3138"/>
                <a:ext cx="12" cy="28"/>
              </a:xfrm>
              <a:custGeom>
                <a:avLst/>
                <a:gdLst>
                  <a:gd name="T0" fmla="*/ 12 w 12"/>
                  <a:gd name="T1" fmla="*/ 0 h 28"/>
                  <a:gd name="T2" fmla="*/ 12 w 12"/>
                  <a:gd name="T3" fmla="*/ 16 h 28"/>
                  <a:gd name="T4" fmla="*/ 0 w 12"/>
                  <a:gd name="T5" fmla="*/ 28 h 28"/>
                  <a:gd name="T6" fmla="*/ 0 w 12"/>
                  <a:gd name="T7" fmla="*/ 12 h 28"/>
                  <a:gd name="T8" fmla="*/ 12 w 12"/>
                  <a:gd name="T9" fmla="*/ 0 h 28"/>
                </a:gdLst>
                <a:ahLst/>
                <a:cxnLst>
                  <a:cxn ang="0">
                    <a:pos x="T0" y="T1"/>
                  </a:cxn>
                  <a:cxn ang="0">
                    <a:pos x="T2" y="T3"/>
                  </a:cxn>
                  <a:cxn ang="0">
                    <a:pos x="T4" y="T5"/>
                  </a:cxn>
                  <a:cxn ang="0">
                    <a:pos x="T6" y="T7"/>
                  </a:cxn>
                  <a:cxn ang="0">
                    <a:pos x="T8" y="T9"/>
                  </a:cxn>
                </a:cxnLst>
                <a:rect l="0" t="0" r="r" b="b"/>
                <a:pathLst>
                  <a:path w="12" h="28">
                    <a:moveTo>
                      <a:pt x="12" y="0"/>
                    </a:moveTo>
                    <a:lnTo>
                      <a:pt x="12" y="16"/>
                    </a:lnTo>
                    <a:lnTo>
                      <a:pt x="0" y="28"/>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1097" name="Freeform 943"/>
              <p:cNvSpPr/>
              <p:nvPr/>
            </p:nvSpPr>
            <p:spPr bwMode="auto">
              <a:xfrm>
                <a:off x="6082" y="3286"/>
                <a:ext cx="22" cy="55"/>
              </a:xfrm>
              <a:custGeom>
                <a:avLst/>
                <a:gdLst>
                  <a:gd name="T0" fmla="*/ 0 w 22"/>
                  <a:gd name="T1" fmla="*/ 27 h 55"/>
                  <a:gd name="T2" fmla="*/ 22 w 22"/>
                  <a:gd name="T3" fmla="*/ 0 h 55"/>
                  <a:gd name="T4" fmla="*/ 22 w 22"/>
                  <a:gd name="T5" fmla="*/ 27 h 55"/>
                  <a:gd name="T6" fmla="*/ 0 w 22"/>
                  <a:gd name="T7" fmla="*/ 55 h 55"/>
                  <a:gd name="T8" fmla="*/ 0 w 22"/>
                  <a:gd name="T9" fmla="*/ 27 h 55"/>
                </a:gdLst>
                <a:ahLst/>
                <a:cxnLst>
                  <a:cxn ang="0">
                    <a:pos x="T0" y="T1"/>
                  </a:cxn>
                  <a:cxn ang="0">
                    <a:pos x="T2" y="T3"/>
                  </a:cxn>
                  <a:cxn ang="0">
                    <a:pos x="T4" y="T5"/>
                  </a:cxn>
                  <a:cxn ang="0">
                    <a:pos x="T6" y="T7"/>
                  </a:cxn>
                  <a:cxn ang="0">
                    <a:pos x="T8" y="T9"/>
                  </a:cxn>
                </a:cxnLst>
                <a:rect l="0" t="0" r="r" b="b"/>
                <a:pathLst>
                  <a:path w="22" h="55">
                    <a:moveTo>
                      <a:pt x="0" y="27"/>
                    </a:moveTo>
                    <a:lnTo>
                      <a:pt x="22" y="0"/>
                    </a:lnTo>
                    <a:lnTo>
                      <a:pt x="22" y="27"/>
                    </a:lnTo>
                    <a:lnTo>
                      <a:pt x="0" y="55"/>
                    </a:lnTo>
                    <a:lnTo>
                      <a:pt x="0" y="27"/>
                    </a:lnTo>
                    <a:close/>
                  </a:path>
                </a:pathLst>
              </a:custGeom>
              <a:grpFill/>
              <a:ln>
                <a:noFill/>
              </a:ln>
            </p:spPr>
            <p:txBody>
              <a:bodyPr vert="horz" wrap="square" lIns="91440" tIns="45720" rIns="91440" bIns="45720" numCol="1" anchor="t" anchorCtr="0" compatLnSpc="1"/>
              <a:lstStyle/>
              <a:p>
                <a:endParaRPr lang="zh-CN" altLang="en-US"/>
              </a:p>
            </p:txBody>
          </p:sp>
          <p:sp>
            <p:nvSpPr>
              <p:cNvPr id="1098" name="Freeform 944"/>
              <p:cNvSpPr/>
              <p:nvPr/>
            </p:nvSpPr>
            <p:spPr bwMode="auto">
              <a:xfrm>
                <a:off x="6120" y="3176"/>
                <a:ext cx="86" cy="118"/>
              </a:xfrm>
              <a:custGeom>
                <a:avLst/>
                <a:gdLst>
                  <a:gd name="T0" fmla="*/ 86 w 86"/>
                  <a:gd name="T1" fmla="*/ 0 h 118"/>
                  <a:gd name="T2" fmla="*/ 86 w 86"/>
                  <a:gd name="T3" fmla="*/ 16 h 118"/>
                  <a:gd name="T4" fmla="*/ 0 w 86"/>
                  <a:gd name="T5" fmla="*/ 118 h 118"/>
                  <a:gd name="T6" fmla="*/ 0 w 86"/>
                  <a:gd name="T7" fmla="*/ 94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6"/>
                    </a:lnTo>
                    <a:lnTo>
                      <a:pt x="0" y="118"/>
                    </a:lnTo>
                    <a:lnTo>
                      <a:pt x="0" y="9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099" name="Freeform 945"/>
              <p:cNvSpPr/>
              <p:nvPr/>
            </p:nvSpPr>
            <p:spPr bwMode="auto">
              <a:xfrm>
                <a:off x="6154" y="3218"/>
                <a:ext cx="52" cy="80"/>
              </a:xfrm>
              <a:custGeom>
                <a:avLst/>
                <a:gdLst>
                  <a:gd name="T0" fmla="*/ 52 w 52"/>
                  <a:gd name="T1" fmla="*/ 0 h 80"/>
                  <a:gd name="T2" fmla="*/ 52 w 52"/>
                  <a:gd name="T3" fmla="*/ 16 h 80"/>
                  <a:gd name="T4" fmla="*/ 0 w 52"/>
                  <a:gd name="T5" fmla="*/ 80 h 80"/>
                  <a:gd name="T6" fmla="*/ 0 w 52"/>
                  <a:gd name="T7" fmla="*/ 60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60"/>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100" name="Freeform 946"/>
              <p:cNvSpPr/>
              <p:nvPr/>
            </p:nvSpPr>
            <p:spPr bwMode="auto">
              <a:xfrm>
                <a:off x="6154" y="2656"/>
                <a:ext cx="2" cy="2"/>
              </a:xfrm>
              <a:custGeom>
                <a:avLst/>
                <a:gdLst>
                  <a:gd name="T0" fmla="*/ 0 w 2"/>
                  <a:gd name="T1" fmla="*/ 2 h 2"/>
                  <a:gd name="T2" fmla="*/ 2 w 2"/>
                  <a:gd name="T3" fmla="*/ 0 h 2"/>
                  <a:gd name="T4" fmla="*/ 2 w 2"/>
                  <a:gd name="T5" fmla="*/ 2 h 2"/>
                  <a:gd name="T6" fmla="*/ 0 w 2"/>
                  <a:gd name="T7" fmla="*/ 2 h 2"/>
                </a:gdLst>
                <a:ahLst/>
                <a:cxnLst>
                  <a:cxn ang="0">
                    <a:pos x="T0" y="T1"/>
                  </a:cxn>
                  <a:cxn ang="0">
                    <a:pos x="T2" y="T3"/>
                  </a:cxn>
                  <a:cxn ang="0">
                    <a:pos x="T4" y="T5"/>
                  </a:cxn>
                  <a:cxn ang="0">
                    <a:pos x="T6" y="T7"/>
                  </a:cxn>
                </a:cxnLst>
                <a:rect l="0" t="0" r="r" b="b"/>
                <a:pathLst>
                  <a:path w="2" h="2">
                    <a:moveTo>
                      <a:pt x="0" y="2"/>
                    </a:moveTo>
                    <a:lnTo>
                      <a:pt x="2" y="0"/>
                    </a:lnTo>
                    <a:lnTo>
                      <a:pt x="2" y="2"/>
                    </a:lnTo>
                    <a:lnTo>
                      <a:pt x="0" y="2"/>
                    </a:lnTo>
                    <a:close/>
                  </a:path>
                </a:pathLst>
              </a:custGeom>
              <a:grpFill/>
              <a:ln>
                <a:noFill/>
              </a:ln>
            </p:spPr>
            <p:txBody>
              <a:bodyPr vert="horz" wrap="square" lIns="91440" tIns="45720" rIns="91440" bIns="45720" numCol="1" anchor="t" anchorCtr="0" compatLnSpc="1"/>
              <a:lstStyle/>
              <a:p>
                <a:endParaRPr lang="zh-CN" altLang="en-US"/>
              </a:p>
            </p:txBody>
          </p:sp>
          <p:sp>
            <p:nvSpPr>
              <p:cNvPr id="1101" name="Freeform 947"/>
              <p:cNvSpPr/>
              <p:nvPr/>
            </p:nvSpPr>
            <p:spPr bwMode="auto">
              <a:xfrm>
                <a:off x="6110" y="2660"/>
                <a:ext cx="16" cy="28"/>
              </a:xfrm>
              <a:custGeom>
                <a:avLst/>
                <a:gdLst>
                  <a:gd name="T0" fmla="*/ 16 w 16"/>
                  <a:gd name="T1" fmla="*/ 0 h 28"/>
                  <a:gd name="T2" fmla="*/ 16 w 16"/>
                  <a:gd name="T3" fmla="*/ 24 h 28"/>
                  <a:gd name="T4" fmla="*/ 0 w 16"/>
                  <a:gd name="T5" fmla="*/ 28 h 28"/>
                  <a:gd name="T6" fmla="*/ 0 w 16"/>
                  <a:gd name="T7" fmla="*/ 2 h 28"/>
                  <a:gd name="T8" fmla="*/ 16 w 16"/>
                  <a:gd name="T9" fmla="*/ 0 h 28"/>
                </a:gdLst>
                <a:ahLst/>
                <a:cxnLst>
                  <a:cxn ang="0">
                    <a:pos x="T0" y="T1"/>
                  </a:cxn>
                  <a:cxn ang="0">
                    <a:pos x="T2" y="T3"/>
                  </a:cxn>
                  <a:cxn ang="0">
                    <a:pos x="T4" y="T5"/>
                  </a:cxn>
                  <a:cxn ang="0">
                    <a:pos x="T6" y="T7"/>
                  </a:cxn>
                  <a:cxn ang="0">
                    <a:pos x="T8" y="T9"/>
                  </a:cxn>
                </a:cxnLst>
                <a:rect l="0" t="0" r="r" b="b"/>
                <a:pathLst>
                  <a:path w="16" h="28">
                    <a:moveTo>
                      <a:pt x="16" y="0"/>
                    </a:moveTo>
                    <a:lnTo>
                      <a:pt x="16" y="24"/>
                    </a:lnTo>
                    <a:lnTo>
                      <a:pt x="0" y="28"/>
                    </a:lnTo>
                    <a:lnTo>
                      <a:pt x="0" y="2"/>
                    </a:lnTo>
                    <a:lnTo>
                      <a:pt x="16" y="0"/>
                    </a:lnTo>
                    <a:close/>
                  </a:path>
                </a:pathLst>
              </a:custGeom>
              <a:grpFill/>
              <a:ln>
                <a:noFill/>
              </a:ln>
            </p:spPr>
            <p:txBody>
              <a:bodyPr vert="horz" wrap="square" lIns="91440" tIns="45720" rIns="91440" bIns="45720" numCol="1" anchor="t" anchorCtr="0" compatLnSpc="1"/>
              <a:lstStyle/>
              <a:p>
                <a:endParaRPr lang="zh-CN" altLang="en-US"/>
              </a:p>
            </p:txBody>
          </p:sp>
          <p:sp>
            <p:nvSpPr>
              <p:cNvPr id="1102" name="Freeform 948"/>
              <p:cNvSpPr/>
              <p:nvPr/>
            </p:nvSpPr>
            <p:spPr bwMode="auto">
              <a:xfrm>
                <a:off x="6154" y="2656"/>
                <a:ext cx="2" cy="2"/>
              </a:xfrm>
              <a:custGeom>
                <a:avLst/>
                <a:gdLst>
                  <a:gd name="T0" fmla="*/ 2 w 2"/>
                  <a:gd name="T1" fmla="*/ 0 h 2"/>
                  <a:gd name="T2" fmla="*/ 2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2"/>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1103" name="Rectangle 949"/>
              <p:cNvSpPr>
                <a:spLocks noChangeArrowheads="1"/>
              </p:cNvSpPr>
              <p:nvPr/>
            </p:nvSpPr>
            <p:spPr bwMode="auto">
              <a:xfrm>
                <a:off x="6156" y="270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104" name="Freeform 950"/>
              <p:cNvSpPr/>
              <p:nvPr/>
            </p:nvSpPr>
            <p:spPr bwMode="auto">
              <a:xfrm>
                <a:off x="6082" y="3439"/>
                <a:ext cx="22" cy="54"/>
              </a:xfrm>
              <a:custGeom>
                <a:avLst/>
                <a:gdLst>
                  <a:gd name="T0" fmla="*/ 0 w 22"/>
                  <a:gd name="T1" fmla="*/ 26 h 54"/>
                  <a:gd name="T2" fmla="*/ 22 w 22"/>
                  <a:gd name="T3" fmla="*/ 0 h 54"/>
                  <a:gd name="T4" fmla="*/ 22 w 22"/>
                  <a:gd name="T5" fmla="*/ 26 h 54"/>
                  <a:gd name="T6" fmla="*/ 0 w 22"/>
                  <a:gd name="T7" fmla="*/ 54 h 54"/>
                  <a:gd name="T8" fmla="*/ 0 w 22"/>
                  <a:gd name="T9" fmla="*/ 26 h 54"/>
                </a:gdLst>
                <a:ahLst/>
                <a:cxnLst>
                  <a:cxn ang="0">
                    <a:pos x="T0" y="T1"/>
                  </a:cxn>
                  <a:cxn ang="0">
                    <a:pos x="T2" y="T3"/>
                  </a:cxn>
                  <a:cxn ang="0">
                    <a:pos x="T4" y="T5"/>
                  </a:cxn>
                  <a:cxn ang="0">
                    <a:pos x="T6" y="T7"/>
                  </a:cxn>
                  <a:cxn ang="0">
                    <a:pos x="T8" y="T9"/>
                  </a:cxn>
                </a:cxnLst>
                <a:rect l="0" t="0" r="r" b="b"/>
                <a:pathLst>
                  <a:path w="22" h="54">
                    <a:moveTo>
                      <a:pt x="0" y="26"/>
                    </a:moveTo>
                    <a:lnTo>
                      <a:pt x="22" y="0"/>
                    </a:lnTo>
                    <a:lnTo>
                      <a:pt x="22" y="26"/>
                    </a:lnTo>
                    <a:lnTo>
                      <a:pt x="0" y="54"/>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105" name="Freeform 951"/>
              <p:cNvSpPr/>
              <p:nvPr/>
            </p:nvSpPr>
            <p:spPr bwMode="auto">
              <a:xfrm>
                <a:off x="6120" y="3317"/>
                <a:ext cx="86" cy="128"/>
              </a:xfrm>
              <a:custGeom>
                <a:avLst/>
                <a:gdLst>
                  <a:gd name="T0" fmla="*/ 86 w 86"/>
                  <a:gd name="T1" fmla="*/ 0 h 128"/>
                  <a:gd name="T2" fmla="*/ 86 w 86"/>
                  <a:gd name="T3" fmla="*/ 16 h 128"/>
                  <a:gd name="T4" fmla="*/ 0 w 86"/>
                  <a:gd name="T5" fmla="*/ 128 h 128"/>
                  <a:gd name="T6" fmla="*/ 0 w 86"/>
                  <a:gd name="T7" fmla="*/ 104 h 128"/>
                  <a:gd name="T8" fmla="*/ 86 w 86"/>
                  <a:gd name="T9" fmla="*/ 0 h 128"/>
                </a:gdLst>
                <a:ahLst/>
                <a:cxnLst>
                  <a:cxn ang="0">
                    <a:pos x="T0" y="T1"/>
                  </a:cxn>
                  <a:cxn ang="0">
                    <a:pos x="T2" y="T3"/>
                  </a:cxn>
                  <a:cxn ang="0">
                    <a:pos x="T4" y="T5"/>
                  </a:cxn>
                  <a:cxn ang="0">
                    <a:pos x="T6" y="T7"/>
                  </a:cxn>
                  <a:cxn ang="0">
                    <a:pos x="T8" y="T9"/>
                  </a:cxn>
                </a:cxnLst>
                <a:rect l="0" t="0" r="r" b="b"/>
                <a:pathLst>
                  <a:path w="86" h="128">
                    <a:moveTo>
                      <a:pt x="86" y="0"/>
                    </a:moveTo>
                    <a:lnTo>
                      <a:pt x="86" y="16"/>
                    </a:lnTo>
                    <a:lnTo>
                      <a:pt x="0" y="128"/>
                    </a:lnTo>
                    <a:lnTo>
                      <a:pt x="0" y="10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106" name="Freeform 952"/>
              <p:cNvSpPr/>
              <p:nvPr/>
            </p:nvSpPr>
            <p:spPr bwMode="auto">
              <a:xfrm>
                <a:off x="6120" y="3365"/>
                <a:ext cx="86" cy="134"/>
              </a:xfrm>
              <a:custGeom>
                <a:avLst/>
                <a:gdLst>
                  <a:gd name="T0" fmla="*/ 86 w 86"/>
                  <a:gd name="T1" fmla="*/ 0 h 134"/>
                  <a:gd name="T2" fmla="*/ 86 w 86"/>
                  <a:gd name="T3" fmla="*/ 16 h 134"/>
                  <a:gd name="T4" fmla="*/ 0 w 86"/>
                  <a:gd name="T5" fmla="*/ 134 h 134"/>
                  <a:gd name="T6" fmla="*/ 0 w 86"/>
                  <a:gd name="T7" fmla="*/ 110 h 134"/>
                  <a:gd name="T8" fmla="*/ 86 w 86"/>
                  <a:gd name="T9" fmla="*/ 0 h 134"/>
                </a:gdLst>
                <a:ahLst/>
                <a:cxnLst>
                  <a:cxn ang="0">
                    <a:pos x="T0" y="T1"/>
                  </a:cxn>
                  <a:cxn ang="0">
                    <a:pos x="T2" y="T3"/>
                  </a:cxn>
                  <a:cxn ang="0">
                    <a:pos x="T4" y="T5"/>
                  </a:cxn>
                  <a:cxn ang="0">
                    <a:pos x="T6" y="T7"/>
                  </a:cxn>
                  <a:cxn ang="0">
                    <a:pos x="T8" y="T9"/>
                  </a:cxn>
                </a:cxnLst>
                <a:rect l="0" t="0" r="r" b="b"/>
                <a:pathLst>
                  <a:path w="86" h="134">
                    <a:moveTo>
                      <a:pt x="86" y="0"/>
                    </a:moveTo>
                    <a:lnTo>
                      <a:pt x="86" y="16"/>
                    </a:lnTo>
                    <a:lnTo>
                      <a:pt x="0" y="134"/>
                    </a:lnTo>
                    <a:lnTo>
                      <a:pt x="0" y="110"/>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107" name="Freeform 953"/>
              <p:cNvSpPr/>
              <p:nvPr/>
            </p:nvSpPr>
            <p:spPr bwMode="auto">
              <a:xfrm>
                <a:off x="6154" y="3270"/>
                <a:ext cx="52" cy="81"/>
              </a:xfrm>
              <a:custGeom>
                <a:avLst/>
                <a:gdLst>
                  <a:gd name="T0" fmla="*/ 52 w 52"/>
                  <a:gd name="T1" fmla="*/ 0 h 81"/>
                  <a:gd name="T2" fmla="*/ 52 w 52"/>
                  <a:gd name="T3" fmla="*/ 16 h 81"/>
                  <a:gd name="T4" fmla="*/ 0 w 52"/>
                  <a:gd name="T5" fmla="*/ 81 h 81"/>
                  <a:gd name="T6" fmla="*/ 0 w 52"/>
                  <a:gd name="T7" fmla="*/ 61 h 81"/>
                  <a:gd name="T8" fmla="*/ 52 w 52"/>
                  <a:gd name="T9" fmla="*/ 0 h 81"/>
                </a:gdLst>
                <a:ahLst/>
                <a:cxnLst>
                  <a:cxn ang="0">
                    <a:pos x="T0" y="T1"/>
                  </a:cxn>
                  <a:cxn ang="0">
                    <a:pos x="T2" y="T3"/>
                  </a:cxn>
                  <a:cxn ang="0">
                    <a:pos x="T4" y="T5"/>
                  </a:cxn>
                  <a:cxn ang="0">
                    <a:pos x="T6" y="T7"/>
                  </a:cxn>
                  <a:cxn ang="0">
                    <a:pos x="T8" y="T9"/>
                  </a:cxn>
                </a:cxnLst>
                <a:rect l="0" t="0" r="r" b="b"/>
                <a:pathLst>
                  <a:path w="52" h="81">
                    <a:moveTo>
                      <a:pt x="52" y="0"/>
                    </a:moveTo>
                    <a:lnTo>
                      <a:pt x="52" y="16"/>
                    </a:lnTo>
                    <a:lnTo>
                      <a:pt x="0" y="81"/>
                    </a:lnTo>
                    <a:lnTo>
                      <a:pt x="0" y="61"/>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108" name="Rectangle 954"/>
              <p:cNvSpPr>
                <a:spLocks noChangeArrowheads="1"/>
              </p:cNvSpPr>
              <p:nvPr/>
            </p:nvSpPr>
            <p:spPr bwMode="auto">
              <a:xfrm>
                <a:off x="6156" y="270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109" name="Freeform 955"/>
              <p:cNvSpPr/>
              <p:nvPr/>
            </p:nvSpPr>
            <p:spPr bwMode="auto">
              <a:xfrm>
                <a:off x="6168" y="2407"/>
                <a:ext cx="16" cy="28"/>
              </a:xfrm>
              <a:custGeom>
                <a:avLst/>
                <a:gdLst>
                  <a:gd name="T0" fmla="*/ 16 w 16"/>
                  <a:gd name="T1" fmla="*/ 10 h 28"/>
                  <a:gd name="T2" fmla="*/ 16 w 16"/>
                  <a:gd name="T3" fmla="*/ 28 h 28"/>
                  <a:gd name="T4" fmla="*/ 0 w 16"/>
                  <a:gd name="T5" fmla="*/ 18 h 28"/>
                  <a:gd name="T6" fmla="*/ 0 w 16"/>
                  <a:gd name="T7" fmla="*/ 0 h 28"/>
                  <a:gd name="T8" fmla="*/ 16 w 16"/>
                  <a:gd name="T9" fmla="*/ 10 h 28"/>
                </a:gdLst>
                <a:ahLst/>
                <a:cxnLst>
                  <a:cxn ang="0">
                    <a:pos x="T0" y="T1"/>
                  </a:cxn>
                  <a:cxn ang="0">
                    <a:pos x="T2" y="T3"/>
                  </a:cxn>
                  <a:cxn ang="0">
                    <a:pos x="T4" y="T5"/>
                  </a:cxn>
                  <a:cxn ang="0">
                    <a:pos x="T6" y="T7"/>
                  </a:cxn>
                  <a:cxn ang="0">
                    <a:pos x="T8" y="T9"/>
                  </a:cxn>
                </a:cxnLst>
                <a:rect l="0" t="0" r="r" b="b"/>
                <a:pathLst>
                  <a:path w="16" h="28">
                    <a:moveTo>
                      <a:pt x="16" y="10"/>
                    </a:moveTo>
                    <a:lnTo>
                      <a:pt x="16" y="28"/>
                    </a:lnTo>
                    <a:lnTo>
                      <a:pt x="0" y="18"/>
                    </a:lnTo>
                    <a:lnTo>
                      <a:pt x="0" y="0"/>
                    </a:lnTo>
                    <a:lnTo>
                      <a:pt x="16" y="10"/>
                    </a:lnTo>
                    <a:close/>
                  </a:path>
                </a:pathLst>
              </a:custGeom>
              <a:grpFill/>
              <a:ln>
                <a:noFill/>
              </a:ln>
            </p:spPr>
            <p:txBody>
              <a:bodyPr vert="horz" wrap="square" lIns="91440" tIns="45720" rIns="91440" bIns="45720" numCol="1" anchor="t" anchorCtr="0" compatLnSpc="1"/>
              <a:lstStyle/>
              <a:p>
                <a:endParaRPr lang="zh-CN" altLang="en-US"/>
              </a:p>
            </p:txBody>
          </p:sp>
          <p:sp>
            <p:nvSpPr>
              <p:cNvPr id="1110" name="Rectangle 956"/>
              <p:cNvSpPr>
                <a:spLocks noChangeArrowheads="1"/>
              </p:cNvSpPr>
              <p:nvPr/>
            </p:nvSpPr>
            <p:spPr bwMode="auto">
              <a:xfrm>
                <a:off x="481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1" name="Rectangle 957"/>
              <p:cNvSpPr>
                <a:spLocks noChangeArrowheads="1"/>
              </p:cNvSpPr>
              <p:nvPr/>
            </p:nvSpPr>
            <p:spPr bwMode="auto">
              <a:xfrm>
                <a:off x="483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2" name="Rectangle 958"/>
              <p:cNvSpPr>
                <a:spLocks noChangeArrowheads="1"/>
              </p:cNvSpPr>
              <p:nvPr/>
            </p:nvSpPr>
            <p:spPr bwMode="auto">
              <a:xfrm>
                <a:off x="485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3" name="Rectangle 959"/>
              <p:cNvSpPr>
                <a:spLocks noChangeArrowheads="1"/>
              </p:cNvSpPr>
              <p:nvPr/>
            </p:nvSpPr>
            <p:spPr bwMode="auto">
              <a:xfrm>
                <a:off x="490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4" name="Rectangle 960"/>
              <p:cNvSpPr>
                <a:spLocks noChangeArrowheads="1"/>
              </p:cNvSpPr>
              <p:nvPr/>
            </p:nvSpPr>
            <p:spPr bwMode="auto">
              <a:xfrm>
                <a:off x="4920"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5" name="Rectangle 961"/>
              <p:cNvSpPr>
                <a:spLocks noChangeArrowheads="1"/>
              </p:cNvSpPr>
              <p:nvPr/>
            </p:nvSpPr>
            <p:spPr bwMode="auto">
              <a:xfrm>
                <a:off x="4814"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6" name="Rectangle 962"/>
              <p:cNvSpPr>
                <a:spLocks noChangeArrowheads="1"/>
              </p:cNvSpPr>
              <p:nvPr/>
            </p:nvSpPr>
            <p:spPr bwMode="auto">
              <a:xfrm>
                <a:off x="4834" y="991"/>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7" name="Rectangle 963"/>
              <p:cNvSpPr>
                <a:spLocks noChangeArrowheads="1"/>
              </p:cNvSpPr>
              <p:nvPr/>
            </p:nvSpPr>
            <p:spPr bwMode="auto">
              <a:xfrm>
                <a:off x="4814"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8" name="Rectangle 964"/>
              <p:cNvSpPr>
                <a:spLocks noChangeArrowheads="1"/>
              </p:cNvSpPr>
              <p:nvPr/>
            </p:nvSpPr>
            <p:spPr bwMode="auto">
              <a:xfrm>
                <a:off x="4856"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9" name="Rectangle 965"/>
              <p:cNvSpPr>
                <a:spLocks noChangeArrowheads="1"/>
              </p:cNvSpPr>
              <p:nvPr/>
            </p:nvSpPr>
            <p:spPr bwMode="auto">
              <a:xfrm>
                <a:off x="4920"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0" name="Rectangle 966"/>
              <p:cNvSpPr>
                <a:spLocks noChangeArrowheads="1"/>
              </p:cNvSpPr>
              <p:nvPr/>
            </p:nvSpPr>
            <p:spPr bwMode="auto">
              <a:xfrm>
                <a:off x="4814"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1" name="Rectangle 967"/>
              <p:cNvSpPr>
                <a:spLocks noChangeArrowheads="1"/>
              </p:cNvSpPr>
              <p:nvPr/>
            </p:nvSpPr>
            <p:spPr bwMode="auto">
              <a:xfrm>
                <a:off x="4834"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2" name="Rectangle 968"/>
              <p:cNvSpPr>
                <a:spLocks noChangeArrowheads="1"/>
              </p:cNvSpPr>
              <p:nvPr/>
            </p:nvSpPr>
            <p:spPr bwMode="auto">
              <a:xfrm>
                <a:off x="4878" y="1103"/>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3" name="Rectangle 969"/>
              <p:cNvSpPr>
                <a:spLocks noChangeArrowheads="1"/>
              </p:cNvSpPr>
              <p:nvPr/>
            </p:nvSpPr>
            <p:spPr bwMode="auto">
              <a:xfrm>
                <a:off x="4834"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4" name="Rectangle 970"/>
              <p:cNvSpPr>
                <a:spLocks noChangeArrowheads="1"/>
              </p:cNvSpPr>
              <p:nvPr/>
            </p:nvSpPr>
            <p:spPr bwMode="auto">
              <a:xfrm>
                <a:off x="485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5" name="Rectangle 971"/>
              <p:cNvSpPr>
                <a:spLocks noChangeArrowheads="1"/>
              </p:cNvSpPr>
              <p:nvPr/>
            </p:nvSpPr>
            <p:spPr bwMode="auto">
              <a:xfrm>
                <a:off x="4920"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6" name="Rectangle 972"/>
              <p:cNvSpPr>
                <a:spLocks noChangeArrowheads="1"/>
              </p:cNvSpPr>
              <p:nvPr/>
            </p:nvSpPr>
            <p:spPr bwMode="auto">
              <a:xfrm>
                <a:off x="4814"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7" name="Rectangle 973"/>
              <p:cNvSpPr>
                <a:spLocks noChangeArrowheads="1"/>
              </p:cNvSpPr>
              <p:nvPr/>
            </p:nvSpPr>
            <p:spPr bwMode="auto">
              <a:xfrm>
                <a:off x="4856"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8" name="Rectangle 974"/>
              <p:cNvSpPr>
                <a:spLocks noChangeArrowheads="1"/>
              </p:cNvSpPr>
              <p:nvPr/>
            </p:nvSpPr>
            <p:spPr bwMode="auto">
              <a:xfrm>
                <a:off x="483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29" name="Rectangle 975"/>
              <p:cNvSpPr>
                <a:spLocks noChangeArrowheads="1"/>
              </p:cNvSpPr>
              <p:nvPr/>
            </p:nvSpPr>
            <p:spPr bwMode="auto">
              <a:xfrm>
                <a:off x="4878"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30" name="Rectangle 976"/>
              <p:cNvSpPr>
                <a:spLocks noChangeArrowheads="1"/>
              </p:cNvSpPr>
              <p:nvPr/>
            </p:nvSpPr>
            <p:spPr bwMode="auto">
              <a:xfrm>
                <a:off x="4920" y="1273"/>
                <a:ext cx="36" cy="31"/>
              </a:xfrm>
              <a:prstGeom prst="rect">
                <a:avLst/>
              </a:prstGeom>
              <a:grpFill/>
              <a:ln>
                <a:noFill/>
              </a:ln>
            </p:spPr>
            <p:txBody>
              <a:bodyPr vert="horz" wrap="square" lIns="91440" tIns="45720" rIns="91440" bIns="45720" numCol="1" anchor="t" anchorCtr="0" compatLnSpc="1"/>
              <a:lstStyle/>
              <a:p>
                <a:endParaRPr lang="zh-CN" altLang="en-US"/>
              </a:p>
            </p:txBody>
          </p:sp>
          <p:sp>
            <p:nvSpPr>
              <p:cNvPr id="1131" name="Rectangle 977"/>
              <p:cNvSpPr>
                <a:spLocks noChangeArrowheads="1"/>
              </p:cNvSpPr>
              <p:nvPr/>
            </p:nvSpPr>
            <p:spPr bwMode="auto">
              <a:xfrm>
                <a:off x="4814"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32" name="Rectangle 978"/>
              <p:cNvSpPr>
                <a:spLocks noChangeArrowheads="1"/>
              </p:cNvSpPr>
              <p:nvPr/>
            </p:nvSpPr>
            <p:spPr bwMode="auto">
              <a:xfrm>
                <a:off x="4856" y="1330"/>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1133" name="Rectangle 979"/>
              <p:cNvSpPr>
                <a:spLocks noChangeArrowheads="1"/>
              </p:cNvSpPr>
              <p:nvPr/>
            </p:nvSpPr>
            <p:spPr bwMode="auto">
              <a:xfrm>
                <a:off x="483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4" name="Rectangle 980"/>
              <p:cNvSpPr>
                <a:spLocks noChangeArrowheads="1"/>
              </p:cNvSpPr>
              <p:nvPr/>
            </p:nvSpPr>
            <p:spPr bwMode="auto">
              <a:xfrm>
                <a:off x="490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5" name="Rectangle 981"/>
              <p:cNvSpPr>
                <a:spLocks noChangeArrowheads="1"/>
              </p:cNvSpPr>
              <p:nvPr/>
            </p:nvSpPr>
            <p:spPr bwMode="auto">
              <a:xfrm>
                <a:off x="4834" y="14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6" name="Rectangle 982"/>
              <p:cNvSpPr>
                <a:spLocks noChangeArrowheads="1"/>
              </p:cNvSpPr>
              <p:nvPr/>
            </p:nvSpPr>
            <p:spPr bwMode="auto">
              <a:xfrm>
                <a:off x="4878"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7" name="Rectangle 983"/>
              <p:cNvSpPr>
                <a:spLocks noChangeArrowheads="1"/>
              </p:cNvSpPr>
              <p:nvPr/>
            </p:nvSpPr>
            <p:spPr bwMode="auto">
              <a:xfrm>
                <a:off x="4814"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8" name="Rectangle 984"/>
              <p:cNvSpPr>
                <a:spLocks noChangeArrowheads="1"/>
              </p:cNvSpPr>
              <p:nvPr/>
            </p:nvSpPr>
            <p:spPr bwMode="auto">
              <a:xfrm>
                <a:off x="485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9" name="Rectangle 985"/>
              <p:cNvSpPr>
                <a:spLocks noChangeArrowheads="1"/>
              </p:cNvSpPr>
              <p:nvPr/>
            </p:nvSpPr>
            <p:spPr bwMode="auto">
              <a:xfrm>
                <a:off x="4920"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0" name="Rectangle 986"/>
              <p:cNvSpPr>
                <a:spLocks noChangeArrowheads="1"/>
              </p:cNvSpPr>
              <p:nvPr/>
            </p:nvSpPr>
            <p:spPr bwMode="auto">
              <a:xfrm>
                <a:off x="4814"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1" name="Rectangle 987"/>
              <p:cNvSpPr>
                <a:spLocks noChangeArrowheads="1"/>
              </p:cNvSpPr>
              <p:nvPr/>
            </p:nvSpPr>
            <p:spPr bwMode="auto">
              <a:xfrm>
                <a:off x="4834"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2" name="Rectangle 988"/>
              <p:cNvSpPr>
                <a:spLocks noChangeArrowheads="1"/>
              </p:cNvSpPr>
              <p:nvPr/>
            </p:nvSpPr>
            <p:spPr bwMode="auto">
              <a:xfrm>
                <a:off x="4814"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3" name="Rectangle 989"/>
              <p:cNvSpPr>
                <a:spLocks noChangeArrowheads="1"/>
              </p:cNvSpPr>
              <p:nvPr/>
            </p:nvSpPr>
            <p:spPr bwMode="auto">
              <a:xfrm>
                <a:off x="4856" y="1610"/>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4" name="Rectangle 990"/>
              <p:cNvSpPr>
                <a:spLocks noChangeArrowheads="1"/>
              </p:cNvSpPr>
              <p:nvPr/>
            </p:nvSpPr>
            <p:spPr bwMode="auto">
              <a:xfrm>
                <a:off x="4920"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5" name="Rectangle 991"/>
              <p:cNvSpPr>
                <a:spLocks noChangeArrowheads="1"/>
              </p:cNvSpPr>
              <p:nvPr/>
            </p:nvSpPr>
            <p:spPr bwMode="auto">
              <a:xfrm>
                <a:off x="483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6" name="Rectangle 992"/>
              <p:cNvSpPr>
                <a:spLocks noChangeArrowheads="1"/>
              </p:cNvSpPr>
              <p:nvPr/>
            </p:nvSpPr>
            <p:spPr bwMode="auto">
              <a:xfrm>
                <a:off x="4834"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7" name="Rectangle 993"/>
              <p:cNvSpPr>
                <a:spLocks noChangeArrowheads="1"/>
              </p:cNvSpPr>
              <p:nvPr/>
            </p:nvSpPr>
            <p:spPr bwMode="auto">
              <a:xfrm>
                <a:off x="4878"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8" name="Rectangle 994"/>
              <p:cNvSpPr>
                <a:spLocks noChangeArrowheads="1"/>
              </p:cNvSpPr>
              <p:nvPr/>
            </p:nvSpPr>
            <p:spPr bwMode="auto">
              <a:xfrm>
                <a:off x="4920"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9" name="Rectangle 995"/>
              <p:cNvSpPr>
                <a:spLocks noChangeArrowheads="1"/>
              </p:cNvSpPr>
              <p:nvPr/>
            </p:nvSpPr>
            <p:spPr bwMode="auto">
              <a:xfrm>
                <a:off x="4814"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0" name="Rectangle 996"/>
              <p:cNvSpPr>
                <a:spLocks noChangeArrowheads="1"/>
              </p:cNvSpPr>
              <p:nvPr/>
            </p:nvSpPr>
            <p:spPr bwMode="auto">
              <a:xfrm>
                <a:off x="4856"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1" name="Rectangle 997"/>
              <p:cNvSpPr>
                <a:spLocks noChangeArrowheads="1"/>
              </p:cNvSpPr>
              <p:nvPr/>
            </p:nvSpPr>
            <p:spPr bwMode="auto">
              <a:xfrm>
                <a:off x="4900" y="1780"/>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2" name="Rectangle 998"/>
              <p:cNvSpPr>
                <a:spLocks noChangeArrowheads="1"/>
              </p:cNvSpPr>
              <p:nvPr/>
            </p:nvSpPr>
            <p:spPr bwMode="auto">
              <a:xfrm>
                <a:off x="4814"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3" name="Rectangle 999"/>
              <p:cNvSpPr>
                <a:spLocks noChangeArrowheads="1"/>
              </p:cNvSpPr>
              <p:nvPr/>
            </p:nvSpPr>
            <p:spPr bwMode="auto">
              <a:xfrm>
                <a:off x="4878"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4" name="Rectangle 1000"/>
              <p:cNvSpPr>
                <a:spLocks noChangeArrowheads="1"/>
              </p:cNvSpPr>
              <p:nvPr/>
            </p:nvSpPr>
            <p:spPr bwMode="auto">
              <a:xfrm>
                <a:off x="485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5" name="Rectangle 1001"/>
              <p:cNvSpPr>
                <a:spLocks noChangeArrowheads="1"/>
              </p:cNvSpPr>
              <p:nvPr/>
            </p:nvSpPr>
            <p:spPr bwMode="auto">
              <a:xfrm>
                <a:off x="4900"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6" name="Rectangle 1002"/>
              <p:cNvSpPr>
                <a:spLocks noChangeArrowheads="1"/>
              </p:cNvSpPr>
              <p:nvPr/>
            </p:nvSpPr>
            <p:spPr bwMode="auto">
              <a:xfrm>
                <a:off x="4920"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7" name="Rectangle 1003"/>
              <p:cNvSpPr>
                <a:spLocks noChangeArrowheads="1"/>
              </p:cNvSpPr>
              <p:nvPr/>
            </p:nvSpPr>
            <p:spPr bwMode="auto">
              <a:xfrm>
                <a:off x="4814"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58" name="Rectangle 1004"/>
              <p:cNvSpPr>
                <a:spLocks noChangeArrowheads="1"/>
              </p:cNvSpPr>
              <p:nvPr/>
            </p:nvSpPr>
            <p:spPr bwMode="auto">
              <a:xfrm>
                <a:off x="4834"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59" name="Rectangle 1005"/>
              <p:cNvSpPr>
                <a:spLocks noChangeArrowheads="1"/>
              </p:cNvSpPr>
              <p:nvPr/>
            </p:nvSpPr>
            <p:spPr bwMode="auto">
              <a:xfrm>
                <a:off x="485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60" name="Rectangle 1006"/>
              <p:cNvSpPr>
                <a:spLocks noChangeArrowheads="1"/>
              </p:cNvSpPr>
              <p:nvPr/>
            </p:nvSpPr>
            <p:spPr bwMode="auto">
              <a:xfrm>
                <a:off x="4920"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61" name="Rectangle 1007"/>
              <p:cNvSpPr>
                <a:spLocks noChangeArrowheads="1"/>
              </p:cNvSpPr>
              <p:nvPr/>
            </p:nvSpPr>
            <p:spPr bwMode="auto">
              <a:xfrm>
                <a:off x="4814"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2" name="Rectangle 1008"/>
              <p:cNvSpPr>
                <a:spLocks noChangeArrowheads="1"/>
              </p:cNvSpPr>
              <p:nvPr/>
            </p:nvSpPr>
            <p:spPr bwMode="auto">
              <a:xfrm>
                <a:off x="4856"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3" name="Rectangle 1009"/>
              <p:cNvSpPr>
                <a:spLocks noChangeArrowheads="1"/>
              </p:cNvSpPr>
              <p:nvPr/>
            </p:nvSpPr>
            <p:spPr bwMode="auto">
              <a:xfrm>
                <a:off x="4834"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4" name="Rectangle 1010"/>
              <p:cNvSpPr>
                <a:spLocks noChangeArrowheads="1"/>
              </p:cNvSpPr>
              <p:nvPr/>
            </p:nvSpPr>
            <p:spPr bwMode="auto">
              <a:xfrm>
                <a:off x="4878"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5" name="Rectangle 1011"/>
              <p:cNvSpPr>
                <a:spLocks noChangeArrowheads="1"/>
              </p:cNvSpPr>
              <p:nvPr/>
            </p:nvSpPr>
            <p:spPr bwMode="auto">
              <a:xfrm>
                <a:off x="4814" y="2117"/>
                <a:ext cx="12" cy="32"/>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2" name="Group 1213"/>
            <p:cNvGrpSpPr/>
            <p:nvPr/>
          </p:nvGrpSpPr>
          <p:grpSpPr bwMode="auto">
            <a:xfrm>
              <a:off x="-3900818" y="-1035049"/>
              <a:ext cx="768377" cy="3255963"/>
              <a:chOff x="4814" y="935"/>
              <a:chExt cx="484" cy="2051"/>
            </a:xfrm>
            <a:grpFill/>
          </p:grpSpPr>
          <p:sp>
            <p:nvSpPr>
              <p:cNvPr id="766" name="Rectangle 1013"/>
              <p:cNvSpPr>
                <a:spLocks noChangeArrowheads="1"/>
              </p:cNvSpPr>
              <p:nvPr/>
            </p:nvSpPr>
            <p:spPr bwMode="auto">
              <a:xfrm>
                <a:off x="485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67" name="Rectangle 1014"/>
              <p:cNvSpPr>
                <a:spLocks noChangeArrowheads="1"/>
              </p:cNvSpPr>
              <p:nvPr/>
            </p:nvSpPr>
            <p:spPr bwMode="auto">
              <a:xfrm>
                <a:off x="494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68" name="Rectangle 1015"/>
              <p:cNvSpPr>
                <a:spLocks noChangeArrowheads="1"/>
              </p:cNvSpPr>
              <p:nvPr/>
            </p:nvSpPr>
            <p:spPr bwMode="auto">
              <a:xfrm>
                <a:off x="496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69" name="Rectangle 1016"/>
              <p:cNvSpPr>
                <a:spLocks noChangeArrowheads="1"/>
              </p:cNvSpPr>
              <p:nvPr/>
            </p:nvSpPr>
            <p:spPr bwMode="auto">
              <a:xfrm>
                <a:off x="5008"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0" name="Rectangle 1017"/>
              <p:cNvSpPr>
                <a:spLocks noChangeArrowheads="1"/>
              </p:cNvSpPr>
              <p:nvPr/>
            </p:nvSpPr>
            <p:spPr bwMode="auto">
              <a:xfrm>
                <a:off x="503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1" name="Rectangle 1018"/>
              <p:cNvSpPr>
                <a:spLocks noChangeArrowheads="1"/>
              </p:cNvSpPr>
              <p:nvPr/>
            </p:nvSpPr>
            <p:spPr bwMode="auto">
              <a:xfrm>
                <a:off x="5050"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2" name="Rectangle 1019"/>
              <p:cNvSpPr>
                <a:spLocks noChangeArrowheads="1"/>
              </p:cNvSpPr>
              <p:nvPr/>
            </p:nvSpPr>
            <p:spPr bwMode="auto">
              <a:xfrm>
                <a:off x="4944"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3" name="Rectangle 1020"/>
              <p:cNvSpPr>
                <a:spLocks noChangeArrowheads="1"/>
              </p:cNvSpPr>
              <p:nvPr/>
            </p:nvSpPr>
            <p:spPr bwMode="auto">
              <a:xfrm>
                <a:off x="4986"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4" name="Rectangle 1021"/>
              <p:cNvSpPr>
                <a:spLocks noChangeArrowheads="1"/>
              </p:cNvSpPr>
              <p:nvPr/>
            </p:nvSpPr>
            <p:spPr bwMode="auto">
              <a:xfrm>
                <a:off x="5030"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5" name="Rectangle 1022"/>
              <p:cNvSpPr>
                <a:spLocks noChangeArrowheads="1"/>
              </p:cNvSpPr>
              <p:nvPr/>
            </p:nvSpPr>
            <p:spPr bwMode="auto">
              <a:xfrm>
                <a:off x="4964"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776" name="Rectangle 1023"/>
              <p:cNvSpPr>
                <a:spLocks noChangeArrowheads="1"/>
              </p:cNvSpPr>
              <p:nvPr/>
            </p:nvSpPr>
            <p:spPr bwMode="auto">
              <a:xfrm>
                <a:off x="5050"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7" name="Rectangle 1024"/>
              <p:cNvSpPr>
                <a:spLocks noChangeArrowheads="1"/>
              </p:cNvSpPr>
              <p:nvPr/>
            </p:nvSpPr>
            <p:spPr bwMode="auto">
              <a:xfrm>
                <a:off x="4944"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8" name="Rectangle 1025"/>
              <p:cNvSpPr>
                <a:spLocks noChangeArrowheads="1"/>
              </p:cNvSpPr>
              <p:nvPr/>
            </p:nvSpPr>
            <p:spPr bwMode="auto">
              <a:xfrm>
                <a:off x="5008" y="1103"/>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9" name="Rectangle 1026"/>
              <p:cNvSpPr>
                <a:spLocks noChangeArrowheads="1"/>
              </p:cNvSpPr>
              <p:nvPr/>
            </p:nvSpPr>
            <p:spPr bwMode="auto">
              <a:xfrm>
                <a:off x="5050"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80" name="Rectangle 1027"/>
              <p:cNvSpPr>
                <a:spLocks noChangeArrowheads="1"/>
              </p:cNvSpPr>
              <p:nvPr/>
            </p:nvSpPr>
            <p:spPr bwMode="auto">
              <a:xfrm>
                <a:off x="4944"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1" name="Rectangle 1028"/>
              <p:cNvSpPr>
                <a:spLocks noChangeArrowheads="1"/>
              </p:cNvSpPr>
              <p:nvPr/>
            </p:nvSpPr>
            <p:spPr bwMode="auto">
              <a:xfrm>
                <a:off x="4964" y="1161"/>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782" name="Rectangle 1029"/>
              <p:cNvSpPr>
                <a:spLocks noChangeArrowheads="1"/>
              </p:cNvSpPr>
              <p:nvPr/>
            </p:nvSpPr>
            <p:spPr bwMode="auto">
              <a:xfrm>
                <a:off x="5008"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3" name="Rectangle 1030"/>
              <p:cNvSpPr>
                <a:spLocks noChangeArrowheads="1"/>
              </p:cNvSpPr>
              <p:nvPr/>
            </p:nvSpPr>
            <p:spPr bwMode="auto">
              <a:xfrm>
                <a:off x="5050"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784" name="Rectangle 1031"/>
              <p:cNvSpPr>
                <a:spLocks noChangeArrowheads="1"/>
              </p:cNvSpPr>
              <p:nvPr/>
            </p:nvSpPr>
            <p:spPr bwMode="auto">
              <a:xfrm>
                <a:off x="4944"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5" name="Rectangle 1032"/>
              <p:cNvSpPr>
                <a:spLocks noChangeArrowheads="1"/>
              </p:cNvSpPr>
              <p:nvPr/>
            </p:nvSpPr>
            <p:spPr bwMode="auto">
              <a:xfrm>
                <a:off x="4986"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6" name="Rectangle 1033"/>
              <p:cNvSpPr>
                <a:spLocks noChangeArrowheads="1"/>
              </p:cNvSpPr>
              <p:nvPr/>
            </p:nvSpPr>
            <p:spPr bwMode="auto">
              <a:xfrm>
                <a:off x="496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787" name="Rectangle 1034"/>
              <p:cNvSpPr>
                <a:spLocks noChangeArrowheads="1"/>
              </p:cNvSpPr>
              <p:nvPr/>
            </p:nvSpPr>
            <p:spPr bwMode="auto">
              <a:xfrm>
                <a:off x="503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788" name="Rectangle 1035"/>
              <p:cNvSpPr>
                <a:spLocks noChangeArrowheads="1"/>
              </p:cNvSpPr>
              <p:nvPr/>
            </p:nvSpPr>
            <p:spPr bwMode="auto">
              <a:xfrm>
                <a:off x="4944"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9" name="Rectangle 1036"/>
              <p:cNvSpPr>
                <a:spLocks noChangeArrowheads="1"/>
              </p:cNvSpPr>
              <p:nvPr/>
            </p:nvSpPr>
            <p:spPr bwMode="auto">
              <a:xfrm>
                <a:off x="4986"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90" name="Rectangle 1037"/>
              <p:cNvSpPr>
                <a:spLocks noChangeArrowheads="1"/>
              </p:cNvSpPr>
              <p:nvPr/>
            </p:nvSpPr>
            <p:spPr bwMode="auto">
              <a:xfrm>
                <a:off x="5008"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91" name="Rectangle 1038"/>
              <p:cNvSpPr>
                <a:spLocks noChangeArrowheads="1"/>
              </p:cNvSpPr>
              <p:nvPr/>
            </p:nvSpPr>
            <p:spPr bwMode="auto">
              <a:xfrm>
                <a:off x="5050" y="133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792" name="Rectangle 1039"/>
              <p:cNvSpPr>
                <a:spLocks noChangeArrowheads="1"/>
              </p:cNvSpPr>
              <p:nvPr/>
            </p:nvSpPr>
            <p:spPr bwMode="auto">
              <a:xfrm>
                <a:off x="496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3" name="Rectangle 1040"/>
              <p:cNvSpPr>
                <a:spLocks noChangeArrowheads="1"/>
              </p:cNvSpPr>
              <p:nvPr/>
            </p:nvSpPr>
            <p:spPr bwMode="auto">
              <a:xfrm>
                <a:off x="5008"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94" name="Rectangle 1041"/>
              <p:cNvSpPr>
                <a:spLocks noChangeArrowheads="1"/>
              </p:cNvSpPr>
              <p:nvPr/>
            </p:nvSpPr>
            <p:spPr bwMode="auto">
              <a:xfrm>
                <a:off x="4944" y="1442"/>
                <a:ext cx="5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5" name="Rectangle 1042"/>
              <p:cNvSpPr>
                <a:spLocks noChangeArrowheads="1"/>
              </p:cNvSpPr>
              <p:nvPr/>
            </p:nvSpPr>
            <p:spPr bwMode="auto">
              <a:xfrm>
                <a:off x="5008"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96" name="Rectangle 1043"/>
              <p:cNvSpPr>
                <a:spLocks noChangeArrowheads="1"/>
              </p:cNvSpPr>
              <p:nvPr/>
            </p:nvSpPr>
            <p:spPr bwMode="auto">
              <a:xfrm>
                <a:off x="5008" y="1498"/>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7" name="Rectangle 1044"/>
              <p:cNvSpPr>
                <a:spLocks noChangeArrowheads="1"/>
              </p:cNvSpPr>
              <p:nvPr/>
            </p:nvSpPr>
            <p:spPr bwMode="auto">
              <a:xfrm>
                <a:off x="5050"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8" name="Rectangle 1045"/>
              <p:cNvSpPr>
                <a:spLocks noChangeArrowheads="1"/>
              </p:cNvSpPr>
              <p:nvPr/>
            </p:nvSpPr>
            <p:spPr bwMode="auto">
              <a:xfrm>
                <a:off x="4900" y="1554"/>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799" name="Rectangle 1046"/>
              <p:cNvSpPr>
                <a:spLocks noChangeArrowheads="1"/>
              </p:cNvSpPr>
              <p:nvPr/>
            </p:nvSpPr>
            <p:spPr bwMode="auto">
              <a:xfrm>
                <a:off x="5008"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0" name="Rectangle 1047"/>
              <p:cNvSpPr>
                <a:spLocks noChangeArrowheads="1"/>
              </p:cNvSpPr>
              <p:nvPr/>
            </p:nvSpPr>
            <p:spPr bwMode="auto">
              <a:xfrm>
                <a:off x="5050"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1" name="Rectangle 1048"/>
              <p:cNvSpPr>
                <a:spLocks noChangeArrowheads="1"/>
              </p:cNvSpPr>
              <p:nvPr/>
            </p:nvSpPr>
            <p:spPr bwMode="auto">
              <a:xfrm>
                <a:off x="4964"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2" name="Rectangle 1049"/>
              <p:cNvSpPr>
                <a:spLocks noChangeArrowheads="1"/>
              </p:cNvSpPr>
              <p:nvPr/>
            </p:nvSpPr>
            <p:spPr bwMode="auto">
              <a:xfrm>
                <a:off x="4986"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3" name="Rectangle 1050"/>
              <p:cNvSpPr>
                <a:spLocks noChangeArrowheads="1"/>
              </p:cNvSpPr>
              <p:nvPr/>
            </p:nvSpPr>
            <p:spPr bwMode="auto">
              <a:xfrm>
                <a:off x="5030" y="1610"/>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4" name="Rectangle 1051"/>
              <p:cNvSpPr>
                <a:spLocks noChangeArrowheads="1"/>
              </p:cNvSpPr>
              <p:nvPr/>
            </p:nvSpPr>
            <p:spPr bwMode="auto">
              <a:xfrm>
                <a:off x="496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5" name="Rectangle 1052"/>
              <p:cNvSpPr>
                <a:spLocks noChangeArrowheads="1"/>
              </p:cNvSpPr>
              <p:nvPr/>
            </p:nvSpPr>
            <p:spPr bwMode="auto">
              <a:xfrm>
                <a:off x="5008"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6" name="Rectangle 1053"/>
              <p:cNvSpPr>
                <a:spLocks noChangeArrowheads="1"/>
              </p:cNvSpPr>
              <p:nvPr/>
            </p:nvSpPr>
            <p:spPr bwMode="auto">
              <a:xfrm>
                <a:off x="5050"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7" name="Rectangle 1054"/>
              <p:cNvSpPr>
                <a:spLocks noChangeArrowheads="1"/>
              </p:cNvSpPr>
              <p:nvPr/>
            </p:nvSpPr>
            <p:spPr bwMode="auto">
              <a:xfrm>
                <a:off x="4964" y="1722"/>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808" name="Rectangle 1055"/>
              <p:cNvSpPr>
                <a:spLocks noChangeArrowheads="1"/>
              </p:cNvSpPr>
              <p:nvPr/>
            </p:nvSpPr>
            <p:spPr bwMode="auto">
              <a:xfrm>
                <a:off x="5050"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9" name="Rectangle 1056"/>
              <p:cNvSpPr>
                <a:spLocks noChangeArrowheads="1"/>
              </p:cNvSpPr>
              <p:nvPr/>
            </p:nvSpPr>
            <p:spPr bwMode="auto">
              <a:xfrm>
                <a:off x="4944"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0" name="Rectangle 1057"/>
              <p:cNvSpPr>
                <a:spLocks noChangeArrowheads="1"/>
              </p:cNvSpPr>
              <p:nvPr/>
            </p:nvSpPr>
            <p:spPr bwMode="auto">
              <a:xfrm>
                <a:off x="5050"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1" name="Rectangle 1058"/>
              <p:cNvSpPr>
                <a:spLocks noChangeArrowheads="1"/>
              </p:cNvSpPr>
              <p:nvPr/>
            </p:nvSpPr>
            <p:spPr bwMode="auto">
              <a:xfrm>
                <a:off x="494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2" name="Rectangle 1059"/>
              <p:cNvSpPr>
                <a:spLocks noChangeArrowheads="1"/>
              </p:cNvSpPr>
              <p:nvPr/>
            </p:nvSpPr>
            <p:spPr bwMode="auto">
              <a:xfrm>
                <a:off x="4964" y="183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3" name="Rectangle 1060"/>
              <p:cNvSpPr>
                <a:spLocks noChangeArrowheads="1"/>
              </p:cNvSpPr>
              <p:nvPr/>
            </p:nvSpPr>
            <p:spPr bwMode="auto">
              <a:xfrm>
                <a:off x="5008"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4" name="Rectangle 1061"/>
              <p:cNvSpPr>
                <a:spLocks noChangeArrowheads="1"/>
              </p:cNvSpPr>
              <p:nvPr/>
            </p:nvSpPr>
            <p:spPr bwMode="auto">
              <a:xfrm>
                <a:off x="5030"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5" name="Rectangle 1062"/>
              <p:cNvSpPr>
                <a:spLocks noChangeArrowheads="1"/>
              </p:cNvSpPr>
              <p:nvPr/>
            </p:nvSpPr>
            <p:spPr bwMode="auto">
              <a:xfrm>
                <a:off x="498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6" name="Rectangle 1063"/>
              <p:cNvSpPr>
                <a:spLocks noChangeArrowheads="1"/>
              </p:cNvSpPr>
              <p:nvPr/>
            </p:nvSpPr>
            <p:spPr bwMode="auto">
              <a:xfrm>
                <a:off x="5030"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7" name="Rectangle 1064"/>
              <p:cNvSpPr>
                <a:spLocks noChangeArrowheads="1"/>
              </p:cNvSpPr>
              <p:nvPr/>
            </p:nvSpPr>
            <p:spPr bwMode="auto">
              <a:xfrm>
                <a:off x="5050"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8" name="Rectangle 1065"/>
              <p:cNvSpPr>
                <a:spLocks noChangeArrowheads="1"/>
              </p:cNvSpPr>
              <p:nvPr/>
            </p:nvSpPr>
            <p:spPr bwMode="auto">
              <a:xfrm>
                <a:off x="4964"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819" name="Rectangle 1066"/>
              <p:cNvSpPr>
                <a:spLocks noChangeArrowheads="1"/>
              </p:cNvSpPr>
              <p:nvPr/>
            </p:nvSpPr>
            <p:spPr bwMode="auto">
              <a:xfrm>
                <a:off x="498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820" name="Rectangle 1067"/>
              <p:cNvSpPr>
                <a:spLocks noChangeArrowheads="1"/>
              </p:cNvSpPr>
              <p:nvPr/>
            </p:nvSpPr>
            <p:spPr bwMode="auto">
              <a:xfrm>
                <a:off x="5050"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821" name="Rectangle 1068"/>
              <p:cNvSpPr>
                <a:spLocks noChangeArrowheads="1"/>
              </p:cNvSpPr>
              <p:nvPr/>
            </p:nvSpPr>
            <p:spPr bwMode="auto">
              <a:xfrm>
                <a:off x="4944"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2" name="Rectangle 1069"/>
              <p:cNvSpPr>
                <a:spLocks noChangeArrowheads="1"/>
              </p:cNvSpPr>
              <p:nvPr/>
            </p:nvSpPr>
            <p:spPr bwMode="auto">
              <a:xfrm>
                <a:off x="4986"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3" name="Rectangle 1070"/>
              <p:cNvSpPr>
                <a:spLocks noChangeArrowheads="1"/>
              </p:cNvSpPr>
              <p:nvPr/>
            </p:nvSpPr>
            <p:spPr bwMode="auto">
              <a:xfrm>
                <a:off x="5030"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4" name="Rectangle 1071"/>
              <p:cNvSpPr>
                <a:spLocks noChangeArrowheads="1"/>
              </p:cNvSpPr>
              <p:nvPr/>
            </p:nvSpPr>
            <p:spPr bwMode="auto">
              <a:xfrm>
                <a:off x="4964"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25" name="Rectangle 1072"/>
              <p:cNvSpPr>
                <a:spLocks noChangeArrowheads="1"/>
              </p:cNvSpPr>
              <p:nvPr/>
            </p:nvSpPr>
            <p:spPr bwMode="auto">
              <a:xfrm>
                <a:off x="5008"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6" name="Rectangle 1073"/>
              <p:cNvSpPr>
                <a:spLocks noChangeArrowheads="1"/>
              </p:cNvSpPr>
              <p:nvPr/>
            </p:nvSpPr>
            <p:spPr bwMode="auto">
              <a:xfrm>
                <a:off x="5050"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27" name="Rectangle 1074"/>
              <p:cNvSpPr>
                <a:spLocks noChangeArrowheads="1"/>
              </p:cNvSpPr>
              <p:nvPr/>
            </p:nvSpPr>
            <p:spPr bwMode="auto">
              <a:xfrm>
                <a:off x="4944"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8" name="Rectangle 1075"/>
              <p:cNvSpPr>
                <a:spLocks noChangeArrowheads="1"/>
              </p:cNvSpPr>
              <p:nvPr/>
            </p:nvSpPr>
            <p:spPr bwMode="auto">
              <a:xfrm>
                <a:off x="498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9" name="Rectangle 1076"/>
              <p:cNvSpPr>
                <a:spLocks noChangeArrowheads="1"/>
              </p:cNvSpPr>
              <p:nvPr/>
            </p:nvSpPr>
            <p:spPr bwMode="auto">
              <a:xfrm>
                <a:off x="5050"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0" name="Rectangle 1077"/>
              <p:cNvSpPr>
                <a:spLocks noChangeArrowheads="1"/>
              </p:cNvSpPr>
              <p:nvPr/>
            </p:nvSpPr>
            <p:spPr bwMode="auto">
              <a:xfrm>
                <a:off x="485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1" name="Rectangle 1078"/>
              <p:cNvSpPr>
                <a:spLocks noChangeArrowheads="1"/>
              </p:cNvSpPr>
              <p:nvPr/>
            </p:nvSpPr>
            <p:spPr bwMode="auto">
              <a:xfrm>
                <a:off x="4920" y="217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2" name="Rectangle 1079"/>
              <p:cNvSpPr>
                <a:spLocks noChangeArrowheads="1"/>
              </p:cNvSpPr>
              <p:nvPr/>
            </p:nvSpPr>
            <p:spPr bwMode="auto">
              <a:xfrm>
                <a:off x="4944"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3" name="Rectangle 1080"/>
              <p:cNvSpPr>
                <a:spLocks noChangeArrowheads="1"/>
              </p:cNvSpPr>
              <p:nvPr/>
            </p:nvSpPr>
            <p:spPr bwMode="auto">
              <a:xfrm>
                <a:off x="498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4" name="Rectangle 1081"/>
              <p:cNvSpPr>
                <a:spLocks noChangeArrowheads="1"/>
              </p:cNvSpPr>
              <p:nvPr/>
            </p:nvSpPr>
            <p:spPr bwMode="auto">
              <a:xfrm>
                <a:off x="4814"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5" name="Rectangle 1082"/>
              <p:cNvSpPr>
                <a:spLocks noChangeArrowheads="1"/>
              </p:cNvSpPr>
              <p:nvPr/>
            </p:nvSpPr>
            <p:spPr bwMode="auto">
              <a:xfrm>
                <a:off x="4834"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6" name="Rectangle 1083"/>
              <p:cNvSpPr>
                <a:spLocks noChangeArrowheads="1"/>
              </p:cNvSpPr>
              <p:nvPr/>
            </p:nvSpPr>
            <p:spPr bwMode="auto">
              <a:xfrm>
                <a:off x="4900"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7" name="Rectangle 1084"/>
              <p:cNvSpPr>
                <a:spLocks noChangeArrowheads="1"/>
              </p:cNvSpPr>
              <p:nvPr/>
            </p:nvSpPr>
            <p:spPr bwMode="auto">
              <a:xfrm>
                <a:off x="4944"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8" name="Rectangle 1085"/>
              <p:cNvSpPr>
                <a:spLocks noChangeArrowheads="1"/>
              </p:cNvSpPr>
              <p:nvPr/>
            </p:nvSpPr>
            <p:spPr bwMode="auto">
              <a:xfrm>
                <a:off x="5050"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9" name="Rectangle 1086"/>
              <p:cNvSpPr>
                <a:spLocks noChangeArrowheads="1"/>
              </p:cNvSpPr>
              <p:nvPr/>
            </p:nvSpPr>
            <p:spPr bwMode="auto">
              <a:xfrm>
                <a:off x="4920"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0" name="Rectangle 1087"/>
              <p:cNvSpPr>
                <a:spLocks noChangeArrowheads="1"/>
              </p:cNvSpPr>
              <p:nvPr/>
            </p:nvSpPr>
            <p:spPr bwMode="auto">
              <a:xfrm>
                <a:off x="4878"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1" name="Rectangle 1088"/>
              <p:cNvSpPr>
                <a:spLocks noChangeArrowheads="1"/>
              </p:cNvSpPr>
              <p:nvPr/>
            </p:nvSpPr>
            <p:spPr bwMode="auto">
              <a:xfrm>
                <a:off x="5030"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2" name="Rectangle 1089"/>
              <p:cNvSpPr>
                <a:spLocks noChangeArrowheads="1"/>
              </p:cNvSpPr>
              <p:nvPr/>
            </p:nvSpPr>
            <p:spPr bwMode="auto">
              <a:xfrm>
                <a:off x="5050"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3" name="Rectangle 1090"/>
              <p:cNvSpPr>
                <a:spLocks noChangeArrowheads="1"/>
              </p:cNvSpPr>
              <p:nvPr/>
            </p:nvSpPr>
            <p:spPr bwMode="auto">
              <a:xfrm>
                <a:off x="4814"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4" name="Rectangle 1091"/>
              <p:cNvSpPr>
                <a:spLocks noChangeArrowheads="1"/>
              </p:cNvSpPr>
              <p:nvPr/>
            </p:nvSpPr>
            <p:spPr bwMode="auto">
              <a:xfrm>
                <a:off x="4964" y="23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5" name="Rectangle 1092"/>
              <p:cNvSpPr>
                <a:spLocks noChangeArrowheads="1"/>
              </p:cNvSpPr>
              <p:nvPr/>
            </p:nvSpPr>
            <p:spPr bwMode="auto">
              <a:xfrm>
                <a:off x="4856"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6" name="Rectangle 1093"/>
              <p:cNvSpPr>
                <a:spLocks noChangeArrowheads="1"/>
              </p:cNvSpPr>
              <p:nvPr/>
            </p:nvSpPr>
            <p:spPr bwMode="auto">
              <a:xfrm>
                <a:off x="5008"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7" name="Rectangle 1094"/>
              <p:cNvSpPr>
                <a:spLocks noChangeArrowheads="1"/>
              </p:cNvSpPr>
              <p:nvPr/>
            </p:nvSpPr>
            <p:spPr bwMode="auto">
              <a:xfrm>
                <a:off x="5050" y="23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8" name="Rectangle 1095"/>
              <p:cNvSpPr>
                <a:spLocks noChangeArrowheads="1"/>
              </p:cNvSpPr>
              <p:nvPr/>
            </p:nvSpPr>
            <p:spPr bwMode="auto">
              <a:xfrm>
                <a:off x="481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9" name="Rectangle 1096"/>
              <p:cNvSpPr>
                <a:spLocks noChangeArrowheads="1"/>
              </p:cNvSpPr>
              <p:nvPr/>
            </p:nvSpPr>
            <p:spPr bwMode="auto">
              <a:xfrm>
                <a:off x="4878"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0" name="Rectangle 1097"/>
              <p:cNvSpPr>
                <a:spLocks noChangeArrowheads="1"/>
              </p:cNvSpPr>
              <p:nvPr/>
            </p:nvSpPr>
            <p:spPr bwMode="auto">
              <a:xfrm>
                <a:off x="4834" y="23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1" name="Rectangle 1098"/>
              <p:cNvSpPr>
                <a:spLocks noChangeArrowheads="1"/>
              </p:cNvSpPr>
              <p:nvPr/>
            </p:nvSpPr>
            <p:spPr bwMode="auto">
              <a:xfrm>
                <a:off x="4986"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2" name="Rectangle 1099"/>
              <p:cNvSpPr>
                <a:spLocks noChangeArrowheads="1"/>
              </p:cNvSpPr>
              <p:nvPr/>
            </p:nvSpPr>
            <p:spPr bwMode="auto">
              <a:xfrm>
                <a:off x="5008"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3" name="Rectangle 1100"/>
              <p:cNvSpPr>
                <a:spLocks noChangeArrowheads="1"/>
              </p:cNvSpPr>
              <p:nvPr/>
            </p:nvSpPr>
            <p:spPr bwMode="auto">
              <a:xfrm>
                <a:off x="4814"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4" name="Rectangle 1101"/>
              <p:cNvSpPr>
                <a:spLocks noChangeArrowheads="1"/>
              </p:cNvSpPr>
              <p:nvPr/>
            </p:nvSpPr>
            <p:spPr bwMode="auto">
              <a:xfrm>
                <a:off x="4964"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5" name="Rectangle 1102"/>
              <p:cNvSpPr>
                <a:spLocks noChangeArrowheads="1"/>
              </p:cNvSpPr>
              <p:nvPr/>
            </p:nvSpPr>
            <p:spPr bwMode="auto">
              <a:xfrm>
                <a:off x="4878"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6" name="Rectangle 1103"/>
              <p:cNvSpPr>
                <a:spLocks noChangeArrowheads="1"/>
              </p:cNvSpPr>
              <p:nvPr/>
            </p:nvSpPr>
            <p:spPr bwMode="auto">
              <a:xfrm>
                <a:off x="4920"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7" name="Rectangle 1104"/>
              <p:cNvSpPr>
                <a:spLocks noChangeArrowheads="1"/>
              </p:cNvSpPr>
              <p:nvPr/>
            </p:nvSpPr>
            <p:spPr bwMode="auto">
              <a:xfrm>
                <a:off x="5050"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8" name="Rectangle 1105"/>
              <p:cNvSpPr>
                <a:spLocks noChangeArrowheads="1"/>
              </p:cNvSpPr>
              <p:nvPr/>
            </p:nvSpPr>
            <p:spPr bwMode="auto">
              <a:xfrm>
                <a:off x="481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9" name="Rectangle 1106"/>
              <p:cNvSpPr>
                <a:spLocks noChangeArrowheads="1"/>
              </p:cNvSpPr>
              <p:nvPr/>
            </p:nvSpPr>
            <p:spPr bwMode="auto">
              <a:xfrm>
                <a:off x="4964"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0" name="Rectangle 1107"/>
              <p:cNvSpPr>
                <a:spLocks noChangeArrowheads="1"/>
              </p:cNvSpPr>
              <p:nvPr/>
            </p:nvSpPr>
            <p:spPr bwMode="auto">
              <a:xfrm>
                <a:off x="4878"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1" name="Rectangle 1108"/>
              <p:cNvSpPr>
                <a:spLocks noChangeArrowheads="1"/>
              </p:cNvSpPr>
              <p:nvPr/>
            </p:nvSpPr>
            <p:spPr bwMode="auto">
              <a:xfrm>
                <a:off x="494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2" name="Rectangle 1109"/>
              <p:cNvSpPr>
                <a:spLocks noChangeArrowheads="1"/>
              </p:cNvSpPr>
              <p:nvPr/>
            </p:nvSpPr>
            <p:spPr bwMode="auto">
              <a:xfrm>
                <a:off x="5050"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3" name="Rectangle 1110"/>
              <p:cNvSpPr>
                <a:spLocks noChangeArrowheads="1"/>
              </p:cNvSpPr>
              <p:nvPr/>
            </p:nvSpPr>
            <p:spPr bwMode="auto">
              <a:xfrm>
                <a:off x="4964" y="252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64" name="Rectangle 1111"/>
              <p:cNvSpPr>
                <a:spLocks noChangeArrowheads="1"/>
              </p:cNvSpPr>
              <p:nvPr/>
            </p:nvSpPr>
            <p:spPr bwMode="auto">
              <a:xfrm>
                <a:off x="4856"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65" name="Rectangle 1112"/>
              <p:cNvSpPr>
                <a:spLocks noChangeArrowheads="1"/>
              </p:cNvSpPr>
              <p:nvPr/>
            </p:nvSpPr>
            <p:spPr bwMode="auto">
              <a:xfrm>
                <a:off x="4920" y="252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66" name="Rectangle 1113"/>
              <p:cNvSpPr>
                <a:spLocks noChangeArrowheads="1"/>
              </p:cNvSpPr>
              <p:nvPr/>
            </p:nvSpPr>
            <p:spPr bwMode="auto">
              <a:xfrm>
                <a:off x="4814"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7" name="Rectangle 1114"/>
              <p:cNvSpPr>
                <a:spLocks noChangeArrowheads="1"/>
              </p:cNvSpPr>
              <p:nvPr/>
            </p:nvSpPr>
            <p:spPr bwMode="auto">
              <a:xfrm>
                <a:off x="4920"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8" name="Rectangle 1115"/>
              <p:cNvSpPr>
                <a:spLocks noChangeArrowheads="1"/>
              </p:cNvSpPr>
              <p:nvPr/>
            </p:nvSpPr>
            <p:spPr bwMode="auto">
              <a:xfrm>
                <a:off x="5050"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9" name="Rectangle 1116"/>
              <p:cNvSpPr>
                <a:spLocks noChangeArrowheads="1"/>
              </p:cNvSpPr>
              <p:nvPr/>
            </p:nvSpPr>
            <p:spPr bwMode="auto">
              <a:xfrm>
                <a:off x="4878"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870" name="Rectangle 1117"/>
              <p:cNvSpPr>
                <a:spLocks noChangeArrowheads="1"/>
              </p:cNvSpPr>
              <p:nvPr/>
            </p:nvSpPr>
            <p:spPr bwMode="auto">
              <a:xfrm>
                <a:off x="4814"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1" name="Rectangle 1118"/>
              <p:cNvSpPr>
                <a:spLocks noChangeArrowheads="1"/>
              </p:cNvSpPr>
              <p:nvPr/>
            </p:nvSpPr>
            <p:spPr bwMode="auto">
              <a:xfrm>
                <a:off x="4920"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2" name="Rectangle 1119"/>
              <p:cNvSpPr>
                <a:spLocks noChangeArrowheads="1"/>
              </p:cNvSpPr>
              <p:nvPr/>
            </p:nvSpPr>
            <p:spPr bwMode="auto">
              <a:xfrm>
                <a:off x="5050"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3" name="Rectangle 1120"/>
              <p:cNvSpPr>
                <a:spLocks noChangeArrowheads="1"/>
              </p:cNvSpPr>
              <p:nvPr/>
            </p:nvSpPr>
            <p:spPr bwMode="auto">
              <a:xfrm>
                <a:off x="4814" y="273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4" name="Rectangle 1121"/>
              <p:cNvSpPr>
                <a:spLocks noChangeArrowheads="1"/>
              </p:cNvSpPr>
              <p:nvPr/>
            </p:nvSpPr>
            <p:spPr bwMode="auto">
              <a:xfrm>
                <a:off x="5050" y="273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5" name="Rectangle 1122"/>
              <p:cNvSpPr>
                <a:spLocks noChangeArrowheads="1"/>
              </p:cNvSpPr>
              <p:nvPr/>
            </p:nvSpPr>
            <p:spPr bwMode="auto">
              <a:xfrm>
                <a:off x="4920" y="27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6" name="Rectangle 1123"/>
              <p:cNvSpPr>
                <a:spLocks noChangeArrowheads="1"/>
              </p:cNvSpPr>
              <p:nvPr/>
            </p:nvSpPr>
            <p:spPr bwMode="auto">
              <a:xfrm>
                <a:off x="5050" y="27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7" name="Rectangle 1124"/>
              <p:cNvSpPr>
                <a:spLocks noChangeArrowheads="1"/>
              </p:cNvSpPr>
              <p:nvPr/>
            </p:nvSpPr>
            <p:spPr bwMode="auto">
              <a:xfrm>
                <a:off x="4814" y="28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8" name="Rectangle 1125"/>
              <p:cNvSpPr>
                <a:spLocks noChangeArrowheads="1"/>
              </p:cNvSpPr>
              <p:nvPr/>
            </p:nvSpPr>
            <p:spPr bwMode="auto">
              <a:xfrm>
                <a:off x="4944" y="28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9" name="Rectangle 1126"/>
              <p:cNvSpPr>
                <a:spLocks noChangeArrowheads="1"/>
              </p:cNvSpPr>
              <p:nvPr/>
            </p:nvSpPr>
            <p:spPr bwMode="auto">
              <a:xfrm>
                <a:off x="4920" y="290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0" name="Rectangle 1127"/>
              <p:cNvSpPr>
                <a:spLocks noChangeArrowheads="1"/>
              </p:cNvSpPr>
              <p:nvPr/>
            </p:nvSpPr>
            <p:spPr bwMode="auto">
              <a:xfrm>
                <a:off x="4920" y="295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81" name="Rectangle 1128"/>
              <p:cNvSpPr>
                <a:spLocks noChangeArrowheads="1"/>
              </p:cNvSpPr>
              <p:nvPr/>
            </p:nvSpPr>
            <p:spPr bwMode="auto">
              <a:xfrm>
                <a:off x="5050" y="290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2" name="Rectangle 1129"/>
              <p:cNvSpPr>
                <a:spLocks noChangeArrowheads="1"/>
              </p:cNvSpPr>
              <p:nvPr/>
            </p:nvSpPr>
            <p:spPr bwMode="auto">
              <a:xfrm>
                <a:off x="5048"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3" name="Rectangle 1130"/>
              <p:cNvSpPr>
                <a:spLocks noChangeArrowheads="1"/>
              </p:cNvSpPr>
              <p:nvPr/>
            </p:nvSpPr>
            <p:spPr bwMode="auto">
              <a:xfrm>
                <a:off x="507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4" name="Rectangle 1131"/>
              <p:cNvSpPr>
                <a:spLocks noChangeArrowheads="1"/>
              </p:cNvSpPr>
              <p:nvPr/>
            </p:nvSpPr>
            <p:spPr bwMode="auto">
              <a:xfrm>
                <a:off x="5092"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5" name="Rectangle 1132"/>
              <p:cNvSpPr>
                <a:spLocks noChangeArrowheads="1"/>
              </p:cNvSpPr>
              <p:nvPr/>
            </p:nvSpPr>
            <p:spPr bwMode="auto">
              <a:xfrm>
                <a:off x="513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6" name="Rectangle 1133"/>
              <p:cNvSpPr>
                <a:spLocks noChangeArrowheads="1"/>
              </p:cNvSpPr>
              <p:nvPr/>
            </p:nvSpPr>
            <p:spPr bwMode="auto">
              <a:xfrm>
                <a:off x="515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7" name="Rectangle 1134"/>
              <p:cNvSpPr>
                <a:spLocks noChangeArrowheads="1"/>
              </p:cNvSpPr>
              <p:nvPr/>
            </p:nvSpPr>
            <p:spPr bwMode="auto">
              <a:xfrm>
                <a:off x="5048"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8" name="Rectangle 1135"/>
              <p:cNvSpPr>
                <a:spLocks noChangeArrowheads="1"/>
              </p:cNvSpPr>
              <p:nvPr/>
            </p:nvSpPr>
            <p:spPr bwMode="auto">
              <a:xfrm>
                <a:off x="5070" y="991"/>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9" name="Rectangle 1136"/>
              <p:cNvSpPr>
                <a:spLocks noChangeArrowheads="1"/>
              </p:cNvSpPr>
              <p:nvPr/>
            </p:nvSpPr>
            <p:spPr bwMode="auto">
              <a:xfrm>
                <a:off x="5048"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0" name="Rectangle 1137"/>
              <p:cNvSpPr>
                <a:spLocks noChangeArrowheads="1"/>
              </p:cNvSpPr>
              <p:nvPr/>
            </p:nvSpPr>
            <p:spPr bwMode="auto">
              <a:xfrm>
                <a:off x="5092"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891" name="Rectangle 1138"/>
              <p:cNvSpPr>
                <a:spLocks noChangeArrowheads="1"/>
              </p:cNvSpPr>
              <p:nvPr/>
            </p:nvSpPr>
            <p:spPr bwMode="auto">
              <a:xfrm>
                <a:off x="5156"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92" name="Rectangle 1139"/>
              <p:cNvSpPr>
                <a:spLocks noChangeArrowheads="1"/>
              </p:cNvSpPr>
              <p:nvPr/>
            </p:nvSpPr>
            <p:spPr bwMode="auto">
              <a:xfrm>
                <a:off x="5048"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3" name="Rectangle 1140"/>
              <p:cNvSpPr>
                <a:spLocks noChangeArrowheads="1"/>
              </p:cNvSpPr>
              <p:nvPr/>
            </p:nvSpPr>
            <p:spPr bwMode="auto">
              <a:xfrm>
                <a:off x="5070"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94" name="Rectangle 1141"/>
              <p:cNvSpPr>
                <a:spLocks noChangeArrowheads="1"/>
              </p:cNvSpPr>
              <p:nvPr/>
            </p:nvSpPr>
            <p:spPr bwMode="auto">
              <a:xfrm>
                <a:off x="5114" y="1103"/>
                <a:ext cx="5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5" name="Rectangle 1142"/>
              <p:cNvSpPr>
                <a:spLocks noChangeArrowheads="1"/>
              </p:cNvSpPr>
              <p:nvPr/>
            </p:nvSpPr>
            <p:spPr bwMode="auto">
              <a:xfrm>
                <a:off x="5070"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6" name="Rectangle 1143"/>
              <p:cNvSpPr>
                <a:spLocks noChangeArrowheads="1"/>
              </p:cNvSpPr>
              <p:nvPr/>
            </p:nvSpPr>
            <p:spPr bwMode="auto">
              <a:xfrm>
                <a:off x="5092"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7" name="Rectangle 1144"/>
              <p:cNvSpPr>
                <a:spLocks noChangeArrowheads="1"/>
              </p:cNvSpPr>
              <p:nvPr/>
            </p:nvSpPr>
            <p:spPr bwMode="auto">
              <a:xfrm>
                <a:off x="515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8" name="Rectangle 1145"/>
              <p:cNvSpPr>
                <a:spLocks noChangeArrowheads="1"/>
              </p:cNvSpPr>
              <p:nvPr/>
            </p:nvSpPr>
            <p:spPr bwMode="auto">
              <a:xfrm>
                <a:off x="5048"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99" name="Rectangle 1146"/>
              <p:cNvSpPr>
                <a:spLocks noChangeArrowheads="1"/>
              </p:cNvSpPr>
              <p:nvPr/>
            </p:nvSpPr>
            <p:spPr bwMode="auto">
              <a:xfrm>
                <a:off x="5092"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00" name="Rectangle 1147"/>
              <p:cNvSpPr>
                <a:spLocks noChangeArrowheads="1"/>
              </p:cNvSpPr>
              <p:nvPr/>
            </p:nvSpPr>
            <p:spPr bwMode="auto">
              <a:xfrm>
                <a:off x="5134"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01" name="Rectangle 1148"/>
              <p:cNvSpPr>
                <a:spLocks noChangeArrowheads="1"/>
              </p:cNvSpPr>
              <p:nvPr/>
            </p:nvSpPr>
            <p:spPr bwMode="auto">
              <a:xfrm>
                <a:off x="507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02" name="Rectangle 1149"/>
              <p:cNvSpPr>
                <a:spLocks noChangeArrowheads="1"/>
              </p:cNvSpPr>
              <p:nvPr/>
            </p:nvSpPr>
            <p:spPr bwMode="auto">
              <a:xfrm>
                <a:off x="5114"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03" name="Rectangle 1150"/>
              <p:cNvSpPr>
                <a:spLocks noChangeArrowheads="1"/>
              </p:cNvSpPr>
              <p:nvPr/>
            </p:nvSpPr>
            <p:spPr bwMode="auto">
              <a:xfrm>
                <a:off x="5156" y="1273"/>
                <a:ext cx="36" cy="31"/>
              </a:xfrm>
              <a:prstGeom prst="rect">
                <a:avLst/>
              </a:prstGeom>
              <a:grpFill/>
              <a:ln>
                <a:noFill/>
              </a:ln>
            </p:spPr>
            <p:txBody>
              <a:bodyPr vert="horz" wrap="square" lIns="91440" tIns="45720" rIns="91440" bIns="45720" numCol="1" anchor="t" anchorCtr="0" compatLnSpc="1"/>
              <a:lstStyle/>
              <a:p>
                <a:endParaRPr lang="zh-CN" altLang="en-US"/>
              </a:p>
            </p:txBody>
          </p:sp>
          <p:sp>
            <p:nvSpPr>
              <p:cNvPr id="904" name="Rectangle 1151"/>
              <p:cNvSpPr>
                <a:spLocks noChangeArrowheads="1"/>
              </p:cNvSpPr>
              <p:nvPr/>
            </p:nvSpPr>
            <p:spPr bwMode="auto">
              <a:xfrm>
                <a:off x="5048" y="133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05" name="Rectangle 1152"/>
              <p:cNvSpPr>
                <a:spLocks noChangeArrowheads="1"/>
              </p:cNvSpPr>
              <p:nvPr/>
            </p:nvSpPr>
            <p:spPr bwMode="auto">
              <a:xfrm>
                <a:off x="5092" y="1330"/>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906" name="Rectangle 1153"/>
              <p:cNvSpPr>
                <a:spLocks noChangeArrowheads="1"/>
              </p:cNvSpPr>
              <p:nvPr/>
            </p:nvSpPr>
            <p:spPr bwMode="auto">
              <a:xfrm>
                <a:off x="507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07" name="Rectangle 1154"/>
              <p:cNvSpPr>
                <a:spLocks noChangeArrowheads="1"/>
              </p:cNvSpPr>
              <p:nvPr/>
            </p:nvSpPr>
            <p:spPr bwMode="auto">
              <a:xfrm>
                <a:off x="5114"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08" name="Rectangle 1155"/>
              <p:cNvSpPr>
                <a:spLocks noChangeArrowheads="1"/>
              </p:cNvSpPr>
              <p:nvPr/>
            </p:nvSpPr>
            <p:spPr bwMode="auto">
              <a:xfrm>
                <a:off x="513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09" name="Rectangle 1156"/>
              <p:cNvSpPr>
                <a:spLocks noChangeArrowheads="1"/>
              </p:cNvSpPr>
              <p:nvPr/>
            </p:nvSpPr>
            <p:spPr bwMode="auto">
              <a:xfrm>
                <a:off x="5070"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0" name="Rectangle 1157"/>
              <p:cNvSpPr>
                <a:spLocks noChangeArrowheads="1"/>
              </p:cNvSpPr>
              <p:nvPr/>
            </p:nvSpPr>
            <p:spPr bwMode="auto">
              <a:xfrm>
                <a:off x="5114"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1" name="Rectangle 1158"/>
              <p:cNvSpPr>
                <a:spLocks noChangeArrowheads="1"/>
              </p:cNvSpPr>
              <p:nvPr/>
            </p:nvSpPr>
            <p:spPr bwMode="auto">
              <a:xfrm>
                <a:off x="5048"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2" name="Rectangle 1159"/>
              <p:cNvSpPr>
                <a:spLocks noChangeArrowheads="1"/>
              </p:cNvSpPr>
              <p:nvPr/>
            </p:nvSpPr>
            <p:spPr bwMode="auto">
              <a:xfrm>
                <a:off x="5092"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3" name="Rectangle 1160"/>
              <p:cNvSpPr>
                <a:spLocks noChangeArrowheads="1"/>
              </p:cNvSpPr>
              <p:nvPr/>
            </p:nvSpPr>
            <p:spPr bwMode="auto">
              <a:xfrm>
                <a:off x="515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4" name="Rectangle 1161"/>
              <p:cNvSpPr>
                <a:spLocks noChangeArrowheads="1"/>
              </p:cNvSpPr>
              <p:nvPr/>
            </p:nvSpPr>
            <p:spPr bwMode="auto">
              <a:xfrm>
                <a:off x="5048"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5" name="Rectangle 1162"/>
              <p:cNvSpPr>
                <a:spLocks noChangeArrowheads="1"/>
              </p:cNvSpPr>
              <p:nvPr/>
            </p:nvSpPr>
            <p:spPr bwMode="auto">
              <a:xfrm>
                <a:off x="5070"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6" name="Rectangle 1163"/>
              <p:cNvSpPr>
                <a:spLocks noChangeArrowheads="1"/>
              </p:cNvSpPr>
              <p:nvPr/>
            </p:nvSpPr>
            <p:spPr bwMode="auto">
              <a:xfrm>
                <a:off x="5048"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7" name="Rectangle 1164"/>
              <p:cNvSpPr>
                <a:spLocks noChangeArrowheads="1"/>
              </p:cNvSpPr>
              <p:nvPr/>
            </p:nvSpPr>
            <p:spPr bwMode="auto">
              <a:xfrm>
                <a:off x="5092" y="1610"/>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918" name="Rectangle 1165"/>
              <p:cNvSpPr>
                <a:spLocks noChangeArrowheads="1"/>
              </p:cNvSpPr>
              <p:nvPr/>
            </p:nvSpPr>
            <p:spPr bwMode="auto">
              <a:xfrm>
                <a:off x="5156"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9" name="Rectangle 1166"/>
              <p:cNvSpPr>
                <a:spLocks noChangeArrowheads="1"/>
              </p:cNvSpPr>
              <p:nvPr/>
            </p:nvSpPr>
            <p:spPr bwMode="auto">
              <a:xfrm>
                <a:off x="5070"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0" name="Rectangle 1167"/>
              <p:cNvSpPr>
                <a:spLocks noChangeArrowheads="1"/>
              </p:cNvSpPr>
              <p:nvPr/>
            </p:nvSpPr>
            <p:spPr bwMode="auto">
              <a:xfrm>
                <a:off x="5070"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1" name="Rectangle 1168"/>
              <p:cNvSpPr>
                <a:spLocks noChangeArrowheads="1"/>
              </p:cNvSpPr>
              <p:nvPr/>
            </p:nvSpPr>
            <p:spPr bwMode="auto">
              <a:xfrm>
                <a:off x="5114"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2" name="Rectangle 1169"/>
              <p:cNvSpPr>
                <a:spLocks noChangeArrowheads="1"/>
              </p:cNvSpPr>
              <p:nvPr/>
            </p:nvSpPr>
            <p:spPr bwMode="auto">
              <a:xfrm>
                <a:off x="5156"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3" name="Rectangle 1170"/>
              <p:cNvSpPr>
                <a:spLocks noChangeArrowheads="1"/>
              </p:cNvSpPr>
              <p:nvPr/>
            </p:nvSpPr>
            <p:spPr bwMode="auto">
              <a:xfrm>
                <a:off x="5048"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4" name="Rectangle 1171"/>
              <p:cNvSpPr>
                <a:spLocks noChangeArrowheads="1"/>
              </p:cNvSpPr>
              <p:nvPr/>
            </p:nvSpPr>
            <p:spPr bwMode="auto">
              <a:xfrm>
                <a:off x="5092"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5" name="Rectangle 1172"/>
              <p:cNvSpPr>
                <a:spLocks noChangeArrowheads="1"/>
              </p:cNvSpPr>
              <p:nvPr/>
            </p:nvSpPr>
            <p:spPr bwMode="auto">
              <a:xfrm>
                <a:off x="5134" y="1780"/>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6" name="Rectangle 1173"/>
              <p:cNvSpPr>
                <a:spLocks noChangeArrowheads="1"/>
              </p:cNvSpPr>
              <p:nvPr/>
            </p:nvSpPr>
            <p:spPr bwMode="auto">
              <a:xfrm>
                <a:off x="5048"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7" name="Rectangle 1174"/>
              <p:cNvSpPr>
                <a:spLocks noChangeArrowheads="1"/>
              </p:cNvSpPr>
              <p:nvPr/>
            </p:nvSpPr>
            <p:spPr bwMode="auto">
              <a:xfrm>
                <a:off x="511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8" name="Rectangle 1175"/>
              <p:cNvSpPr>
                <a:spLocks noChangeArrowheads="1"/>
              </p:cNvSpPr>
              <p:nvPr/>
            </p:nvSpPr>
            <p:spPr bwMode="auto">
              <a:xfrm>
                <a:off x="5092"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9" name="Rectangle 1176"/>
              <p:cNvSpPr>
                <a:spLocks noChangeArrowheads="1"/>
              </p:cNvSpPr>
              <p:nvPr/>
            </p:nvSpPr>
            <p:spPr bwMode="auto">
              <a:xfrm>
                <a:off x="5134"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30" name="Rectangle 1177"/>
              <p:cNvSpPr>
                <a:spLocks noChangeArrowheads="1"/>
              </p:cNvSpPr>
              <p:nvPr/>
            </p:nvSpPr>
            <p:spPr bwMode="auto">
              <a:xfrm>
                <a:off x="515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31" name="Rectangle 1178"/>
              <p:cNvSpPr>
                <a:spLocks noChangeArrowheads="1"/>
              </p:cNvSpPr>
              <p:nvPr/>
            </p:nvSpPr>
            <p:spPr bwMode="auto">
              <a:xfrm>
                <a:off x="5048"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932" name="Rectangle 1179"/>
              <p:cNvSpPr>
                <a:spLocks noChangeArrowheads="1"/>
              </p:cNvSpPr>
              <p:nvPr/>
            </p:nvSpPr>
            <p:spPr bwMode="auto">
              <a:xfrm>
                <a:off x="5092"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33" name="Rectangle 1180"/>
              <p:cNvSpPr>
                <a:spLocks noChangeArrowheads="1"/>
              </p:cNvSpPr>
              <p:nvPr/>
            </p:nvSpPr>
            <p:spPr bwMode="auto">
              <a:xfrm>
                <a:off x="515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34" name="Rectangle 1181"/>
              <p:cNvSpPr>
                <a:spLocks noChangeArrowheads="1"/>
              </p:cNvSpPr>
              <p:nvPr/>
            </p:nvSpPr>
            <p:spPr bwMode="auto">
              <a:xfrm>
                <a:off x="5048"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35" name="Rectangle 1182"/>
              <p:cNvSpPr>
                <a:spLocks noChangeArrowheads="1"/>
              </p:cNvSpPr>
              <p:nvPr/>
            </p:nvSpPr>
            <p:spPr bwMode="auto">
              <a:xfrm>
                <a:off x="5092"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6" name="Rectangle 1183"/>
              <p:cNvSpPr>
                <a:spLocks noChangeArrowheads="1"/>
              </p:cNvSpPr>
              <p:nvPr/>
            </p:nvSpPr>
            <p:spPr bwMode="auto">
              <a:xfrm>
                <a:off x="5134"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37" name="Rectangle 1184"/>
              <p:cNvSpPr>
                <a:spLocks noChangeArrowheads="1"/>
              </p:cNvSpPr>
              <p:nvPr/>
            </p:nvSpPr>
            <p:spPr bwMode="auto">
              <a:xfrm>
                <a:off x="5070"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8" name="Rectangle 1185"/>
              <p:cNvSpPr>
                <a:spLocks noChangeArrowheads="1"/>
              </p:cNvSpPr>
              <p:nvPr/>
            </p:nvSpPr>
            <p:spPr bwMode="auto">
              <a:xfrm>
                <a:off x="5114"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9" name="Rectangle 1186"/>
              <p:cNvSpPr>
                <a:spLocks noChangeArrowheads="1"/>
              </p:cNvSpPr>
              <p:nvPr/>
            </p:nvSpPr>
            <p:spPr bwMode="auto">
              <a:xfrm>
                <a:off x="5156"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0" name="Rectangle 1187"/>
              <p:cNvSpPr>
                <a:spLocks noChangeArrowheads="1"/>
              </p:cNvSpPr>
              <p:nvPr/>
            </p:nvSpPr>
            <p:spPr bwMode="auto">
              <a:xfrm>
                <a:off x="5048"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1" name="Rectangle 1188"/>
              <p:cNvSpPr>
                <a:spLocks noChangeArrowheads="1"/>
              </p:cNvSpPr>
              <p:nvPr/>
            </p:nvSpPr>
            <p:spPr bwMode="auto">
              <a:xfrm>
                <a:off x="5092"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2" name="Rectangle 1189"/>
              <p:cNvSpPr>
                <a:spLocks noChangeArrowheads="1"/>
              </p:cNvSpPr>
              <p:nvPr/>
            </p:nvSpPr>
            <p:spPr bwMode="auto">
              <a:xfrm>
                <a:off x="5178"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3" name="Rectangle 1190"/>
              <p:cNvSpPr>
                <a:spLocks noChangeArrowheads="1"/>
              </p:cNvSpPr>
              <p:nvPr/>
            </p:nvSpPr>
            <p:spPr bwMode="auto">
              <a:xfrm>
                <a:off x="520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4" name="Rectangle 1191"/>
              <p:cNvSpPr>
                <a:spLocks noChangeArrowheads="1"/>
              </p:cNvSpPr>
              <p:nvPr/>
            </p:nvSpPr>
            <p:spPr bwMode="auto">
              <a:xfrm>
                <a:off x="524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5" name="Rectangle 1192"/>
              <p:cNvSpPr>
                <a:spLocks noChangeArrowheads="1"/>
              </p:cNvSpPr>
              <p:nvPr/>
            </p:nvSpPr>
            <p:spPr bwMode="auto">
              <a:xfrm>
                <a:off x="526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6" name="Rectangle 1193"/>
              <p:cNvSpPr>
                <a:spLocks noChangeArrowheads="1"/>
              </p:cNvSpPr>
              <p:nvPr/>
            </p:nvSpPr>
            <p:spPr bwMode="auto">
              <a:xfrm>
                <a:off x="528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7" name="Rectangle 1194"/>
              <p:cNvSpPr>
                <a:spLocks noChangeArrowheads="1"/>
              </p:cNvSpPr>
              <p:nvPr/>
            </p:nvSpPr>
            <p:spPr bwMode="auto">
              <a:xfrm>
                <a:off x="5178"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8" name="Rectangle 1195"/>
              <p:cNvSpPr>
                <a:spLocks noChangeArrowheads="1"/>
              </p:cNvSpPr>
              <p:nvPr/>
            </p:nvSpPr>
            <p:spPr bwMode="auto">
              <a:xfrm>
                <a:off x="5222"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9" name="Rectangle 1196"/>
              <p:cNvSpPr>
                <a:spLocks noChangeArrowheads="1"/>
              </p:cNvSpPr>
              <p:nvPr/>
            </p:nvSpPr>
            <p:spPr bwMode="auto">
              <a:xfrm>
                <a:off x="5264"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0" name="Rectangle 1197"/>
              <p:cNvSpPr>
                <a:spLocks noChangeArrowheads="1"/>
              </p:cNvSpPr>
              <p:nvPr/>
            </p:nvSpPr>
            <p:spPr bwMode="auto">
              <a:xfrm>
                <a:off x="5200"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951" name="Rectangle 1198"/>
              <p:cNvSpPr>
                <a:spLocks noChangeArrowheads="1"/>
              </p:cNvSpPr>
              <p:nvPr/>
            </p:nvSpPr>
            <p:spPr bwMode="auto">
              <a:xfrm>
                <a:off x="5286"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52" name="Rectangle 1199"/>
              <p:cNvSpPr>
                <a:spLocks noChangeArrowheads="1"/>
              </p:cNvSpPr>
              <p:nvPr/>
            </p:nvSpPr>
            <p:spPr bwMode="auto">
              <a:xfrm>
                <a:off x="5178"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3" name="Rectangle 1200"/>
              <p:cNvSpPr>
                <a:spLocks noChangeArrowheads="1"/>
              </p:cNvSpPr>
              <p:nvPr/>
            </p:nvSpPr>
            <p:spPr bwMode="auto">
              <a:xfrm>
                <a:off x="5244" y="1103"/>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4" name="Rectangle 1201"/>
              <p:cNvSpPr>
                <a:spLocks noChangeArrowheads="1"/>
              </p:cNvSpPr>
              <p:nvPr/>
            </p:nvSpPr>
            <p:spPr bwMode="auto">
              <a:xfrm>
                <a:off x="5286"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55" name="Rectangle 1202"/>
              <p:cNvSpPr>
                <a:spLocks noChangeArrowheads="1"/>
              </p:cNvSpPr>
              <p:nvPr/>
            </p:nvSpPr>
            <p:spPr bwMode="auto">
              <a:xfrm>
                <a:off x="5178"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56" name="Rectangle 1203"/>
              <p:cNvSpPr>
                <a:spLocks noChangeArrowheads="1"/>
              </p:cNvSpPr>
              <p:nvPr/>
            </p:nvSpPr>
            <p:spPr bwMode="auto">
              <a:xfrm>
                <a:off x="5200" y="1161"/>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57" name="Rectangle 1204"/>
              <p:cNvSpPr>
                <a:spLocks noChangeArrowheads="1"/>
              </p:cNvSpPr>
              <p:nvPr/>
            </p:nvSpPr>
            <p:spPr bwMode="auto">
              <a:xfrm>
                <a:off x="5244"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58" name="Rectangle 1205"/>
              <p:cNvSpPr>
                <a:spLocks noChangeArrowheads="1"/>
              </p:cNvSpPr>
              <p:nvPr/>
            </p:nvSpPr>
            <p:spPr bwMode="auto">
              <a:xfrm>
                <a:off x="528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59" name="Rectangle 1206"/>
              <p:cNvSpPr>
                <a:spLocks noChangeArrowheads="1"/>
              </p:cNvSpPr>
              <p:nvPr/>
            </p:nvSpPr>
            <p:spPr bwMode="auto">
              <a:xfrm>
                <a:off x="5178"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60" name="Rectangle 1207"/>
              <p:cNvSpPr>
                <a:spLocks noChangeArrowheads="1"/>
              </p:cNvSpPr>
              <p:nvPr/>
            </p:nvSpPr>
            <p:spPr bwMode="auto">
              <a:xfrm>
                <a:off x="5222"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61" name="Rectangle 1208"/>
              <p:cNvSpPr>
                <a:spLocks noChangeArrowheads="1"/>
              </p:cNvSpPr>
              <p:nvPr/>
            </p:nvSpPr>
            <p:spPr bwMode="auto">
              <a:xfrm>
                <a:off x="5242" y="1217"/>
                <a:ext cx="36" cy="30"/>
              </a:xfrm>
              <a:prstGeom prst="rect">
                <a:avLst/>
              </a:prstGeom>
              <a:grpFill/>
              <a:ln>
                <a:noFill/>
              </a:ln>
            </p:spPr>
            <p:txBody>
              <a:bodyPr vert="horz" wrap="square" lIns="91440" tIns="45720" rIns="91440" bIns="45720" numCol="1" anchor="t" anchorCtr="0" compatLnSpc="1"/>
              <a:lstStyle/>
              <a:p>
                <a:endParaRPr lang="zh-CN" altLang="en-US"/>
              </a:p>
            </p:txBody>
          </p:sp>
          <p:sp>
            <p:nvSpPr>
              <p:cNvPr id="962" name="Rectangle 1209"/>
              <p:cNvSpPr>
                <a:spLocks noChangeArrowheads="1"/>
              </p:cNvSpPr>
              <p:nvPr/>
            </p:nvSpPr>
            <p:spPr bwMode="auto">
              <a:xfrm>
                <a:off x="520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63" name="Rectangle 1210"/>
              <p:cNvSpPr>
                <a:spLocks noChangeArrowheads="1"/>
              </p:cNvSpPr>
              <p:nvPr/>
            </p:nvSpPr>
            <p:spPr bwMode="auto">
              <a:xfrm>
                <a:off x="526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964" name="Rectangle 1211"/>
              <p:cNvSpPr>
                <a:spLocks noChangeArrowheads="1"/>
              </p:cNvSpPr>
              <p:nvPr/>
            </p:nvSpPr>
            <p:spPr bwMode="auto">
              <a:xfrm>
                <a:off x="5286"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65" name="Rectangle 1212"/>
              <p:cNvSpPr>
                <a:spLocks noChangeArrowheads="1"/>
              </p:cNvSpPr>
              <p:nvPr/>
            </p:nvSpPr>
            <p:spPr bwMode="auto">
              <a:xfrm>
                <a:off x="5178" y="1330"/>
                <a:ext cx="14" cy="30"/>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3" name="Group 1414"/>
            <p:cNvGrpSpPr/>
            <p:nvPr/>
          </p:nvGrpSpPr>
          <p:grpSpPr bwMode="auto">
            <a:xfrm>
              <a:off x="-3529332" y="-1031875"/>
              <a:ext cx="676299" cy="3252788"/>
              <a:chOff x="5048" y="937"/>
              <a:chExt cx="426" cy="2049"/>
            </a:xfrm>
            <a:grpFill/>
          </p:grpSpPr>
          <p:sp>
            <p:nvSpPr>
              <p:cNvPr id="566" name="Rectangle 1214"/>
              <p:cNvSpPr>
                <a:spLocks noChangeArrowheads="1"/>
              </p:cNvSpPr>
              <p:nvPr/>
            </p:nvSpPr>
            <p:spPr bwMode="auto">
              <a:xfrm>
                <a:off x="5222"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67" name="Rectangle 1215"/>
              <p:cNvSpPr>
                <a:spLocks noChangeArrowheads="1"/>
              </p:cNvSpPr>
              <p:nvPr/>
            </p:nvSpPr>
            <p:spPr bwMode="auto">
              <a:xfrm>
                <a:off x="5286"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68" name="Rectangle 1216"/>
              <p:cNvSpPr>
                <a:spLocks noChangeArrowheads="1"/>
              </p:cNvSpPr>
              <p:nvPr/>
            </p:nvSpPr>
            <p:spPr bwMode="auto">
              <a:xfrm>
                <a:off x="520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69" name="Rectangle 1217"/>
              <p:cNvSpPr>
                <a:spLocks noChangeArrowheads="1"/>
              </p:cNvSpPr>
              <p:nvPr/>
            </p:nvSpPr>
            <p:spPr bwMode="auto">
              <a:xfrm>
                <a:off x="526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570" name="Rectangle 1218"/>
              <p:cNvSpPr>
                <a:spLocks noChangeArrowheads="1"/>
              </p:cNvSpPr>
              <p:nvPr/>
            </p:nvSpPr>
            <p:spPr bwMode="auto">
              <a:xfrm>
                <a:off x="5286"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1" name="Rectangle 1219"/>
              <p:cNvSpPr>
                <a:spLocks noChangeArrowheads="1"/>
              </p:cNvSpPr>
              <p:nvPr/>
            </p:nvSpPr>
            <p:spPr bwMode="auto">
              <a:xfrm>
                <a:off x="5244"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2" name="Rectangle 1220"/>
              <p:cNvSpPr>
                <a:spLocks noChangeArrowheads="1"/>
              </p:cNvSpPr>
              <p:nvPr/>
            </p:nvSpPr>
            <p:spPr bwMode="auto">
              <a:xfrm>
                <a:off x="5286"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3" name="Rectangle 1221"/>
              <p:cNvSpPr>
                <a:spLocks noChangeArrowheads="1"/>
              </p:cNvSpPr>
              <p:nvPr/>
            </p:nvSpPr>
            <p:spPr bwMode="auto">
              <a:xfrm>
                <a:off x="5244" y="1498"/>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574" name="Rectangle 1222"/>
              <p:cNvSpPr>
                <a:spLocks noChangeArrowheads="1"/>
              </p:cNvSpPr>
              <p:nvPr/>
            </p:nvSpPr>
            <p:spPr bwMode="auto">
              <a:xfrm>
                <a:off x="528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5" name="Rectangle 1223"/>
              <p:cNvSpPr>
                <a:spLocks noChangeArrowheads="1"/>
              </p:cNvSpPr>
              <p:nvPr/>
            </p:nvSpPr>
            <p:spPr bwMode="auto">
              <a:xfrm>
                <a:off x="5134" y="1554"/>
                <a:ext cx="58" cy="32"/>
              </a:xfrm>
              <a:prstGeom prst="rect">
                <a:avLst/>
              </a:prstGeom>
              <a:grpFill/>
              <a:ln>
                <a:noFill/>
              </a:ln>
            </p:spPr>
            <p:txBody>
              <a:bodyPr vert="horz" wrap="square" lIns="91440" tIns="45720" rIns="91440" bIns="45720" numCol="1" anchor="t" anchorCtr="0" compatLnSpc="1"/>
              <a:lstStyle/>
              <a:p>
                <a:endParaRPr lang="zh-CN" altLang="en-US"/>
              </a:p>
            </p:txBody>
          </p:sp>
          <p:sp>
            <p:nvSpPr>
              <p:cNvPr id="576" name="Rectangle 1224"/>
              <p:cNvSpPr>
                <a:spLocks noChangeArrowheads="1"/>
              </p:cNvSpPr>
              <p:nvPr/>
            </p:nvSpPr>
            <p:spPr bwMode="auto">
              <a:xfrm>
                <a:off x="5244"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7" name="Rectangle 1225"/>
              <p:cNvSpPr>
                <a:spLocks noChangeArrowheads="1"/>
              </p:cNvSpPr>
              <p:nvPr/>
            </p:nvSpPr>
            <p:spPr bwMode="auto">
              <a:xfrm>
                <a:off x="5286"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8" name="Rectangle 1226"/>
              <p:cNvSpPr>
                <a:spLocks noChangeArrowheads="1"/>
              </p:cNvSpPr>
              <p:nvPr/>
            </p:nvSpPr>
            <p:spPr bwMode="auto">
              <a:xfrm>
                <a:off x="5200"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9" name="Rectangle 1227"/>
              <p:cNvSpPr>
                <a:spLocks noChangeArrowheads="1"/>
              </p:cNvSpPr>
              <p:nvPr/>
            </p:nvSpPr>
            <p:spPr bwMode="auto">
              <a:xfrm>
                <a:off x="5222"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0" name="Rectangle 1228"/>
              <p:cNvSpPr>
                <a:spLocks noChangeArrowheads="1"/>
              </p:cNvSpPr>
              <p:nvPr/>
            </p:nvSpPr>
            <p:spPr bwMode="auto">
              <a:xfrm>
                <a:off x="5266" y="1610"/>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1" name="Rectangle 1229"/>
              <p:cNvSpPr>
                <a:spLocks noChangeArrowheads="1"/>
              </p:cNvSpPr>
              <p:nvPr/>
            </p:nvSpPr>
            <p:spPr bwMode="auto">
              <a:xfrm>
                <a:off x="5200"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2" name="Rectangle 1230"/>
              <p:cNvSpPr>
                <a:spLocks noChangeArrowheads="1"/>
              </p:cNvSpPr>
              <p:nvPr/>
            </p:nvSpPr>
            <p:spPr bwMode="auto">
              <a:xfrm>
                <a:off x="5244"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3" name="Rectangle 1231"/>
              <p:cNvSpPr>
                <a:spLocks noChangeArrowheads="1"/>
              </p:cNvSpPr>
              <p:nvPr/>
            </p:nvSpPr>
            <p:spPr bwMode="auto">
              <a:xfrm>
                <a:off x="526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584" name="Rectangle 1232"/>
              <p:cNvSpPr>
                <a:spLocks noChangeArrowheads="1"/>
              </p:cNvSpPr>
              <p:nvPr/>
            </p:nvSpPr>
            <p:spPr bwMode="auto">
              <a:xfrm>
                <a:off x="5286"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5" name="Rectangle 1233"/>
              <p:cNvSpPr>
                <a:spLocks noChangeArrowheads="1"/>
              </p:cNvSpPr>
              <p:nvPr/>
            </p:nvSpPr>
            <p:spPr bwMode="auto">
              <a:xfrm>
                <a:off x="5200" y="1722"/>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586" name="Rectangle 1234"/>
              <p:cNvSpPr>
                <a:spLocks noChangeArrowheads="1"/>
              </p:cNvSpPr>
              <p:nvPr/>
            </p:nvSpPr>
            <p:spPr bwMode="auto">
              <a:xfrm>
                <a:off x="5286"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7" name="Rectangle 1235"/>
              <p:cNvSpPr>
                <a:spLocks noChangeArrowheads="1"/>
              </p:cNvSpPr>
              <p:nvPr/>
            </p:nvSpPr>
            <p:spPr bwMode="auto">
              <a:xfrm>
                <a:off x="5178"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88" name="Rectangle 1236"/>
              <p:cNvSpPr>
                <a:spLocks noChangeArrowheads="1"/>
              </p:cNvSpPr>
              <p:nvPr/>
            </p:nvSpPr>
            <p:spPr bwMode="auto">
              <a:xfrm>
                <a:off x="5286"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89" name="Rectangle 1237"/>
              <p:cNvSpPr>
                <a:spLocks noChangeArrowheads="1"/>
              </p:cNvSpPr>
              <p:nvPr/>
            </p:nvSpPr>
            <p:spPr bwMode="auto">
              <a:xfrm>
                <a:off x="5178" y="183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90" name="Rectangle 1238"/>
              <p:cNvSpPr>
                <a:spLocks noChangeArrowheads="1"/>
              </p:cNvSpPr>
              <p:nvPr/>
            </p:nvSpPr>
            <p:spPr bwMode="auto">
              <a:xfrm>
                <a:off x="5200"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1" name="Rectangle 1239"/>
              <p:cNvSpPr>
                <a:spLocks noChangeArrowheads="1"/>
              </p:cNvSpPr>
              <p:nvPr/>
            </p:nvSpPr>
            <p:spPr bwMode="auto">
              <a:xfrm>
                <a:off x="524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2" name="Rectangle 1240"/>
              <p:cNvSpPr>
                <a:spLocks noChangeArrowheads="1"/>
              </p:cNvSpPr>
              <p:nvPr/>
            </p:nvSpPr>
            <p:spPr bwMode="auto">
              <a:xfrm>
                <a:off x="5266" y="1836"/>
                <a:ext cx="3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3" name="Rectangle 1241"/>
              <p:cNvSpPr>
                <a:spLocks noChangeArrowheads="1"/>
              </p:cNvSpPr>
              <p:nvPr/>
            </p:nvSpPr>
            <p:spPr bwMode="auto">
              <a:xfrm>
                <a:off x="5222"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4" name="Rectangle 1242"/>
              <p:cNvSpPr>
                <a:spLocks noChangeArrowheads="1"/>
              </p:cNvSpPr>
              <p:nvPr/>
            </p:nvSpPr>
            <p:spPr bwMode="auto">
              <a:xfrm>
                <a:off x="5264"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95" name="Rectangle 1243"/>
              <p:cNvSpPr>
                <a:spLocks noChangeArrowheads="1"/>
              </p:cNvSpPr>
              <p:nvPr/>
            </p:nvSpPr>
            <p:spPr bwMode="auto">
              <a:xfrm>
                <a:off x="528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6" name="Rectangle 1244"/>
              <p:cNvSpPr>
                <a:spLocks noChangeArrowheads="1"/>
              </p:cNvSpPr>
              <p:nvPr/>
            </p:nvSpPr>
            <p:spPr bwMode="auto">
              <a:xfrm>
                <a:off x="5178"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597" name="Rectangle 1245"/>
              <p:cNvSpPr>
                <a:spLocks noChangeArrowheads="1"/>
              </p:cNvSpPr>
              <p:nvPr/>
            </p:nvSpPr>
            <p:spPr bwMode="auto">
              <a:xfrm>
                <a:off x="5200"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598" name="Rectangle 1246"/>
              <p:cNvSpPr>
                <a:spLocks noChangeArrowheads="1"/>
              </p:cNvSpPr>
              <p:nvPr/>
            </p:nvSpPr>
            <p:spPr bwMode="auto">
              <a:xfrm>
                <a:off x="5222"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599" name="Rectangle 1247"/>
              <p:cNvSpPr>
                <a:spLocks noChangeArrowheads="1"/>
              </p:cNvSpPr>
              <p:nvPr/>
            </p:nvSpPr>
            <p:spPr bwMode="auto">
              <a:xfrm>
                <a:off x="528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600" name="Rectangle 1248"/>
              <p:cNvSpPr>
                <a:spLocks noChangeArrowheads="1"/>
              </p:cNvSpPr>
              <p:nvPr/>
            </p:nvSpPr>
            <p:spPr bwMode="auto">
              <a:xfrm>
                <a:off x="5178"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1" name="Rectangle 1249"/>
              <p:cNvSpPr>
                <a:spLocks noChangeArrowheads="1"/>
              </p:cNvSpPr>
              <p:nvPr/>
            </p:nvSpPr>
            <p:spPr bwMode="auto">
              <a:xfrm>
                <a:off x="5222"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2" name="Rectangle 1250"/>
              <p:cNvSpPr>
                <a:spLocks noChangeArrowheads="1"/>
              </p:cNvSpPr>
              <p:nvPr/>
            </p:nvSpPr>
            <p:spPr bwMode="auto">
              <a:xfrm>
                <a:off x="5264"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3" name="Rectangle 1251"/>
              <p:cNvSpPr>
                <a:spLocks noChangeArrowheads="1"/>
              </p:cNvSpPr>
              <p:nvPr/>
            </p:nvSpPr>
            <p:spPr bwMode="auto">
              <a:xfrm>
                <a:off x="5200"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4" name="Rectangle 1252"/>
              <p:cNvSpPr>
                <a:spLocks noChangeArrowheads="1"/>
              </p:cNvSpPr>
              <p:nvPr/>
            </p:nvSpPr>
            <p:spPr bwMode="auto">
              <a:xfrm>
                <a:off x="5244"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5" name="Rectangle 1253"/>
              <p:cNvSpPr>
                <a:spLocks noChangeArrowheads="1"/>
              </p:cNvSpPr>
              <p:nvPr/>
            </p:nvSpPr>
            <p:spPr bwMode="auto">
              <a:xfrm>
                <a:off x="5286"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6" name="Rectangle 1254"/>
              <p:cNvSpPr>
                <a:spLocks noChangeArrowheads="1"/>
              </p:cNvSpPr>
              <p:nvPr/>
            </p:nvSpPr>
            <p:spPr bwMode="auto">
              <a:xfrm>
                <a:off x="5178"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7" name="Rectangle 1255"/>
              <p:cNvSpPr>
                <a:spLocks noChangeArrowheads="1"/>
              </p:cNvSpPr>
              <p:nvPr/>
            </p:nvSpPr>
            <p:spPr bwMode="auto">
              <a:xfrm>
                <a:off x="5222"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8" name="Rectangle 1256"/>
              <p:cNvSpPr>
                <a:spLocks noChangeArrowheads="1"/>
              </p:cNvSpPr>
              <p:nvPr/>
            </p:nvSpPr>
            <p:spPr bwMode="auto">
              <a:xfrm>
                <a:off x="528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9" name="Rectangle 1257"/>
              <p:cNvSpPr>
                <a:spLocks noChangeArrowheads="1"/>
              </p:cNvSpPr>
              <p:nvPr/>
            </p:nvSpPr>
            <p:spPr bwMode="auto">
              <a:xfrm>
                <a:off x="5092"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0" name="Rectangle 1258"/>
              <p:cNvSpPr>
                <a:spLocks noChangeArrowheads="1"/>
              </p:cNvSpPr>
              <p:nvPr/>
            </p:nvSpPr>
            <p:spPr bwMode="auto">
              <a:xfrm>
                <a:off x="515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1" name="Rectangle 1259"/>
              <p:cNvSpPr>
                <a:spLocks noChangeArrowheads="1"/>
              </p:cNvSpPr>
              <p:nvPr/>
            </p:nvSpPr>
            <p:spPr bwMode="auto">
              <a:xfrm>
                <a:off x="5178" y="217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2" name="Rectangle 1260"/>
              <p:cNvSpPr>
                <a:spLocks noChangeArrowheads="1"/>
              </p:cNvSpPr>
              <p:nvPr/>
            </p:nvSpPr>
            <p:spPr bwMode="auto">
              <a:xfrm>
                <a:off x="5222"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3" name="Rectangle 1261"/>
              <p:cNvSpPr>
                <a:spLocks noChangeArrowheads="1"/>
              </p:cNvSpPr>
              <p:nvPr/>
            </p:nvSpPr>
            <p:spPr bwMode="auto">
              <a:xfrm>
                <a:off x="5048"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4" name="Rectangle 1262"/>
              <p:cNvSpPr>
                <a:spLocks noChangeArrowheads="1"/>
              </p:cNvSpPr>
              <p:nvPr/>
            </p:nvSpPr>
            <p:spPr bwMode="auto">
              <a:xfrm>
                <a:off x="5070"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5" name="Rectangle 1263"/>
              <p:cNvSpPr>
                <a:spLocks noChangeArrowheads="1"/>
              </p:cNvSpPr>
              <p:nvPr/>
            </p:nvSpPr>
            <p:spPr bwMode="auto">
              <a:xfrm>
                <a:off x="5134"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6" name="Rectangle 1264"/>
              <p:cNvSpPr>
                <a:spLocks noChangeArrowheads="1"/>
              </p:cNvSpPr>
              <p:nvPr/>
            </p:nvSpPr>
            <p:spPr bwMode="auto">
              <a:xfrm>
                <a:off x="5178"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7" name="Rectangle 1265"/>
              <p:cNvSpPr>
                <a:spLocks noChangeArrowheads="1"/>
              </p:cNvSpPr>
              <p:nvPr/>
            </p:nvSpPr>
            <p:spPr bwMode="auto">
              <a:xfrm>
                <a:off x="5286"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8" name="Rectangle 1266"/>
              <p:cNvSpPr>
                <a:spLocks noChangeArrowheads="1"/>
              </p:cNvSpPr>
              <p:nvPr/>
            </p:nvSpPr>
            <p:spPr bwMode="auto">
              <a:xfrm>
                <a:off x="515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9" name="Rectangle 1267"/>
              <p:cNvSpPr>
                <a:spLocks noChangeArrowheads="1"/>
              </p:cNvSpPr>
              <p:nvPr/>
            </p:nvSpPr>
            <p:spPr bwMode="auto">
              <a:xfrm>
                <a:off x="5114"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0" name="Rectangle 1268"/>
              <p:cNvSpPr>
                <a:spLocks noChangeArrowheads="1"/>
              </p:cNvSpPr>
              <p:nvPr/>
            </p:nvSpPr>
            <p:spPr bwMode="auto">
              <a:xfrm>
                <a:off x="5264"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21" name="Rectangle 1269"/>
              <p:cNvSpPr>
                <a:spLocks noChangeArrowheads="1"/>
              </p:cNvSpPr>
              <p:nvPr/>
            </p:nvSpPr>
            <p:spPr bwMode="auto">
              <a:xfrm>
                <a:off x="528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2" name="Rectangle 1270"/>
              <p:cNvSpPr>
                <a:spLocks noChangeArrowheads="1"/>
              </p:cNvSpPr>
              <p:nvPr/>
            </p:nvSpPr>
            <p:spPr bwMode="auto">
              <a:xfrm>
                <a:off x="5200"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3" name="Rectangle 1271"/>
              <p:cNvSpPr>
                <a:spLocks noChangeArrowheads="1"/>
              </p:cNvSpPr>
              <p:nvPr/>
            </p:nvSpPr>
            <p:spPr bwMode="auto">
              <a:xfrm>
                <a:off x="5092"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4" name="Rectangle 1272"/>
              <p:cNvSpPr>
                <a:spLocks noChangeArrowheads="1"/>
              </p:cNvSpPr>
              <p:nvPr/>
            </p:nvSpPr>
            <p:spPr bwMode="auto">
              <a:xfrm>
                <a:off x="5244"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5" name="Rectangle 1273"/>
              <p:cNvSpPr>
                <a:spLocks noChangeArrowheads="1"/>
              </p:cNvSpPr>
              <p:nvPr/>
            </p:nvSpPr>
            <p:spPr bwMode="auto">
              <a:xfrm>
                <a:off x="5286"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6" name="Rectangle 1274"/>
              <p:cNvSpPr>
                <a:spLocks noChangeArrowheads="1"/>
              </p:cNvSpPr>
              <p:nvPr/>
            </p:nvSpPr>
            <p:spPr bwMode="auto">
              <a:xfrm>
                <a:off x="5048" y="23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27" name="Rectangle 1275"/>
              <p:cNvSpPr>
                <a:spLocks noChangeArrowheads="1"/>
              </p:cNvSpPr>
              <p:nvPr/>
            </p:nvSpPr>
            <p:spPr bwMode="auto">
              <a:xfrm>
                <a:off x="511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8" name="Rectangle 1276"/>
              <p:cNvSpPr>
                <a:spLocks noChangeArrowheads="1"/>
              </p:cNvSpPr>
              <p:nvPr/>
            </p:nvSpPr>
            <p:spPr bwMode="auto">
              <a:xfrm>
                <a:off x="5070"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9" name="Rectangle 1277"/>
              <p:cNvSpPr>
                <a:spLocks noChangeArrowheads="1"/>
              </p:cNvSpPr>
              <p:nvPr/>
            </p:nvSpPr>
            <p:spPr bwMode="auto">
              <a:xfrm>
                <a:off x="5222"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0" name="Rectangle 1278"/>
              <p:cNvSpPr>
                <a:spLocks noChangeArrowheads="1"/>
              </p:cNvSpPr>
              <p:nvPr/>
            </p:nvSpPr>
            <p:spPr bwMode="auto">
              <a:xfrm>
                <a:off x="524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1" name="Rectangle 1279"/>
              <p:cNvSpPr>
                <a:spLocks noChangeArrowheads="1"/>
              </p:cNvSpPr>
              <p:nvPr/>
            </p:nvSpPr>
            <p:spPr bwMode="auto">
              <a:xfrm>
                <a:off x="5048"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32" name="Rectangle 1280"/>
              <p:cNvSpPr>
                <a:spLocks noChangeArrowheads="1"/>
              </p:cNvSpPr>
              <p:nvPr/>
            </p:nvSpPr>
            <p:spPr bwMode="auto">
              <a:xfrm>
                <a:off x="5200"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3" name="Rectangle 1281"/>
              <p:cNvSpPr>
                <a:spLocks noChangeArrowheads="1"/>
              </p:cNvSpPr>
              <p:nvPr/>
            </p:nvSpPr>
            <p:spPr bwMode="auto">
              <a:xfrm>
                <a:off x="5114"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4" name="Rectangle 1282"/>
              <p:cNvSpPr>
                <a:spLocks noChangeArrowheads="1"/>
              </p:cNvSpPr>
              <p:nvPr/>
            </p:nvSpPr>
            <p:spPr bwMode="auto">
              <a:xfrm>
                <a:off x="5156"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5" name="Rectangle 1283"/>
              <p:cNvSpPr>
                <a:spLocks noChangeArrowheads="1"/>
              </p:cNvSpPr>
              <p:nvPr/>
            </p:nvSpPr>
            <p:spPr bwMode="auto">
              <a:xfrm>
                <a:off x="5286"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6" name="Rectangle 1284"/>
              <p:cNvSpPr>
                <a:spLocks noChangeArrowheads="1"/>
              </p:cNvSpPr>
              <p:nvPr/>
            </p:nvSpPr>
            <p:spPr bwMode="auto">
              <a:xfrm>
                <a:off x="5048"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37" name="Rectangle 1285"/>
              <p:cNvSpPr>
                <a:spLocks noChangeArrowheads="1"/>
              </p:cNvSpPr>
              <p:nvPr/>
            </p:nvSpPr>
            <p:spPr bwMode="auto">
              <a:xfrm>
                <a:off x="5200"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8" name="Rectangle 1286"/>
              <p:cNvSpPr>
                <a:spLocks noChangeArrowheads="1"/>
              </p:cNvSpPr>
              <p:nvPr/>
            </p:nvSpPr>
            <p:spPr bwMode="auto">
              <a:xfrm>
                <a:off x="511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9" name="Rectangle 1287"/>
              <p:cNvSpPr>
                <a:spLocks noChangeArrowheads="1"/>
              </p:cNvSpPr>
              <p:nvPr/>
            </p:nvSpPr>
            <p:spPr bwMode="auto">
              <a:xfrm>
                <a:off x="5178"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40" name="Rectangle 1288"/>
              <p:cNvSpPr>
                <a:spLocks noChangeArrowheads="1"/>
              </p:cNvSpPr>
              <p:nvPr/>
            </p:nvSpPr>
            <p:spPr bwMode="auto">
              <a:xfrm>
                <a:off x="5286"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1" name="Rectangle 1289"/>
              <p:cNvSpPr>
                <a:spLocks noChangeArrowheads="1"/>
              </p:cNvSpPr>
              <p:nvPr/>
            </p:nvSpPr>
            <p:spPr bwMode="auto">
              <a:xfrm>
                <a:off x="5200"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2" name="Rectangle 1290"/>
              <p:cNvSpPr>
                <a:spLocks noChangeArrowheads="1"/>
              </p:cNvSpPr>
              <p:nvPr/>
            </p:nvSpPr>
            <p:spPr bwMode="auto">
              <a:xfrm>
                <a:off x="5092"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3" name="Rectangle 1291"/>
              <p:cNvSpPr>
                <a:spLocks noChangeArrowheads="1"/>
              </p:cNvSpPr>
              <p:nvPr/>
            </p:nvSpPr>
            <p:spPr bwMode="auto">
              <a:xfrm>
                <a:off x="5156"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4" name="Rectangle 1292"/>
              <p:cNvSpPr>
                <a:spLocks noChangeArrowheads="1"/>
              </p:cNvSpPr>
              <p:nvPr/>
            </p:nvSpPr>
            <p:spPr bwMode="auto">
              <a:xfrm>
                <a:off x="5048"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45" name="Rectangle 1293"/>
              <p:cNvSpPr>
                <a:spLocks noChangeArrowheads="1"/>
              </p:cNvSpPr>
              <p:nvPr/>
            </p:nvSpPr>
            <p:spPr bwMode="auto">
              <a:xfrm>
                <a:off x="5156"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6" name="Rectangle 1294"/>
              <p:cNvSpPr>
                <a:spLocks noChangeArrowheads="1"/>
              </p:cNvSpPr>
              <p:nvPr/>
            </p:nvSpPr>
            <p:spPr bwMode="auto">
              <a:xfrm>
                <a:off x="5286"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7" name="Rectangle 1295"/>
              <p:cNvSpPr>
                <a:spLocks noChangeArrowheads="1"/>
              </p:cNvSpPr>
              <p:nvPr/>
            </p:nvSpPr>
            <p:spPr bwMode="auto">
              <a:xfrm>
                <a:off x="5200"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648" name="Rectangle 1296"/>
              <p:cNvSpPr>
                <a:spLocks noChangeArrowheads="1"/>
              </p:cNvSpPr>
              <p:nvPr/>
            </p:nvSpPr>
            <p:spPr bwMode="auto">
              <a:xfrm>
                <a:off x="5114"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649" name="Rectangle 1297"/>
              <p:cNvSpPr>
                <a:spLocks noChangeArrowheads="1"/>
              </p:cNvSpPr>
              <p:nvPr/>
            </p:nvSpPr>
            <p:spPr bwMode="auto">
              <a:xfrm>
                <a:off x="5048"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0" name="Rectangle 1298"/>
              <p:cNvSpPr>
                <a:spLocks noChangeArrowheads="1"/>
              </p:cNvSpPr>
              <p:nvPr/>
            </p:nvSpPr>
            <p:spPr bwMode="auto">
              <a:xfrm>
                <a:off x="5156"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1" name="Rectangle 1299"/>
              <p:cNvSpPr>
                <a:spLocks noChangeArrowheads="1"/>
              </p:cNvSpPr>
              <p:nvPr/>
            </p:nvSpPr>
            <p:spPr bwMode="auto">
              <a:xfrm>
                <a:off x="5286"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2" name="Rectangle 1300"/>
              <p:cNvSpPr>
                <a:spLocks noChangeArrowheads="1"/>
              </p:cNvSpPr>
              <p:nvPr/>
            </p:nvSpPr>
            <p:spPr bwMode="auto">
              <a:xfrm>
                <a:off x="5048" y="273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3" name="Rectangle 1301"/>
              <p:cNvSpPr>
                <a:spLocks noChangeArrowheads="1"/>
              </p:cNvSpPr>
              <p:nvPr/>
            </p:nvSpPr>
            <p:spPr bwMode="auto">
              <a:xfrm>
                <a:off x="5286" y="273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4" name="Rectangle 1302"/>
              <p:cNvSpPr>
                <a:spLocks noChangeArrowheads="1"/>
              </p:cNvSpPr>
              <p:nvPr/>
            </p:nvSpPr>
            <p:spPr bwMode="auto">
              <a:xfrm>
                <a:off x="5156" y="27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5" name="Rectangle 1303"/>
              <p:cNvSpPr>
                <a:spLocks noChangeArrowheads="1"/>
              </p:cNvSpPr>
              <p:nvPr/>
            </p:nvSpPr>
            <p:spPr bwMode="auto">
              <a:xfrm>
                <a:off x="5286" y="27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6" name="Rectangle 1304"/>
              <p:cNvSpPr>
                <a:spLocks noChangeArrowheads="1"/>
              </p:cNvSpPr>
              <p:nvPr/>
            </p:nvSpPr>
            <p:spPr bwMode="auto">
              <a:xfrm>
                <a:off x="5048" y="284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7" name="Rectangle 1305"/>
              <p:cNvSpPr>
                <a:spLocks noChangeArrowheads="1"/>
              </p:cNvSpPr>
              <p:nvPr/>
            </p:nvSpPr>
            <p:spPr bwMode="auto">
              <a:xfrm>
                <a:off x="5178" y="284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8" name="Rectangle 1306"/>
              <p:cNvSpPr>
                <a:spLocks noChangeArrowheads="1"/>
              </p:cNvSpPr>
              <p:nvPr/>
            </p:nvSpPr>
            <p:spPr bwMode="auto">
              <a:xfrm>
                <a:off x="5156" y="290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9" name="Rectangle 1307"/>
              <p:cNvSpPr>
                <a:spLocks noChangeArrowheads="1"/>
              </p:cNvSpPr>
              <p:nvPr/>
            </p:nvSpPr>
            <p:spPr bwMode="auto">
              <a:xfrm>
                <a:off x="5156" y="295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60" name="Rectangle 1308"/>
              <p:cNvSpPr>
                <a:spLocks noChangeArrowheads="1"/>
              </p:cNvSpPr>
              <p:nvPr/>
            </p:nvSpPr>
            <p:spPr bwMode="auto">
              <a:xfrm>
                <a:off x="5286" y="290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61" name="Freeform 1309"/>
              <p:cNvSpPr/>
              <p:nvPr/>
            </p:nvSpPr>
            <p:spPr bwMode="auto">
              <a:xfrm>
                <a:off x="5320" y="937"/>
                <a:ext cx="154" cy="348"/>
              </a:xfrm>
              <a:custGeom>
                <a:avLst/>
                <a:gdLst>
                  <a:gd name="T0" fmla="*/ 0 w 154"/>
                  <a:gd name="T1" fmla="*/ 0 h 348"/>
                  <a:gd name="T2" fmla="*/ 0 w 154"/>
                  <a:gd name="T3" fmla="*/ 30 h 348"/>
                  <a:gd name="T4" fmla="*/ 154 w 154"/>
                  <a:gd name="T5" fmla="*/ 348 h 348"/>
                  <a:gd name="T6" fmla="*/ 154 w 154"/>
                  <a:gd name="T7" fmla="*/ 334 h 348"/>
                  <a:gd name="T8" fmla="*/ 0 w 154"/>
                  <a:gd name="T9" fmla="*/ 0 h 348"/>
                </a:gdLst>
                <a:ahLst/>
                <a:cxnLst>
                  <a:cxn ang="0">
                    <a:pos x="T0" y="T1"/>
                  </a:cxn>
                  <a:cxn ang="0">
                    <a:pos x="T2" y="T3"/>
                  </a:cxn>
                  <a:cxn ang="0">
                    <a:pos x="T4" y="T5"/>
                  </a:cxn>
                  <a:cxn ang="0">
                    <a:pos x="T6" y="T7"/>
                  </a:cxn>
                  <a:cxn ang="0">
                    <a:pos x="T8" y="T9"/>
                  </a:cxn>
                </a:cxnLst>
                <a:rect l="0" t="0" r="r" b="b"/>
                <a:pathLst>
                  <a:path w="154" h="348">
                    <a:moveTo>
                      <a:pt x="0" y="0"/>
                    </a:moveTo>
                    <a:lnTo>
                      <a:pt x="0" y="30"/>
                    </a:lnTo>
                    <a:lnTo>
                      <a:pt x="154" y="348"/>
                    </a:lnTo>
                    <a:lnTo>
                      <a:pt x="154" y="33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2" name="Freeform 1310"/>
              <p:cNvSpPr/>
              <p:nvPr/>
            </p:nvSpPr>
            <p:spPr bwMode="auto">
              <a:xfrm>
                <a:off x="5320" y="993"/>
                <a:ext cx="54" cy="136"/>
              </a:xfrm>
              <a:custGeom>
                <a:avLst/>
                <a:gdLst>
                  <a:gd name="T0" fmla="*/ 0 w 54"/>
                  <a:gd name="T1" fmla="*/ 0 h 136"/>
                  <a:gd name="T2" fmla="*/ 54 w 54"/>
                  <a:gd name="T3" fmla="*/ 110 h 136"/>
                  <a:gd name="T4" fmla="*/ 54 w 54"/>
                  <a:gd name="T5" fmla="*/ 136 h 136"/>
                  <a:gd name="T6" fmla="*/ 0 w 54"/>
                  <a:gd name="T7" fmla="*/ 30 h 136"/>
                  <a:gd name="T8" fmla="*/ 0 w 54"/>
                  <a:gd name="T9" fmla="*/ 0 h 136"/>
                </a:gdLst>
                <a:ahLst/>
                <a:cxnLst>
                  <a:cxn ang="0">
                    <a:pos x="T0" y="T1"/>
                  </a:cxn>
                  <a:cxn ang="0">
                    <a:pos x="T2" y="T3"/>
                  </a:cxn>
                  <a:cxn ang="0">
                    <a:pos x="T4" y="T5"/>
                  </a:cxn>
                  <a:cxn ang="0">
                    <a:pos x="T6" y="T7"/>
                  </a:cxn>
                  <a:cxn ang="0">
                    <a:pos x="T8" y="T9"/>
                  </a:cxn>
                </a:cxnLst>
                <a:rect l="0" t="0" r="r" b="b"/>
                <a:pathLst>
                  <a:path w="54" h="136">
                    <a:moveTo>
                      <a:pt x="0" y="0"/>
                    </a:moveTo>
                    <a:lnTo>
                      <a:pt x="54" y="110"/>
                    </a:lnTo>
                    <a:lnTo>
                      <a:pt x="54" y="136"/>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3" name="Freeform 1311"/>
              <p:cNvSpPr/>
              <p:nvPr/>
            </p:nvSpPr>
            <p:spPr bwMode="auto">
              <a:xfrm>
                <a:off x="5390" y="1135"/>
                <a:ext cx="48" cy="118"/>
              </a:xfrm>
              <a:custGeom>
                <a:avLst/>
                <a:gdLst>
                  <a:gd name="T0" fmla="*/ 0 w 48"/>
                  <a:gd name="T1" fmla="*/ 0 h 118"/>
                  <a:gd name="T2" fmla="*/ 48 w 48"/>
                  <a:gd name="T3" fmla="*/ 98 h 118"/>
                  <a:gd name="T4" fmla="*/ 48 w 48"/>
                  <a:gd name="T5" fmla="*/ 118 h 118"/>
                  <a:gd name="T6" fmla="*/ 0 w 48"/>
                  <a:gd name="T7" fmla="*/ 24 h 118"/>
                  <a:gd name="T8" fmla="*/ 0 w 48"/>
                  <a:gd name="T9" fmla="*/ 0 h 118"/>
                </a:gdLst>
                <a:ahLst/>
                <a:cxnLst>
                  <a:cxn ang="0">
                    <a:pos x="T0" y="T1"/>
                  </a:cxn>
                  <a:cxn ang="0">
                    <a:pos x="T2" y="T3"/>
                  </a:cxn>
                  <a:cxn ang="0">
                    <a:pos x="T4" y="T5"/>
                  </a:cxn>
                  <a:cxn ang="0">
                    <a:pos x="T6" y="T7"/>
                  </a:cxn>
                  <a:cxn ang="0">
                    <a:pos x="T8" y="T9"/>
                  </a:cxn>
                </a:cxnLst>
                <a:rect l="0" t="0" r="r" b="b"/>
                <a:pathLst>
                  <a:path w="48" h="118">
                    <a:moveTo>
                      <a:pt x="0" y="0"/>
                    </a:moveTo>
                    <a:lnTo>
                      <a:pt x="48" y="98"/>
                    </a:lnTo>
                    <a:lnTo>
                      <a:pt x="48" y="11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4" name="Freeform 1312"/>
              <p:cNvSpPr/>
              <p:nvPr/>
            </p:nvSpPr>
            <p:spPr bwMode="auto">
              <a:xfrm>
                <a:off x="5454" y="1265"/>
                <a:ext cx="20" cy="57"/>
              </a:xfrm>
              <a:custGeom>
                <a:avLst/>
                <a:gdLst>
                  <a:gd name="T0" fmla="*/ 20 w 20"/>
                  <a:gd name="T1" fmla="*/ 41 h 57"/>
                  <a:gd name="T2" fmla="*/ 20 w 20"/>
                  <a:gd name="T3" fmla="*/ 57 h 57"/>
                  <a:gd name="T4" fmla="*/ 0 w 20"/>
                  <a:gd name="T5" fmla="*/ 18 h 57"/>
                  <a:gd name="T6" fmla="*/ 0 w 20"/>
                  <a:gd name="T7" fmla="*/ 0 h 57"/>
                  <a:gd name="T8" fmla="*/ 20 w 20"/>
                  <a:gd name="T9" fmla="*/ 41 h 57"/>
                </a:gdLst>
                <a:ahLst/>
                <a:cxnLst>
                  <a:cxn ang="0">
                    <a:pos x="T0" y="T1"/>
                  </a:cxn>
                  <a:cxn ang="0">
                    <a:pos x="T2" y="T3"/>
                  </a:cxn>
                  <a:cxn ang="0">
                    <a:pos x="T4" y="T5"/>
                  </a:cxn>
                  <a:cxn ang="0">
                    <a:pos x="T6" y="T7"/>
                  </a:cxn>
                  <a:cxn ang="0">
                    <a:pos x="T8" y="T9"/>
                  </a:cxn>
                </a:cxnLst>
                <a:rect l="0" t="0" r="r" b="b"/>
                <a:pathLst>
                  <a:path w="20" h="57">
                    <a:moveTo>
                      <a:pt x="20" y="41"/>
                    </a:moveTo>
                    <a:lnTo>
                      <a:pt x="20" y="57"/>
                    </a:lnTo>
                    <a:lnTo>
                      <a:pt x="0" y="18"/>
                    </a:lnTo>
                    <a:lnTo>
                      <a:pt x="0" y="0"/>
                    </a:lnTo>
                    <a:lnTo>
                      <a:pt x="20" y="41"/>
                    </a:lnTo>
                    <a:close/>
                  </a:path>
                </a:pathLst>
              </a:custGeom>
              <a:grpFill/>
              <a:ln>
                <a:noFill/>
              </a:ln>
            </p:spPr>
            <p:txBody>
              <a:bodyPr vert="horz" wrap="square" lIns="91440" tIns="45720" rIns="91440" bIns="45720" numCol="1" anchor="t" anchorCtr="0" compatLnSpc="1"/>
              <a:lstStyle/>
              <a:p>
                <a:endParaRPr lang="zh-CN" altLang="en-US"/>
              </a:p>
            </p:txBody>
          </p:sp>
          <p:sp>
            <p:nvSpPr>
              <p:cNvPr id="665" name="Freeform 1313"/>
              <p:cNvSpPr/>
              <p:nvPr/>
            </p:nvSpPr>
            <p:spPr bwMode="auto">
              <a:xfrm>
                <a:off x="5320" y="1049"/>
                <a:ext cx="154" cy="307"/>
              </a:xfrm>
              <a:custGeom>
                <a:avLst/>
                <a:gdLst>
                  <a:gd name="T0" fmla="*/ 0 w 154"/>
                  <a:gd name="T1" fmla="*/ 0 h 307"/>
                  <a:gd name="T2" fmla="*/ 0 w 154"/>
                  <a:gd name="T3" fmla="*/ 32 h 307"/>
                  <a:gd name="T4" fmla="*/ 154 w 154"/>
                  <a:gd name="T5" fmla="*/ 307 h 307"/>
                  <a:gd name="T6" fmla="*/ 154 w 154"/>
                  <a:gd name="T7" fmla="*/ 291 h 307"/>
                  <a:gd name="T8" fmla="*/ 0 w 154"/>
                  <a:gd name="T9" fmla="*/ 0 h 307"/>
                </a:gdLst>
                <a:ahLst/>
                <a:cxnLst>
                  <a:cxn ang="0">
                    <a:pos x="T0" y="T1"/>
                  </a:cxn>
                  <a:cxn ang="0">
                    <a:pos x="T2" y="T3"/>
                  </a:cxn>
                  <a:cxn ang="0">
                    <a:pos x="T4" y="T5"/>
                  </a:cxn>
                  <a:cxn ang="0">
                    <a:pos x="T6" y="T7"/>
                  </a:cxn>
                  <a:cxn ang="0">
                    <a:pos x="T8" y="T9"/>
                  </a:cxn>
                </a:cxnLst>
                <a:rect l="0" t="0" r="r" b="b"/>
                <a:pathLst>
                  <a:path w="154" h="307">
                    <a:moveTo>
                      <a:pt x="0" y="0"/>
                    </a:moveTo>
                    <a:lnTo>
                      <a:pt x="0" y="32"/>
                    </a:lnTo>
                    <a:lnTo>
                      <a:pt x="154" y="307"/>
                    </a:lnTo>
                    <a:lnTo>
                      <a:pt x="154" y="291"/>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6" name="Freeform 1314"/>
              <p:cNvSpPr/>
              <p:nvPr/>
            </p:nvSpPr>
            <p:spPr bwMode="auto">
              <a:xfrm>
                <a:off x="5320" y="1105"/>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7" name="Freeform 1315"/>
              <p:cNvSpPr/>
              <p:nvPr/>
            </p:nvSpPr>
            <p:spPr bwMode="auto">
              <a:xfrm>
                <a:off x="5352" y="1161"/>
                <a:ext cx="34" cy="86"/>
              </a:xfrm>
              <a:custGeom>
                <a:avLst/>
                <a:gdLst>
                  <a:gd name="T0" fmla="*/ 34 w 34"/>
                  <a:gd name="T1" fmla="*/ 62 h 86"/>
                  <a:gd name="T2" fmla="*/ 34 w 34"/>
                  <a:gd name="T3" fmla="*/ 86 h 86"/>
                  <a:gd name="T4" fmla="*/ 0 w 34"/>
                  <a:gd name="T5" fmla="*/ 28 h 86"/>
                  <a:gd name="T6" fmla="*/ 0 w 34"/>
                  <a:gd name="T7" fmla="*/ 0 h 86"/>
                  <a:gd name="T8" fmla="*/ 34 w 34"/>
                  <a:gd name="T9" fmla="*/ 62 h 86"/>
                </a:gdLst>
                <a:ahLst/>
                <a:cxnLst>
                  <a:cxn ang="0">
                    <a:pos x="T0" y="T1"/>
                  </a:cxn>
                  <a:cxn ang="0">
                    <a:pos x="T2" y="T3"/>
                  </a:cxn>
                  <a:cxn ang="0">
                    <a:pos x="T4" y="T5"/>
                  </a:cxn>
                  <a:cxn ang="0">
                    <a:pos x="T6" y="T7"/>
                  </a:cxn>
                  <a:cxn ang="0">
                    <a:pos x="T8" y="T9"/>
                  </a:cxn>
                </a:cxnLst>
                <a:rect l="0" t="0" r="r" b="b"/>
                <a:pathLst>
                  <a:path w="34" h="86">
                    <a:moveTo>
                      <a:pt x="34" y="62"/>
                    </a:moveTo>
                    <a:lnTo>
                      <a:pt x="34" y="86"/>
                    </a:lnTo>
                    <a:lnTo>
                      <a:pt x="0" y="28"/>
                    </a:lnTo>
                    <a:lnTo>
                      <a:pt x="0" y="0"/>
                    </a:lnTo>
                    <a:lnTo>
                      <a:pt x="34" y="62"/>
                    </a:lnTo>
                    <a:close/>
                  </a:path>
                </a:pathLst>
              </a:custGeom>
              <a:grpFill/>
              <a:ln>
                <a:noFill/>
              </a:ln>
            </p:spPr>
            <p:txBody>
              <a:bodyPr vert="horz" wrap="square" lIns="91440" tIns="45720" rIns="91440" bIns="45720" numCol="1" anchor="t" anchorCtr="0" compatLnSpc="1"/>
              <a:lstStyle/>
              <a:p>
                <a:endParaRPr lang="zh-CN" altLang="en-US"/>
              </a:p>
            </p:txBody>
          </p:sp>
          <p:sp>
            <p:nvSpPr>
              <p:cNvPr id="668" name="Freeform 1316"/>
              <p:cNvSpPr/>
              <p:nvPr/>
            </p:nvSpPr>
            <p:spPr bwMode="auto">
              <a:xfrm>
                <a:off x="5402" y="1249"/>
                <a:ext cx="24" cy="65"/>
              </a:xfrm>
              <a:custGeom>
                <a:avLst/>
                <a:gdLst>
                  <a:gd name="T0" fmla="*/ 24 w 24"/>
                  <a:gd name="T1" fmla="*/ 42 h 65"/>
                  <a:gd name="T2" fmla="*/ 24 w 24"/>
                  <a:gd name="T3" fmla="*/ 65 h 65"/>
                  <a:gd name="T4" fmla="*/ 0 w 24"/>
                  <a:gd name="T5" fmla="*/ 24 h 65"/>
                  <a:gd name="T6" fmla="*/ 0 w 24"/>
                  <a:gd name="T7" fmla="*/ 0 h 65"/>
                  <a:gd name="T8" fmla="*/ 24 w 24"/>
                  <a:gd name="T9" fmla="*/ 42 h 65"/>
                </a:gdLst>
                <a:ahLst/>
                <a:cxnLst>
                  <a:cxn ang="0">
                    <a:pos x="T0" y="T1"/>
                  </a:cxn>
                  <a:cxn ang="0">
                    <a:pos x="T2" y="T3"/>
                  </a:cxn>
                  <a:cxn ang="0">
                    <a:pos x="T4" y="T5"/>
                  </a:cxn>
                  <a:cxn ang="0">
                    <a:pos x="T6" y="T7"/>
                  </a:cxn>
                  <a:cxn ang="0">
                    <a:pos x="T8" y="T9"/>
                  </a:cxn>
                </a:cxnLst>
                <a:rect l="0" t="0" r="r" b="b"/>
                <a:pathLst>
                  <a:path w="24" h="65">
                    <a:moveTo>
                      <a:pt x="24" y="42"/>
                    </a:moveTo>
                    <a:lnTo>
                      <a:pt x="24" y="65"/>
                    </a:lnTo>
                    <a:lnTo>
                      <a:pt x="0" y="24"/>
                    </a:lnTo>
                    <a:lnTo>
                      <a:pt x="0" y="0"/>
                    </a:lnTo>
                    <a:lnTo>
                      <a:pt x="24" y="42"/>
                    </a:lnTo>
                    <a:close/>
                  </a:path>
                </a:pathLst>
              </a:custGeom>
              <a:grpFill/>
              <a:ln>
                <a:noFill/>
              </a:ln>
            </p:spPr>
            <p:txBody>
              <a:bodyPr vert="horz" wrap="square" lIns="91440" tIns="45720" rIns="91440" bIns="45720" numCol="1" anchor="t" anchorCtr="0" compatLnSpc="1"/>
              <a:lstStyle/>
              <a:p>
                <a:endParaRPr lang="zh-CN" altLang="en-US"/>
              </a:p>
            </p:txBody>
          </p:sp>
          <p:sp>
            <p:nvSpPr>
              <p:cNvPr id="669" name="Freeform 1317"/>
              <p:cNvSpPr/>
              <p:nvPr/>
            </p:nvSpPr>
            <p:spPr bwMode="auto">
              <a:xfrm>
                <a:off x="5440" y="1320"/>
                <a:ext cx="10" cy="34"/>
              </a:xfrm>
              <a:custGeom>
                <a:avLst/>
                <a:gdLst>
                  <a:gd name="T0" fmla="*/ 0 w 10"/>
                  <a:gd name="T1" fmla="*/ 0 h 34"/>
                  <a:gd name="T2" fmla="*/ 10 w 10"/>
                  <a:gd name="T3" fmla="*/ 16 h 34"/>
                  <a:gd name="T4" fmla="*/ 10 w 10"/>
                  <a:gd name="T5" fmla="*/ 34 h 34"/>
                  <a:gd name="T6" fmla="*/ 0 w 10"/>
                  <a:gd name="T7" fmla="*/ 18 h 34"/>
                  <a:gd name="T8" fmla="*/ 0 w 10"/>
                  <a:gd name="T9" fmla="*/ 0 h 34"/>
                </a:gdLst>
                <a:ahLst/>
                <a:cxnLst>
                  <a:cxn ang="0">
                    <a:pos x="T0" y="T1"/>
                  </a:cxn>
                  <a:cxn ang="0">
                    <a:pos x="T2" y="T3"/>
                  </a:cxn>
                  <a:cxn ang="0">
                    <a:pos x="T4" y="T5"/>
                  </a:cxn>
                  <a:cxn ang="0">
                    <a:pos x="T6" y="T7"/>
                  </a:cxn>
                  <a:cxn ang="0">
                    <a:pos x="T8" y="T9"/>
                  </a:cxn>
                </a:cxnLst>
                <a:rect l="0" t="0" r="r" b="b"/>
                <a:pathLst>
                  <a:path w="10" h="34">
                    <a:moveTo>
                      <a:pt x="0" y="0"/>
                    </a:moveTo>
                    <a:lnTo>
                      <a:pt x="10" y="16"/>
                    </a:lnTo>
                    <a:lnTo>
                      <a:pt x="10" y="34"/>
                    </a:lnTo>
                    <a:lnTo>
                      <a:pt x="0" y="1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0" name="Freeform 1318"/>
              <p:cNvSpPr/>
              <p:nvPr/>
            </p:nvSpPr>
            <p:spPr bwMode="auto">
              <a:xfrm>
                <a:off x="5466" y="1364"/>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671" name="Freeform 1319"/>
              <p:cNvSpPr/>
              <p:nvPr/>
            </p:nvSpPr>
            <p:spPr bwMode="auto">
              <a:xfrm>
                <a:off x="5320" y="1161"/>
                <a:ext cx="34" cy="86"/>
              </a:xfrm>
              <a:custGeom>
                <a:avLst/>
                <a:gdLst>
                  <a:gd name="T0" fmla="*/ 0 w 34"/>
                  <a:gd name="T1" fmla="*/ 0 h 86"/>
                  <a:gd name="T2" fmla="*/ 34 w 34"/>
                  <a:gd name="T3" fmla="*/ 58 h 86"/>
                  <a:gd name="T4" fmla="*/ 34 w 34"/>
                  <a:gd name="T5" fmla="*/ 86 h 86"/>
                  <a:gd name="T6" fmla="*/ 0 w 34"/>
                  <a:gd name="T7" fmla="*/ 32 h 86"/>
                  <a:gd name="T8" fmla="*/ 0 w 34"/>
                  <a:gd name="T9" fmla="*/ 0 h 86"/>
                </a:gdLst>
                <a:ahLst/>
                <a:cxnLst>
                  <a:cxn ang="0">
                    <a:pos x="T0" y="T1"/>
                  </a:cxn>
                  <a:cxn ang="0">
                    <a:pos x="T2" y="T3"/>
                  </a:cxn>
                  <a:cxn ang="0">
                    <a:pos x="T4" y="T5"/>
                  </a:cxn>
                  <a:cxn ang="0">
                    <a:pos x="T6" y="T7"/>
                  </a:cxn>
                  <a:cxn ang="0">
                    <a:pos x="T8" y="T9"/>
                  </a:cxn>
                </a:cxnLst>
                <a:rect l="0" t="0" r="r" b="b"/>
                <a:pathLst>
                  <a:path w="34" h="86">
                    <a:moveTo>
                      <a:pt x="0" y="0"/>
                    </a:moveTo>
                    <a:lnTo>
                      <a:pt x="34" y="58"/>
                    </a:lnTo>
                    <a:lnTo>
                      <a:pt x="34" y="8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2" name="Freeform 1320"/>
              <p:cNvSpPr/>
              <p:nvPr/>
            </p:nvSpPr>
            <p:spPr bwMode="auto">
              <a:xfrm>
                <a:off x="5370" y="1245"/>
                <a:ext cx="104" cy="187"/>
              </a:xfrm>
              <a:custGeom>
                <a:avLst/>
                <a:gdLst>
                  <a:gd name="T0" fmla="*/ 104 w 104"/>
                  <a:gd name="T1" fmla="*/ 171 h 187"/>
                  <a:gd name="T2" fmla="*/ 104 w 104"/>
                  <a:gd name="T3" fmla="*/ 187 h 187"/>
                  <a:gd name="T4" fmla="*/ 0 w 104"/>
                  <a:gd name="T5" fmla="*/ 26 h 187"/>
                  <a:gd name="T6" fmla="*/ 0 w 104"/>
                  <a:gd name="T7" fmla="*/ 0 h 187"/>
                  <a:gd name="T8" fmla="*/ 104 w 104"/>
                  <a:gd name="T9" fmla="*/ 171 h 187"/>
                </a:gdLst>
                <a:ahLst/>
                <a:cxnLst>
                  <a:cxn ang="0">
                    <a:pos x="T0" y="T1"/>
                  </a:cxn>
                  <a:cxn ang="0">
                    <a:pos x="T2" y="T3"/>
                  </a:cxn>
                  <a:cxn ang="0">
                    <a:pos x="T4" y="T5"/>
                  </a:cxn>
                  <a:cxn ang="0">
                    <a:pos x="T6" y="T7"/>
                  </a:cxn>
                  <a:cxn ang="0">
                    <a:pos x="T8" y="T9"/>
                  </a:cxn>
                </a:cxnLst>
                <a:rect l="0" t="0" r="r" b="b"/>
                <a:pathLst>
                  <a:path w="104" h="187">
                    <a:moveTo>
                      <a:pt x="104" y="171"/>
                    </a:moveTo>
                    <a:lnTo>
                      <a:pt x="104" y="187"/>
                    </a:lnTo>
                    <a:lnTo>
                      <a:pt x="0" y="26"/>
                    </a:lnTo>
                    <a:lnTo>
                      <a:pt x="0" y="0"/>
                    </a:lnTo>
                    <a:lnTo>
                      <a:pt x="104" y="171"/>
                    </a:lnTo>
                    <a:close/>
                  </a:path>
                </a:pathLst>
              </a:custGeom>
              <a:grpFill/>
              <a:ln>
                <a:noFill/>
              </a:ln>
            </p:spPr>
            <p:txBody>
              <a:bodyPr vert="horz" wrap="square" lIns="91440" tIns="45720" rIns="91440" bIns="45720" numCol="1" anchor="t" anchorCtr="0" compatLnSpc="1"/>
              <a:lstStyle/>
              <a:p>
                <a:endParaRPr lang="zh-CN" altLang="en-US"/>
              </a:p>
            </p:txBody>
          </p:sp>
          <p:sp>
            <p:nvSpPr>
              <p:cNvPr id="673" name="Freeform 1321"/>
              <p:cNvSpPr/>
              <p:nvPr/>
            </p:nvSpPr>
            <p:spPr bwMode="auto">
              <a:xfrm>
                <a:off x="5320" y="1221"/>
                <a:ext cx="58" cy="115"/>
              </a:xfrm>
              <a:custGeom>
                <a:avLst/>
                <a:gdLst>
                  <a:gd name="T0" fmla="*/ 0 w 58"/>
                  <a:gd name="T1" fmla="*/ 0 h 115"/>
                  <a:gd name="T2" fmla="*/ 58 w 58"/>
                  <a:gd name="T3" fmla="*/ 89 h 115"/>
                  <a:gd name="T4" fmla="*/ 58 w 58"/>
                  <a:gd name="T5" fmla="*/ 115 h 115"/>
                  <a:gd name="T6" fmla="*/ 0 w 58"/>
                  <a:gd name="T7" fmla="*/ 30 h 115"/>
                  <a:gd name="T8" fmla="*/ 0 w 58"/>
                  <a:gd name="T9" fmla="*/ 0 h 115"/>
                </a:gdLst>
                <a:ahLst/>
                <a:cxnLst>
                  <a:cxn ang="0">
                    <a:pos x="T0" y="T1"/>
                  </a:cxn>
                  <a:cxn ang="0">
                    <a:pos x="T2" y="T3"/>
                  </a:cxn>
                  <a:cxn ang="0">
                    <a:pos x="T4" y="T5"/>
                  </a:cxn>
                  <a:cxn ang="0">
                    <a:pos x="T6" y="T7"/>
                  </a:cxn>
                  <a:cxn ang="0">
                    <a:pos x="T8" y="T9"/>
                  </a:cxn>
                </a:cxnLst>
                <a:rect l="0" t="0" r="r" b="b"/>
                <a:pathLst>
                  <a:path w="58" h="115">
                    <a:moveTo>
                      <a:pt x="0" y="0"/>
                    </a:moveTo>
                    <a:lnTo>
                      <a:pt x="58" y="89"/>
                    </a:lnTo>
                    <a:lnTo>
                      <a:pt x="58" y="115"/>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4" name="Freeform 1322"/>
              <p:cNvSpPr/>
              <p:nvPr/>
            </p:nvSpPr>
            <p:spPr bwMode="auto">
              <a:xfrm>
                <a:off x="5394" y="1332"/>
                <a:ext cx="28" cy="64"/>
              </a:xfrm>
              <a:custGeom>
                <a:avLst/>
                <a:gdLst>
                  <a:gd name="T0" fmla="*/ 28 w 28"/>
                  <a:gd name="T1" fmla="*/ 42 h 64"/>
                  <a:gd name="T2" fmla="*/ 28 w 28"/>
                  <a:gd name="T3" fmla="*/ 64 h 64"/>
                  <a:gd name="T4" fmla="*/ 0 w 28"/>
                  <a:gd name="T5" fmla="*/ 24 h 64"/>
                  <a:gd name="T6" fmla="*/ 0 w 28"/>
                  <a:gd name="T7" fmla="*/ 0 h 64"/>
                  <a:gd name="T8" fmla="*/ 28 w 28"/>
                  <a:gd name="T9" fmla="*/ 42 h 64"/>
                </a:gdLst>
                <a:ahLst/>
                <a:cxnLst>
                  <a:cxn ang="0">
                    <a:pos x="T0" y="T1"/>
                  </a:cxn>
                  <a:cxn ang="0">
                    <a:pos x="T2" y="T3"/>
                  </a:cxn>
                  <a:cxn ang="0">
                    <a:pos x="T4" y="T5"/>
                  </a:cxn>
                  <a:cxn ang="0">
                    <a:pos x="T6" y="T7"/>
                  </a:cxn>
                  <a:cxn ang="0">
                    <a:pos x="T8" y="T9"/>
                  </a:cxn>
                </a:cxnLst>
                <a:rect l="0" t="0" r="r" b="b"/>
                <a:pathLst>
                  <a:path w="28" h="64">
                    <a:moveTo>
                      <a:pt x="28" y="42"/>
                    </a:moveTo>
                    <a:lnTo>
                      <a:pt x="28" y="64"/>
                    </a:lnTo>
                    <a:lnTo>
                      <a:pt x="0" y="24"/>
                    </a:lnTo>
                    <a:lnTo>
                      <a:pt x="0" y="0"/>
                    </a:lnTo>
                    <a:lnTo>
                      <a:pt x="28" y="42"/>
                    </a:lnTo>
                    <a:close/>
                  </a:path>
                </a:pathLst>
              </a:custGeom>
              <a:grpFill/>
              <a:ln>
                <a:noFill/>
              </a:ln>
            </p:spPr>
            <p:txBody>
              <a:bodyPr vert="horz" wrap="square" lIns="91440" tIns="45720" rIns="91440" bIns="45720" numCol="1" anchor="t" anchorCtr="0" compatLnSpc="1"/>
              <a:lstStyle/>
              <a:p>
                <a:endParaRPr lang="zh-CN" altLang="en-US"/>
              </a:p>
            </p:txBody>
          </p:sp>
          <p:sp>
            <p:nvSpPr>
              <p:cNvPr id="675" name="Freeform 1323"/>
              <p:cNvSpPr/>
              <p:nvPr/>
            </p:nvSpPr>
            <p:spPr bwMode="auto">
              <a:xfrm>
                <a:off x="5436" y="1398"/>
                <a:ext cx="38" cy="70"/>
              </a:xfrm>
              <a:custGeom>
                <a:avLst/>
                <a:gdLst>
                  <a:gd name="T0" fmla="*/ 38 w 38"/>
                  <a:gd name="T1" fmla="*/ 54 h 70"/>
                  <a:gd name="T2" fmla="*/ 38 w 38"/>
                  <a:gd name="T3" fmla="*/ 70 h 70"/>
                  <a:gd name="T4" fmla="*/ 0 w 38"/>
                  <a:gd name="T5" fmla="*/ 18 h 70"/>
                  <a:gd name="T6" fmla="*/ 0 w 38"/>
                  <a:gd name="T7" fmla="*/ 0 h 70"/>
                  <a:gd name="T8" fmla="*/ 38 w 38"/>
                  <a:gd name="T9" fmla="*/ 54 h 70"/>
                </a:gdLst>
                <a:ahLst/>
                <a:cxnLst>
                  <a:cxn ang="0">
                    <a:pos x="T0" y="T1"/>
                  </a:cxn>
                  <a:cxn ang="0">
                    <a:pos x="T2" y="T3"/>
                  </a:cxn>
                  <a:cxn ang="0">
                    <a:pos x="T4" y="T5"/>
                  </a:cxn>
                  <a:cxn ang="0">
                    <a:pos x="T6" y="T7"/>
                  </a:cxn>
                  <a:cxn ang="0">
                    <a:pos x="T8" y="T9"/>
                  </a:cxn>
                </a:cxnLst>
                <a:rect l="0" t="0" r="r" b="b"/>
                <a:pathLst>
                  <a:path w="38" h="70">
                    <a:moveTo>
                      <a:pt x="38" y="54"/>
                    </a:moveTo>
                    <a:lnTo>
                      <a:pt x="38" y="70"/>
                    </a:lnTo>
                    <a:lnTo>
                      <a:pt x="0" y="18"/>
                    </a:lnTo>
                    <a:lnTo>
                      <a:pt x="0" y="0"/>
                    </a:lnTo>
                    <a:lnTo>
                      <a:pt x="38" y="54"/>
                    </a:lnTo>
                    <a:close/>
                  </a:path>
                </a:pathLst>
              </a:custGeom>
              <a:grpFill/>
              <a:ln>
                <a:noFill/>
              </a:ln>
            </p:spPr>
            <p:txBody>
              <a:bodyPr vert="horz" wrap="square" lIns="91440" tIns="45720" rIns="91440" bIns="45720" numCol="1" anchor="t" anchorCtr="0" compatLnSpc="1"/>
              <a:lstStyle/>
              <a:p>
                <a:endParaRPr lang="zh-CN" altLang="en-US"/>
              </a:p>
            </p:txBody>
          </p:sp>
          <p:sp>
            <p:nvSpPr>
              <p:cNvPr id="676" name="Freeform 1324"/>
              <p:cNvSpPr/>
              <p:nvPr/>
            </p:nvSpPr>
            <p:spPr bwMode="auto">
              <a:xfrm>
                <a:off x="5320" y="1273"/>
                <a:ext cx="16" cy="55"/>
              </a:xfrm>
              <a:custGeom>
                <a:avLst/>
                <a:gdLst>
                  <a:gd name="T0" fmla="*/ 0 w 16"/>
                  <a:gd name="T1" fmla="*/ 0 h 55"/>
                  <a:gd name="T2" fmla="*/ 16 w 16"/>
                  <a:gd name="T3" fmla="*/ 25 h 55"/>
                  <a:gd name="T4" fmla="*/ 16 w 16"/>
                  <a:gd name="T5" fmla="*/ 55 h 55"/>
                  <a:gd name="T6" fmla="*/ 0 w 16"/>
                  <a:gd name="T7" fmla="*/ 33 h 55"/>
                  <a:gd name="T8" fmla="*/ 0 w 16"/>
                  <a:gd name="T9" fmla="*/ 0 h 55"/>
                </a:gdLst>
                <a:ahLst/>
                <a:cxnLst>
                  <a:cxn ang="0">
                    <a:pos x="T0" y="T1"/>
                  </a:cxn>
                  <a:cxn ang="0">
                    <a:pos x="T2" y="T3"/>
                  </a:cxn>
                  <a:cxn ang="0">
                    <a:pos x="T4" y="T5"/>
                  </a:cxn>
                  <a:cxn ang="0">
                    <a:pos x="T6" y="T7"/>
                  </a:cxn>
                  <a:cxn ang="0">
                    <a:pos x="T8" y="T9"/>
                  </a:cxn>
                </a:cxnLst>
                <a:rect l="0" t="0" r="r" b="b"/>
                <a:pathLst>
                  <a:path w="16" h="55">
                    <a:moveTo>
                      <a:pt x="0" y="0"/>
                    </a:moveTo>
                    <a:lnTo>
                      <a:pt x="16" y="25"/>
                    </a:lnTo>
                    <a:lnTo>
                      <a:pt x="16" y="55"/>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7" name="Freeform 1325"/>
              <p:cNvSpPr/>
              <p:nvPr/>
            </p:nvSpPr>
            <p:spPr bwMode="auto">
              <a:xfrm>
                <a:off x="5352" y="1320"/>
                <a:ext cx="56" cy="100"/>
              </a:xfrm>
              <a:custGeom>
                <a:avLst/>
                <a:gdLst>
                  <a:gd name="T0" fmla="*/ 56 w 56"/>
                  <a:gd name="T1" fmla="*/ 78 h 100"/>
                  <a:gd name="T2" fmla="*/ 56 w 56"/>
                  <a:gd name="T3" fmla="*/ 100 h 100"/>
                  <a:gd name="T4" fmla="*/ 0 w 56"/>
                  <a:gd name="T5" fmla="*/ 28 h 100"/>
                  <a:gd name="T6" fmla="*/ 0 w 56"/>
                  <a:gd name="T7" fmla="*/ 0 h 100"/>
                  <a:gd name="T8" fmla="*/ 56 w 56"/>
                  <a:gd name="T9" fmla="*/ 78 h 100"/>
                </a:gdLst>
                <a:ahLst/>
                <a:cxnLst>
                  <a:cxn ang="0">
                    <a:pos x="T0" y="T1"/>
                  </a:cxn>
                  <a:cxn ang="0">
                    <a:pos x="T2" y="T3"/>
                  </a:cxn>
                  <a:cxn ang="0">
                    <a:pos x="T4" y="T5"/>
                  </a:cxn>
                  <a:cxn ang="0">
                    <a:pos x="T6" y="T7"/>
                  </a:cxn>
                  <a:cxn ang="0">
                    <a:pos x="T8" y="T9"/>
                  </a:cxn>
                </a:cxnLst>
                <a:rect l="0" t="0" r="r" b="b"/>
                <a:pathLst>
                  <a:path w="56" h="100">
                    <a:moveTo>
                      <a:pt x="56" y="78"/>
                    </a:moveTo>
                    <a:lnTo>
                      <a:pt x="56" y="100"/>
                    </a:lnTo>
                    <a:lnTo>
                      <a:pt x="0" y="28"/>
                    </a:lnTo>
                    <a:lnTo>
                      <a:pt x="0" y="0"/>
                    </a:lnTo>
                    <a:lnTo>
                      <a:pt x="56" y="78"/>
                    </a:lnTo>
                    <a:close/>
                  </a:path>
                </a:pathLst>
              </a:custGeom>
              <a:grpFill/>
              <a:ln>
                <a:noFill/>
              </a:ln>
            </p:spPr>
            <p:txBody>
              <a:bodyPr vert="horz" wrap="square" lIns="91440" tIns="45720" rIns="91440" bIns="45720" numCol="1" anchor="t" anchorCtr="0" compatLnSpc="1"/>
              <a:lstStyle/>
              <a:p>
                <a:endParaRPr lang="zh-CN" altLang="en-US"/>
              </a:p>
            </p:txBody>
          </p:sp>
          <p:sp>
            <p:nvSpPr>
              <p:cNvPr id="678" name="Freeform 1326"/>
              <p:cNvSpPr/>
              <p:nvPr/>
            </p:nvSpPr>
            <p:spPr bwMode="auto">
              <a:xfrm>
                <a:off x="5424" y="1420"/>
                <a:ext cx="10" cy="32"/>
              </a:xfrm>
              <a:custGeom>
                <a:avLst/>
                <a:gdLst>
                  <a:gd name="T0" fmla="*/ 10 w 10"/>
                  <a:gd name="T1" fmla="*/ 12 h 32"/>
                  <a:gd name="T2" fmla="*/ 10 w 10"/>
                  <a:gd name="T3" fmla="*/ 32 h 32"/>
                  <a:gd name="T4" fmla="*/ 0 w 10"/>
                  <a:gd name="T5" fmla="*/ 20 h 32"/>
                  <a:gd name="T6" fmla="*/ 0 w 10"/>
                  <a:gd name="T7" fmla="*/ 0 h 32"/>
                  <a:gd name="T8" fmla="*/ 10 w 10"/>
                  <a:gd name="T9" fmla="*/ 12 h 32"/>
                </a:gdLst>
                <a:ahLst/>
                <a:cxnLst>
                  <a:cxn ang="0">
                    <a:pos x="T0" y="T1"/>
                  </a:cxn>
                  <a:cxn ang="0">
                    <a:pos x="T2" y="T3"/>
                  </a:cxn>
                  <a:cxn ang="0">
                    <a:pos x="T4" y="T5"/>
                  </a:cxn>
                  <a:cxn ang="0">
                    <a:pos x="T6" y="T7"/>
                  </a:cxn>
                  <a:cxn ang="0">
                    <a:pos x="T8" y="T9"/>
                  </a:cxn>
                </a:cxnLst>
                <a:rect l="0" t="0" r="r" b="b"/>
                <a:pathLst>
                  <a:path w="10" h="32">
                    <a:moveTo>
                      <a:pt x="10" y="12"/>
                    </a:moveTo>
                    <a:lnTo>
                      <a:pt x="10" y="32"/>
                    </a:lnTo>
                    <a:lnTo>
                      <a:pt x="0" y="20"/>
                    </a:lnTo>
                    <a:lnTo>
                      <a:pt x="0" y="0"/>
                    </a:lnTo>
                    <a:lnTo>
                      <a:pt x="10" y="12"/>
                    </a:lnTo>
                    <a:close/>
                  </a:path>
                </a:pathLst>
              </a:custGeom>
              <a:grpFill/>
              <a:ln>
                <a:noFill/>
              </a:ln>
            </p:spPr>
            <p:txBody>
              <a:bodyPr vert="horz" wrap="square" lIns="91440" tIns="45720" rIns="91440" bIns="45720" numCol="1" anchor="t" anchorCtr="0" compatLnSpc="1"/>
              <a:lstStyle/>
              <a:p>
                <a:endParaRPr lang="zh-CN" altLang="en-US"/>
              </a:p>
            </p:txBody>
          </p:sp>
          <p:sp>
            <p:nvSpPr>
              <p:cNvPr id="679" name="Freeform 1327"/>
              <p:cNvSpPr/>
              <p:nvPr/>
            </p:nvSpPr>
            <p:spPr bwMode="auto">
              <a:xfrm>
                <a:off x="5448" y="1454"/>
                <a:ext cx="26" cy="52"/>
              </a:xfrm>
              <a:custGeom>
                <a:avLst/>
                <a:gdLst>
                  <a:gd name="T0" fmla="*/ 26 w 26"/>
                  <a:gd name="T1" fmla="*/ 36 h 52"/>
                  <a:gd name="T2" fmla="*/ 26 w 26"/>
                  <a:gd name="T3" fmla="*/ 52 h 52"/>
                  <a:gd name="T4" fmla="*/ 0 w 26"/>
                  <a:gd name="T5" fmla="*/ 18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18"/>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680" name="Freeform 1328"/>
              <p:cNvSpPr/>
              <p:nvPr/>
            </p:nvSpPr>
            <p:spPr bwMode="auto">
              <a:xfrm>
                <a:off x="5320" y="1330"/>
                <a:ext cx="48" cy="88"/>
              </a:xfrm>
              <a:custGeom>
                <a:avLst/>
                <a:gdLst>
                  <a:gd name="T0" fmla="*/ 0 w 48"/>
                  <a:gd name="T1" fmla="*/ 0 h 88"/>
                  <a:gd name="T2" fmla="*/ 48 w 48"/>
                  <a:gd name="T3" fmla="*/ 62 h 88"/>
                  <a:gd name="T4" fmla="*/ 48 w 48"/>
                  <a:gd name="T5" fmla="*/ 88 h 88"/>
                  <a:gd name="T6" fmla="*/ 0 w 48"/>
                  <a:gd name="T7" fmla="*/ 32 h 88"/>
                  <a:gd name="T8" fmla="*/ 0 w 48"/>
                  <a:gd name="T9" fmla="*/ 0 h 88"/>
                </a:gdLst>
                <a:ahLst/>
                <a:cxnLst>
                  <a:cxn ang="0">
                    <a:pos x="T0" y="T1"/>
                  </a:cxn>
                  <a:cxn ang="0">
                    <a:pos x="T2" y="T3"/>
                  </a:cxn>
                  <a:cxn ang="0">
                    <a:pos x="T4" y="T5"/>
                  </a:cxn>
                  <a:cxn ang="0">
                    <a:pos x="T6" y="T7"/>
                  </a:cxn>
                  <a:cxn ang="0">
                    <a:pos x="T8" y="T9"/>
                  </a:cxn>
                </a:cxnLst>
                <a:rect l="0" t="0" r="r" b="b"/>
                <a:pathLst>
                  <a:path w="48" h="88">
                    <a:moveTo>
                      <a:pt x="0" y="0"/>
                    </a:moveTo>
                    <a:lnTo>
                      <a:pt x="48" y="62"/>
                    </a:lnTo>
                    <a:lnTo>
                      <a:pt x="48" y="8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1" name="Freeform 1329"/>
              <p:cNvSpPr/>
              <p:nvPr/>
            </p:nvSpPr>
            <p:spPr bwMode="auto">
              <a:xfrm>
                <a:off x="5384" y="1412"/>
                <a:ext cx="10" cy="38"/>
              </a:xfrm>
              <a:custGeom>
                <a:avLst/>
                <a:gdLst>
                  <a:gd name="T0" fmla="*/ 10 w 10"/>
                  <a:gd name="T1" fmla="*/ 38 h 38"/>
                  <a:gd name="T2" fmla="*/ 0 w 10"/>
                  <a:gd name="T3" fmla="*/ 24 h 38"/>
                  <a:gd name="T4" fmla="*/ 0 w 10"/>
                  <a:gd name="T5" fmla="*/ 0 h 38"/>
                  <a:gd name="T6" fmla="*/ 10 w 10"/>
                  <a:gd name="T7" fmla="*/ 12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4"/>
                    </a:lnTo>
                    <a:lnTo>
                      <a:pt x="0" y="0"/>
                    </a:lnTo>
                    <a:lnTo>
                      <a:pt x="10" y="12"/>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682" name="Freeform 1330"/>
              <p:cNvSpPr/>
              <p:nvPr/>
            </p:nvSpPr>
            <p:spPr bwMode="auto">
              <a:xfrm>
                <a:off x="5408" y="1444"/>
                <a:ext cx="32" cy="58"/>
              </a:xfrm>
              <a:custGeom>
                <a:avLst/>
                <a:gdLst>
                  <a:gd name="T0" fmla="*/ 32 w 32"/>
                  <a:gd name="T1" fmla="*/ 40 h 58"/>
                  <a:gd name="T2" fmla="*/ 32 w 32"/>
                  <a:gd name="T3" fmla="*/ 58 h 58"/>
                  <a:gd name="T4" fmla="*/ 0 w 32"/>
                  <a:gd name="T5" fmla="*/ 22 h 58"/>
                  <a:gd name="T6" fmla="*/ 0 w 32"/>
                  <a:gd name="T7" fmla="*/ 0 h 58"/>
                  <a:gd name="T8" fmla="*/ 32 w 32"/>
                  <a:gd name="T9" fmla="*/ 40 h 58"/>
                </a:gdLst>
                <a:ahLst/>
                <a:cxnLst>
                  <a:cxn ang="0">
                    <a:pos x="T0" y="T1"/>
                  </a:cxn>
                  <a:cxn ang="0">
                    <a:pos x="T2" y="T3"/>
                  </a:cxn>
                  <a:cxn ang="0">
                    <a:pos x="T4" y="T5"/>
                  </a:cxn>
                  <a:cxn ang="0">
                    <a:pos x="T6" y="T7"/>
                  </a:cxn>
                  <a:cxn ang="0">
                    <a:pos x="T8" y="T9"/>
                  </a:cxn>
                </a:cxnLst>
                <a:rect l="0" t="0" r="r" b="b"/>
                <a:pathLst>
                  <a:path w="32" h="58">
                    <a:moveTo>
                      <a:pt x="32" y="40"/>
                    </a:moveTo>
                    <a:lnTo>
                      <a:pt x="32" y="58"/>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683" name="Freeform 1331"/>
              <p:cNvSpPr/>
              <p:nvPr/>
            </p:nvSpPr>
            <p:spPr bwMode="auto">
              <a:xfrm>
                <a:off x="5456" y="1502"/>
                <a:ext cx="18" cy="40"/>
              </a:xfrm>
              <a:custGeom>
                <a:avLst/>
                <a:gdLst>
                  <a:gd name="T0" fmla="*/ 18 w 18"/>
                  <a:gd name="T1" fmla="*/ 24 h 40"/>
                  <a:gd name="T2" fmla="*/ 18 w 18"/>
                  <a:gd name="T3" fmla="*/ 40 h 40"/>
                  <a:gd name="T4" fmla="*/ 0 w 18"/>
                  <a:gd name="T5" fmla="*/ 18 h 40"/>
                  <a:gd name="T6" fmla="*/ 0 w 18"/>
                  <a:gd name="T7" fmla="*/ 0 h 40"/>
                  <a:gd name="T8" fmla="*/ 18 w 18"/>
                  <a:gd name="T9" fmla="*/ 24 h 40"/>
                </a:gdLst>
                <a:ahLst/>
                <a:cxnLst>
                  <a:cxn ang="0">
                    <a:pos x="T0" y="T1"/>
                  </a:cxn>
                  <a:cxn ang="0">
                    <a:pos x="T2" y="T3"/>
                  </a:cxn>
                  <a:cxn ang="0">
                    <a:pos x="T4" y="T5"/>
                  </a:cxn>
                  <a:cxn ang="0">
                    <a:pos x="T6" y="T7"/>
                  </a:cxn>
                  <a:cxn ang="0">
                    <a:pos x="T8" y="T9"/>
                  </a:cxn>
                </a:cxnLst>
                <a:rect l="0" t="0" r="r" b="b"/>
                <a:pathLst>
                  <a:path w="18" h="40">
                    <a:moveTo>
                      <a:pt x="18" y="24"/>
                    </a:moveTo>
                    <a:lnTo>
                      <a:pt x="18" y="40"/>
                    </a:lnTo>
                    <a:lnTo>
                      <a:pt x="0" y="18"/>
                    </a:lnTo>
                    <a:lnTo>
                      <a:pt x="0" y="0"/>
                    </a:lnTo>
                    <a:lnTo>
                      <a:pt x="18" y="24"/>
                    </a:lnTo>
                    <a:close/>
                  </a:path>
                </a:pathLst>
              </a:custGeom>
              <a:grpFill/>
              <a:ln>
                <a:noFill/>
              </a:ln>
            </p:spPr>
            <p:txBody>
              <a:bodyPr vert="horz" wrap="square" lIns="91440" tIns="45720" rIns="91440" bIns="45720" numCol="1" anchor="t" anchorCtr="0" compatLnSpc="1"/>
              <a:lstStyle/>
              <a:p>
                <a:endParaRPr lang="zh-CN" altLang="en-US"/>
              </a:p>
            </p:txBody>
          </p:sp>
          <p:sp>
            <p:nvSpPr>
              <p:cNvPr id="684" name="Freeform 1332"/>
              <p:cNvSpPr/>
              <p:nvPr/>
            </p:nvSpPr>
            <p:spPr bwMode="auto">
              <a:xfrm>
                <a:off x="5320" y="1386"/>
                <a:ext cx="18" cy="52"/>
              </a:xfrm>
              <a:custGeom>
                <a:avLst/>
                <a:gdLst>
                  <a:gd name="T0" fmla="*/ 0 w 18"/>
                  <a:gd name="T1" fmla="*/ 0 h 52"/>
                  <a:gd name="T2" fmla="*/ 18 w 18"/>
                  <a:gd name="T3" fmla="*/ 22 h 52"/>
                  <a:gd name="T4" fmla="*/ 18 w 18"/>
                  <a:gd name="T5" fmla="*/ 52 h 52"/>
                  <a:gd name="T6" fmla="*/ 0 w 18"/>
                  <a:gd name="T7" fmla="*/ 32 h 52"/>
                  <a:gd name="T8" fmla="*/ 0 w 18"/>
                  <a:gd name="T9" fmla="*/ 0 h 52"/>
                </a:gdLst>
                <a:ahLst/>
                <a:cxnLst>
                  <a:cxn ang="0">
                    <a:pos x="T0" y="T1"/>
                  </a:cxn>
                  <a:cxn ang="0">
                    <a:pos x="T2" y="T3"/>
                  </a:cxn>
                  <a:cxn ang="0">
                    <a:pos x="T4" y="T5"/>
                  </a:cxn>
                  <a:cxn ang="0">
                    <a:pos x="T6" y="T7"/>
                  </a:cxn>
                  <a:cxn ang="0">
                    <a:pos x="T8" y="T9"/>
                  </a:cxn>
                </a:cxnLst>
                <a:rect l="0" t="0" r="r" b="b"/>
                <a:pathLst>
                  <a:path w="18" h="52">
                    <a:moveTo>
                      <a:pt x="0" y="0"/>
                    </a:moveTo>
                    <a:lnTo>
                      <a:pt x="18" y="22"/>
                    </a:lnTo>
                    <a:lnTo>
                      <a:pt x="18" y="5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5" name="Freeform 1333"/>
              <p:cNvSpPr/>
              <p:nvPr/>
            </p:nvSpPr>
            <p:spPr bwMode="auto">
              <a:xfrm>
                <a:off x="5352" y="1424"/>
                <a:ext cx="88" cy="120"/>
              </a:xfrm>
              <a:custGeom>
                <a:avLst/>
                <a:gdLst>
                  <a:gd name="T0" fmla="*/ 88 w 88"/>
                  <a:gd name="T1" fmla="*/ 102 h 120"/>
                  <a:gd name="T2" fmla="*/ 88 w 88"/>
                  <a:gd name="T3" fmla="*/ 120 h 120"/>
                  <a:gd name="T4" fmla="*/ 2 w 88"/>
                  <a:gd name="T5" fmla="*/ 30 h 120"/>
                  <a:gd name="T6" fmla="*/ 2 w 88"/>
                  <a:gd name="T7" fmla="*/ 4 h 120"/>
                  <a:gd name="T8" fmla="*/ 0 w 88"/>
                  <a:gd name="T9" fmla="*/ 0 h 120"/>
                  <a:gd name="T10" fmla="*/ 88 w 88"/>
                  <a:gd name="T11" fmla="*/ 102 h 120"/>
                </a:gdLst>
                <a:ahLst/>
                <a:cxnLst>
                  <a:cxn ang="0">
                    <a:pos x="T0" y="T1"/>
                  </a:cxn>
                  <a:cxn ang="0">
                    <a:pos x="T2" y="T3"/>
                  </a:cxn>
                  <a:cxn ang="0">
                    <a:pos x="T4" y="T5"/>
                  </a:cxn>
                  <a:cxn ang="0">
                    <a:pos x="T6" y="T7"/>
                  </a:cxn>
                  <a:cxn ang="0">
                    <a:pos x="T8" y="T9"/>
                  </a:cxn>
                  <a:cxn ang="0">
                    <a:pos x="T10" y="T11"/>
                  </a:cxn>
                </a:cxnLst>
                <a:rect l="0" t="0" r="r" b="b"/>
                <a:pathLst>
                  <a:path w="88" h="120">
                    <a:moveTo>
                      <a:pt x="88" y="102"/>
                    </a:moveTo>
                    <a:lnTo>
                      <a:pt x="88" y="120"/>
                    </a:lnTo>
                    <a:lnTo>
                      <a:pt x="2" y="30"/>
                    </a:lnTo>
                    <a:lnTo>
                      <a:pt x="2" y="4"/>
                    </a:lnTo>
                    <a:lnTo>
                      <a:pt x="0" y="0"/>
                    </a:lnTo>
                    <a:lnTo>
                      <a:pt x="88" y="102"/>
                    </a:lnTo>
                    <a:close/>
                  </a:path>
                </a:pathLst>
              </a:custGeom>
              <a:grpFill/>
              <a:ln>
                <a:noFill/>
              </a:ln>
            </p:spPr>
            <p:txBody>
              <a:bodyPr vert="horz" wrap="square" lIns="91440" tIns="45720" rIns="91440" bIns="45720" numCol="1" anchor="t" anchorCtr="0" compatLnSpc="1"/>
              <a:lstStyle/>
              <a:p>
                <a:endParaRPr lang="zh-CN" altLang="en-US"/>
              </a:p>
            </p:txBody>
          </p:sp>
          <p:sp>
            <p:nvSpPr>
              <p:cNvPr id="686" name="Freeform 1334"/>
              <p:cNvSpPr/>
              <p:nvPr/>
            </p:nvSpPr>
            <p:spPr bwMode="auto">
              <a:xfrm>
                <a:off x="5456" y="1542"/>
                <a:ext cx="18" cy="36"/>
              </a:xfrm>
              <a:custGeom>
                <a:avLst/>
                <a:gdLst>
                  <a:gd name="T0" fmla="*/ 18 w 18"/>
                  <a:gd name="T1" fmla="*/ 22 h 36"/>
                  <a:gd name="T2" fmla="*/ 18 w 18"/>
                  <a:gd name="T3" fmla="*/ 36 h 36"/>
                  <a:gd name="T4" fmla="*/ 0 w 18"/>
                  <a:gd name="T5" fmla="*/ 18 h 36"/>
                  <a:gd name="T6" fmla="*/ 0 w 18"/>
                  <a:gd name="T7" fmla="*/ 0 h 36"/>
                  <a:gd name="T8" fmla="*/ 18 w 18"/>
                  <a:gd name="T9" fmla="*/ 22 h 36"/>
                </a:gdLst>
                <a:ahLst/>
                <a:cxnLst>
                  <a:cxn ang="0">
                    <a:pos x="T0" y="T1"/>
                  </a:cxn>
                  <a:cxn ang="0">
                    <a:pos x="T2" y="T3"/>
                  </a:cxn>
                  <a:cxn ang="0">
                    <a:pos x="T4" y="T5"/>
                  </a:cxn>
                  <a:cxn ang="0">
                    <a:pos x="T6" y="T7"/>
                  </a:cxn>
                  <a:cxn ang="0">
                    <a:pos x="T8" y="T9"/>
                  </a:cxn>
                </a:cxnLst>
                <a:rect l="0" t="0" r="r" b="b"/>
                <a:pathLst>
                  <a:path w="18" h="36">
                    <a:moveTo>
                      <a:pt x="18" y="22"/>
                    </a:moveTo>
                    <a:lnTo>
                      <a:pt x="18" y="36"/>
                    </a:lnTo>
                    <a:lnTo>
                      <a:pt x="0" y="18"/>
                    </a:lnTo>
                    <a:lnTo>
                      <a:pt x="0" y="0"/>
                    </a:lnTo>
                    <a:lnTo>
                      <a:pt x="18" y="22"/>
                    </a:lnTo>
                    <a:close/>
                  </a:path>
                </a:pathLst>
              </a:custGeom>
              <a:grpFill/>
              <a:ln>
                <a:noFill/>
              </a:ln>
            </p:spPr>
            <p:txBody>
              <a:bodyPr vert="horz" wrap="square" lIns="91440" tIns="45720" rIns="91440" bIns="45720" numCol="1" anchor="t" anchorCtr="0" compatLnSpc="1"/>
              <a:lstStyle/>
              <a:p>
                <a:endParaRPr lang="zh-CN" altLang="en-US"/>
              </a:p>
            </p:txBody>
          </p:sp>
          <p:sp>
            <p:nvSpPr>
              <p:cNvPr id="687" name="Freeform 1335"/>
              <p:cNvSpPr/>
              <p:nvPr/>
            </p:nvSpPr>
            <p:spPr bwMode="auto">
              <a:xfrm>
                <a:off x="5320" y="1444"/>
                <a:ext cx="52" cy="78"/>
              </a:xfrm>
              <a:custGeom>
                <a:avLst/>
                <a:gdLst>
                  <a:gd name="T0" fmla="*/ 0 w 52"/>
                  <a:gd name="T1" fmla="*/ 0 h 78"/>
                  <a:gd name="T2" fmla="*/ 52 w 52"/>
                  <a:gd name="T3" fmla="*/ 52 h 78"/>
                  <a:gd name="T4" fmla="*/ 52 w 52"/>
                  <a:gd name="T5" fmla="*/ 78 h 78"/>
                  <a:gd name="T6" fmla="*/ 0 w 52"/>
                  <a:gd name="T7" fmla="*/ 30 h 78"/>
                  <a:gd name="T8" fmla="*/ 0 w 52"/>
                  <a:gd name="T9" fmla="*/ 0 h 78"/>
                </a:gdLst>
                <a:ahLst/>
                <a:cxnLst>
                  <a:cxn ang="0">
                    <a:pos x="T0" y="T1"/>
                  </a:cxn>
                  <a:cxn ang="0">
                    <a:pos x="T2" y="T3"/>
                  </a:cxn>
                  <a:cxn ang="0">
                    <a:pos x="T4" y="T5"/>
                  </a:cxn>
                  <a:cxn ang="0">
                    <a:pos x="T6" y="T7"/>
                  </a:cxn>
                  <a:cxn ang="0">
                    <a:pos x="T8" y="T9"/>
                  </a:cxn>
                </a:cxnLst>
                <a:rect l="0" t="0" r="r" b="b"/>
                <a:pathLst>
                  <a:path w="52" h="78">
                    <a:moveTo>
                      <a:pt x="0" y="0"/>
                    </a:moveTo>
                    <a:lnTo>
                      <a:pt x="52" y="52"/>
                    </a:lnTo>
                    <a:lnTo>
                      <a:pt x="52" y="7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8" name="Freeform 1336"/>
              <p:cNvSpPr/>
              <p:nvPr/>
            </p:nvSpPr>
            <p:spPr bwMode="auto">
              <a:xfrm>
                <a:off x="5386" y="1512"/>
                <a:ext cx="14" cy="38"/>
              </a:xfrm>
              <a:custGeom>
                <a:avLst/>
                <a:gdLst>
                  <a:gd name="T0" fmla="*/ 0 w 14"/>
                  <a:gd name="T1" fmla="*/ 0 h 38"/>
                  <a:gd name="T2" fmla="*/ 14 w 14"/>
                  <a:gd name="T3" fmla="*/ 14 h 38"/>
                  <a:gd name="T4" fmla="*/ 14 w 14"/>
                  <a:gd name="T5" fmla="*/ 38 h 38"/>
                  <a:gd name="T6" fmla="*/ 0 w 14"/>
                  <a:gd name="T7" fmla="*/ 24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4"/>
                    </a:lnTo>
                    <a:lnTo>
                      <a:pt x="14" y="3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9" name="Freeform 1337"/>
              <p:cNvSpPr/>
              <p:nvPr/>
            </p:nvSpPr>
            <p:spPr bwMode="auto">
              <a:xfrm>
                <a:off x="5414" y="1542"/>
                <a:ext cx="60" cy="76"/>
              </a:xfrm>
              <a:custGeom>
                <a:avLst/>
                <a:gdLst>
                  <a:gd name="T0" fmla="*/ 60 w 60"/>
                  <a:gd name="T1" fmla="*/ 60 h 76"/>
                  <a:gd name="T2" fmla="*/ 60 w 60"/>
                  <a:gd name="T3" fmla="*/ 76 h 76"/>
                  <a:gd name="T4" fmla="*/ 2 w 60"/>
                  <a:gd name="T5" fmla="*/ 22 h 76"/>
                  <a:gd name="T6" fmla="*/ 2 w 60"/>
                  <a:gd name="T7" fmla="*/ 2 h 76"/>
                  <a:gd name="T8" fmla="*/ 0 w 60"/>
                  <a:gd name="T9" fmla="*/ 0 h 76"/>
                  <a:gd name="T10" fmla="*/ 60 w 60"/>
                  <a:gd name="T11" fmla="*/ 60 h 76"/>
                </a:gdLst>
                <a:ahLst/>
                <a:cxnLst>
                  <a:cxn ang="0">
                    <a:pos x="T0" y="T1"/>
                  </a:cxn>
                  <a:cxn ang="0">
                    <a:pos x="T2" y="T3"/>
                  </a:cxn>
                  <a:cxn ang="0">
                    <a:pos x="T4" y="T5"/>
                  </a:cxn>
                  <a:cxn ang="0">
                    <a:pos x="T6" y="T7"/>
                  </a:cxn>
                  <a:cxn ang="0">
                    <a:pos x="T8" y="T9"/>
                  </a:cxn>
                  <a:cxn ang="0">
                    <a:pos x="T10" y="T11"/>
                  </a:cxn>
                </a:cxnLst>
                <a:rect l="0" t="0" r="r" b="b"/>
                <a:pathLst>
                  <a:path w="60" h="76">
                    <a:moveTo>
                      <a:pt x="60" y="60"/>
                    </a:moveTo>
                    <a:lnTo>
                      <a:pt x="60" y="76"/>
                    </a:lnTo>
                    <a:lnTo>
                      <a:pt x="2" y="22"/>
                    </a:lnTo>
                    <a:lnTo>
                      <a:pt x="2" y="2"/>
                    </a:lnTo>
                    <a:lnTo>
                      <a:pt x="0" y="0"/>
                    </a:lnTo>
                    <a:lnTo>
                      <a:pt x="60" y="60"/>
                    </a:lnTo>
                    <a:close/>
                  </a:path>
                </a:pathLst>
              </a:custGeom>
              <a:grpFill/>
              <a:ln>
                <a:noFill/>
              </a:ln>
            </p:spPr>
            <p:txBody>
              <a:bodyPr vert="horz" wrap="square" lIns="91440" tIns="45720" rIns="91440" bIns="45720" numCol="1" anchor="t" anchorCtr="0" compatLnSpc="1"/>
              <a:lstStyle/>
              <a:p>
                <a:endParaRPr lang="zh-CN" altLang="en-US"/>
              </a:p>
            </p:txBody>
          </p:sp>
          <p:sp>
            <p:nvSpPr>
              <p:cNvPr id="690" name="Freeform 1338"/>
              <p:cNvSpPr/>
              <p:nvPr/>
            </p:nvSpPr>
            <p:spPr bwMode="auto">
              <a:xfrm>
                <a:off x="5320" y="1500"/>
                <a:ext cx="24" cy="50"/>
              </a:xfrm>
              <a:custGeom>
                <a:avLst/>
                <a:gdLst>
                  <a:gd name="T0" fmla="*/ 24 w 24"/>
                  <a:gd name="T1" fmla="*/ 20 h 50"/>
                  <a:gd name="T2" fmla="*/ 24 w 24"/>
                  <a:gd name="T3" fmla="*/ 50 h 50"/>
                  <a:gd name="T4" fmla="*/ 0 w 24"/>
                  <a:gd name="T5" fmla="*/ 30 h 50"/>
                  <a:gd name="T6" fmla="*/ 0 w 24"/>
                  <a:gd name="T7" fmla="*/ 0 h 50"/>
                  <a:gd name="T8" fmla="*/ 24 w 24"/>
                  <a:gd name="T9" fmla="*/ 20 h 50"/>
                </a:gdLst>
                <a:ahLst/>
                <a:cxnLst>
                  <a:cxn ang="0">
                    <a:pos x="T0" y="T1"/>
                  </a:cxn>
                  <a:cxn ang="0">
                    <a:pos x="T2" y="T3"/>
                  </a:cxn>
                  <a:cxn ang="0">
                    <a:pos x="T4" y="T5"/>
                  </a:cxn>
                  <a:cxn ang="0">
                    <a:pos x="T6" y="T7"/>
                  </a:cxn>
                  <a:cxn ang="0">
                    <a:pos x="T8" y="T9"/>
                  </a:cxn>
                </a:cxnLst>
                <a:rect l="0" t="0" r="r" b="b"/>
                <a:pathLst>
                  <a:path w="24" h="50">
                    <a:moveTo>
                      <a:pt x="24" y="20"/>
                    </a:moveTo>
                    <a:lnTo>
                      <a:pt x="24" y="50"/>
                    </a:lnTo>
                    <a:lnTo>
                      <a:pt x="0" y="30"/>
                    </a:lnTo>
                    <a:lnTo>
                      <a:pt x="0" y="0"/>
                    </a:lnTo>
                    <a:lnTo>
                      <a:pt x="24" y="20"/>
                    </a:lnTo>
                    <a:close/>
                  </a:path>
                </a:pathLst>
              </a:custGeom>
              <a:grpFill/>
              <a:ln>
                <a:noFill/>
              </a:ln>
            </p:spPr>
            <p:txBody>
              <a:bodyPr vert="horz" wrap="square" lIns="91440" tIns="45720" rIns="91440" bIns="45720" numCol="1" anchor="t" anchorCtr="0" compatLnSpc="1"/>
              <a:lstStyle/>
              <a:p>
                <a:endParaRPr lang="zh-CN" altLang="en-US"/>
              </a:p>
            </p:txBody>
          </p:sp>
          <p:sp>
            <p:nvSpPr>
              <p:cNvPr id="691" name="Freeform 1339"/>
              <p:cNvSpPr/>
              <p:nvPr/>
            </p:nvSpPr>
            <p:spPr bwMode="auto">
              <a:xfrm>
                <a:off x="5460" y="1626"/>
                <a:ext cx="14" cy="28"/>
              </a:xfrm>
              <a:custGeom>
                <a:avLst/>
                <a:gdLst>
                  <a:gd name="T0" fmla="*/ 14 w 14"/>
                  <a:gd name="T1" fmla="*/ 12 h 28"/>
                  <a:gd name="T2" fmla="*/ 14 w 14"/>
                  <a:gd name="T3" fmla="*/ 28 h 28"/>
                  <a:gd name="T4" fmla="*/ 0 w 14"/>
                  <a:gd name="T5" fmla="*/ 16 h 28"/>
                  <a:gd name="T6" fmla="*/ 0 w 14"/>
                  <a:gd name="T7" fmla="*/ 0 h 28"/>
                  <a:gd name="T8" fmla="*/ 14 w 14"/>
                  <a:gd name="T9" fmla="*/ 12 h 28"/>
                </a:gdLst>
                <a:ahLst/>
                <a:cxnLst>
                  <a:cxn ang="0">
                    <a:pos x="T0" y="T1"/>
                  </a:cxn>
                  <a:cxn ang="0">
                    <a:pos x="T2" y="T3"/>
                  </a:cxn>
                  <a:cxn ang="0">
                    <a:pos x="T4" y="T5"/>
                  </a:cxn>
                  <a:cxn ang="0">
                    <a:pos x="T6" y="T7"/>
                  </a:cxn>
                  <a:cxn ang="0">
                    <a:pos x="T8" y="T9"/>
                  </a:cxn>
                </a:cxnLst>
                <a:rect l="0" t="0" r="r" b="b"/>
                <a:pathLst>
                  <a:path w="14" h="28">
                    <a:moveTo>
                      <a:pt x="14" y="12"/>
                    </a:moveTo>
                    <a:lnTo>
                      <a:pt x="14" y="28"/>
                    </a:lnTo>
                    <a:lnTo>
                      <a:pt x="0" y="16"/>
                    </a:lnTo>
                    <a:lnTo>
                      <a:pt x="0" y="0"/>
                    </a:lnTo>
                    <a:lnTo>
                      <a:pt x="14" y="12"/>
                    </a:lnTo>
                    <a:close/>
                  </a:path>
                </a:pathLst>
              </a:custGeom>
              <a:grpFill/>
              <a:ln>
                <a:noFill/>
              </a:ln>
            </p:spPr>
            <p:txBody>
              <a:bodyPr vert="horz" wrap="square" lIns="91440" tIns="45720" rIns="91440" bIns="45720" numCol="1" anchor="t" anchorCtr="0" compatLnSpc="1"/>
              <a:lstStyle/>
              <a:p>
                <a:endParaRPr lang="zh-CN" altLang="en-US"/>
              </a:p>
            </p:txBody>
          </p:sp>
          <p:sp>
            <p:nvSpPr>
              <p:cNvPr id="692" name="Freeform 1340"/>
              <p:cNvSpPr/>
              <p:nvPr/>
            </p:nvSpPr>
            <p:spPr bwMode="auto">
              <a:xfrm>
                <a:off x="5320" y="1556"/>
                <a:ext cx="58" cy="70"/>
              </a:xfrm>
              <a:custGeom>
                <a:avLst/>
                <a:gdLst>
                  <a:gd name="T0" fmla="*/ 0 w 58"/>
                  <a:gd name="T1" fmla="*/ 0 h 70"/>
                  <a:gd name="T2" fmla="*/ 58 w 58"/>
                  <a:gd name="T3" fmla="*/ 46 h 70"/>
                  <a:gd name="T4" fmla="*/ 58 w 58"/>
                  <a:gd name="T5" fmla="*/ 70 h 70"/>
                  <a:gd name="T6" fmla="*/ 0 w 58"/>
                  <a:gd name="T7" fmla="*/ 30 h 70"/>
                  <a:gd name="T8" fmla="*/ 0 w 58"/>
                  <a:gd name="T9" fmla="*/ 0 h 70"/>
                </a:gdLst>
                <a:ahLst/>
                <a:cxnLst>
                  <a:cxn ang="0">
                    <a:pos x="T0" y="T1"/>
                  </a:cxn>
                  <a:cxn ang="0">
                    <a:pos x="T2" y="T3"/>
                  </a:cxn>
                  <a:cxn ang="0">
                    <a:pos x="T4" y="T5"/>
                  </a:cxn>
                  <a:cxn ang="0">
                    <a:pos x="T6" y="T7"/>
                  </a:cxn>
                  <a:cxn ang="0">
                    <a:pos x="T8" y="T9"/>
                  </a:cxn>
                </a:cxnLst>
                <a:rect l="0" t="0" r="r" b="b"/>
                <a:pathLst>
                  <a:path w="58" h="70">
                    <a:moveTo>
                      <a:pt x="0" y="0"/>
                    </a:moveTo>
                    <a:lnTo>
                      <a:pt x="58" y="46"/>
                    </a:lnTo>
                    <a:lnTo>
                      <a:pt x="58" y="70"/>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3" name="Freeform 1341"/>
              <p:cNvSpPr/>
              <p:nvPr/>
            </p:nvSpPr>
            <p:spPr bwMode="auto">
              <a:xfrm>
                <a:off x="5392" y="1612"/>
                <a:ext cx="18" cy="36"/>
              </a:xfrm>
              <a:custGeom>
                <a:avLst/>
                <a:gdLst>
                  <a:gd name="T0" fmla="*/ 0 w 18"/>
                  <a:gd name="T1" fmla="*/ 0 h 36"/>
                  <a:gd name="T2" fmla="*/ 18 w 18"/>
                  <a:gd name="T3" fmla="*/ 14 h 36"/>
                  <a:gd name="T4" fmla="*/ 18 w 18"/>
                  <a:gd name="T5" fmla="*/ 36 h 36"/>
                  <a:gd name="T6" fmla="*/ 2 w 18"/>
                  <a:gd name="T7" fmla="*/ 24 h 36"/>
                  <a:gd name="T8" fmla="*/ 2 w 18"/>
                  <a:gd name="T9" fmla="*/ 2 h 36"/>
                  <a:gd name="T10" fmla="*/ 0 w 18"/>
                  <a:gd name="T11" fmla="*/ 0 h 36"/>
                </a:gdLst>
                <a:ahLst/>
                <a:cxnLst>
                  <a:cxn ang="0">
                    <a:pos x="T0" y="T1"/>
                  </a:cxn>
                  <a:cxn ang="0">
                    <a:pos x="T2" y="T3"/>
                  </a:cxn>
                  <a:cxn ang="0">
                    <a:pos x="T4" y="T5"/>
                  </a:cxn>
                  <a:cxn ang="0">
                    <a:pos x="T6" y="T7"/>
                  </a:cxn>
                  <a:cxn ang="0">
                    <a:pos x="T8" y="T9"/>
                  </a:cxn>
                  <a:cxn ang="0">
                    <a:pos x="T10" y="T11"/>
                  </a:cxn>
                </a:cxnLst>
                <a:rect l="0" t="0" r="r" b="b"/>
                <a:pathLst>
                  <a:path w="18" h="36">
                    <a:moveTo>
                      <a:pt x="0" y="0"/>
                    </a:moveTo>
                    <a:lnTo>
                      <a:pt x="18" y="14"/>
                    </a:lnTo>
                    <a:lnTo>
                      <a:pt x="18" y="36"/>
                    </a:lnTo>
                    <a:lnTo>
                      <a:pt x="2" y="24"/>
                    </a:lnTo>
                    <a:lnTo>
                      <a:pt x="2"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4" name="Freeform 1342"/>
              <p:cNvSpPr/>
              <p:nvPr/>
            </p:nvSpPr>
            <p:spPr bwMode="auto">
              <a:xfrm>
                <a:off x="5426" y="1638"/>
                <a:ext cx="48" cy="54"/>
              </a:xfrm>
              <a:custGeom>
                <a:avLst/>
                <a:gdLst>
                  <a:gd name="T0" fmla="*/ 48 w 48"/>
                  <a:gd name="T1" fmla="*/ 38 h 54"/>
                  <a:gd name="T2" fmla="*/ 48 w 48"/>
                  <a:gd name="T3" fmla="*/ 54 h 54"/>
                  <a:gd name="T4" fmla="*/ 0 w 48"/>
                  <a:gd name="T5" fmla="*/ 20 h 54"/>
                  <a:gd name="T6" fmla="*/ 0 w 48"/>
                  <a:gd name="T7" fmla="*/ 0 h 54"/>
                  <a:gd name="T8" fmla="*/ 48 w 48"/>
                  <a:gd name="T9" fmla="*/ 38 h 54"/>
                </a:gdLst>
                <a:ahLst/>
                <a:cxnLst>
                  <a:cxn ang="0">
                    <a:pos x="T0" y="T1"/>
                  </a:cxn>
                  <a:cxn ang="0">
                    <a:pos x="T2" y="T3"/>
                  </a:cxn>
                  <a:cxn ang="0">
                    <a:pos x="T4" y="T5"/>
                  </a:cxn>
                  <a:cxn ang="0">
                    <a:pos x="T6" y="T7"/>
                  </a:cxn>
                  <a:cxn ang="0">
                    <a:pos x="T8" y="T9"/>
                  </a:cxn>
                </a:cxnLst>
                <a:rect l="0" t="0" r="r" b="b"/>
                <a:pathLst>
                  <a:path w="48" h="54">
                    <a:moveTo>
                      <a:pt x="48" y="38"/>
                    </a:moveTo>
                    <a:lnTo>
                      <a:pt x="48" y="54"/>
                    </a:lnTo>
                    <a:lnTo>
                      <a:pt x="0" y="20"/>
                    </a:lnTo>
                    <a:lnTo>
                      <a:pt x="0" y="0"/>
                    </a:lnTo>
                    <a:lnTo>
                      <a:pt x="48" y="38"/>
                    </a:lnTo>
                    <a:close/>
                  </a:path>
                </a:pathLst>
              </a:custGeom>
              <a:grpFill/>
              <a:ln>
                <a:noFill/>
              </a:ln>
            </p:spPr>
            <p:txBody>
              <a:bodyPr vert="horz" wrap="square" lIns="91440" tIns="45720" rIns="91440" bIns="45720" numCol="1" anchor="t" anchorCtr="0" compatLnSpc="1"/>
              <a:lstStyle/>
              <a:p>
                <a:endParaRPr lang="zh-CN" altLang="en-US"/>
              </a:p>
            </p:txBody>
          </p:sp>
          <p:sp>
            <p:nvSpPr>
              <p:cNvPr id="695" name="Freeform 1343"/>
              <p:cNvSpPr/>
              <p:nvPr/>
            </p:nvSpPr>
            <p:spPr bwMode="auto">
              <a:xfrm>
                <a:off x="5320" y="1612"/>
                <a:ext cx="18" cy="42"/>
              </a:xfrm>
              <a:custGeom>
                <a:avLst/>
                <a:gdLst>
                  <a:gd name="T0" fmla="*/ 0 w 18"/>
                  <a:gd name="T1" fmla="*/ 0 h 42"/>
                  <a:gd name="T2" fmla="*/ 18 w 18"/>
                  <a:gd name="T3" fmla="*/ 12 h 42"/>
                  <a:gd name="T4" fmla="*/ 18 w 18"/>
                  <a:gd name="T5" fmla="*/ 42 h 42"/>
                  <a:gd name="T6" fmla="*/ 0 w 18"/>
                  <a:gd name="T7" fmla="*/ 30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12"/>
                    </a:lnTo>
                    <a:lnTo>
                      <a:pt x="18" y="4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6" name="Freeform 1344"/>
              <p:cNvSpPr/>
              <p:nvPr/>
            </p:nvSpPr>
            <p:spPr bwMode="auto">
              <a:xfrm>
                <a:off x="5354" y="1634"/>
                <a:ext cx="18" cy="36"/>
              </a:xfrm>
              <a:custGeom>
                <a:avLst/>
                <a:gdLst>
                  <a:gd name="T0" fmla="*/ 18 w 18"/>
                  <a:gd name="T1" fmla="*/ 10 h 36"/>
                  <a:gd name="T2" fmla="*/ 18 w 18"/>
                  <a:gd name="T3" fmla="*/ 36 h 36"/>
                  <a:gd name="T4" fmla="*/ 0 w 18"/>
                  <a:gd name="T5" fmla="*/ 28 h 36"/>
                  <a:gd name="T6" fmla="*/ 0 w 18"/>
                  <a:gd name="T7" fmla="*/ 0 h 36"/>
                  <a:gd name="T8" fmla="*/ 18 w 18"/>
                  <a:gd name="T9" fmla="*/ 10 h 36"/>
                </a:gdLst>
                <a:ahLst/>
                <a:cxnLst>
                  <a:cxn ang="0">
                    <a:pos x="T0" y="T1"/>
                  </a:cxn>
                  <a:cxn ang="0">
                    <a:pos x="T2" y="T3"/>
                  </a:cxn>
                  <a:cxn ang="0">
                    <a:pos x="T4" y="T5"/>
                  </a:cxn>
                  <a:cxn ang="0">
                    <a:pos x="T6" y="T7"/>
                  </a:cxn>
                  <a:cxn ang="0">
                    <a:pos x="T8" y="T9"/>
                  </a:cxn>
                </a:cxnLst>
                <a:rect l="0" t="0" r="r" b="b"/>
                <a:pathLst>
                  <a:path w="18" h="36">
                    <a:moveTo>
                      <a:pt x="18" y="10"/>
                    </a:moveTo>
                    <a:lnTo>
                      <a:pt x="18" y="36"/>
                    </a:lnTo>
                    <a:lnTo>
                      <a:pt x="0" y="28"/>
                    </a:lnTo>
                    <a:lnTo>
                      <a:pt x="0" y="0"/>
                    </a:lnTo>
                    <a:lnTo>
                      <a:pt x="18" y="10"/>
                    </a:lnTo>
                    <a:close/>
                  </a:path>
                </a:pathLst>
              </a:custGeom>
              <a:grpFill/>
              <a:ln>
                <a:noFill/>
              </a:ln>
            </p:spPr>
            <p:txBody>
              <a:bodyPr vert="horz" wrap="square" lIns="91440" tIns="45720" rIns="91440" bIns="45720" numCol="1" anchor="t" anchorCtr="0" compatLnSpc="1"/>
              <a:lstStyle/>
              <a:p>
                <a:endParaRPr lang="zh-CN" altLang="en-US"/>
              </a:p>
            </p:txBody>
          </p:sp>
          <p:sp>
            <p:nvSpPr>
              <p:cNvPr id="697" name="Freeform 1345"/>
              <p:cNvSpPr/>
              <p:nvPr/>
            </p:nvSpPr>
            <p:spPr bwMode="auto">
              <a:xfrm>
                <a:off x="5386" y="1654"/>
                <a:ext cx="50" cy="52"/>
              </a:xfrm>
              <a:custGeom>
                <a:avLst/>
                <a:gdLst>
                  <a:gd name="T0" fmla="*/ 50 w 50"/>
                  <a:gd name="T1" fmla="*/ 34 h 52"/>
                  <a:gd name="T2" fmla="*/ 50 w 50"/>
                  <a:gd name="T3" fmla="*/ 52 h 52"/>
                  <a:gd name="T4" fmla="*/ 0 w 50"/>
                  <a:gd name="T5" fmla="*/ 26 h 52"/>
                  <a:gd name="T6" fmla="*/ 0 w 50"/>
                  <a:gd name="T7" fmla="*/ 0 h 52"/>
                  <a:gd name="T8" fmla="*/ 50 w 50"/>
                  <a:gd name="T9" fmla="*/ 34 h 52"/>
                </a:gdLst>
                <a:ahLst/>
                <a:cxnLst>
                  <a:cxn ang="0">
                    <a:pos x="T0" y="T1"/>
                  </a:cxn>
                  <a:cxn ang="0">
                    <a:pos x="T2" y="T3"/>
                  </a:cxn>
                  <a:cxn ang="0">
                    <a:pos x="T4" y="T5"/>
                  </a:cxn>
                  <a:cxn ang="0">
                    <a:pos x="T6" y="T7"/>
                  </a:cxn>
                  <a:cxn ang="0">
                    <a:pos x="T8" y="T9"/>
                  </a:cxn>
                </a:cxnLst>
                <a:rect l="0" t="0" r="r" b="b"/>
                <a:pathLst>
                  <a:path w="50" h="52">
                    <a:moveTo>
                      <a:pt x="50" y="34"/>
                    </a:moveTo>
                    <a:lnTo>
                      <a:pt x="50" y="52"/>
                    </a:lnTo>
                    <a:lnTo>
                      <a:pt x="0" y="26"/>
                    </a:lnTo>
                    <a:lnTo>
                      <a:pt x="0" y="0"/>
                    </a:lnTo>
                    <a:lnTo>
                      <a:pt x="50" y="34"/>
                    </a:lnTo>
                    <a:close/>
                  </a:path>
                </a:pathLst>
              </a:custGeom>
              <a:grpFill/>
              <a:ln>
                <a:noFill/>
              </a:ln>
            </p:spPr>
            <p:txBody>
              <a:bodyPr vert="horz" wrap="square" lIns="91440" tIns="45720" rIns="91440" bIns="45720" numCol="1" anchor="t" anchorCtr="0" compatLnSpc="1"/>
              <a:lstStyle/>
              <a:p>
                <a:endParaRPr lang="zh-CN" altLang="en-US"/>
              </a:p>
            </p:txBody>
          </p:sp>
          <p:sp>
            <p:nvSpPr>
              <p:cNvPr id="698" name="Freeform 1346"/>
              <p:cNvSpPr/>
              <p:nvPr/>
            </p:nvSpPr>
            <p:spPr bwMode="auto">
              <a:xfrm>
                <a:off x="5452" y="1696"/>
                <a:ext cx="22" cy="30"/>
              </a:xfrm>
              <a:custGeom>
                <a:avLst/>
                <a:gdLst>
                  <a:gd name="T0" fmla="*/ 22 w 22"/>
                  <a:gd name="T1" fmla="*/ 16 h 30"/>
                  <a:gd name="T2" fmla="*/ 22 w 22"/>
                  <a:gd name="T3" fmla="*/ 30 h 30"/>
                  <a:gd name="T4" fmla="*/ 0 w 22"/>
                  <a:gd name="T5" fmla="*/ 18 h 30"/>
                  <a:gd name="T6" fmla="*/ 0 w 22"/>
                  <a:gd name="T7" fmla="*/ 0 h 30"/>
                  <a:gd name="T8" fmla="*/ 22 w 22"/>
                  <a:gd name="T9" fmla="*/ 16 h 30"/>
                </a:gdLst>
                <a:ahLst/>
                <a:cxnLst>
                  <a:cxn ang="0">
                    <a:pos x="T0" y="T1"/>
                  </a:cxn>
                  <a:cxn ang="0">
                    <a:pos x="T2" y="T3"/>
                  </a:cxn>
                  <a:cxn ang="0">
                    <a:pos x="T4" y="T5"/>
                  </a:cxn>
                  <a:cxn ang="0">
                    <a:pos x="T6" y="T7"/>
                  </a:cxn>
                  <a:cxn ang="0">
                    <a:pos x="T8" y="T9"/>
                  </a:cxn>
                </a:cxnLst>
                <a:rect l="0" t="0" r="r" b="b"/>
                <a:pathLst>
                  <a:path w="22" h="30">
                    <a:moveTo>
                      <a:pt x="22" y="16"/>
                    </a:moveTo>
                    <a:lnTo>
                      <a:pt x="22" y="30"/>
                    </a:lnTo>
                    <a:lnTo>
                      <a:pt x="0" y="18"/>
                    </a:lnTo>
                    <a:lnTo>
                      <a:pt x="0" y="0"/>
                    </a:lnTo>
                    <a:lnTo>
                      <a:pt x="22" y="16"/>
                    </a:lnTo>
                    <a:close/>
                  </a:path>
                </a:pathLst>
              </a:custGeom>
              <a:grpFill/>
              <a:ln>
                <a:noFill/>
              </a:ln>
            </p:spPr>
            <p:txBody>
              <a:bodyPr vert="horz" wrap="square" lIns="91440" tIns="45720" rIns="91440" bIns="45720" numCol="1" anchor="t" anchorCtr="0" compatLnSpc="1"/>
              <a:lstStyle/>
              <a:p>
                <a:endParaRPr lang="zh-CN" altLang="en-US"/>
              </a:p>
            </p:txBody>
          </p:sp>
          <p:sp>
            <p:nvSpPr>
              <p:cNvPr id="699" name="Freeform 1347"/>
              <p:cNvSpPr/>
              <p:nvPr/>
            </p:nvSpPr>
            <p:spPr bwMode="auto">
              <a:xfrm>
                <a:off x="5320" y="1668"/>
                <a:ext cx="32" cy="44"/>
              </a:xfrm>
              <a:custGeom>
                <a:avLst/>
                <a:gdLst>
                  <a:gd name="T0" fmla="*/ 0 w 32"/>
                  <a:gd name="T1" fmla="*/ 0 h 44"/>
                  <a:gd name="T2" fmla="*/ 32 w 32"/>
                  <a:gd name="T3" fmla="*/ 16 h 44"/>
                  <a:gd name="T4" fmla="*/ 32 w 32"/>
                  <a:gd name="T5" fmla="*/ 44 h 44"/>
                  <a:gd name="T6" fmla="*/ 0 w 32"/>
                  <a:gd name="T7" fmla="*/ 32 h 44"/>
                  <a:gd name="T8" fmla="*/ 0 w 32"/>
                  <a:gd name="T9" fmla="*/ 0 h 44"/>
                </a:gdLst>
                <a:ahLst/>
                <a:cxnLst>
                  <a:cxn ang="0">
                    <a:pos x="T0" y="T1"/>
                  </a:cxn>
                  <a:cxn ang="0">
                    <a:pos x="T2" y="T3"/>
                  </a:cxn>
                  <a:cxn ang="0">
                    <a:pos x="T4" y="T5"/>
                  </a:cxn>
                  <a:cxn ang="0">
                    <a:pos x="T6" y="T7"/>
                  </a:cxn>
                  <a:cxn ang="0">
                    <a:pos x="T8" y="T9"/>
                  </a:cxn>
                </a:cxnLst>
                <a:rect l="0" t="0" r="r" b="b"/>
                <a:pathLst>
                  <a:path w="32" h="44">
                    <a:moveTo>
                      <a:pt x="0" y="0"/>
                    </a:moveTo>
                    <a:lnTo>
                      <a:pt x="32" y="16"/>
                    </a:lnTo>
                    <a:lnTo>
                      <a:pt x="32" y="4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0" name="Freeform 1348"/>
              <p:cNvSpPr/>
              <p:nvPr/>
            </p:nvSpPr>
            <p:spPr bwMode="auto">
              <a:xfrm>
                <a:off x="5366" y="1692"/>
                <a:ext cx="32" cy="40"/>
              </a:xfrm>
              <a:custGeom>
                <a:avLst/>
                <a:gdLst>
                  <a:gd name="T0" fmla="*/ 0 w 32"/>
                  <a:gd name="T1" fmla="*/ 0 h 40"/>
                  <a:gd name="T2" fmla="*/ 32 w 32"/>
                  <a:gd name="T3" fmla="*/ 16 h 40"/>
                  <a:gd name="T4" fmla="*/ 32 w 32"/>
                  <a:gd name="T5" fmla="*/ 40 h 40"/>
                  <a:gd name="T6" fmla="*/ 0 w 32"/>
                  <a:gd name="T7" fmla="*/ 26 h 40"/>
                  <a:gd name="T8" fmla="*/ 0 w 32"/>
                  <a:gd name="T9" fmla="*/ 0 h 40"/>
                </a:gdLst>
                <a:ahLst/>
                <a:cxnLst>
                  <a:cxn ang="0">
                    <a:pos x="T0" y="T1"/>
                  </a:cxn>
                  <a:cxn ang="0">
                    <a:pos x="T2" y="T3"/>
                  </a:cxn>
                  <a:cxn ang="0">
                    <a:pos x="T4" y="T5"/>
                  </a:cxn>
                  <a:cxn ang="0">
                    <a:pos x="T6" y="T7"/>
                  </a:cxn>
                  <a:cxn ang="0">
                    <a:pos x="T8" y="T9"/>
                  </a:cxn>
                </a:cxnLst>
                <a:rect l="0" t="0" r="r" b="b"/>
                <a:pathLst>
                  <a:path w="32" h="40">
                    <a:moveTo>
                      <a:pt x="0" y="0"/>
                    </a:moveTo>
                    <a:lnTo>
                      <a:pt x="32" y="16"/>
                    </a:lnTo>
                    <a:lnTo>
                      <a:pt x="32" y="40"/>
                    </a:lnTo>
                    <a:lnTo>
                      <a:pt x="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1" name="Freeform 1349"/>
              <p:cNvSpPr/>
              <p:nvPr/>
            </p:nvSpPr>
            <p:spPr bwMode="auto">
              <a:xfrm>
                <a:off x="5414" y="1716"/>
                <a:ext cx="60" cy="46"/>
              </a:xfrm>
              <a:custGeom>
                <a:avLst/>
                <a:gdLst>
                  <a:gd name="T0" fmla="*/ 60 w 60"/>
                  <a:gd name="T1" fmla="*/ 32 h 46"/>
                  <a:gd name="T2" fmla="*/ 60 w 60"/>
                  <a:gd name="T3" fmla="*/ 46 h 46"/>
                  <a:gd name="T4" fmla="*/ 0 w 60"/>
                  <a:gd name="T5" fmla="*/ 22 h 46"/>
                  <a:gd name="T6" fmla="*/ 0 w 60"/>
                  <a:gd name="T7" fmla="*/ 0 h 46"/>
                  <a:gd name="T8" fmla="*/ 60 w 60"/>
                  <a:gd name="T9" fmla="*/ 32 h 46"/>
                </a:gdLst>
                <a:ahLst/>
                <a:cxnLst>
                  <a:cxn ang="0">
                    <a:pos x="T0" y="T1"/>
                  </a:cxn>
                  <a:cxn ang="0">
                    <a:pos x="T2" y="T3"/>
                  </a:cxn>
                  <a:cxn ang="0">
                    <a:pos x="T4" y="T5"/>
                  </a:cxn>
                  <a:cxn ang="0">
                    <a:pos x="T6" y="T7"/>
                  </a:cxn>
                  <a:cxn ang="0">
                    <a:pos x="T8" y="T9"/>
                  </a:cxn>
                </a:cxnLst>
                <a:rect l="0" t="0" r="r" b="b"/>
                <a:pathLst>
                  <a:path w="60" h="46">
                    <a:moveTo>
                      <a:pt x="60" y="32"/>
                    </a:moveTo>
                    <a:lnTo>
                      <a:pt x="60" y="46"/>
                    </a:lnTo>
                    <a:lnTo>
                      <a:pt x="0" y="22"/>
                    </a:lnTo>
                    <a:lnTo>
                      <a:pt x="0" y="0"/>
                    </a:lnTo>
                    <a:lnTo>
                      <a:pt x="60" y="32"/>
                    </a:lnTo>
                    <a:close/>
                  </a:path>
                </a:pathLst>
              </a:custGeom>
              <a:grpFill/>
              <a:ln>
                <a:noFill/>
              </a:ln>
            </p:spPr>
            <p:txBody>
              <a:bodyPr vert="horz" wrap="square" lIns="91440" tIns="45720" rIns="91440" bIns="45720" numCol="1" anchor="t" anchorCtr="0" compatLnSpc="1"/>
              <a:lstStyle/>
              <a:p>
                <a:endParaRPr lang="zh-CN" altLang="en-US"/>
              </a:p>
            </p:txBody>
          </p:sp>
          <p:sp>
            <p:nvSpPr>
              <p:cNvPr id="702" name="Freeform 1350"/>
              <p:cNvSpPr/>
              <p:nvPr/>
            </p:nvSpPr>
            <p:spPr bwMode="auto">
              <a:xfrm>
                <a:off x="5320" y="1724"/>
                <a:ext cx="58" cy="48"/>
              </a:xfrm>
              <a:custGeom>
                <a:avLst/>
                <a:gdLst>
                  <a:gd name="T0" fmla="*/ 0 w 58"/>
                  <a:gd name="T1" fmla="*/ 0 h 48"/>
                  <a:gd name="T2" fmla="*/ 58 w 58"/>
                  <a:gd name="T3" fmla="*/ 22 h 48"/>
                  <a:gd name="T4" fmla="*/ 58 w 58"/>
                  <a:gd name="T5" fmla="*/ 48 h 48"/>
                  <a:gd name="T6" fmla="*/ 0 w 58"/>
                  <a:gd name="T7" fmla="*/ 32 h 48"/>
                  <a:gd name="T8" fmla="*/ 0 w 58"/>
                  <a:gd name="T9" fmla="*/ 0 h 48"/>
                </a:gdLst>
                <a:ahLst/>
                <a:cxnLst>
                  <a:cxn ang="0">
                    <a:pos x="T0" y="T1"/>
                  </a:cxn>
                  <a:cxn ang="0">
                    <a:pos x="T2" y="T3"/>
                  </a:cxn>
                  <a:cxn ang="0">
                    <a:pos x="T4" y="T5"/>
                  </a:cxn>
                  <a:cxn ang="0">
                    <a:pos x="T6" y="T7"/>
                  </a:cxn>
                  <a:cxn ang="0">
                    <a:pos x="T8" y="T9"/>
                  </a:cxn>
                </a:cxnLst>
                <a:rect l="0" t="0" r="r" b="b"/>
                <a:pathLst>
                  <a:path w="58" h="48">
                    <a:moveTo>
                      <a:pt x="0" y="0"/>
                    </a:moveTo>
                    <a:lnTo>
                      <a:pt x="58" y="22"/>
                    </a:lnTo>
                    <a:lnTo>
                      <a:pt x="58" y="4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3" name="Freeform 1351"/>
              <p:cNvSpPr/>
              <p:nvPr/>
            </p:nvSpPr>
            <p:spPr bwMode="auto">
              <a:xfrm>
                <a:off x="5394" y="1752"/>
                <a:ext cx="42" cy="36"/>
              </a:xfrm>
              <a:custGeom>
                <a:avLst/>
                <a:gdLst>
                  <a:gd name="T0" fmla="*/ 42 w 42"/>
                  <a:gd name="T1" fmla="*/ 16 h 36"/>
                  <a:gd name="T2" fmla="*/ 42 w 42"/>
                  <a:gd name="T3" fmla="*/ 36 h 36"/>
                  <a:gd name="T4" fmla="*/ 0 w 42"/>
                  <a:gd name="T5" fmla="*/ 24 h 36"/>
                  <a:gd name="T6" fmla="*/ 0 w 42"/>
                  <a:gd name="T7" fmla="*/ 0 h 36"/>
                  <a:gd name="T8" fmla="*/ 42 w 42"/>
                  <a:gd name="T9" fmla="*/ 16 h 36"/>
                </a:gdLst>
                <a:ahLst/>
                <a:cxnLst>
                  <a:cxn ang="0">
                    <a:pos x="T0" y="T1"/>
                  </a:cxn>
                  <a:cxn ang="0">
                    <a:pos x="T2" y="T3"/>
                  </a:cxn>
                  <a:cxn ang="0">
                    <a:pos x="T4" y="T5"/>
                  </a:cxn>
                  <a:cxn ang="0">
                    <a:pos x="T6" y="T7"/>
                  </a:cxn>
                  <a:cxn ang="0">
                    <a:pos x="T8" y="T9"/>
                  </a:cxn>
                </a:cxnLst>
                <a:rect l="0" t="0" r="r" b="b"/>
                <a:pathLst>
                  <a:path w="42" h="36">
                    <a:moveTo>
                      <a:pt x="42" y="16"/>
                    </a:moveTo>
                    <a:lnTo>
                      <a:pt x="42" y="36"/>
                    </a:lnTo>
                    <a:lnTo>
                      <a:pt x="0" y="24"/>
                    </a:lnTo>
                    <a:lnTo>
                      <a:pt x="0" y="0"/>
                    </a:lnTo>
                    <a:lnTo>
                      <a:pt x="42" y="16"/>
                    </a:lnTo>
                    <a:close/>
                  </a:path>
                </a:pathLst>
              </a:custGeom>
              <a:grpFill/>
              <a:ln>
                <a:noFill/>
              </a:ln>
            </p:spPr>
            <p:txBody>
              <a:bodyPr vert="horz" wrap="square" lIns="91440" tIns="45720" rIns="91440" bIns="45720" numCol="1" anchor="t" anchorCtr="0" compatLnSpc="1"/>
              <a:lstStyle/>
              <a:p>
                <a:endParaRPr lang="zh-CN" altLang="en-US"/>
              </a:p>
            </p:txBody>
          </p:sp>
          <p:sp>
            <p:nvSpPr>
              <p:cNvPr id="704" name="Freeform 1352"/>
              <p:cNvSpPr/>
              <p:nvPr/>
            </p:nvSpPr>
            <p:spPr bwMode="auto">
              <a:xfrm>
                <a:off x="5452" y="1774"/>
                <a:ext cx="22" cy="24"/>
              </a:xfrm>
              <a:custGeom>
                <a:avLst/>
                <a:gdLst>
                  <a:gd name="T0" fmla="*/ 22 w 22"/>
                  <a:gd name="T1" fmla="*/ 10 h 24"/>
                  <a:gd name="T2" fmla="*/ 22 w 22"/>
                  <a:gd name="T3" fmla="*/ 24 h 24"/>
                  <a:gd name="T4" fmla="*/ 0 w 22"/>
                  <a:gd name="T5" fmla="*/ 18 h 24"/>
                  <a:gd name="T6" fmla="*/ 0 w 22"/>
                  <a:gd name="T7" fmla="*/ 0 h 24"/>
                  <a:gd name="T8" fmla="*/ 22 w 22"/>
                  <a:gd name="T9" fmla="*/ 10 h 24"/>
                </a:gdLst>
                <a:ahLst/>
                <a:cxnLst>
                  <a:cxn ang="0">
                    <a:pos x="T0" y="T1"/>
                  </a:cxn>
                  <a:cxn ang="0">
                    <a:pos x="T2" y="T3"/>
                  </a:cxn>
                  <a:cxn ang="0">
                    <a:pos x="T4" y="T5"/>
                  </a:cxn>
                  <a:cxn ang="0">
                    <a:pos x="T6" y="T7"/>
                  </a:cxn>
                  <a:cxn ang="0">
                    <a:pos x="T8" y="T9"/>
                  </a:cxn>
                </a:cxnLst>
                <a:rect l="0" t="0" r="r" b="b"/>
                <a:pathLst>
                  <a:path w="22" h="24">
                    <a:moveTo>
                      <a:pt x="22" y="10"/>
                    </a:moveTo>
                    <a:lnTo>
                      <a:pt x="22" y="24"/>
                    </a:lnTo>
                    <a:lnTo>
                      <a:pt x="0" y="18"/>
                    </a:lnTo>
                    <a:lnTo>
                      <a:pt x="0" y="0"/>
                    </a:lnTo>
                    <a:lnTo>
                      <a:pt x="22" y="10"/>
                    </a:lnTo>
                    <a:close/>
                  </a:path>
                </a:pathLst>
              </a:custGeom>
              <a:grpFill/>
              <a:ln>
                <a:noFill/>
              </a:ln>
            </p:spPr>
            <p:txBody>
              <a:bodyPr vert="horz" wrap="square" lIns="91440" tIns="45720" rIns="91440" bIns="45720" numCol="1" anchor="t" anchorCtr="0" compatLnSpc="1"/>
              <a:lstStyle/>
              <a:p>
                <a:endParaRPr lang="zh-CN" altLang="en-US"/>
              </a:p>
            </p:txBody>
          </p:sp>
          <p:sp>
            <p:nvSpPr>
              <p:cNvPr id="705" name="Freeform 1353"/>
              <p:cNvSpPr/>
              <p:nvPr/>
            </p:nvSpPr>
            <p:spPr bwMode="auto">
              <a:xfrm>
                <a:off x="5320" y="1780"/>
                <a:ext cx="24" cy="36"/>
              </a:xfrm>
              <a:custGeom>
                <a:avLst/>
                <a:gdLst>
                  <a:gd name="T0" fmla="*/ 0 w 24"/>
                  <a:gd name="T1" fmla="*/ 0 h 36"/>
                  <a:gd name="T2" fmla="*/ 24 w 24"/>
                  <a:gd name="T3" fmla="*/ 6 h 36"/>
                  <a:gd name="T4" fmla="*/ 24 w 24"/>
                  <a:gd name="T5" fmla="*/ 36 h 36"/>
                  <a:gd name="T6" fmla="*/ 0 w 24"/>
                  <a:gd name="T7" fmla="*/ 32 h 36"/>
                  <a:gd name="T8" fmla="*/ 0 w 24"/>
                  <a:gd name="T9" fmla="*/ 0 h 36"/>
                </a:gdLst>
                <a:ahLst/>
                <a:cxnLst>
                  <a:cxn ang="0">
                    <a:pos x="T0" y="T1"/>
                  </a:cxn>
                  <a:cxn ang="0">
                    <a:pos x="T2" y="T3"/>
                  </a:cxn>
                  <a:cxn ang="0">
                    <a:pos x="T4" y="T5"/>
                  </a:cxn>
                  <a:cxn ang="0">
                    <a:pos x="T6" y="T7"/>
                  </a:cxn>
                  <a:cxn ang="0">
                    <a:pos x="T8" y="T9"/>
                  </a:cxn>
                </a:cxnLst>
                <a:rect l="0" t="0" r="r" b="b"/>
                <a:pathLst>
                  <a:path w="24" h="36">
                    <a:moveTo>
                      <a:pt x="0" y="0"/>
                    </a:moveTo>
                    <a:lnTo>
                      <a:pt x="24" y="6"/>
                    </a:lnTo>
                    <a:lnTo>
                      <a:pt x="24" y="3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6" name="Freeform 1354"/>
              <p:cNvSpPr/>
              <p:nvPr/>
            </p:nvSpPr>
            <p:spPr bwMode="auto">
              <a:xfrm>
                <a:off x="5358" y="1790"/>
                <a:ext cx="36" cy="32"/>
              </a:xfrm>
              <a:custGeom>
                <a:avLst/>
                <a:gdLst>
                  <a:gd name="T0" fmla="*/ 36 w 36"/>
                  <a:gd name="T1" fmla="*/ 8 h 32"/>
                  <a:gd name="T2" fmla="*/ 36 w 36"/>
                  <a:gd name="T3" fmla="*/ 32 h 32"/>
                  <a:gd name="T4" fmla="*/ 0 w 36"/>
                  <a:gd name="T5" fmla="*/ 28 h 32"/>
                  <a:gd name="T6" fmla="*/ 0 w 36"/>
                  <a:gd name="T7" fmla="*/ 0 h 32"/>
                  <a:gd name="T8" fmla="*/ 36 w 36"/>
                  <a:gd name="T9" fmla="*/ 8 h 32"/>
                </a:gdLst>
                <a:ahLst/>
                <a:cxnLst>
                  <a:cxn ang="0">
                    <a:pos x="T0" y="T1"/>
                  </a:cxn>
                  <a:cxn ang="0">
                    <a:pos x="T2" y="T3"/>
                  </a:cxn>
                  <a:cxn ang="0">
                    <a:pos x="T4" y="T5"/>
                  </a:cxn>
                  <a:cxn ang="0">
                    <a:pos x="T6" y="T7"/>
                  </a:cxn>
                  <a:cxn ang="0">
                    <a:pos x="T8" y="T9"/>
                  </a:cxn>
                </a:cxnLst>
                <a:rect l="0" t="0" r="r" b="b"/>
                <a:pathLst>
                  <a:path w="36" h="32">
                    <a:moveTo>
                      <a:pt x="36" y="8"/>
                    </a:moveTo>
                    <a:lnTo>
                      <a:pt x="36" y="32"/>
                    </a:lnTo>
                    <a:lnTo>
                      <a:pt x="0" y="28"/>
                    </a:lnTo>
                    <a:lnTo>
                      <a:pt x="0" y="0"/>
                    </a:lnTo>
                    <a:lnTo>
                      <a:pt x="36" y="8"/>
                    </a:lnTo>
                    <a:close/>
                  </a:path>
                </a:pathLst>
              </a:custGeom>
              <a:grpFill/>
              <a:ln>
                <a:noFill/>
              </a:ln>
            </p:spPr>
            <p:txBody>
              <a:bodyPr vert="horz" wrap="square" lIns="91440" tIns="45720" rIns="91440" bIns="45720" numCol="1" anchor="t" anchorCtr="0" compatLnSpc="1"/>
              <a:lstStyle/>
              <a:p>
                <a:endParaRPr lang="zh-CN" altLang="en-US"/>
              </a:p>
            </p:txBody>
          </p:sp>
          <p:sp>
            <p:nvSpPr>
              <p:cNvPr id="707" name="Freeform 1355"/>
              <p:cNvSpPr/>
              <p:nvPr/>
            </p:nvSpPr>
            <p:spPr bwMode="auto">
              <a:xfrm>
                <a:off x="5408" y="1802"/>
                <a:ext cx="20" cy="26"/>
              </a:xfrm>
              <a:custGeom>
                <a:avLst/>
                <a:gdLst>
                  <a:gd name="T0" fmla="*/ 0 w 20"/>
                  <a:gd name="T1" fmla="*/ 0 h 26"/>
                  <a:gd name="T2" fmla="*/ 20 w 20"/>
                  <a:gd name="T3" fmla="*/ 6 h 26"/>
                  <a:gd name="T4" fmla="*/ 20 w 20"/>
                  <a:gd name="T5" fmla="*/ 26 h 26"/>
                  <a:gd name="T6" fmla="*/ 0 w 20"/>
                  <a:gd name="T7" fmla="*/ 22 h 26"/>
                  <a:gd name="T8" fmla="*/ 0 w 20"/>
                  <a:gd name="T9" fmla="*/ 0 h 26"/>
                </a:gdLst>
                <a:ahLst/>
                <a:cxnLst>
                  <a:cxn ang="0">
                    <a:pos x="T0" y="T1"/>
                  </a:cxn>
                  <a:cxn ang="0">
                    <a:pos x="T2" y="T3"/>
                  </a:cxn>
                  <a:cxn ang="0">
                    <a:pos x="T4" y="T5"/>
                  </a:cxn>
                  <a:cxn ang="0">
                    <a:pos x="T6" y="T7"/>
                  </a:cxn>
                  <a:cxn ang="0">
                    <a:pos x="T8" y="T9"/>
                  </a:cxn>
                </a:cxnLst>
                <a:rect l="0" t="0" r="r" b="b"/>
                <a:pathLst>
                  <a:path w="20" h="26">
                    <a:moveTo>
                      <a:pt x="0" y="0"/>
                    </a:moveTo>
                    <a:lnTo>
                      <a:pt x="20" y="6"/>
                    </a:lnTo>
                    <a:lnTo>
                      <a:pt x="20" y="26"/>
                    </a:lnTo>
                    <a:lnTo>
                      <a:pt x="0"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8" name="Freeform 1356"/>
              <p:cNvSpPr/>
              <p:nvPr/>
            </p:nvSpPr>
            <p:spPr bwMode="auto">
              <a:xfrm>
                <a:off x="5442" y="1812"/>
                <a:ext cx="32" cy="22"/>
              </a:xfrm>
              <a:custGeom>
                <a:avLst/>
                <a:gdLst>
                  <a:gd name="T0" fmla="*/ 32 w 32"/>
                  <a:gd name="T1" fmla="*/ 8 h 22"/>
                  <a:gd name="T2" fmla="*/ 32 w 32"/>
                  <a:gd name="T3" fmla="*/ 22 h 22"/>
                  <a:gd name="T4" fmla="*/ 0 w 32"/>
                  <a:gd name="T5" fmla="*/ 18 h 22"/>
                  <a:gd name="T6" fmla="*/ 0 w 32"/>
                  <a:gd name="T7" fmla="*/ 0 h 22"/>
                  <a:gd name="T8" fmla="*/ 10 w 32"/>
                  <a:gd name="T9" fmla="*/ 2 h 22"/>
                  <a:gd name="T10" fmla="*/ 32 w 32"/>
                  <a:gd name="T11" fmla="*/ 8 h 22"/>
                </a:gdLst>
                <a:ahLst/>
                <a:cxnLst>
                  <a:cxn ang="0">
                    <a:pos x="T0" y="T1"/>
                  </a:cxn>
                  <a:cxn ang="0">
                    <a:pos x="T2" y="T3"/>
                  </a:cxn>
                  <a:cxn ang="0">
                    <a:pos x="T4" y="T5"/>
                  </a:cxn>
                  <a:cxn ang="0">
                    <a:pos x="T6" y="T7"/>
                  </a:cxn>
                  <a:cxn ang="0">
                    <a:pos x="T8" y="T9"/>
                  </a:cxn>
                  <a:cxn ang="0">
                    <a:pos x="T10" y="T11"/>
                  </a:cxn>
                </a:cxnLst>
                <a:rect l="0" t="0" r="r" b="b"/>
                <a:pathLst>
                  <a:path w="32" h="22">
                    <a:moveTo>
                      <a:pt x="32" y="8"/>
                    </a:moveTo>
                    <a:lnTo>
                      <a:pt x="32" y="22"/>
                    </a:lnTo>
                    <a:lnTo>
                      <a:pt x="0" y="18"/>
                    </a:lnTo>
                    <a:lnTo>
                      <a:pt x="0" y="0"/>
                    </a:lnTo>
                    <a:lnTo>
                      <a:pt x="10" y="2"/>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709" name="Freeform 1357"/>
              <p:cNvSpPr/>
              <p:nvPr/>
            </p:nvSpPr>
            <p:spPr bwMode="auto">
              <a:xfrm>
                <a:off x="5320" y="1836"/>
                <a:ext cx="38" cy="34"/>
              </a:xfrm>
              <a:custGeom>
                <a:avLst/>
                <a:gdLst>
                  <a:gd name="T0" fmla="*/ 0 w 38"/>
                  <a:gd name="T1" fmla="*/ 0 h 34"/>
                  <a:gd name="T2" fmla="*/ 38 w 38"/>
                  <a:gd name="T3" fmla="*/ 6 h 34"/>
                  <a:gd name="T4" fmla="*/ 38 w 38"/>
                  <a:gd name="T5" fmla="*/ 34 h 34"/>
                  <a:gd name="T6" fmla="*/ 0 w 38"/>
                  <a:gd name="T7" fmla="*/ 32 h 34"/>
                  <a:gd name="T8" fmla="*/ 0 w 38"/>
                  <a:gd name="T9" fmla="*/ 0 h 34"/>
                </a:gdLst>
                <a:ahLst/>
                <a:cxnLst>
                  <a:cxn ang="0">
                    <a:pos x="T0" y="T1"/>
                  </a:cxn>
                  <a:cxn ang="0">
                    <a:pos x="T2" y="T3"/>
                  </a:cxn>
                  <a:cxn ang="0">
                    <a:pos x="T4" y="T5"/>
                  </a:cxn>
                  <a:cxn ang="0">
                    <a:pos x="T6" y="T7"/>
                  </a:cxn>
                  <a:cxn ang="0">
                    <a:pos x="T8" y="T9"/>
                  </a:cxn>
                </a:cxnLst>
                <a:rect l="0" t="0" r="r" b="b"/>
                <a:pathLst>
                  <a:path w="38" h="34">
                    <a:moveTo>
                      <a:pt x="0" y="0"/>
                    </a:moveTo>
                    <a:lnTo>
                      <a:pt x="38" y="6"/>
                    </a:lnTo>
                    <a:lnTo>
                      <a:pt x="38" y="3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0" name="Freeform 1358"/>
              <p:cNvSpPr/>
              <p:nvPr/>
            </p:nvSpPr>
            <p:spPr bwMode="auto">
              <a:xfrm>
                <a:off x="5390" y="1846"/>
                <a:ext cx="18" cy="26"/>
              </a:xfrm>
              <a:custGeom>
                <a:avLst/>
                <a:gdLst>
                  <a:gd name="T0" fmla="*/ 0 w 18"/>
                  <a:gd name="T1" fmla="*/ 0 h 26"/>
                  <a:gd name="T2" fmla="*/ 18 w 18"/>
                  <a:gd name="T3" fmla="*/ 2 h 26"/>
                  <a:gd name="T4" fmla="*/ 18 w 18"/>
                  <a:gd name="T5" fmla="*/ 26 h 26"/>
                  <a:gd name="T6" fmla="*/ 0 w 18"/>
                  <a:gd name="T7" fmla="*/ 24 h 26"/>
                  <a:gd name="T8" fmla="*/ 0 w 18"/>
                  <a:gd name="T9" fmla="*/ 0 h 26"/>
                </a:gdLst>
                <a:ahLst/>
                <a:cxnLst>
                  <a:cxn ang="0">
                    <a:pos x="T0" y="T1"/>
                  </a:cxn>
                  <a:cxn ang="0">
                    <a:pos x="T2" y="T3"/>
                  </a:cxn>
                  <a:cxn ang="0">
                    <a:pos x="T4" y="T5"/>
                  </a:cxn>
                  <a:cxn ang="0">
                    <a:pos x="T6" y="T7"/>
                  </a:cxn>
                  <a:cxn ang="0">
                    <a:pos x="T8" y="T9"/>
                  </a:cxn>
                </a:cxnLst>
                <a:rect l="0" t="0" r="r" b="b"/>
                <a:pathLst>
                  <a:path w="18" h="26">
                    <a:moveTo>
                      <a:pt x="0" y="0"/>
                    </a:moveTo>
                    <a:lnTo>
                      <a:pt x="18" y="2"/>
                    </a:lnTo>
                    <a:lnTo>
                      <a:pt x="18" y="2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1" name="Freeform 1359"/>
              <p:cNvSpPr/>
              <p:nvPr/>
            </p:nvSpPr>
            <p:spPr bwMode="auto">
              <a:xfrm>
                <a:off x="5424" y="1850"/>
                <a:ext cx="50" cy="24"/>
              </a:xfrm>
              <a:custGeom>
                <a:avLst/>
                <a:gdLst>
                  <a:gd name="T0" fmla="*/ 50 w 50"/>
                  <a:gd name="T1" fmla="*/ 8 h 24"/>
                  <a:gd name="T2" fmla="*/ 50 w 50"/>
                  <a:gd name="T3" fmla="*/ 24 h 24"/>
                  <a:gd name="T4" fmla="*/ 0 w 50"/>
                  <a:gd name="T5" fmla="*/ 22 h 24"/>
                  <a:gd name="T6" fmla="*/ 0 w 50"/>
                  <a:gd name="T7" fmla="*/ 0 h 24"/>
                  <a:gd name="T8" fmla="*/ 50 w 50"/>
                  <a:gd name="T9" fmla="*/ 8 h 24"/>
                </a:gdLst>
                <a:ahLst/>
                <a:cxnLst>
                  <a:cxn ang="0">
                    <a:pos x="T0" y="T1"/>
                  </a:cxn>
                  <a:cxn ang="0">
                    <a:pos x="T2" y="T3"/>
                  </a:cxn>
                  <a:cxn ang="0">
                    <a:pos x="T4" y="T5"/>
                  </a:cxn>
                  <a:cxn ang="0">
                    <a:pos x="T6" y="T7"/>
                  </a:cxn>
                  <a:cxn ang="0">
                    <a:pos x="T8" y="T9"/>
                  </a:cxn>
                </a:cxnLst>
                <a:rect l="0" t="0" r="r" b="b"/>
                <a:pathLst>
                  <a:path w="50" h="24">
                    <a:moveTo>
                      <a:pt x="50" y="8"/>
                    </a:moveTo>
                    <a:lnTo>
                      <a:pt x="50" y="24"/>
                    </a:lnTo>
                    <a:lnTo>
                      <a:pt x="0" y="22"/>
                    </a:lnTo>
                    <a:lnTo>
                      <a:pt x="0" y="0"/>
                    </a:lnTo>
                    <a:lnTo>
                      <a:pt x="50" y="8"/>
                    </a:lnTo>
                    <a:close/>
                  </a:path>
                </a:pathLst>
              </a:custGeom>
              <a:grpFill/>
              <a:ln>
                <a:noFill/>
              </a:ln>
            </p:spPr>
            <p:txBody>
              <a:bodyPr vert="horz" wrap="square" lIns="91440" tIns="45720" rIns="91440" bIns="45720" numCol="1" anchor="t" anchorCtr="0" compatLnSpc="1"/>
              <a:lstStyle/>
              <a:p>
                <a:endParaRPr lang="zh-CN" altLang="en-US"/>
              </a:p>
            </p:txBody>
          </p:sp>
          <p:sp>
            <p:nvSpPr>
              <p:cNvPr id="712" name="Freeform 1360"/>
              <p:cNvSpPr/>
              <p:nvPr/>
            </p:nvSpPr>
            <p:spPr bwMode="auto">
              <a:xfrm>
                <a:off x="5320" y="1892"/>
                <a:ext cx="24" cy="32"/>
              </a:xfrm>
              <a:custGeom>
                <a:avLst/>
                <a:gdLst>
                  <a:gd name="T0" fmla="*/ 0 w 24"/>
                  <a:gd name="T1" fmla="*/ 0 h 32"/>
                  <a:gd name="T2" fmla="*/ 24 w 24"/>
                  <a:gd name="T3" fmla="*/ 0 h 32"/>
                  <a:gd name="T4" fmla="*/ 24 w 24"/>
                  <a:gd name="T5" fmla="*/ 30 h 32"/>
                  <a:gd name="T6" fmla="*/ 0 w 24"/>
                  <a:gd name="T7" fmla="*/ 32 h 32"/>
                  <a:gd name="T8" fmla="*/ 0 w 24"/>
                  <a:gd name="T9" fmla="*/ 0 h 32"/>
                </a:gdLst>
                <a:ahLst/>
                <a:cxnLst>
                  <a:cxn ang="0">
                    <a:pos x="T0" y="T1"/>
                  </a:cxn>
                  <a:cxn ang="0">
                    <a:pos x="T2" y="T3"/>
                  </a:cxn>
                  <a:cxn ang="0">
                    <a:pos x="T4" y="T5"/>
                  </a:cxn>
                  <a:cxn ang="0">
                    <a:pos x="T6" y="T7"/>
                  </a:cxn>
                  <a:cxn ang="0">
                    <a:pos x="T8" y="T9"/>
                  </a:cxn>
                </a:cxnLst>
                <a:rect l="0" t="0" r="r" b="b"/>
                <a:pathLst>
                  <a:path w="24" h="32">
                    <a:moveTo>
                      <a:pt x="0" y="0"/>
                    </a:moveTo>
                    <a:lnTo>
                      <a:pt x="24" y="0"/>
                    </a:lnTo>
                    <a:lnTo>
                      <a:pt x="24" y="3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3" name="Freeform 1361"/>
              <p:cNvSpPr/>
              <p:nvPr/>
            </p:nvSpPr>
            <p:spPr bwMode="auto">
              <a:xfrm>
                <a:off x="5358" y="1892"/>
                <a:ext cx="36" cy="28"/>
              </a:xfrm>
              <a:custGeom>
                <a:avLst/>
                <a:gdLst>
                  <a:gd name="T0" fmla="*/ 36 w 36"/>
                  <a:gd name="T1" fmla="*/ 2 h 28"/>
                  <a:gd name="T2" fmla="*/ 36 w 36"/>
                  <a:gd name="T3" fmla="*/ 26 h 28"/>
                  <a:gd name="T4" fmla="*/ 0 w 36"/>
                  <a:gd name="T5" fmla="*/ 28 h 28"/>
                  <a:gd name="T6" fmla="*/ 0 w 36"/>
                  <a:gd name="T7" fmla="*/ 0 h 28"/>
                  <a:gd name="T8" fmla="*/ 36 w 36"/>
                  <a:gd name="T9" fmla="*/ 2 h 28"/>
                </a:gdLst>
                <a:ahLst/>
                <a:cxnLst>
                  <a:cxn ang="0">
                    <a:pos x="T0" y="T1"/>
                  </a:cxn>
                  <a:cxn ang="0">
                    <a:pos x="T2" y="T3"/>
                  </a:cxn>
                  <a:cxn ang="0">
                    <a:pos x="T4" y="T5"/>
                  </a:cxn>
                  <a:cxn ang="0">
                    <a:pos x="T6" y="T7"/>
                  </a:cxn>
                  <a:cxn ang="0">
                    <a:pos x="T8" y="T9"/>
                  </a:cxn>
                </a:cxnLst>
                <a:rect l="0" t="0" r="r" b="b"/>
                <a:pathLst>
                  <a:path w="36" h="28">
                    <a:moveTo>
                      <a:pt x="36" y="2"/>
                    </a:moveTo>
                    <a:lnTo>
                      <a:pt x="36" y="26"/>
                    </a:lnTo>
                    <a:lnTo>
                      <a:pt x="0" y="28"/>
                    </a:lnTo>
                    <a:lnTo>
                      <a:pt x="0" y="0"/>
                    </a:lnTo>
                    <a:lnTo>
                      <a:pt x="36" y="2"/>
                    </a:lnTo>
                    <a:close/>
                  </a:path>
                </a:pathLst>
              </a:custGeom>
              <a:grpFill/>
              <a:ln>
                <a:noFill/>
              </a:ln>
            </p:spPr>
            <p:txBody>
              <a:bodyPr vert="horz" wrap="square" lIns="91440" tIns="45720" rIns="91440" bIns="45720" numCol="1" anchor="t" anchorCtr="0" compatLnSpc="1"/>
              <a:lstStyle/>
              <a:p>
                <a:endParaRPr lang="zh-CN" altLang="en-US"/>
              </a:p>
            </p:txBody>
          </p:sp>
          <p:sp>
            <p:nvSpPr>
              <p:cNvPr id="714" name="Freeform 1362"/>
              <p:cNvSpPr/>
              <p:nvPr/>
            </p:nvSpPr>
            <p:spPr bwMode="auto">
              <a:xfrm>
                <a:off x="5424" y="1894"/>
                <a:ext cx="22" cy="20"/>
              </a:xfrm>
              <a:custGeom>
                <a:avLst/>
                <a:gdLst>
                  <a:gd name="T0" fmla="*/ 0 w 22"/>
                  <a:gd name="T1" fmla="*/ 0 h 20"/>
                  <a:gd name="T2" fmla="*/ 22 w 22"/>
                  <a:gd name="T3" fmla="*/ 0 h 20"/>
                  <a:gd name="T4" fmla="*/ 22 w 22"/>
                  <a:gd name="T5" fmla="*/ 18 h 20"/>
                  <a:gd name="T6" fmla="*/ 0 w 22"/>
                  <a:gd name="T7" fmla="*/ 20 h 20"/>
                  <a:gd name="T8" fmla="*/ 0 w 22"/>
                  <a:gd name="T9" fmla="*/ 0 h 20"/>
                </a:gdLst>
                <a:ahLst/>
                <a:cxnLst>
                  <a:cxn ang="0">
                    <a:pos x="T0" y="T1"/>
                  </a:cxn>
                  <a:cxn ang="0">
                    <a:pos x="T2" y="T3"/>
                  </a:cxn>
                  <a:cxn ang="0">
                    <a:pos x="T4" y="T5"/>
                  </a:cxn>
                  <a:cxn ang="0">
                    <a:pos x="T6" y="T7"/>
                  </a:cxn>
                  <a:cxn ang="0">
                    <a:pos x="T8" y="T9"/>
                  </a:cxn>
                </a:cxnLst>
                <a:rect l="0" t="0" r="r" b="b"/>
                <a:pathLst>
                  <a:path w="22" h="20">
                    <a:moveTo>
                      <a:pt x="0" y="0"/>
                    </a:moveTo>
                    <a:lnTo>
                      <a:pt x="22" y="0"/>
                    </a:lnTo>
                    <a:lnTo>
                      <a:pt x="22" y="18"/>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5" name="Freeform 1363"/>
              <p:cNvSpPr/>
              <p:nvPr/>
            </p:nvSpPr>
            <p:spPr bwMode="auto">
              <a:xfrm>
                <a:off x="5462" y="1894"/>
                <a:ext cx="12" cy="18"/>
              </a:xfrm>
              <a:custGeom>
                <a:avLst/>
                <a:gdLst>
                  <a:gd name="T0" fmla="*/ 12 w 12"/>
                  <a:gd name="T1" fmla="*/ 0 h 18"/>
                  <a:gd name="T2" fmla="*/ 12 w 12"/>
                  <a:gd name="T3" fmla="*/ 16 h 18"/>
                  <a:gd name="T4" fmla="*/ 0 w 12"/>
                  <a:gd name="T5" fmla="*/ 18 h 18"/>
                  <a:gd name="T6" fmla="*/ 0 w 12"/>
                  <a:gd name="T7" fmla="*/ 0 h 18"/>
                  <a:gd name="T8" fmla="*/ 12 w 12"/>
                  <a:gd name="T9" fmla="*/ 0 h 18"/>
                </a:gdLst>
                <a:ahLst/>
                <a:cxnLst>
                  <a:cxn ang="0">
                    <a:pos x="T0" y="T1"/>
                  </a:cxn>
                  <a:cxn ang="0">
                    <a:pos x="T2" y="T3"/>
                  </a:cxn>
                  <a:cxn ang="0">
                    <a:pos x="T4" y="T5"/>
                  </a:cxn>
                  <a:cxn ang="0">
                    <a:pos x="T6" y="T7"/>
                  </a:cxn>
                  <a:cxn ang="0">
                    <a:pos x="T8" y="T9"/>
                  </a:cxn>
                </a:cxnLst>
                <a:rect l="0" t="0" r="r" b="b"/>
                <a:pathLst>
                  <a:path w="12" h="18">
                    <a:moveTo>
                      <a:pt x="12" y="0"/>
                    </a:moveTo>
                    <a:lnTo>
                      <a:pt x="12" y="16"/>
                    </a:lnTo>
                    <a:lnTo>
                      <a:pt x="0" y="18"/>
                    </a:lnTo>
                    <a:lnTo>
                      <a:pt x="0" y="0"/>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716" name="Freeform 1364"/>
              <p:cNvSpPr/>
              <p:nvPr/>
            </p:nvSpPr>
            <p:spPr bwMode="auto">
              <a:xfrm>
                <a:off x="5320" y="1942"/>
                <a:ext cx="58" cy="39"/>
              </a:xfrm>
              <a:custGeom>
                <a:avLst/>
                <a:gdLst>
                  <a:gd name="T0" fmla="*/ 0 w 58"/>
                  <a:gd name="T1" fmla="*/ 6 h 39"/>
                  <a:gd name="T2" fmla="*/ 58 w 58"/>
                  <a:gd name="T3" fmla="*/ 0 h 39"/>
                  <a:gd name="T4" fmla="*/ 58 w 58"/>
                  <a:gd name="T5" fmla="*/ 27 h 39"/>
                  <a:gd name="T6" fmla="*/ 0 w 58"/>
                  <a:gd name="T7" fmla="*/ 39 h 39"/>
                  <a:gd name="T8" fmla="*/ 0 w 58"/>
                  <a:gd name="T9" fmla="*/ 6 h 39"/>
                </a:gdLst>
                <a:ahLst/>
                <a:cxnLst>
                  <a:cxn ang="0">
                    <a:pos x="T0" y="T1"/>
                  </a:cxn>
                  <a:cxn ang="0">
                    <a:pos x="T2" y="T3"/>
                  </a:cxn>
                  <a:cxn ang="0">
                    <a:pos x="T4" y="T5"/>
                  </a:cxn>
                  <a:cxn ang="0">
                    <a:pos x="T6" y="T7"/>
                  </a:cxn>
                  <a:cxn ang="0">
                    <a:pos x="T8" y="T9"/>
                  </a:cxn>
                </a:cxnLst>
                <a:rect l="0" t="0" r="r" b="b"/>
                <a:pathLst>
                  <a:path w="58" h="39">
                    <a:moveTo>
                      <a:pt x="0" y="6"/>
                    </a:moveTo>
                    <a:lnTo>
                      <a:pt x="58" y="0"/>
                    </a:lnTo>
                    <a:lnTo>
                      <a:pt x="58" y="27"/>
                    </a:lnTo>
                    <a:lnTo>
                      <a:pt x="0" y="39"/>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17" name="Freeform 1365"/>
              <p:cNvSpPr/>
              <p:nvPr/>
            </p:nvSpPr>
            <p:spPr bwMode="auto">
              <a:xfrm>
                <a:off x="5394" y="1938"/>
                <a:ext cx="14" cy="27"/>
              </a:xfrm>
              <a:custGeom>
                <a:avLst/>
                <a:gdLst>
                  <a:gd name="T0" fmla="*/ 14 w 14"/>
                  <a:gd name="T1" fmla="*/ 0 h 27"/>
                  <a:gd name="T2" fmla="*/ 14 w 14"/>
                  <a:gd name="T3" fmla="*/ 22 h 27"/>
                  <a:gd name="T4" fmla="*/ 0 w 14"/>
                  <a:gd name="T5" fmla="*/ 27 h 27"/>
                  <a:gd name="T6" fmla="*/ 0 w 14"/>
                  <a:gd name="T7" fmla="*/ 2 h 27"/>
                  <a:gd name="T8" fmla="*/ 14 w 14"/>
                  <a:gd name="T9" fmla="*/ 0 h 27"/>
                </a:gdLst>
                <a:ahLst/>
                <a:cxnLst>
                  <a:cxn ang="0">
                    <a:pos x="T0" y="T1"/>
                  </a:cxn>
                  <a:cxn ang="0">
                    <a:pos x="T2" y="T3"/>
                  </a:cxn>
                  <a:cxn ang="0">
                    <a:pos x="T4" y="T5"/>
                  </a:cxn>
                  <a:cxn ang="0">
                    <a:pos x="T6" y="T7"/>
                  </a:cxn>
                  <a:cxn ang="0">
                    <a:pos x="T8" y="T9"/>
                  </a:cxn>
                </a:cxnLst>
                <a:rect l="0" t="0" r="r" b="b"/>
                <a:pathLst>
                  <a:path w="14" h="27">
                    <a:moveTo>
                      <a:pt x="14" y="0"/>
                    </a:moveTo>
                    <a:lnTo>
                      <a:pt x="14" y="22"/>
                    </a:lnTo>
                    <a:lnTo>
                      <a:pt x="0" y="27"/>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718" name="Freeform 1366"/>
              <p:cNvSpPr/>
              <p:nvPr/>
            </p:nvSpPr>
            <p:spPr bwMode="auto">
              <a:xfrm>
                <a:off x="5422" y="1930"/>
                <a:ext cx="52" cy="28"/>
              </a:xfrm>
              <a:custGeom>
                <a:avLst/>
                <a:gdLst>
                  <a:gd name="T0" fmla="*/ 52 w 52"/>
                  <a:gd name="T1" fmla="*/ 0 h 28"/>
                  <a:gd name="T2" fmla="*/ 52 w 52"/>
                  <a:gd name="T3" fmla="*/ 16 h 28"/>
                  <a:gd name="T4" fmla="*/ 2 w 52"/>
                  <a:gd name="T5" fmla="*/ 28 h 28"/>
                  <a:gd name="T6" fmla="*/ 2 w 52"/>
                  <a:gd name="T7" fmla="*/ 8 h 28"/>
                  <a:gd name="T8" fmla="*/ 0 w 52"/>
                  <a:gd name="T9" fmla="*/ 6 h 28"/>
                  <a:gd name="T10" fmla="*/ 2 w 52"/>
                  <a:gd name="T11" fmla="*/ 6 h 28"/>
                  <a:gd name="T12" fmla="*/ 52 w 5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2" h="28">
                    <a:moveTo>
                      <a:pt x="52" y="0"/>
                    </a:moveTo>
                    <a:lnTo>
                      <a:pt x="52" y="16"/>
                    </a:lnTo>
                    <a:lnTo>
                      <a:pt x="2" y="28"/>
                    </a:lnTo>
                    <a:lnTo>
                      <a:pt x="2" y="8"/>
                    </a:lnTo>
                    <a:lnTo>
                      <a:pt x="0" y="6"/>
                    </a:lnTo>
                    <a:lnTo>
                      <a:pt x="2" y="6"/>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19" name="Freeform 1367"/>
              <p:cNvSpPr/>
              <p:nvPr/>
            </p:nvSpPr>
            <p:spPr bwMode="auto">
              <a:xfrm>
                <a:off x="5320" y="1997"/>
                <a:ext cx="30" cy="38"/>
              </a:xfrm>
              <a:custGeom>
                <a:avLst/>
                <a:gdLst>
                  <a:gd name="T0" fmla="*/ 0 w 30"/>
                  <a:gd name="T1" fmla="*/ 6 h 38"/>
                  <a:gd name="T2" fmla="*/ 30 w 30"/>
                  <a:gd name="T3" fmla="*/ 0 h 38"/>
                  <a:gd name="T4" fmla="*/ 30 w 30"/>
                  <a:gd name="T5" fmla="*/ 28 h 38"/>
                  <a:gd name="T6" fmla="*/ 0 w 30"/>
                  <a:gd name="T7" fmla="*/ 38 h 38"/>
                  <a:gd name="T8" fmla="*/ 0 w 30"/>
                  <a:gd name="T9" fmla="*/ 6 h 38"/>
                </a:gdLst>
                <a:ahLst/>
                <a:cxnLst>
                  <a:cxn ang="0">
                    <a:pos x="T0" y="T1"/>
                  </a:cxn>
                  <a:cxn ang="0">
                    <a:pos x="T2" y="T3"/>
                  </a:cxn>
                  <a:cxn ang="0">
                    <a:pos x="T4" y="T5"/>
                  </a:cxn>
                  <a:cxn ang="0">
                    <a:pos x="T6" y="T7"/>
                  </a:cxn>
                  <a:cxn ang="0">
                    <a:pos x="T8" y="T9"/>
                  </a:cxn>
                </a:cxnLst>
                <a:rect l="0" t="0" r="r" b="b"/>
                <a:pathLst>
                  <a:path w="30" h="38">
                    <a:moveTo>
                      <a:pt x="0" y="6"/>
                    </a:moveTo>
                    <a:lnTo>
                      <a:pt x="30" y="0"/>
                    </a:lnTo>
                    <a:lnTo>
                      <a:pt x="30"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20" name="Freeform 1368"/>
              <p:cNvSpPr/>
              <p:nvPr/>
            </p:nvSpPr>
            <p:spPr bwMode="auto">
              <a:xfrm>
                <a:off x="5364" y="1987"/>
                <a:ext cx="30" cy="34"/>
              </a:xfrm>
              <a:custGeom>
                <a:avLst/>
                <a:gdLst>
                  <a:gd name="T0" fmla="*/ 30 w 30"/>
                  <a:gd name="T1" fmla="*/ 0 h 34"/>
                  <a:gd name="T2" fmla="*/ 30 w 30"/>
                  <a:gd name="T3" fmla="*/ 24 h 34"/>
                  <a:gd name="T4" fmla="*/ 0 w 30"/>
                  <a:gd name="T5" fmla="*/ 34 h 34"/>
                  <a:gd name="T6" fmla="*/ 0 w 30"/>
                  <a:gd name="T7" fmla="*/ 6 h 34"/>
                  <a:gd name="T8" fmla="*/ 30 w 30"/>
                  <a:gd name="T9" fmla="*/ 0 h 34"/>
                </a:gdLst>
                <a:ahLst/>
                <a:cxnLst>
                  <a:cxn ang="0">
                    <a:pos x="T0" y="T1"/>
                  </a:cxn>
                  <a:cxn ang="0">
                    <a:pos x="T2" y="T3"/>
                  </a:cxn>
                  <a:cxn ang="0">
                    <a:pos x="T4" y="T5"/>
                  </a:cxn>
                  <a:cxn ang="0">
                    <a:pos x="T6" y="T7"/>
                  </a:cxn>
                  <a:cxn ang="0">
                    <a:pos x="T8" y="T9"/>
                  </a:cxn>
                </a:cxnLst>
                <a:rect l="0" t="0" r="r" b="b"/>
                <a:pathLst>
                  <a:path w="30" h="34">
                    <a:moveTo>
                      <a:pt x="30" y="0"/>
                    </a:moveTo>
                    <a:lnTo>
                      <a:pt x="30" y="24"/>
                    </a:lnTo>
                    <a:lnTo>
                      <a:pt x="0" y="34"/>
                    </a:lnTo>
                    <a:lnTo>
                      <a:pt x="0" y="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721" name="Freeform 1369"/>
              <p:cNvSpPr/>
              <p:nvPr/>
            </p:nvSpPr>
            <p:spPr bwMode="auto">
              <a:xfrm>
                <a:off x="5424" y="1977"/>
                <a:ext cx="20" cy="24"/>
              </a:xfrm>
              <a:custGeom>
                <a:avLst/>
                <a:gdLst>
                  <a:gd name="T0" fmla="*/ 0 w 20"/>
                  <a:gd name="T1" fmla="*/ 4 h 24"/>
                  <a:gd name="T2" fmla="*/ 20 w 20"/>
                  <a:gd name="T3" fmla="*/ 0 h 24"/>
                  <a:gd name="T4" fmla="*/ 20 w 20"/>
                  <a:gd name="T5" fmla="*/ 18 h 24"/>
                  <a:gd name="T6" fmla="*/ 0 w 20"/>
                  <a:gd name="T7" fmla="*/ 24 h 24"/>
                  <a:gd name="T8" fmla="*/ 0 w 20"/>
                  <a:gd name="T9" fmla="*/ 4 h 24"/>
                  <a:gd name="T10" fmla="*/ 0 w 20"/>
                  <a:gd name="T11" fmla="*/ 4 h 24"/>
                  <a:gd name="T12" fmla="*/ 0 w 20"/>
                  <a:gd name="T13" fmla="*/ 4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0" y="4"/>
                    </a:moveTo>
                    <a:lnTo>
                      <a:pt x="20" y="0"/>
                    </a:lnTo>
                    <a:lnTo>
                      <a:pt x="20" y="18"/>
                    </a:lnTo>
                    <a:lnTo>
                      <a:pt x="0" y="24"/>
                    </a:lnTo>
                    <a:lnTo>
                      <a:pt x="0" y="4"/>
                    </a:lnTo>
                    <a:lnTo>
                      <a:pt x="0" y="4"/>
                    </a:lnTo>
                    <a:lnTo>
                      <a:pt x="0" y="4"/>
                    </a:lnTo>
                    <a:close/>
                  </a:path>
                </a:pathLst>
              </a:custGeom>
              <a:grpFill/>
              <a:ln>
                <a:noFill/>
              </a:ln>
            </p:spPr>
            <p:txBody>
              <a:bodyPr vert="horz" wrap="square" lIns="91440" tIns="45720" rIns="91440" bIns="45720" numCol="1" anchor="t" anchorCtr="0" compatLnSpc="1"/>
              <a:lstStyle/>
              <a:p>
                <a:endParaRPr lang="zh-CN" altLang="en-US"/>
              </a:p>
            </p:txBody>
          </p:sp>
          <p:sp>
            <p:nvSpPr>
              <p:cNvPr id="722" name="Freeform 1370"/>
              <p:cNvSpPr/>
              <p:nvPr/>
            </p:nvSpPr>
            <p:spPr bwMode="auto">
              <a:xfrm>
                <a:off x="5460" y="1971"/>
                <a:ext cx="14" cy="20"/>
              </a:xfrm>
              <a:custGeom>
                <a:avLst/>
                <a:gdLst>
                  <a:gd name="T0" fmla="*/ 14 w 14"/>
                  <a:gd name="T1" fmla="*/ 0 h 20"/>
                  <a:gd name="T2" fmla="*/ 14 w 14"/>
                  <a:gd name="T3" fmla="*/ 14 h 20"/>
                  <a:gd name="T4" fmla="*/ 0 w 14"/>
                  <a:gd name="T5" fmla="*/ 20 h 20"/>
                  <a:gd name="T6" fmla="*/ 0 w 14"/>
                  <a:gd name="T7" fmla="*/ 2 h 20"/>
                  <a:gd name="T8" fmla="*/ 14 w 14"/>
                  <a:gd name="T9" fmla="*/ 0 h 20"/>
                </a:gdLst>
                <a:ahLst/>
                <a:cxnLst>
                  <a:cxn ang="0">
                    <a:pos x="T0" y="T1"/>
                  </a:cxn>
                  <a:cxn ang="0">
                    <a:pos x="T2" y="T3"/>
                  </a:cxn>
                  <a:cxn ang="0">
                    <a:pos x="T4" y="T5"/>
                  </a:cxn>
                  <a:cxn ang="0">
                    <a:pos x="T6" y="T7"/>
                  </a:cxn>
                  <a:cxn ang="0">
                    <a:pos x="T8" y="T9"/>
                  </a:cxn>
                </a:cxnLst>
                <a:rect l="0" t="0" r="r" b="b"/>
                <a:pathLst>
                  <a:path w="14" h="20">
                    <a:moveTo>
                      <a:pt x="14" y="0"/>
                    </a:moveTo>
                    <a:lnTo>
                      <a:pt x="14" y="14"/>
                    </a:lnTo>
                    <a:lnTo>
                      <a:pt x="0" y="20"/>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723" name="Freeform 1371"/>
              <p:cNvSpPr/>
              <p:nvPr/>
            </p:nvSpPr>
            <p:spPr bwMode="auto">
              <a:xfrm>
                <a:off x="5320" y="2055"/>
                <a:ext cx="22" cy="38"/>
              </a:xfrm>
              <a:custGeom>
                <a:avLst/>
                <a:gdLst>
                  <a:gd name="T0" fmla="*/ 0 w 22"/>
                  <a:gd name="T1" fmla="*/ 6 h 38"/>
                  <a:gd name="T2" fmla="*/ 22 w 22"/>
                  <a:gd name="T3" fmla="*/ 0 h 38"/>
                  <a:gd name="T4" fmla="*/ 22 w 22"/>
                  <a:gd name="T5" fmla="*/ 28 h 38"/>
                  <a:gd name="T6" fmla="*/ 0 w 22"/>
                  <a:gd name="T7" fmla="*/ 38 h 38"/>
                  <a:gd name="T8" fmla="*/ 0 w 22"/>
                  <a:gd name="T9" fmla="*/ 6 h 38"/>
                </a:gdLst>
                <a:ahLst/>
                <a:cxnLst>
                  <a:cxn ang="0">
                    <a:pos x="T0" y="T1"/>
                  </a:cxn>
                  <a:cxn ang="0">
                    <a:pos x="T2" y="T3"/>
                  </a:cxn>
                  <a:cxn ang="0">
                    <a:pos x="T4" y="T5"/>
                  </a:cxn>
                  <a:cxn ang="0">
                    <a:pos x="T6" y="T7"/>
                  </a:cxn>
                  <a:cxn ang="0">
                    <a:pos x="T8" y="T9"/>
                  </a:cxn>
                </a:cxnLst>
                <a:rect l="0" t="0" r="r" b="b"/>
                <a:pathLst>
                  <a:path w="22" h="38">
                    <a:moveTo>
                      <a:pt x="0" y="6"/>
                    </a:moveTo>
                    <a:lnTo>
                      <a:pt x="22" y="0"/>
                    </a:lnTo>
                    <a:lnTo>
                      <a:pt x="22"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24" name="Freeform 1372"/>
              <p:cNvSpPr/>
              <p:nvPr/>
            </p:nvSpPr>
            <p:spPr bwMode="auto">
              <a:xfrm>
                <a:off x="5358" y="2027"/>
                <a:ext cx="64" cy="50"/>
              </a:xfrm>
              <a:custGeom>
                <a:avLst/>
                <a:gdLst>
                  <a:gd name="T0" fmla="*/ 64 w 64"/>
                  <a:gd name="T1" fmla="*/ 0 h 50"/>
                  <a:gd name="T2" fmla="*/ 64 w 64"/>
                  <a:gd name="T3" fmla="*/ 20 h 50"/>
                  <a:gd name="T4" fmla="*/ 0 w 64"/>
                  <a:gd name="T5" fmla="*/ 50 h 50"/>
                  <a:gd name="T6" fmla="*/ 0 w 64"/>
                  <a:gd name="T7" fmla="*/ 22 h 50"/>
                  <a:gd name="T8" fmla="*/ 64 w 64"/>
                  <a:gd name="T9" fmla="*/ 0 h 50"/>
                </a:gdLst>
                <a:ahLst/>
                <a:cxnLst>
                  <a:cxn ang="0">
                    <a:pos x="T0" y="T1"/>
                  </a:cxn>
                  <a:cxn ang="0">
                    <a:pos x="T2" y="T3"/>
                  </a:cxn>
                  <a:cxn ang="0">
                    <a:pos x="T4" y="T5"/>
                  </a:cxn>
                  <a:cxn ang="0">
                    <a:pos x="T6" y="T7"/>
                  </a:cxn>
                  <a:cxn ang="0">
                    <a:pos x="T8" y="T9"/>
                  </a:cxn>
                </a:cxnLst>
                <a:rect l="0" t="0" r="r" b="b"/>
                <a:pathLst>
                  <a:path w="64" h="50">
                    <a:moveTo>
                      <a:pt x="64" y="0"/>
                    </a:moveTo>
                    <a:lnTo>
                      <a:pt x="64" y="20"/>
                    </a:lnTo>
                    <a:lnTo>
                      <a:pt x="0" y="50"/>
                    </a:lnTo>
                    <a:lnTo>
                      <a:pt x="0" y="2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725" name="Freeform 1373"/>
              <p:cNvSpPr/>
              <p:nvPr/>
            </p:nvSpPr>
            <p:spPr bwMode="auto">
              <a:xfrm>
                <a:off x="5436" y="2009"/>
                <a:ext cx="38" cy="32"/>
              </a:xfrm>
              <a:custGeom>
                <a:avLst/>
                <a:gdLst>
                  <a:gd name="T0" fmla="*/ 38 w 38"/>
                  <a:gd name="T1" fmla="*/ 0 h 32"/>
                  <a:gd name="T2" fmla="*/ 38 w 38"/>
                  <a:gd name="T3" fmla="*/ 16 h 32"/>
                  <a:gd name="T4" fmla="*/ 0 w 38"/>
                  <a:gd name="T5" fmla="*/ 32 h 32"/>
                  <a:gd name="T6" fmla="*/ 0 w 38"/>
                  <a:gd name="T7" fmla="*/ 12 h 32"/>
                  <a:gd name="T8" fmla="*/ 38 w 38"/>
                  <a:gd name="T9" fmla="*/ 0 h 32"/>
                </a:gdLst>
                <a:ahLst/>
                <a:cxnLst>
                  <a:cxn ang="0">
                    <a:pos x="T0" y="T1"/>
                  </a:cxn>
                  <a:cxn ang="0">
                    <a:pos x="T2" y="T3"/>
                  </a:cxn>
                  <a:cxn ang="0">
                    <a:pos x="T4" y="T5"/>
                  </a:cxn>
                  <a:cxn ang="0">
                    <a:pos x="T6" y="T7"/>
                  </a:cxn>
                  <a:cxn ang="0">
                    <a:pos x="T8" y="T9"/>
                  </a:cxn>
                </a:cxnLst>
                <a:rect l="0" t="0" r="r" b="b"/>
                <a:pathLst>
                  <a:path w="38" h="32">
                    <a:moveTo>
                      <a:pt x="38" y="0"/>
                    </a:moveTo>
                    <a:lnTo>
                      <a:pt x="38" y="16"/>
                    </a:lnTo>
                    <a:lnTo>
                      <a:pt x="0" y="32"/>
                    </a:lnTo>
                    <a:lnTo>
                      <a:pt x="0" y="12"/>
                    </a:lnTo>
                    <a:lnTo>
                      <a:pt x="38" y="0"/>
                    </a:lnTo>
                    <a:close/>
                  </a:path>
                </a:pathLst>
              </a:custGeom>
              <a:grpFill/>
              <a:ln>
                <a:noFill/>
              </a:ln>
            </p:spPr>
            <p:txBody>
              <a:bodyPr vert="horz" wrap="square" lIns="91440" tIns="45720" rIns="91440" bIns="45720" numCol="1" anchor="t" anchorCtr="0" compatLnSpc="1"/>
              <a:lstStyle/>
              <a:p>
                <a:endParaRPr lang="zh-CN" altLang="en-US"/>
              </a:p>
            </p:txBody>
          </p:sp>
          <p:sp>
            <p:nvSpPr>
              <p:cNvPr id="726" name="Freeform 1374"/>
              <p:cNvSpPr/>
              <p:nvPr/>
            </p:nvSpPr>
            <p:spPr bwMode="auto">
              <a:xfrm>
                <a:off x="5320" y="2097"/>
                <a:ext cx="42" cy="50"/>
              </a:xfrm>
              <a:custGeom>
                <a:avLst/>
                <a:gdLst>
                  <a:gd name="T0" fmla="*/ 0 w 42"/>
                  <a:gd name="T1" fmla="*/ 20 h 50"/>
                  <a:gd name="T2" fmla="*/ 42 w 42"/>
                  <a:gd name="T3" fmla="*/ 0 h 50"/>
                  <a:gd name="T4" fmla="*/ 42 w 42"/>
                  <a:gd name="T5" fmla="*/ 28 h 50"/>
                  <a:gd name="T6" fmla="*/ 0 w 42"/>
                  <a:gd name="T7" fmla="*/ 50 h 50"/>
                  <a:gd name="T8" fmla="*/ 0 w 42"/>
                  <a:gd name="T9" fmla="*/ 20 h 50"/>
                </a:gdLst>
                <a:ahLst/>
                <a:cxnLst>
                  <a:cxn ang="0">
                    <a:pos x="T0" y="T1"/>
                  </a:cxn>
                  <a:cxn ang="0">
                    <a:pos x="T2" y="T3"/>
                  </a:cxn>
                  <a:cxn ang="0">
                    <a:pos x="T4" y="T5"/>
                  </a:cxn>
                  <a:cxn ang="0">
                    <a:pos x="T6" y="T7"/>
                  </a:cxn>
                  <a:cxn ang="0">
                    <a:pos x="T8" y="T9"/>
                  </a:cxn>
                </a:cxnLst>
                <a:rect l="0" t="0" r="r" b="b"/>
                <a:pathLst>
                  <a:path w="42" h="50">
                    <a:moveTo>
                      <a:pt x="0" y="20"/>
                    </a:moveTo>
                    <a:lnTo>
                      <a:pt x="42" y="0"/>
                    </a:lnTo>
                    <a:lnTo>
                      <a:pt x="42" y="28"/>
                    </a:lnTo>
                    <a:lnTo>
                      <a:pt x="0" y="50"/>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727" name="Freeform 1375"/>
              <p:cNvSpPr/>
              <p:nvPr/>
            </p:nvSpPr>
            <p:spPr bwMode="auto">
              <a:xfrm>
                <a:off x="5392" y="2063"/>
                <a:ext cx="50" cy="46"/>
              </a:xfrm>
              <a:custGeom>
                <a:avLst/>
                <a:gdLst>
                  <a:gd name="T0" fmla="*/ 0 w 50"/>
                  <a:gd name="T1" fmla="*/ 22 h 46"/>
                  <a:gd name="T2" fmla="*/ 50 w 50"/>
                  <a:gd name="T3" fmla="*/ 0 h 46"/>
                  <a:gd name="T4" fmla="*/ 50 w 50"/>
                  <a:gd name="T5" fmla="*/ 20 h 46"/>
                  <a:gd name="T6" fmla="*/ 0 w 50"/>
                  <a:gd name="T7" fmla="*/ 46 h 46"/>
                  <a:gd name="T8" fmla="*/ 0 w 50"/>
                  <a:gd name="T9" fmla="*/ 22 h 46"/>
                </a:gdLst>
                <a:ahLst/>
                <a:cxnLst>
                  <a:cxn ang="0">
                    <a:pos x="T0" y="T1"/>
                  </a:cxn>
                  <a:cxn ang="0">
                    <a:pos x="T2" y="T3"/>
                  </a:cxn>
                  <a:cxn ang="0">
                    <a:pos x="T4" y="T5"/>
                  </a:cxn>
                  <a:cxn ang="0">
                    <a:pos x="T6" y="T7"/>
                  </a:cxn>
                  <a:cxn ang="0">
                    <a:pos x="T8" y="T9"/>
                  </a:cxn>
                </a:cxnLst>
                <a:rect l="0" t="0" r="r" b="b"/>
                <a:pathLst>
                  <a:path w="50" h="46">
                    <a:moveTo>
                      <a:pt x="0" y="22"/>
                    </a:moveTo>
                    <a:lnTo>
                      <a:pt x="50" y="0"/>
                    </a:lnTo>
                    <a:lnTo>
                      <a:pt x="50" y="20"/>
                    </a:lnTo>
                    <a:lnTo>
                      <a:pt x="0" y="46"/>
                    </a:lnTo>
                    <a:lnTo>
                      <a:pt x="0" y="22"/>
                    </a:lnTo>
                    <a:close/>
                  </a:path>
                </a:pathLst>
              </a:custGeom>
              <a:grpFill/>
              <a:ln>
                <a:noFill/>
              </a:ln>
            </p:spPr>
            <p:txBody>
              <a:bodyPr vert="horz" wrap="square" lIns="91440" tIns="45720" rIns="91440" bIns="45720" numCol="1" anchor="t" anchorCtr="0" compatLnSpc="1"/>
              <a:lstStyle/>
              <a:p>
                <a:endParaRPr lang="zh-CN" altLang="en-US"/>
              </a:p>
            </p:txBody>
          </p:sp>
          <p:sp>
            <p:nvSpPr>
              <p:cNvPr id="728" name="Freeform 1376"/>
              <p:cNvSpPr/>
              <p:nvPr/>
            </p:nvSpPr>
            <p:spPr bwMode="auto">
              <a:xfrm>
                <a:off x="5456" y="2049"/>
                <a:ext cx="18" cy="26"/>
              </a:xfrm>
              <a:custGeom>
                <a:avLst/>
                <a:gdLst>
                  <a:gd name="T0" fmla="*/ 18 w 18"/>
                  <a:gd name="T1" fmla="*/ 0 h 26"/>
                  <a:gd name="T2" fmla="*/ 18 w 18"/>
                  <a:gd name="T3" fmla="*/ 16 h 26"/>
                  <a:gd name="T4" fmla="*/ 0 w 18"/>
                  <a:gd name="T5" fmla="*/ 26 h 26"/>
                  <a:gd name="T6" fmla="*/ 0 w 18"/>
                  <a:gd name="T7" fmla="*/ 8 h 26"/>
                  <a:gd name="T8" fmla="*/ 18 w 18"/>
                  <a:gd name="T9" fmla="*/ 0 h 26"/>
                </a:gdLst>
                <a:ahLst/>
                <a:cxnLst>
                  <a:cxn ang="0">
                    <a:pos x="T0" y="T1"/>
                  </a:cxn>
                  <a:cxn ang="0">
                    <a:pos x="T2" y="T3"/>
                  </a:cxn>
                  <a:cxn ang="0">
                    <a:pos x="T4" y="T5"/>
                  </a:cxn>
                  <a:cxn ang="0">
                    <a:pos x="T6" y="T7"/>
                  </a:cxn>
                  <a:cxn ang="0">
                    <a:pos x="T8" y="T9"/>
                  </a:cxn>
                </a:cxnLst>
                <a:rect l="0" t="0" r="r" b="b"/>
                <a:pathLst>
                  <a:path w="18" h="26">
                    <a:moveTo>
                      <a:pt x="18" y="0"/>
                    </a:moveTo>
                    <a:lnTo>
                      <a:pt x="18" y="16"/>
                    </a:lnTo>
                    <a:lnTo>
                      <a:pt x="0" y="26"/>
                    </a:lnTo>
                    <a:lnTo>
                      <a:pt x="0" y="8"/>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729" name="Freeform 1377"/>
              <p:cNvSpPr/>
              <p:nvPr/>
            </p:nvSpPr>
            <p:spPr bwMode="auto">
              <a:xfrm>
                <a:off x="5320" y="2159"/>
                <a:ext cx="24" cy="44"/>
              </a:xfrm>
              <a:custGeom>
                <a:avLst/>
                <a:gdLst>
                  <a:gd name="T0" fmla="*/ 0 w 24"/>
                  <a:gd name="T1" fmla="*/ 14 h 44"/>
                  <a:gd name="T2" fmla="*/ 24 w 24"/>
                  <a:gd name="T3" fmla="*/ 0 h 44"/>
                  <a:gd name="T4" fmla="*/ 24 w 24"/>
                  <a:gd name="T5" fmla="*/ 30 h 44"/>
                  <a:gd name="T6" fmla="*/ 0 w 24"/>
                  <a:gd name="T7" fmla="*/ 44 h 44"/>
                  <a:gd name="T8" fmla="*/ 0 w 24"/>
                  <a:gd name="T9" fmla="*/ 14 h 44"/>
                </a:gdLst>
                <a:ahLst/>
                <a:cxnLst>
                  <a:cxn ang="0">
                    <a:pos x="T0" y="T1"/>
                  </a:cxn>
                  <a:cxn ang="0">
                    <a:pos x="T2" y="T3"/>
                  </a:cxn>
                  <a:cxn ang="0">
                    <a:pos x="T4" y="T5"/>
                  </a:cxn>
                  <a:cxn ang="0">
                    <a:pos x="T6" y="T7"/>
                  </a:cxn>
                  <a:cxn ang="0">
                    <a:pos x="T8" y="T9"/>
                  </a:cxn>
                </a:cxnLst>
                <a:rect l="0" t="0" r="r" b="b"/>
                <a:pathLst>
                  <a:path w="24" h="44">
                    <a:moveTo>
                      <a:pt x="0" y="14"/>
                    </a:moveTo>
                    <a:lnTo>
                      <a:pt x="24" y="0"/>
                    </a:lnTo>
                    <a:lnTo>
                      <a:pt x="24" y="30"/>
                    </a:lnTo>
                    <a:lnTo>
                      <a:pt x="0" y="44"/>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30" name="Freeform 1378"/>
              <p:cNvSpPr/>
              <p:nvPr/>
            </p:nvSpPr>
            <p:spPr bwMode="auto">
              <a:xfrm>
                <a:off x="5360" y="2133"/>
                <a:ext cx="34" cy="46"/>
              </a:xfrm>
              <a:custGeom>
                <a:avLst/>
                <a:gdLst>
                  <a:gd name="T0" fmla="*/ 34 w 34"/>
                  <a:gd name="T1" fmla="*/ 0 h 46"/>
                  <a:gd name="T2" fmla="*/ 34 w 34"/>
                  <a:gd name="T3" fmla="*/ 24 h 46"/>
                  <a:gd name="T4" fmla="*/ 0 w 34"/>
                  <a:gd name="T5" fmla="*/ 46 h 46"/>
                  <a:gd name="T6" fmla="*/ 0 w 34"/>
                  <a:gd name="T7" fmla="*/ 18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24"/>
                    </a:lnTo>
                    <a:lnTo>
                      <a:pt x="0" y="46"/>
                    </a:lnTo>
                    <a:lnTo>
                      <a:pt x="0" y="18"/>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31" name="Freeform 1379"/>
              <p:cNvSpPr/>
              <p:nvPr/>
            </p:nvSpPr>
            <p:spPr bwMode="auto">
              <a:xfrm>
                <a:off x="5420" y="2113"/>
                <a:ext cx="12" cy="28"/>
              </a:xfrm>
              <a:custGeom>
                <a:avLst/>
                <a:gdLst>
                  <a:gd name="T0" fmla="*/ 0 w 12"/>
                  <a:gd name="T1" fmla="*/ 6 h 28"/>
                  <a:gd name="T2" fmla="*/ 12 w 12"/>
                  <a:gd name="T3" fmla="*/ 0 h 28"/>
                  <a:gd name="T4" fmla="*/ 12 w 12"/>
                  <a:gd name="T5" fmla="*/ 20 h 28"/>
                  <a:gd name="T6" fmla="*/ 0 w 12"/>
                  <a:gd name="T7" fmla="*/ 28 h 28"/>
                  <a:gd name="T8" fmla="*/ 0 w 12"/>
                  <a:gd name="T9" fmla="*/ 6 h 28"/>
                </a:gdLst>
                <a:ahLst/>
                <a:cxnLst>
                  <a:cxn ang="0">
                    <a:pos x="T0" y="T1"/>
                  </a:cxn>
                  <a:cxn ang="0">
                    <a:pos x="T2" y="T3"/>
                  </a:cxn>
                  <a:cxn ang="0">
                    <a:pos x="T4" y="T5"/>
                  </a:cxn>
                  <a:cxn ang="0">
                    <a:pos x="T6" y="T7"/>
                  </a:cxn>
                  <a:cxn ang="0">
                    <a:pos x="T8" y="T9"/>
                  </a:cxn>
                </a:cxnLst>
                <a:rect l="0" t="0" r="r" b="b"/>
                <a:pathLst>
                  <a:path w="12" h="28">
                    <a:moveTo>
                      <a:pt x="0" y="6"/>
                    </a:moveTo>
                    <a:lnTo>
                      <a:pt x="12" y="0"/>
                    </a:lnTo>
                    <a:lnTo>
                      <a:pt x="12" y="20"/>
                    </a:lnTo>
                    <a:lnTo>
                      <a:pt x="0" y="2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32" name="Freeform 1380"/>
              <p:cNvSpPr/>
              <p:nvPr/>
            </p:nvSpPr>
            <p:spPr bwMode="auto">
              <a:xfrm>
                <a:off x="5446" y="2091"/>
                <a:ext cx="28" cy="32"/>
              </a:xfrm>
              <a:custGeom>
                <a:avLst/>
                <a:gdLst>
                  <a:gd name="T0" fmla="*/ 28 w 28"/>
                  <a:gd name="T1" fmla="*/ 0 h 32"/>
                  <a:gd name="T2" fmla="*/ 28 w 28"/>
                  <a:gd name="T3" fmla="*/ 16 h 32"/>
                  <a:gd name="T4" fmla="*/ 0 w 28"/>
                  <a:gd name="T5" fmla="*/ 32 h 32"/>
                  <a:gd name="T6" fmla="*/ 0 w 28"/>
                  <a:gd name="T7" fmla="*/ 14 h 32"/>
                  <a:gd name="T8" fmla="*/ 28 w 28"/>
                  <a:gd name="T9" fmla="*/ 0 h 32"/>
                </a:gdLst>
                <a:ahLst/>
                <a:cxnLst>
                  <a:cxn ang="0">
                    <a:pos x="T0" y="T1"/>
                  </a:cxn>
                  <a:cxn ang="0">
                    <a:pos x="T2" y="T3"/>
                  </a:cxn>
                  <a:cxn ang="0">
                    <a:pos x="T4" y="T5"/>
                  </a:cxn>
                  <a:cxn ang="0">
                    <a:pos x="T6" y="T7"/>
                  </a:cxn>
                  <a:cxn ang="0">
                    <a:pos x="T8" y="T9"/>
                  </a:cxn>
                </a:cxnLst>
                <a:rect l="0" t="0" r="r" b="b"/>
                <a:pathLst>
                  <a:path w="28" h="32">
                    <a:moveTo>
                      <a:pt x="28" y="0"/>
                    </a:moveTo>
                    <a:lnTo>
                      <a:pt x="28" y="16"/>
                    </a:lnTo>
                    <a:lnTo>
                      <a:pt x="0" y="32"/>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733" name="Freeform 1381"/>
              <p:cNvSpPr/>
              <p:nvPr/>
            </p:nvSpPr>
            <p:spPr bwMode="auto">
              <a:xfrm>
                <a:off x="5320" y="2201"/>
                <a:ext cx="40" cy="54"/>
              </a:xfrm>
              <a:custGeom>
                <a:avLst/>
                <a:gdLst>
                  <a:gd name="T0" fmla="*/ 0 w 40"/>
                  <a:gd name="T1" fmla="*/ 22 h 54"/>
                  <a:gd name="T2" fmla="*/ 40 w 40"/>
                  <a:gd name="T3" fmla="*/ 0 h 54"/>
                  <a:gd name="T4" fmla="*/ 40 w 40"/>
                  <a:gd name="T5" fmla="*/ 26 h 54"/>
                  <a:gd name="T6" fmla="*/ 0 w 40"/>
                  <a:gd name="T7" fmla="*/ 54 h 54"/>
                  <a:gd name="T8" fmla="*/ 0 w 40"/>
                  <a:gd name="T9" fmla="*/ 22 h 54"/>
                </a:gdLst>
                <a:ahLst/>
                <a:cxnLst>
                  <a:cxn ang="0">
                    <a:pos x="T0" y="T1"/>
                  </a:cxn>
                  <a:cxn ang="0">
                    <a:pos x="T2" y="T3"/>
                  </a:cxn>
                  <a:cxn ang="0">
                    <a:pos x="T4" y="T5"/>
                  </a:cxn>
                  <a:cxn ang="0">
                    <a:pos x="T6" y="T7"/>
                  </a:cxn>
                  <a:cxn ang="0">
                    <a:pos x="T8" y="T9"/>
                  </a:cxn>
                </a:cxnLst>
                <a:rect l="0" t="0" r="r" b="b"/>
                <a:pathLst>
                  <a:path w="40" h="54">
                    <a:moveTo>
                      <a:pt x="0" y="22"/>
                    </a:moveTo>
                    <a:lnTo>
                      <a:pt x="40" y="0"/>
                    </a:lnTo>
                    <a:lnTo>
                      <a:pt x="40" y="26"/>
                    </a:lnTo>
                    <a:lnTo>
                      <a:pt x="0" y="54"/>
                    </a:lnTo>
                    <a:lnTo>
                      <a:pt x="0" y="22"/>
                    </a:lnTo>
                    <a:close/>
                  </a:path>
                </a:pathLst>
              </a:custGeom>
              <a:grpFill/>
              <a:ln>
                <a:noFill/>
              </a:ln>
            </p:spPr>
            <p:txBody>
              <a:bodyPr vert="horz" wrap="square" lIns="91440" tIns="45720" rIns="91440" bIns="45720" numCol="1" anchor="t" anchorCtr="0" compatLnSpc="1"/>
              <a:lstStyle/>
              <a:p>
                <a:endParaRPr lang="zh-CN" altLang="en-US"/>
              </a:p>
            </p:txBody>
          </p:sp>
          <p:sp>
            <p:nvSpPr>
              <p:cNvPr id="734" name="Freeform 1382"/>
              <p:cNvSpPr/>
              <p:nvPr/>
            </p:nvSpPr>
            <p:spPr bwMode="auto">
              <a:xfrm>
                <a:off x="5374" y="2171"/>
                <a:ext cx="34" cy="46"/>
              </a:xfrm>
              <a:custGeom>
                <a:avLst/>
                <a:gdLst>
                  <a:gd name="T0" fmla="*/ 34 w 34"/>
                  <a:gd name="T1" fmla="*/ 0 h 46"/>
                  <a:gd name="T2" fmla="*/ 34 w 34"/>
                  <a:gd name="T3" fmla="*/ 22 h 46"/>
                  <a:gd name="T4" fmla="*/ 0 w 34"/>
                  <a:gd name="T5" fmla="*/ 46 h 46"/>
                  <a:gd name="T6" fmla="*/ 0 w 34"/>
                  <a:gd name="T7" fmla="*/ 20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22"/>
                    </a:lnTo>
                    <a:lnTo>
                      <a:pt x="0" y="46"/>
                    </a:lnTo>
                    <a:lnTo>
                      <a:pt x="0" y="20"/>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35" name="Freeform 1383"/>
              <p:cNvSpPr/>
              <p:nvPr/>
            </p:nvSpPr>
            <p:spPr bwMode="auto">
              <a:xfrm>
                <a:off x="5424" y="2133"/>
                <a:ext cx="50" cy="50"/>
              </a:xfrm>
              <a:custGeom>
                <a:avLst/>
                <a:gdLst>
                  <a:gd name="T0" fmla="*/ 50 w 50"/>
                  <a:gd name="T1" fmla="*/ 0 h 50"/>
                  <a:gd name="T2" fmla="*/ 50 w 50"/>
                  <a:gd name="T3" fmla="*/ 16 h 50"/>
                  <a:gd name="T4" fmla="*/ 0 w 50"/>
                  <a:gd name="T5" fmla="*/ 50 h 50"/>
                  <a:gd name="T6" fmla="*/ 0 w 50"/>
                  <a:gd name="T7" fmla="*/ 30 h 50"/>
                  <a:gd name="T8" fmla="*/ 50 w 50"/>
                  <a:gd name="T9" fmla="*/ 0 h 50"/>
                </a:gdLst>
                <a:ahLst/>
                <a:cxnLst>
                  <a:cxn ang="0">
                    <a:pos x="T0" y="T1"/>
                  </a:cxn>
                  <a:cxn ang="0">
                    <a:pos x="T2" y="T3"/>
                  </a:cxn>
                  <a:cxn ang="0">
                    <a:pos x="T4" y="T5"/>
                  </a:cxn>
                  <a:cxn ang="0">
                    <a:pos x="T6" y="T7"/>
                  </a:cxn>
                  <a:cxn ang="0">
                    <a:pos x="T8" y="T9"/>
                  </a:cxn>
                </a:cxnLst>
                <a:rect l="0" t="0" r="r" b="b"/>
                <a:pathLst>
                  <a:path w="50" h="50">
                    <a:moveTo>
                      <a:pt x="50" y="0"/>
                    </a:moveTo>
                    <a:lnTo>
                      <a:pt x="50" y="16"/>
                    </a:lnTo>
                    <a:lnTo>
                      <a:pt x="0" y="50"/>
                    </a:lnTo>
                    <a:lnTo>
                      <a:pt x="0" y="30"/>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736" name="Freeform 1384"/>
              <p:cNvSpPr/>
              <p:nvPr/>
            </p:nvSpPr>
            <p:spPr bwMode="auto">
              <a:xfrm>
                <a:off x="5320" y="2259"/>
                <a:ext cx="22" cy="46"/>
              </a:xfrm>
              <a:custGeom>
                <a:avLst/>
                <a:gdLst>
                  <a:gd name="T0" fmla="*/ 0 w 22"/>
                  <a:gd name="T1" fmla="*/ 16 h 46"/>
                  <a:gd name="T2" fmla="*/ 22 w 22"/>
                  <a:gd name="T3" fmla="*/ 0 h 46"/>
                  <a:gd name="T4" fmla="*/ 22 w 22"/>
                  <a:gd name="T5" fmla="*/ 30 h 46"/>
                  <a:gd name="T6" fmla="*/ 0 w 22"/>
                  <a:gd name="T7" fmla="*/ 46 h 46"/>
                  <a:gd name="T8" fmla="*/ 0 w 22"/>
                  <a:gd name="T9" fmla="*/ 16 h 46"/>
                </a:gdLst>
                <a:ahLst/>
                <a:cxnLst>
                  <a:cxn ang="0">
                    <a:pos x="T0" y="T1"/>
                  </a:cxn>
                  <a:cxn ang="0">
                    <a:pos x="T2" y="T3"/>
                  </a:cxn>
                  <a:cxn ang="0">
                    <a:pos x="T4" y="T5"/>
                  </a:cxn>
                  <a:cxn ang="0">
                    <a:pos x="T6" y="T7"/>
                  </a:cxn>
                  <a:cxn ang="0">
                    <a:pos x="T8" y="T9"/>
                  </a:cxn>
                </a:cxnLst>
                <a:rect l="0" t="0" r="r" b="b"/>
                <a:pathLst>
                  <a:path w="22" h="46">
                    <a:moveTo>
                      <a:pt x="0" y="16"/>
                    </a:moveTo>
                    <a:lnTo>
                      <a:pt x="22" y="0"/>
                    </a:lnTo>
                    <a:lnTo>
                      <a:pt x="22" y="30"/>
                    </a:lnTo>
                    <a:lnTo>
                      <a:pt x="0" y="46"/>
                    </a:lnTo>
                    <a:lnTo>
                      <a:pt x="0" y="16"/>
                    </a:lnTo>
                    <a:close/>
                  </a:path>
                </a:pathLst>
              </a:custGeom>
              <a:grpFill/>
              <a:ln>
                <a:noFill/>
              </a:ln>
            </p:spPr>
            <p:txBody>
              <a:bodyPr vert="horz" wrap="square" lIns="91440" tIns="45720" rIns="91440" bIns="45720" numCol="1" anchor="t" anchorCtr="0" compatLnSpc="1"/>
              <a:lstStyle/>
              <a:p>
                <a:endParaRPr lang="zh-CN" altLang="en-US"/>
              </a:p>
            </p:txBody>
          </p:sp>
          <p:sp>
            <p:nvSpPr>
              <p:cNvPr id="737" name="Freeform 1385"/>
              <p:cNvSpPr/>
              <p:nvPr/>
            </p:nvSpPr>
            <p:spPr bwMode="auto">
              <a:xfrm>
                <a:off x="5358" y="2195"/>
                <a:ext cx="82" cy="82"/>
              </a:xfrm>
              <a:custGeom>
                <a:avLst/>
                <a:gdLst>
                  <a:gd name="T0" fmla="*/ 82 w 82"/>
                  <a:gd name="T1" fmla="*/ 0 h 82"/>
                  <a:gd name="T2" fmla="*/ 82 w 82"/>
                  <a:gd name="T3" fmla="*/ 20 h 82"/>
                  <a:gd name="T4" fmla="*/ 0 w 82"/>
                  <a:gd name="T5" fmla="*/ 82 h 82"/>
                  <a:gd name="T6" fmla="*/ 0 w 82"/>
                  <a:gd name="T7" fmla="*/ 54 h 82"/>
                  <a:gd name="T8" fmla="*/ 82 w 82"/>
                  <a:gd name="T9" fmla="*/ 0 h 82"/>
                </a:gdLst>
                <a:ahLst/>
                <a:cxnLst>
                  <a:cxn ang="0">
                    <a:pos x="T0" y="T1"/>
                  </a:cxn>
                  <a:cxn ang="0">
                    <a:pos x="T2" y="T3"/>
                  </a:cxn>
                  <a:cxn ang="0">
                    <a:pos x="T4" y="T5"/>
                  </a:cxn>
                  <a:cxn ang="0">
                    <a:pos x="T6" y="T7"/>
                  </a:cxn>
                  <a:cxn ang="0">
                    <a:pos x="T8" y="T9"/>
                  </a:cxn>
                </a:cxnLst>
                <a:rect l="0" t="0" r="r" b="b"/>
                <a:pathLst>
                  <a:path w="82" h="82">
                    <a:moveTo>
                      <a:pt x="82" y="0"/>
                    </a:moveTo>
                    <a:lnTo>
                      <a:pt x="82" y="20"/>
                    </a:lnTo>
                    <a:lnTo>
                      <a:pt x="0" y="82"/>
                    </a:lnTo>
                    <a:lnTo>
                      <a:pt x="0" y="54"/>
                    </a:lnTo>
                    <a:lnTo>
                      <a:pt x="82" y="0"/>
                    </a:lnTo>
                    <a:close/>
                  </a:path>
                </a:pathLst>
              </a:custGeom>
              <a:grpFill/>
              <a:ln>
                <a:noFill/>
              </a:ln>
            </p:spPr>
            <p:txBody>
              <a:bodyPr vert="horz" wrap="square" lIns="91440" tIns="45720" rIns="91440" bIns="45720" numCol="1" anchor="t" anchorCtr="0" compatLnSpc="1"/>
              <a:lstStyle/>
              <a:p>
                <a:endParaRPr lang="zh-CN" altLang="en-US"/>
              </a:p>
            </p:txBody>
          </p:sp>
          <p:sp>
            <p:nvSpPr>
              <p:cNvPr id="738" name="Freeform 1386"/>
              <p:cNvSpPr/>
              <p:nvPr/>
            </p:nvSpPr>
            <p:spPr bwMode="auto">
              <a:xfrm>
                <a:off x="5454" y="2173"/>
                <a:ext cx="20" cy="30"/>
              </a:xfrm>
              <a:custGeom>
                <a:avLst/>
                <a:gdLst>
                  <a:gd name="T0" fmla="*/ 20 w 20"/>
                  <a:gd name="T1" fmla="*/ 0 h 30"/>
                  <a:gd name="T2" fmla="*/ 20 w 20"/>
                  <a:gd name="T3" fmla="*/ 16 h 30"/>
                  <a:gd name="T4" fmla="*/ 0 w 20"/>
                  <a:gd name="T5" fmla="*/ 30 h 30"/>
                  <a:gd name="T6" fmla="*/ 0 w 20"/>
                  <a:gd name="T7" fmla="*/ 12 h 30"/>
                  <a:gd name="T8" fmla="*/ 20 w 20"/>
                  <a:gd name="T9" fmla="*/ 0 h 30"/>
                </a:gdLst>
                <a:ahLst/>
                <a:cxnLst>
                  <a:cxn ang="0">
                    <a:pos x="T0" y="T1"/>
                  </a:cxn>
                  <a:cxn ang="0">
                    <a:pos x="T2" y="T3"/>
                  </a:cxn>
                  <a:cxn ang="0">
                    <a:pos x="T4" y="T5"/>
                  </a:cxn>
                  <a:cxn ang="0">
                    <a:pos x="T6" y="T7"/>
                  </a:cxn>
                  <a:cxn ang="0">
                    <a:pos x="T8" y="T9"/>
                  </a:cxn>
                </a:cxnLst>
                <a:rect l="0" t="0" r="r" b="b"/>
                <a:pathLst>
                  <a:path w="20" h="30">
                    <a:moveTo>
                      <a:pt x="20" y="0"/>
                    </a:moveTo>
                    <a:lnTo>
                      <a:pt x="20" y="16"/>
                    </a:lnTo>
                    <a:lnTo>
                      <a:pt x="0" y="30"/>
                    </a:lnTo>
                    <a:lnTo>
                      <a:pt x="0" y="12"/>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39" name="Freeform 1387"/>
              <p:cNvSpPr/>
              <p:nvPr/>
            </p:nvSpPr>
            <p:spPr bwMode="auto">
              <a:xfrm>
                <a:off x="5392" y="2259"/>
                <a:ext cx="20" cy="38"/>
              </a:xfrm>
              <a:custGeom>
                <a:avLst/>
                <a:gdLst>
                  <a:gd name="T0" fmla="*/ 20 w 20"/>
                  <a:gd name="T1" fmla="*/ 0 h 38"/>
                  <a:gd name="T2" fmla="*/ 20 w 20"/>
                  <a:gd name="T3" fmla="*/ 22 h 38"/>
                  <a:gd name="T4" fmla="*/ 0 w 20"/>
                  <a:gd name="T5" fmla="*/ 38 h 38"/>
                  <a:gd name="T6" fmla="*/ 0 w 20"/>
                  <a:gd name="T7" fmla="*/ 14 h 38"/>
                  <a:gd name="T8" fmla="*/ 20 w 20"/>
                  <a:gd name="T9" fmla="*/ 0 h 38"/>
                </a:gdLst>
                <a:ahLst/>
                <a:cxnLst>
                  <a:cxn ang="0">
                    <a:pos x="T0" y="T1"/>
                  </a:cxn>
                  <a:cxn ang="0">
                    <a:pos x="T2" y="T3"/>
                  </a:cxn>
                  <a:cxn ang="0">
                    <a:pos x="T4" y="T5"/>
                  </a:cxn>
                  <a:cxn ang="0">
                    <a:pos x="T6" y="T7"/>
                  </a:cxn>
                  <a:cxn ang="0">
                    <a:pos x="T8" y="T9"/>
                  </a:cxn>
                </a:cxnLst>
                <a:rect l="0" t="0" r="r" b="b"/>
                <a:pathLst>
                  <a:path w="20" h="38">
                    <a:moveTo>
                      <a:pt x="20" y="0"/>
                    </a:moveTo>
                    <a:lnTo>
                      <a:pt x="20" y="22"/>
                    </a:lnTo>
                    <a:lnTo>
                      <a:pt x="0" y="38"/>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40" name="Freeform 1388"/>
              <p:cNvSpPr/>
              <p:nvPr/>
            </p:nvSpPr>
            <p:spPr bwMode="auto">
              <a:xfrm>
                <a:off x="5454" y="2215"/>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41" name="Freeform 1389"/>
              <p:cNvSpPr/>
              <p:nvPr/>
            </p:nvSpPr>
            <p:spPr bwMode="auto">
              <a:xfrm>
                <a:off x="5320" y="2349"/>
                <a:ext cx="32" cy="56"/>
              </a:xfrm>
              <a:custGeom>
                <a:avLst/>
                <a:gdLst>
                  <a:gd name="T0" fmla="*/ 0 w 32"/>
                  <a:gd name="T1" fmla="*/ 26 h 56"/>
                  <a:gd name="T2" fmla="*/ 32 w 32"/>
                  <a:gd name="T3" fmla="*/ 0 h 56"/>
                  <a:gd name="T4" fmla="*/ 32 w 32"/>
                  <a:gd name="T5" fmla="*/ 28 h 56"/>
                  <a:gd name="T6" fmla="*/ 0 w 32"/>
                  <a:gd name="T7" fmla="*/ 56 h 56"/>
                  <a:gd name="T8" fmla="*/ 0 w 32"/>
                  <a:gd name="T9" fmla="*/ 26 h 56"/>
                </a:gdLst>
                <a:ahLst/>
                <a:cxnLst>
                  <a:cxn ang="0">
                    <a:pos x="T0" y="T1"/>
                  </a:cxn>
                  <a:cxn ang="0">
                    <a:pos x="T2" y="T3"/>
                  </a:cxn>
                  <a:cxn ang="0">
                    <a:pos x="T4" y="T5"/>
                  </a:cxn>
                  <a:cxn ang="0">
                    <a:pos x="T6" y="T7"/>
                  </a:cxn>
                  <a:cxn ang="0">
                    <a:pos x="T8" y="T9"/>
                  </a:cxn>
                </a:cxnLst>
                <a:rect l="0" t="0" r="r" b="b"/>
                <a:pathLst>
                  <a:path w="32" h="56">
                    <a:moveTo>
                      <a:pt x="0" y="26"/>
                    </a:moveTo>
                    <a:lnTo>
                      <a:pt x="32" y="0"/>
                    </a:lnTo>
                    <a:lnTo>
                      <a:pt x="32" y="28"/>
                    </a:lnTo>
                    <a:lnTo>
                      <a:pt x="0" y="56"/>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742" name="Freeform 1390"/>
              <p:cNvSpPr/>
              <p:nvPr/>
            </p:nvSpPr>
            <p:spPr bwMode="auto">
              <a:xfrm>
                <a:off x="5366" y="2293"/>
                <a:ext cx="58" cy="70"/>
              </a:xfrm>
              <a:custGeom>
                <a:avLst/>
                <a:gdLst>
                  <a:gd name="T0" fmla="*/ 58 w 58"/>
                  <a:gd name="T1" fmla="*/ 0 h 70"/>
                  <a:gd name="T2" fmla="*/ 58 w 58"/>
                  <a:gd name="T3" fmla="*/ 20 h 70"/>
                  <a:gd name="T4" fmla="*/ 0 w 58"/>
                  <a:gd name="T5" fmla="*/ 70 h 70"/>
                  <a:gd name="T6" fmla="*/ 0 w 58"/>
                  <a:gd name="T7" fmla="*/ 44 h 70"/>
                  <a:gd name="T8" fmla="*/ 58 w 58"/>
                  <a:gd name="T9" fmla="*/ 0 h 70"/>
                </a:gdLst>
                <a:ahLst/>
                <a:cxnLst>
                  <a:cxn ang="0">
                    <a:pos x="T0" y="T1"/>
                  </a:cxn>
                  <a:cxn ang="0">
                    <a:pos x="T2" y="T3"/>
                  </a:cxn>
                  <a:cxn ang="0">
                    <a:pos x="T4" y="T5"/>
                  </a:cxn>
                  <a:cxn ang="0">
                    <a:pos x="T6" y="T7"/>
                  </a:cxn>
                  <a:cxn ang="0">
                    <a:pos x="T8" y="T9"/>
                  </a:cxn>
                </a:cxnLst>
                <a:rect l="0" t="0" r="r" b="b"/>
                <a:pathLst>
                  <a:path w="58" h="70">
                    <a:moveTo>
                      <a:pt x="58" y="0"/>
                    </a:moveTo>
                    <a:lnTo>
                      <a:pt x="58" y="20"/>
                    </a:lnTo>
                    <a:lnTo>
                      <a:pt x="0" y="70"/>
                    </a:lnTo>
                    <a:lnTo>
                      <a:pt x="0" y="44"/>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743" name="Freeform 1391"/>
              <p:cNvSpPr/>
              <p:nvPr/>
            </p:nvSpPr>
            <p:spPr bwMode="auto">
              <a:xfrm>
                <a:off x="5440" y="2255"/>
                <a:ext cx="34" cy="46"/>
              </a:xfrm>
              <a:custGeom>
                <a:avLst/>
                <a:gdLst>
                  <a:gd name="T0" fmla="*/ 34 w 34"/>
                  <a:gd name="T1" fmla="*/ 0 h 46"/>
                  <a:gd name="T2" fmla="*/ 34 w 34"/>
                  <a:gd name="T3" fmla="*/ 14 h 46"/>
                  <a:gd name="T4" fmla="*/ 0 w 34"/>
                  <a:gd name="T5" fmla="*/ 46 h 46"/>
                  <a:gd name="T6" fmla="*/ 0 w 34"/>
                  <a:gd name="T7" fmla="*/ 26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14"/>
                    </a:lnTo>
                    <a:lnTo>
                      <a:pt x="0" y="46"/>
                    </a:lnTo>
                    <a:lnTo>
                      <a:pt x="0" y="26"/>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44" name="Freeform 1392"/>
              <p:cNvSpPr/>
              <p:nvPr/>
            </p:nvSpPr>
            <p:spPr bwMode="auto">
              <a:xfrm>
                <a:off x="5320" y="2409"/>
                <a:ext cx="16" cy="46"/>
              </a:xfrm>
              <a:custGeom>
                <a:avLst/>
                <a:gdLst>
                  <a:gd name="T0" fmla="*/ 0 w 16"/>
                  <a:gd name="T1" fmla="*/ 14 h 46"/>
                  <a:gd name="T2" fmla="*/ 16 w 16"/>
                  <a:gd name="T3" fmla="*/ 0 h 46"/>
                  <a:gd name="T4" fmla="*/ 16 w 16"/>
                  <a:gd name="T5" fmla="*/ 30 h 46"/>
                  <a:gd name="T6" fmla="*/ 0 w 16"/>
                  <a:gd name="T7" fmla="*/ 46 h 46"/>
                  <a:gd name="T8" fmla="*/ 0 w 16"/>
                  <a:gd name="T9" fmla="*/ 14 h 46"/>
                </a:gdLst>
                <a:ahLst/>
                <a:cxnLst>
                  <a:cxn ang="0">
                    <a:pos x="T0" y="T1"/>
                  </a:cxn>
                  <a:cxn ang="0">
                    <a:pos x="T2" y="T3"/>
                  </a:cxn>
                  <a:cxn ang="0">
                    <a:pos x="T4" y="T5"/>
                  </a:cxn>
                  <a:cxn ang="0">
                    <a:pos x="T6" y="T7"/>
                  </a:cxn>
                  <a:cxn ang="0">
                    <a:pos x="T8" y="T9"/>
                  </a:cxn>
                </a:cxnLst>
                <a:rect l="0" t="0" r="r" b="b"/>
                <a:pathLst>
                  <a:path w="16" h="46">
                    <a:moveTo>
                      <a:pt x="0" y="14"/>
                    </a:moveTo>
                    <a:lnTo>
                      <a:pt x="16" y="0"/>
                    </a:lnTo>
                    <a:lnTo>
                      <a:pt x="16" y="30"/>
                    </a:lnTo>
                    <a:lnTo>
                      <a:pt x="0" y="46"/>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45" name="Freeform 1393"/>
              <p:cNvSpPr/>
              <p:nvPr/>
            </p:nvSpPr>
            <p:spPr bwMode="auto">
              <a:xfrm>
                <a:off x="5352" y="2351"/>
                <a:ext cx="54" cy="74"/>
              </a:xfrm>
              <a:custGeom>
                <a:avLst/>
                <a:gdLst>
                  <a:gd name="T0" fmla="*/ 54 w 54"/>
                  <a:gd name="T1" fmla="*/ 0 h 74"/>
                  <a:gd name="T2" fmla="*/ 54 w 54"/>
                  <a:gd name="T3" fmla="*/ 22 h 74"/>
                  <a:gd name="T4" fmla="*/ 0 w 54"/>
                  <a:gd name="T5" fmla="*/ 74 h 74"/>
                  <a:gd name="T6" fmla="*/ 0 w 54"/>
                  <a:gd name="T7" fmla="*/ 46 h 74"/>
                  <a:gd name="T8" fmla="*/ 54 w 54"/>
                  <a:gd name="T9" fmla="*/ 0 h 74"/>
                </a:gdLst>
                <a:ahLst/>
                <a:cxnLst>
                  <a:cxn ang="0">
                    <a:pos x="T0" y="T1"/>
                  </a:cxn>
                  <a:cxn ang="0">
                    <a:pos x="T2" y="T3"/>
                  </a:cxn>
                  <a:cxn ang="0">
                    <a:pos x="T4" y="T5"/>
                  </a:cxn>
                  <a:cxn ang="0">
                    <a:pos x="T6" y="T7"/>
                  </a:cxn>
                  <a:cxn ang="0">
                    <a:pos x="T8" y="T9"/>
                  </a:cxn>
                </a:cxnLst>
                <a:rect l="0" t="0" r="r" b="b"/>
                <a:pathLst>
                  <a:path w="54" h="74">
                    <a:moveTo>
                      <a:pt x="54" y="0"/>
                    </a:moveTo>
                    <a:lnTo>
                      <a:pt x="54" y="22"/>
                    </a:lnTo>
                    <a:lnTo>
                      <a:pt x="0" y="74"/>
                    </a:lnTo>
                    <a:lnTo>
                      <a:pt x="0" y="46"/>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746" name="Freeform 1394"/>
              <p:cNvSpPr/>
              <p:nvPr/>
            </p:nvSpPr>
            <p:spPr bwMode="auto">
              <a:xfrm>
                <a:off x="5422" y="2295"/>
                <a:ext cx="52" cy="64"/>
              </a:xfrm>
              <a:custGeom>
                <a:avLst/>
                <a:gdLst>
                  <a:gd name="T0" fmla="*/ 52 w 52"/>
                  <a:gd name="T1" fmla="*/ 0 h 64"/>
                  <a:gd name="T2" fmla="*/ 52 w 52"/>
                  <a:gd name="T3" fmla="*/ 16 h 64"/>
                  <a:gd name="T4" fmla="*/ 0 w 52"/>
                  <a:gd name="T5" fmla="*/ 64 h 64"/>
                  <a:gd name="T6" fmla="*/ 0 w 52"/>
                  <a:gd name="T7" fmla="*/ 44 h 64"/>
                  <a:gd name="T8" fmla="*/ 52 w 52"/>
                  <a:gd name="T9" fmla="*/ 0 h 64"/>
                </a:gdLst>
                <a:ahLst/>
                <a:cxnLst>
                  <a:cxn ang="0">
                    <a:pos x="T0" y="T1"/>
                  </a:cxn>
                  <a:cxn ang="0">
                    <a:pos x="T2" y="T3"/>
                  </a:cxn>
                  <a:cxn ang="0">
                    <a:pos x="T4" y="T5"/>
                  </a:cxn>
                  <a:cxn ang="0">
                    <a:pos x="T6" y="T7"/>
                  </a:cxn>
                  <a:cxn ang="0">
                    <a:pos x="T8" y="T9"/>
                  </a:cxn>
                </a:cxnLst>
                <a:rect l="0" t="0" r="r" b="b"/>
                <a:pathLst>
                  <a:path w="52" h="64">
                    <a:moveTo>
                      <a:pt x="52" y="0"/>
                    </a:moveTo>
                    <a:lnTo>
                      <a:pt x="52" y="16"/>
                    </a:lnTo>
                    <a:lnTo>
                      <a:pt x="0" y="64"/>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47" name="Freeform 1395"/>
              <p:cNvSpPr/>
              <p:nvPr/>
            </p:nvSpPr>
            <p:spPr bwMode="auto">
              <a:xfrm>
                <a:off x="5320" y="2443"/>
                <a:ext cx="38" cy="64"/>
              </a:xfrm>
              <a:custGeom>
                <a:avLst/>
                <a:gdLst>
                  <a:gd name="T0" fmla="*/ 0 w 38"/>
                  <a:gd name="T1" fmla="*/ 34 h 64"/>
                  <a:gd name="T2" fmla="*/ 38 w 38"/>
                  <a:gd name="T3" fmla="*/ 0 h 64"/>
                  <a:gd name="T4" fmla="*/ 38 w 38"/>
                  <a:gd name="T5" fmla="*/ 28 h 64"/>
                  <a:gd name="T6" fmla="*/ 0 w 38"/>
                  <a:gd name="T7" fmla="*/ 64 h 64"/>
                  <a:gd name="T8" fmla="*/ 0 w 38"/>
                  <a:gd name="T9" fmla="*/ 34 h 64"/>
                </a:gdLst>
                <a:ahLst/>
                <a:cxnLst>
                  <a:cxn ang="0">
                    <a:pos x="T0" y="T1"/>
                  </a:cxn>
                  <a:cxn ang="0">
                    <a:pos x="T2" y="T3"/>
                  </a:cxn>
                  <a:cxn ang="0">
                    <a:pos x="T4" y="T5"/>
                  </a:cxn>
                  <a:cxn ang="0">
                    <a:pos x="T6" y="T7"/>
                  </a:cxn>
                  <a:cxn ang="0">
                    <a:pos x="T8" y="T9"/>
                  </a:cxn>
                </a:cxnLst>
                <a:rect l="0" t="0" r="r" b="b"/>
                <a:pathLst>
                  <a:path w="38" h="64">
                    <a:moveTo>
                      <a:pt x="0" y="34"/>
                    </a:moveTo>
                    <a:lnTo>
                      <a:pt x="38" y="0"/>
                    </a:lnTo>
                    <a:lnTo>
                      <a:pt x="38" y="28"/>
                    </a:lnTo>
                    <a:lnTo>
                      <a:pt x="0" y="64"/>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748" name="Freeform 1396"/>
              <p:cNvSpPr/>
              <p:nvPr/>
            </p:nvSpPr>
            <p:spPr bwMode="auto">
              <a:xfrm>
                <a:off x="5372" y="2415"/>
                <a:ext cx="16" cy="40"/>
              </a:xfrm>
              <a:custGeom>
                <a:avLst/>
                <a:gdLst>
                  <a:gd name="T0" fmla="*/ 0 w 16"/>
                  <a:gd name="T1" fmla="*/ 14 h 40"/>
                  <a:gd name="T2" fmla="*/ 16 w 16"/>
                  <a:gd name="T3" fmla="*/ 0 h 40"/>
                  <a:gd name="T4" fmla="*/ 16 w 16"/>
                  <a:gd name="T5" fmla="*/ 24 h 40"/>
                  <a:gd name="T6" fmla="*/ 0 w 16"/>
                  <a:gd name="T7" fmla="*/ 40 h 40"/>
                  <a:gd name="T8" fmla="*/ 0 w 16"/>
                  <a:gd name="T9" fmla="*/ 14 h 40"/>
                </a:gdLst>
                <a:ahLst/>
                <a:cxnLst>
                  <a:cxn ang="0">
                    <a:pos x="T0" y="T1"/>
                  </a:cxn>
                  <a:cxn ang="0">
                    <a:pos x="T2" y="T3"/>
                  </a:cxn>
                  <a:cxn ang="0">
                    <a:pos x="T4" y="T5"/>
                  </a:cxn>
                  <a:cxn ang="0">
                    <a:pos x="T6" y="T7"/>
                  </a:cxn>
                  <a:cxn ang="0">
                    <a:pos x="T8" y="T9"/>
                  </a:cxn>
                </a:cxnLst>
                <a:rect l="0" t="0" r="r" b="b"/>
                <a:pathLst>
                  <a:path w="16" h="40">
                    <a:moveTo>
                      <a:pt x="0" y="14"/>
                    </a:moveTo>
                    <a:lnTo>
                      <a:pt x="16" y="0"/>
                    </a:lnTo>
                    <a:lnTo>
                      <a:pt x="16" y="24"/>
                    </a:lnTo>
                    <a:lnTo>
                      <a:pt x="0" y="40"/>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49" name="Freeform 1397"/>
              <p:cNvSpPr/>
              <p:nvPr/>
            </p:nvSpPr>
            <p:spPr bwMode="auto">
              <a:xfrm>
                <a:off x="5402" y="2375"/>
                <a:ext cx="30" cy="50"/>
              </a:xfrm>
              <a:custGeom>
                <a:avLst/>
                <a:gdLst>
                  <a:gd name="T0" fmla="*/ 30 w 30"/>
                  <a:gd name="T1" fmla="*/ 0 h 50"/>
                  <a:gd name="T2" fmla="*/ 30 w 30"/>
                  <a:gd name="T3" fmla="*/ 20 h 50"/>
                  <a:gd name="T4" fmla="*/ 0 w 30"/>
                  <a:gd name="T5" fmla="*/ 50 h 50"/>
                  <a:gd name="T6" fmla="*/ 0 w 30"/>
                  <a:gd name="T7" fmla="*/ 26 h 50"/>
                  <a:gd name="T8" fmla="*/ 30 w 30"/>
                  <a:gd name="T9" fmla="*/ 0 h 50"/>
                </a:gdLst>
                <a:ahLst/>
                <a:cxnLst>
                  <a:cxn ang="0">
                    <a:pos x="T0" y="T1"/>
                  </a:cxn>
                  <a:cxn ang="0">
                    <a:pos x="T2" y="T3"/>
                  </a:cxn>
                  <a:cxn ang="0">
                    <a:pos x="T4" y="T5"/>
                  </a:cxn>
                  <a:cxn ang="0">
                    <a:pos x="T6" y="T7"/>
                  </a:cxn>
                  <a:cxn ang="0">
                    <a:pos x="T8" y="T9"/>
                  </a:cxn>
                </a:cxnLst>
                <a:rect l="0" t="0" r="r" b="b"/>
                <a:pathLst>
                  <a:path w="30" h="50">
                    <a:moveTo>
                      <a:pt x="30" y="0"/>
                    </a:moveTo>
                    <a:lnTo>
                      <a:pt x="30" y="20"/>
                    </a:lnTo>
                    <a:lnTo>
                      <a:pt x="0" y="50"/>
                    </a:lnTo>
                    <a:lnTo>
                      <a:pt x="0" y="2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750" name="Freeform 1398"/>
              <p:cNvSpPr/>
              <p:nvPr/>
            </p:nvSpPr>
            <p:spPr bwMode="auto">
              <a:xfrm>
                <a:off x="5446" y="2337"/>
                <a:ext cx="28" cy="44"/>
              </a:xfrm>
              <a:custGeom>
                <a:avLst/>
                <a:gdLst>
                  <a:gd name="T0" fmla="*/ 28 w 28"/>
                  <a:gd name="T1" fmla="*/ 0 h 44"/>
                  <a:gd name="T2" fmla="*/ 28 w 28"/>
                  <a:gd name="T3" fmla="*/ 16 h 44"/>
                  <a:gd name="T4" fmla="*/ 0 w 28"/>
                  <a:gd name="T5" fmla="*/ 44 h 44"/>
                  <a:gd name="T6" fmla="*/ 0 w 28"/>
                  <a:gd name="T7" fmla="*/ 24 h 44"/>
                  <a:gd name="T8" fmla="*/ 28 w 28"/>
                  <a:gd name="T9" fmla="*/ 0 h 44"/>
                </a:gdLst>
                <a:ahLst/>
                <a:cxnLst>
                  <a:cxn ang="0">
                    <a:pos x="T0" y="T1"/>
                  </a:cxn>
                  <a:cxn ang="0">
                    <a:pos x="T2" y="T3"/>
                  </a:cxn>
                  <a:cxn ang="0">
                    <a:pos x="T4" y="T5"/>
                  </a:cxn>
                  <a:cxn ang="0">
                    <a:pos x="T6" y="T7"/>
                  </a:cxn>
                  <a:cxn ang="0">
                    <a:pos x="T8" y="T9"/>
                  </a:cxn>
                </a:cxnLst>
                <a:rect l="0" t="0" r="r" b="b"/>
                <a:pathLst>
                  <a:path w="28" h="44">
                    <a:moveTo>
                      <a:pt x="28" y="0"/>
                    </a:moveTo>
                    <a:lnTo>
                      <a:pt x="28" y="16"/>
                    </a:lnTo>
                    <a:lnTo>
                      <a:pt x="0" y="44"/>
                    </a:lnTo>
                    <a:lnTo>
                      <a:pt x="0" y="2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751" name="Freeform 1399"/>
              <p:cNvSpPr/>
              <p:nvPr/>
            </p:nvSpPr>
            <p:spPr bwMode="auto">
              <a:xfrm>
                <a:off x="5320" y="2499"/>
                <a:ext cx="26" cy="58"/>
              </a:xfrm>
              <a:custGeom>
                <a:avLst/>
                <a:gdLst>
                  <a:gd name="T0" fmla="*/ 0 w 26"/>
                  <a:gd name="T1" fmla="*/ 26 h 58"/>
                  <a:gd name="T2" fmla="*/ 26 w 26"/>
                  <a:gd name="T3" fmla="*/ 0 h 58"/>
                  <a:gd name="T4" fmla="*/ 26 w 26"/>
                  <a:gd name="T5" fmla="*/ 30 h 58"/>
                  <a:gd name="T6" fmla="*/ 0 w 26"/>
                  <a:gd name="T7" fmla="*/ 58 h 58"/>
                  <a:gd name="T8" fmla="*/ 0 w 26"/>
                  <a:gd name="T9" fmla="*/ 26 h 58"/>
                </a:gdLst>
                <a:ahLst/>
                <a:cxnLst>
                  <a:cxn ang="0">
                    <a:pos x="T0" y="T1"/>
                  </a:cxn>
                  <a:cxn ang="0">
                    <a:pos x="T2" y="T3"/>
                  </a:cxn>
                  <a:cxn ang="0">
                    <a:pos x="T4" y="T5"/>
                  </a:cxn>
                  <a:cxn ang="0">
                    <a:pos x="T6" y="T7"/>
                  </a:cxn>
                  <a:cxn ang="0">
                    <a:pos x="T8" y="T9"/>
                  </a:cxn>
                </a:cxnLst>
                <a:rect l="0" t="0" r="r" b="b"/>
                <a:pathLst>
                  <a:path w="26" h="58">
                    <a:moveTo>
                      <a:pt x="0" y="26"/>
                    </a:moveTo>
                    <a:lnTo>
                      <a:pt x="26" y="0"/>
                    </a:lnTo>
                    <a:lnTo>
                      <a:pt x="26" y="30"/>
                    </a:lnTo>
                    <a:lnTo>
                      <a:pt x="0" y="58"/>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752" name="Freeform 1400"/>
              <p:cNvSpPr/>
              <p:nvPr/>
            </p:nvSpPr>
            <p:spPr bwMode="auto">
              <a:xfrm>
                <a:off x="5362" y="2429"/>
                <a:ext cx="56" cy="82"/>
              </a:xfrm>
              <a:custGeom>
                <a:avLst/>
                <a:gdLst>
                  <a:gd name="T0" fmla="*/ 56 w 56"/>
                  <a:gd name="T1" fmla="*/ 0 h 82"/>
                  <a:gd name="T2" fmla="*/ 56 w 56"/>
                  <a:gd name="T3" fmla="*/ 22 h 82"/>
                  <a:gd name="T4" fmla="*/ 0 w 56"/>
                  <a:gd name="T5" fmla="*/ 82 h 82"/>
                  <a:gd name="T6" fmla="*/ 0 w 56"/>
                  <a:gd name="T7" fmla="*/ 56 h 82"/>
                  <a:gd name="T8" fmla="*/ 56 w 56"/>
                  <a:gd name="T9" fmla="*/ 0 h 82"/>
                </a:gdLst>
                <a:ahLst/>
                <a:cxnLst>
                  <a:cxn ang="0">
                    <a:pos x="T0" y="T1"/>
                  </a:cxn>
                  <a:cxn ang="0">
                    <a:pos x="T2" y="T3"/>
                  </a:cxn>
                  <a:cxn ang="0">
                    <a:pos x="T4" y="T5"/>
                  </a:cxn>
                  <a:cxn ang="0">
                    <a:pos x="T6" y="T7"/>
                  </a:cxn>
                  <a:cxn ang="0">
                    <a:pos x="T8" y="T9"/>
                  </a:cxn>
                </a:cxnLst>
                <a:rect l="0" t="0" r="r" b="b"/>
                <a:pathLst>
                  <a:path w="56" h="82">
                    <a:moveTo>
                      <a:pt x="56" y="0"/>
                    </a:moveTo>
                    <a:lnTo>
                      <a:pt x="56" y="22"/>
                    </a:lnTo>
                    <a:lnTo>
                      <a:pt x="0" y="82"/>
                    </a:lnTo>
                    <a:lnTo>
                      <a:pt x="0" y="56"/>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753" name="Freeform 1401"/>
              <p:cNvSpPr/>
              <p:nvPr/>
            </p:nvSpPr>
            <p:spPr bwMode="auto">
              <a:xfrm>
                <a:off x="5434" y="2375"/>
                <a:ext cx="40" cy="60"/>
              </a:xfrm>
              <a:custGeom>
                <a:avLst/>
                <a:gdLst>
                  <a:gd name="T0" fmla="*/ 40 w 40"/>
                  <a:gd name="T1" fmla="*/ 0 h 60"/>
                  <a:gd name="T2" fmla="*/ 40 w 40"/>
                  <a:gd name="T3" fmla="*/ 16 h 60"/>
                  <a:gd name="T4" fmla="*/ 0 w 40"/>
                  <a:gd name="T5" fmla="*/ 60 h 60"/>
                  <a:gd name="T6" fmla="*/ 0 w 40"/>
                  <a:gd name="T7" fmla="*/ 40 h 60"/>
                  <a:gd name="T8" fmla="*/ 40 w 40"/>
                  <a:gd name="T9" fmla="*/ 0 h 60"/>
                </a:gdLst>
                <a:ahLst/>
                <a:cxnLst>
                  <a:cxn ang="0">
                    <a:pos x="T0" y="T1"/>
                  </a:cxn>
                  <a:cxn ang="0">
                    <a:pos x="T2" y="T3"/>
                  </a:cxn>
                  <a:cxn ang="0">
                    <a:pos x="T4" y="T5"/>
                  </a:cxn>
                  <a:cxn ang="0">
                    <a:pos x="T6" y="T7"/>
                  </a:cxn>
                  <a:cxn ang="0">
                    <a:pos x="T8" y="T9"/>
                  </a:cxn>
                </a:cxnLst>
                <a:rect l="0" t="0" r="r" b="b"/>
                <a:pathLst>
                  <a:path w="40" h="60">
                    <a:moveTo>
                      <a:pt x="40" y="0"/>
                    </a:moveTo>
                    <a:lnTo>
                      <a:pt x="40" y="16"/>
                    </a:lnTo>
                    <a:lnTo>
                      <a:pt x="0" y="60"/>
                    </a:lnTo>
                    <a:lnTo>
                      <a:pt x="0" y="40"/>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754" name="Freeform 1402"/>
              <p:cNvSpPr/>
              <p:nvPr/>
            </p:nvSpPr>
            <p:spPr bwMode="auto">
              <a:xfrm>
                <a:off x="5320" y="2489"/>
                <a:ext cx="84" cy="118"/>
              </a:xfrm>
              <a:custGeom>
                <a:avLst/>
                <a:gdLst>
                  <a:gd name="T0" fmla="*/ 0 w 84"/>
                  <a:gd name="T1" fmla="*/ 86 h 118"/>
                  <a:gd name="T2" fmla="*/ 84 w 84"/>
                  <a:gd name="T3" fmla="*/ 0 h 118"/>
                  <a:gd name="T4" fmla="*/ 84 w 84"/>
                  <a:gd name="T5" fmla="*/ 22 h 118"/>
                  <a:gd name="T6" fmla="*/ 0 w 84"/>
                  <a:gd name="T7" fmla="*/ 118 h 118"/>
                  <a:gd name="T8" fmla="*/ 0 w 84"/>
                  <a:gd name="T9" fmla="*/ 86 h 118"/>
                </a:gdLst>
                <a:ahLst/>
                <a:cxnLst>
                  <a:cxn ang="0">
                    <a:pos x="T0" y="T1"/>
                  </a:cxn>
                  <a:cxn ang="0">
                    <a:pos x="T2" y="T3"/>
                  </a:cxn>
                  <a:cxn ang="0">
                    <a:pos x="T4" y="T5"/>
                  </a:cxn>
                  <a:cxn ang="0">
                    <a:pos x="T6" y="T7"/>
                  </a:cxn>
                  <a:cxn ang="0">
                    <a:pos x="T8" y="T9"/>
                  </a:cxn>
                </a:cxnLst>
                <a:rect l="0" t="0" r="r" b="b"/>
                <a:pathLst>
                  <a:path w="84" h="118">
                    <a:moveTo>
                      <a:pt x="0" y="86"/>
                    </a:moveTo>
                    <a:lnTo>
                      <a:pt x="84" y="0"/>
                    </a:lnTo>
                    <a:lnTo>
                      <a:pt x="84" y="22"/>
                    </a:lnTo>
                    <a:lnTo>
                      <a:pt x="0" y="118"/>
                    </a:lnTo>
                    <a:lnTo>
                      <a:pt x="0" y="86"/>
                    </a:lnTo>
                    <a:close/>
                  </a:path>
                </a:pathLst>
              </a:custGeom>
              <a:grpFill/>
              <a:ln>
                <a:noFill/>
              </a:ln>
            </p:spPr>
            <p:txBody>
              <a:bodyPr vert="horz" wrap="square" lIns="91440" tIns="45720" rIns="91440" bIns="45720" numCol="1" anchor="t" anchorCtr="0" compatLnSpc="1"/>
              <a:lstStyle/>
              <a:p>
                <a:endParaRPr lang="zh-CN" altLang="en-US"/>
              </a:p>
            </p:txBody>
          </p:sp>
          <p:sp>
            <p:nvSpPr>
              <p:cNvPr id="755" name="Freeform 1403"/>
              <p:cNvSpPr/>
              <p:nvPr/>
            </p:nvSpPr>
            <p:spPr bwMode="auto">
              <a:xfrm>
                <a:off x="5418" y="2445"/>
                <a:ext cx="28" cy="50"/>
              </a:xfrm>
              <a:custGeom>
                <a:avLst/>
                <a:gdLst>
                  <a:gd name="T0" fmla="*/ 0 w 28"/>
                  <a:gd name="T1" fmla="*/ 28 h 50"/>
                  <a:gd name="T2" fmla="*/ 28 w 28"/>
                  <a:gd name="T3" fmla="*/ 0 h 50"/>
                  <a:gd name="T4" fmla="*/ 28 w 28"/>
                  <a:gd name="T5" fmla="*/ 18 h 50"/>
                  <a:gd name="T6" fmla="*/ 0 w 28"/>
                  <a:gd name="T7" fmla="*/ 50 h 50"/>
                  <a:gd name="T8" fmla="*/ 0 w 28"/>
                  <a:gd name="T9" fmla="*/ 28 h 50"/>
                </a:gdLst>
                <a:ahLst/>
                <a:cxnLst>
                  <a:cxn ang="0">
                    <a:pos x="T0" y="T1"/>
                  </a:cxn>
                  <a:cxn ang="0">
                    <a:pos x="T2" y="T3"/>
                  </a:cxn>
                  <a:cxn ang="0">
                    <a:pos x="T4" y="T5"/>
                  </a:cxn>
                  <a:cxn ang="0">
                    <a:pos x="T6" y="T7"/>
                  </a:cxn>
                  <a:cxn ang="0">
                    <a:pos x="T8" y="T9"/>
                  </a:cxn>
                </a:cxnLst>
                <a:rect l="0" t="0" r="r" b="b"/>
                <a:pathLst>
                  <a:path w="28" h="50">
                    <a:moveTo>
                      <a:pt x="0" y="28"/>
                    </a:moveTo>
                    <a:lnTo>
                      <a:pt x="28" y="0"/>
                    </a:lnTo>
                    <a:lnTo>
                      <a:pt x="28" y="18"/>
                    </a:lnTo>
                    <a:lnTo>
                      <a:pt x="0" y="50"/>
                    </a:lnTo>
                    <a:lnTo>
                      <a:pt x="0" y="28"/>
                    </a:lnTo>
                    <a:close/>
                  </a:path>
                </a:pathLst>
              </a:custGeom>
              <a:grpFill/>
              <a:ln>
                <a:noFill/>
              </a:ln>
            </p:spPr>
            <p:txBody>
              <a:bodyPr vert="horz" wrap="square" lIns="91440" tIns="45720" rIns="91440" bIns="45720" numCol="1" anchor="t" anchorCtr="0" compatLnSpc="1"/>
              <a:lstStyle/>
              <a:p>
                <a:endParaRPr lang="zh-CN" altLang="en-US"/>
              </a:p>
            </p:txBody>
          </p:sp>
          <p:sp>
            <p:nvSpPr>
              <p:cNvPr id="756" name="Freeform 1404"/>
              <p:cNvSpPr/>
              <p:nvPr/>
            </p:nvSpPr>
            <p:spPr bwMode="auto">
              <a:xfrm>
                <a:off x="5462" y="2417"/>
                <a:ext cx="12" cy="30"/>
              </a:xfrm>
              <a:custGeom>
                <a:avLst/>
                <a:gdLst>
                  <a:gd name="T0" fmla="*/ 12 w 12"/>
                  <a:gd name="T1" fmla="*/ 0 h 30"/>
                  <a:gd name="T2" fmla="*/ 12 w 12"/>
                  <a:gd name="T3" fmla="*/ 16 h 30"/>
                  <a:gd name="T4" fmla="*/ 0 w 12"/>
                  <a:gd name="T5" fmla="*/ 30 h 30"/>
                  <a:gd name="T6" fmla="*/ 0 w 12"/>
                  <a:gd name="T7" fmla="*/ 12 h 30"/>
                  <a:gd name="T8" fmla="*/ 12 w 12"/>
                  <a:gd name="T9" fmla="*/ 0 h 30"/>
                </a:gdLst>
                <a:ahLst/>
                <a:cxnLst>
                  <a:cxn ang="0">
                    <a:pos x="T0" y="T1"/>
                  </a:cxn>
                  <a:cxn ang="0">
                    <a:pos x="T2" y="T3"/>
                  </a:cxn>
                  <a:cxn ang="0">
                    <a:pos x="T4" y="T5"/>
                  </a:cxn>
                  <a:cxn ang="0">
                    <a:pos x="T6" y="T7"/>
                  </a:cxn>
                  <a:cxn ang="0">
                    <a:pos x="T8" y="T9"/>
                  </a:cxn>
                </a:cxnLst>
                <a:rect l="0" t="0" r="r" b="b"/>
                <a:pathLst>
                  <a:path w="12" h="30">
                    <a:moveTo>
                      <a:pt x="12" y="0"/>
                    </a:moveTo>
                    <a:lnTo>
                      <a:pt x="12" y="16"/>
                    </a:lnTo>
                    <a:lnTo>
                      <a:pt x="0" y="30"/>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757" name="Freeform 1405"/>
              <p:cNvSpPr/>
              <p:nvPr/>
            </p:nvSpPr>
            <p:spPr bwMode="auto">
              <a:xfrm>
                <a:off x="5350" y="2567"/>
                <a:ext cx="22" cy="54"/>
              </a:xfrm>
              <a:custGeom>
                <a:avLst/>
                <a:gdLst>
                  <a:gd name="T0" fmla="*/ 0 w 22"/>
                  <a:gd name="T1" fmla="*/ 24 h 54"/>
                  <a:gd name="T2" fmla="*/ 22 w 22"/>
                  <a:gd name="T3" fmla="*/ 0 h 54"/>
                  <a:gd name="T4" fmla="*/ 22 w 22"/>
                  <a:gd name="T5" fmla="*/ 26 h 54"/>
                  <a:gd name="T6" fmla="*/ 0 w 22"/>
                  <a:gd name="T7" fmla="*/ 54 h 54"/>
                  <a:gd name="T8" fmla="*/ 0 w 22"/>
                  <a:gd name="T9" fmla="*/ 24 h 54"/>
                </a:gdLst>
                <a:ahLst/>
                <a:cxnLst>
                  <a:cxn ang="0">
                    <a:pos x="T0" y="T1"/>
                  </a:cxn>
                  <a:cxn ang="0">
                    <a:pos x="T2" y="T3"/>
                  </a:cxn>
                  <a:cxn ang="0">
                    <a:pos x="T4" y="T5"/>
                  </a:cxn>
                  <a:cxn ang="0">
                    <a:pos x="T6" y="T7"/>
                  </a:cxn>
                  <a:cxn ang="0">
                    <a:pos x="T8" y="T9"/>
                  </a:cxn>
                </a:cxnLst>
                <a:rect l="0" t="0" r="r" b="b"/>
                <a:pathLst>
                  <a:path w="22" h="54">
                    <a:moveTo>
                      <a:pt x="0" y="24"/>
                    </a:moveTo>
                    <a:lnTo>
                      <a:pt x="22" y="0"/>
                    </a:lnTo>
                    <a:lnTo>
                      <a:pt x="22" y="26"/>
                    </a:lnTo>
                    <a:lnTo>
                      <a:pt x="0" y="54"/>
                    </a:lnTo>
                    <a:lnTo>
                      <a:pt x="0" y="24"/>
                    </a:lnTo>
                    <a:close/>
                  </a:path>
                </a:pathLst>
              </a:custGeom>
              <a:grpFill/>
              <a:ln>
                <a:noFill/>
              </a:ln>
            </p:spPr>
            <p:txBody>
              <a:bodyPr vert="horz" wrap="square" lIns="91440" tIns="45720" rIns="91440" bIns="45720" numCol="1" anchor="t" anchorCtr="0" compatLnSpc="1"/>
              <a:lstStyle/>
              <a:p>
                <a:endParaRPr lang="zh-CN" altLang="en-US"/>
              </a:p>
            </p:txBody>
          </p:sp>
          <p:sp>
            <p:nvSpPr>
              <p:cNvPr id="758" name="Freeform 1406"/>
              <p:cNvSpPr/>
              <p:nvPr/>
            </p:nvSpPr>
            <p:spPr bwMode="auto">
              <a:xfrm>
                <a:off x="5388" y="2457"/>
                <a:ext cx="86" cy="118"/>
              </a:xfrm>
              <a:custGeom>
                <a:avLst/>
                <a:gdLst>
                  <a:gd name="T0" fmla="*/ 86 w 86"/>
                  <a:gd name="T1" fmla="*/ 0 h 118"/>
                  <a:gd name="T2" fmla="*/ 86 w 86"/>
                  <a:gd name="T3" fmla="*/ 16 h 118"/>
                  <a:gd name="T4" fmla="*/ 0 w 86"/>
                  <a:gd name="T5" fmla="*/ 118 h 118"/>
                  <a:gd name="T6" fmla="*/ 0 w 86"/>
                  <a:gd name="T7" fmla="*/ 94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6"/>
                    </a:lnTo>
                    <a:lnTo>
                      <a:pt x="0" y="118"/>
                    </a:lnTo>
                    <a:lnTo>
                      <a:pt x="0" y="9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759" name="Freeform 1407"/>
              <p:cNvSpPr/>
              <p:nvPr/>
            </p:nvSpPr>
            <p:spPr bwMode="auto">
              <a:xfrm>
                <a:off x="5422" y="2499"/>
                <a:ext cx="52" cy="80"/>
              </a:xfrm>
              <a:custGeom>
                <a:avLst/>
                <a:gdLst>
                  <a:gd name="T0" fmla="*/ 52 w 52"/>
                  <a:gd name="T1" fmla="*/ 0 h 80"/>
                  <a:gd name="T2" fmla="*/ 52 w 52"/>
                  <a:gd name="T3" fmla="*/ 16 h 80"/>
                  <a:gd name="T4" fmla="*/ 0 w 52"/>
                  <a:gd name="T5" fmla="*/ 80 h 80"/>
                  <a:gd name="T6" fmla="*/ 0 w 52"/>
                  <a:gd name="T7" fmla="*/ 60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60"/>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60" name="Rectangle 1408"/>
              <p:cNvSpPr>
                <a:spLocks noChangeArrowheads="1"/>
              </p:cNvSpPr>
              <p:nvPr/>
            </p:nvSpPr>
            <p:spPr bwMode="auto">
              <a:xfrm>
                <a:off x="5424" y="189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1" name="Rectangle 1409"/>
              <p:cNvSpPr>
                <a:spLocks noChangeArrowheads="1"/>
              </p:cNvSpPr>
              <p:nvPr/>
            </p:nvSpPr>
            <p:spPr bwMode="auto">
              <a:xfrm>
                <a:off x="5424" y="189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2" name="Freeform 1410"/>
              <p:cNvSpPr/>
              <p:nvPr/>
            </p:nvSpPr>
            <p:spPr bwMode="auto">
              <a:xfrm>
                <a:off x="5422" y="1936"/>
                <a:ext cx="2" cy="2"/>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0"/>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763" name="Freeform 1411"/>
              <p:cNvSpPr/>
              <p:nvPr/>
            </p:nvSpPr>
            <p:spPr bwMode="auto">
              <a:xfrm>
                <a:off x="5422" y="1936"/>
                <a:ext cx="2" cy="2"/>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0"/>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764" name="Rectangle 1412"/>
              <p:cNvSpPr>
                <a:spLocks noChangeArrowheads="1"/>
              </p:cNvSpPr>
              <p:nvPr/>
            </p:nvSpPr>
            <p:spPr bwMode="auto">
              <a:xfrm>
                <a:off x="5424" y="1981"/>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5" name="Freeform 1413"/>
              <p:cNvSpPr/>
              <p:nvPr/>
            </p:nvSpPr>
            <p:spPr bwMode="auto">
              <a:xfrm>
                <a:off x="5350" y="2718"/>
                <a:ext cx="22" cy="56"/>
              </a:xfrm>
              <a:custGeom>
                <a:avLst/>
                <a:gdLst>
                  <a:gd name="T0" fmla="*/ 0 w 22"/>
                  <a:gd name="T1" fmla="*/ 28 h 56"/>
                  <a:gd name="T2" fmla="*/ 22 w 22"/>
                  <a:gd name="T3" fmla="*/ 0 h 56"/>
                  <a:gd name="T4" fmla="*/ 22 w 22"/>
                  <a:gd name="T5" fmla="*/ 26 h 56"/>
                  <a:gd name="T6" fmla="*/ 0 w 22"/>
                  <a:gd name="T7" fmla="*/ 56 h 56"/>
                  <a:gd name="T8" fmla="*/ 0 w 22"/>
                  <a:gd name="T9" fmla="*/ 28 h 56"/>
                </a:gdLst>
                <a:ahLst/>
                <a:cxnLst>
                  <a:cxn ang="0">
                    <a:pos x="T0" y="T1"/>
                  </a:cxn>
                  <a:cxn ang="0">
                    <a:pos x="T2" y="T3"/>
                  </a:cxn>
                  <a:cxn ang="0">
                    <a:pos x="T4" y="T5"/>
                  </a:cxn>
                  <a:cxn ang="0">
                    <a:pos x="T6" y="T7"/>
                  </a:cxn>
                  <a:cxn ang="0">
                    <a:pos x="T8" y="T9"/>
                  </a:cxn>
                </a:cxnLst>
                <a:rect l="0" t="0" r="r" b="b"/>
                <a:pathLst>
                  <a:path w="22" h="56">
                    <a:moveTo>
                      <a:pt x="0" y="28"/>
                    </a:moveTo>
                    <a:lnTo>
                      <a:pt x="22" y="0"/>
                    </a:lnTo>
                    <a:lnTo>
                      <a:pt x="22" y="26"/>
                    </a:lnTo>
                    <a:lnTo>
                      <a:pt x="0" y="56"/>
                    </a:lnTo>
                    <a:lnTo>
                      <a:pt x="0" y="28"/>
                    </a:lnTo>
                    <a:close/>
                  </a:path>
                </a:pathLst>
              </a:custGeom>
              <a:grpFill/>
              <a:ln>
                <a:noFill/>
              </a:ln>
            </p:spPr>
            <p:txBody>
              <a:bodyPr vert="horz" wrap="square" lIns="91440" tIns="45720" rIns="91440" bIns="45720" numCol="1" anchor="t" anchorCtr="0" compatLnSpc="1"/>
              <a:lstStyle/>
              <a:p>
                <a:endParaRPr lang="zh-CN" altLang="en-US"/>
              </a:p>
            </p:txBody>
          </p:sp>
        </p:grpSp>
        <p:sp>
          <p:nvSpPr>
            <p:cNvPr id="374" name="Freeform 1415"/>
            <p:cNvSpPr/>
            <p:nvPr/>
          </p:nvSpPr>
          <p:spPr bwMode="auto">
            <a:xfrm>
              <a:off x="-2989564" y="1603377"/>
              <a:ext cx="136529" cy="204788"/>
            </a:xfrm>
            <a:custGeom>
              <a:avLst/>
              <a:gdLst>
                <a:gd name="T0" fmla="*/ 86 w 86"/>
                <a:gd name="T1" fmla="*/ 0 h 129"/>
                <a:gd name="T2" fmla="*/ 86 w 86"/>
                <a:gd name="T3" fmla="*/ 16 h 129"/>
                <a:gd name="T4" fmla="*/ 0 w 86"/>
                <a:gd name="T5" fmla="*/ 129 h 129"/>
                <a:gd name="T6" fmla="*/ 0 w 86"/>
                <a:gd name="T7" fmla="*/ 103 h 129"/>
                <a:gd name="T8" fmla="*/ 86 w 86"/>
                <a:gd name="T9" fmla="*/ 0 h 129"/>
              </a:gdLst>
              <a:ahLst/>
              <a:cxnLst>
                <a:cxn ang="0">
                  <a:pos x="T0" y="T1"/>
                </a:cxn>
                <a:cxn ang="0">
                  <a:pos x="T2" y="T3"/>
                </a:cxn>
                <a:cxn ang="0">
                  <a:pos x="T4" y="T5"/>
                </a:cxn>
                <a:cxn ang="0">
                  <a:pos x="T6" y="T7"/>
                </a:cxn>
                <a:cxn ang="0">
                  <a:pos x="T8" y="T9"/>
                </a:cxn>
              </a:cxnLst>
              <a:rect l="0" t="0" r="r" b="b"/>
              <a:pathLst>
                <a:path w="86" h="129">
                  <a:moveTo>
                    <a:pt x="86" y="0"/>
                  </a:moveTo>
                  <a:lnTo>
                    <a:pt x="86" y="16"/>
                  </a:lnTo>
                  <a:lnTo>
                    <a:pt x="0" y="129"/>
                  </a:lnTo>
                  <a:lnTo>
                    <a:pt x="0" y="103"/>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375" name="Freeform 1416"/>
            <p:cNvSpPr/>
            <p:nvPr/>
          </p:nvSpPr>
          <p:spPr bwMode="auto">
            <a:xfrm>
              <a:off x="-3049890" y="1884363"/>
              <a:ext cx="34927" cy="92075"/>
            </a:xfrm>
            <a:custGeom>
              <a:avLst/>
              <a:gdLst>
                <a:gd name="T0" fmla="*/ 0 w 22"/>
                <a:gd name="T1" fmla="*/ 28 h 58"/>
                <a:gd name="T2" fmla="*/ 22 w 22"/>
                <a:gd name="T3" fmla="*/ 0 h 58"/>
                <a:gd name="T4" fmla="*/ 22 w 22"/>
                <a:gd name="T5" fmla="*/ 26 h 58"/>
                <a:gd name="T6" fmla="*/ 0 w 22"/>
                <a:gd name="T7" fmla="*/ 58 h 58"/>
                <a:gd name="T8" fmla="*/ 0 w 22"/>
                <a:gd name="T9" fmla="*/ 28 h 58"/>
              </a:gdLst>
              <a:ahLst/>
              <a:cxnLst>
                <a:cxn ang="0">
                  <a:pos x="T0" y="T1"/>
                </a:cxn>
                <a:cxn ang="0">
                  <a:pos x="T2" y="T3"/>
                </a:cxn>
                <a:cxn ang="0">
                  <a:pos x="T4" y="T5"/>
                </a:cxn>
                <a:cxn ang="0">
                  <a:pos x="T6" y="T7"/>
                </a:cxn>
                <a:cxn ang="0">
                  <a:pos x="T8" y="T9"/>
                </a:cxn>
              </a:cxnLst>
              <a:rect l="0" t="0" r="r" b="b"/>
              <a:pathLst>
                <a:path w="22" h="58">
                  <a:moveTo>
                    <a:pt x="0" y="28"/>
                  </a:moveTo>
                  <a:lnTo>
                    <a:pt x="22" y="0"/>
                  </a:lnTo>
                  <a:lnTo>
                    <a:pt x="22" y="26"/>
                  </a:lnTo>
                  <a:lnTo>
                    <a:pt x="0" y="58"/>
                  </a:lnTo>
                  <a:lnTo>
                    <a:pt x="0" y="28"/>
                  </a:lnTo>
                  <a:close/>
                </a:path>
              </a:pathLst>
            </a:custGeom>
            <a:grpFill/>
            <a:ln>
              <a:noFill/>
            </a:ln>
          </p:spPr>
          <p:txBody>
            <a:bodyPr vert="horz" wrap="square" lIns="91440" tIns="45720" rIns="91440" bIns="45720" numCol="1" anchor="t" anchorCtr="0" compatLnSpc="1"/>
            <a:lstStyle/>
            <a:p>
              <a:endParaRPr lang="zh-CN" altLang="en-US"/>
            </a:p>
          </p:txBody>
        </p:sp>
        <p:sp>
          <p:nvSpPr>
            <p:cNvPr id="376" name="Freeform 1417"/>
            <p:cNvSpPr/>
            <p:nvPr/>
          </p:nvSpPr>
          <p:spPr bwMode="auto">
            <a:xfrm>
              <a:off x="-2989564" y="1681162"/>
              <a:ext cx="136529" cy="212724"/>
            </a:xfrm>
            <a:custGeom>
              <a:avLst/>
              <a:gdLst>
                <a:gd name="T0" fmla="*/ 86 w 86"/>
                <a:gd name="T1" fmla="*/ 0 h 134"/>
                <a:gd name="T2" fmla="*/ 86 w 86"/>
                <a:gd name="T3" fmla="*/ 16 h 134"/>
                <a:gd name="T4" fmla="*/ 0 w 86"/>
                <a:gd name="T5" fmla="*/ 134 h 134"/>
                <a:gd name="T6" fmla="*/ 0 w 86"/>
                <a:gd name="T7" fmla="*/ 110 h 134"/>
                <a:gd name="T8" fmla="*/ 86 w 86"/>
                <a:gd name="T9" fmla="*/ 0 h 134"/>
              </a:gdLst>
              <a:ahLst/>
              <a:cxnLst>
                <a:cxn ang="0">
                  <a:pos x="T0" y="T1"/>
                </a:cxn>
                <a:cxn ang="0">
                  <a:pos x="T2" y="T3"/>
                </a:cxn>
                <a:cxn ang="0">
                  <a:pos x="T4" y="T5"/>
                </a:cxn>
                <a:cxn ang="0">
                  <a:pos x="T6" y="T7"/>
                </a:cxn>
                <a:cxn ang="0">
                  <a:pos x="T8" y="T9"/>
                </a:cxn>
              </a:cxnLst>
              <a:rect l="0" t="0" r="r" b="b"/>
              <a:pathLst>
                <a:path w="86" h="134">
                  <a:moveTo>
                    <a:pt x="86" y="0"/>
                  </a:moveTo>
                  <a:lnTo>
                    <a:pt x="86" y="16"/>
                  </a:lnTo>
                  <a:lnTo>
                    <a:pt x="0" y="134"/>
                  </a:lnTo>
                  <a:lnTo>
                    <a:pt x="0" y="110"/>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377" name="Freeform 1418"/>
            <p:cNvSpPr/>
            <p:nvPr/>
          </p:nvSpPr>
          <p:spPr bwMode="auto">
            <a:xfrm>
              <a:off x="-2935585" y="1530351"/>
              <a:ext cx="82552" cy="127001"/>
            </a:xfrm>
            <a:custGeom>
              <a:avLst/>
              <a:gdLst>
                <a:gd name="T0" fmla="*/ 52 w 52"/>
                <a:gd name="T1" fmla="*/ 0 h 80"/>
                <a:gd name="T2" fmla="*/ 52 w 52"/>
                <a:gd name="T3" fmla="*/ 16 h 80"/>
                <a:gd name="T4" fmla="*/ 0 w 52"/>
                <a:gd name="T5" fmla="*/ 80 h 80"/>
                <a:gd name="T6" fmla="*/ 0 w 52"/>
                <a:gd name="T7" fmla="*/ 58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58"/>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378" name="Rectangle 1419"/>
            <p:cNvSpPr>
              <a:spLocks noChangeArrowheads="1"/>
            </p:cNvSpPr>
            <p:nvPr/>
          </p:nvSpPr>
          <p:spPr bwMode="auto">
            <a:xfrm>
              <a:off x="-2932410" y="625474"/>
              <a:ext cx="1587" cy="1587"/>
            </a:xfrm>
            <a:prstGeom prst="rect">
              <a:avLst/>
            </a:prstGeom>
            <a:grpFill/>
            <a:ln>
              <a:noFill/>
            </a:ln>
          </p:spPr>
          <p:txBody>
            <a:bodyPr vert="horz" wrap="square" lIns="91440" tIns="45720" rIns="91440" bIns="45720" numCol="1" anchor="t" anchorCtr="0" compatLnSpc="1"/>
            <a:lstStyle/>
            <a:p>
              <a:endParaRPr lang="zh-CN" altLang="en-US"/>
            </a:p>
          </p:txBody>
        </p:sp>
        <p:sp>
          <p:nvSpPr>
            <p:cNvPr id="379" name="Rectangle 1420"/>
            <p:cNvSpPr>
              <a:spLocks noChangeArrowheads="1"/>
            </p:cNvSpPr>
            <p:nvPr/>
          </p:nvSpPr>
          <p:spPr bwMode="auto">
            <a:xfrm>
              <a:off x="-7296599"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0" name="Rectangle 1421"/>
            <p:cNvSpPr>
              <a:spLocks noChangeArrowheads="1"/>
            </p:cNvSpPr>
            <p:nvPr/>
          </p:nvSpPr>
          <p:spPr bwMode="auto">
            <a:xfrm>
              <a:off x="-7207695"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1" name="Rectangle 1422"/>
            <p:cNvSpPr>
              <a:spLocks noChangeArrowheads="1"/>
            </p:cNvSpPr>
            <p:nvPr/>
          </p:nvSpPr>
          <p:spPr bwMode="auto">
            <a:xfrm>
              <a:off x="-7121969"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2" name="Rectangle 1423"/>
            <p:cNvSpPr>
              <a:spLocks noChangeArrowheads="1"/>
            </p:cNvSpPr>
            <p:nvPr/>
          </p:nvSpPr>
          <p:spPr bwMode="auto">
            <a:xfrm>
              <a:off x="-6947336"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3" name="Rectangle 1424"/>
            <p:cNvSpPr>
              <a:spLocks noChangeArrowheads="1"/>
            </p:cNvSpPr>
            <p:nvPr/>
          </p:nvSpPr>
          <p:spPr bwMode="auto">
            <a:xfrm>
              <a:off x="-6861610"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4" name="Rectangle 1425"/>
            <p:cNvSpPr>
              <a:spLocks noChangeArrowheads="1"/>
            </p:cNvSpPr>
            <p:nvPr/>
          </p:nvSpPr>
          <p:spPr bwMode="auto">
            <a:xfrm>
              <a:off x="-7296599"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5" name="Rectangle 1426"/>
            <p:cNvSpPr>
              <a:spLocks noChangeArrowheads="1"/>
            </p:cNvSpPr>
            <p:nvPr/>
          </p:nvSpPr>
          <p:spPr bwMode="auto">
            <a:xfrm>
              <a:off x="-7207695" y="-198438"/>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6" name="Rectangle 1427"/>
            <p:cNvSpPr>
              <a:spLocks noChangeArrowheads="1"/>
            </p:cNvSpPr>
            <p:nvPr/>
          </p:nvSpPr>
          <p:spPr bwMode="auto">
            <a:xfrm>
              <a:off x="-7296599"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7" name="Rectangle 1428"/>
            <p:cNvSpPr>
              <a:spLocks noChangeArrowheads="1"/>
            </p:cNvSpPr>
            <p:nvPr/>
          </p:nvSpPr>
          <p:spPr bwMode="auto">
            <a:xfrm>
              <a:off x="-7121969" y="-109537"/>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8" name="Rectangle 1429"/>
            <p:cNvSpPr>
              <a:spLocks noChangeArrowheads="1"/>
            </p:cNvSpPr>
            <p:nvPr/>
          </p:nvSpPr>
          <p:spPr bwMode="auto">
            <a:xfrm>
              <a:off x="-6861610"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9" name="Rectangle 1430"/>
            <p:cNvSpPr>
              <a:spLocks noChangeArrowheads="1"/>
            </p:cNvSpPr>
            <p:nvPr/>
          </p:nvSpPr>
          <p:spPr bwMode="auto">
            <a:xfrm>
              <a:off x="-7296599" y="-206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0" name="Rectangle 1431"/>
            <p:cNvSpPr>
              <a:spLocks noChangeArrowheads="1"/>
            </p:cNvSpPr>
            <p:nvPr/>
          </p:nvSpPr>
          <p:spPr bwMode="auto">
            <a:xfrm>
              <a:off x="-7207695" y="-2063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1" name="Rectangle 1432"/>
            <p:cNvSpPr>
              <a:spLocks noChangeArrowheads="1"/>
            </p:cNvSpPr>
            <p:nvPr/>
          </p:nvSpPr>
          <p:spPr bwMode="auto">
            <a:xfrm>
              <a:off x="-7036240" y="-20637"/>
              <a:ext cx="22543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2" name="Rectangle 1433"/>
            <p:cNvSpPr>
              <a:spLocks noChangeArrowheads="1"/>
            </p:cNvSpPr>
            <p:nvPr/>
          </p:nvSpPr>
          <p:spPr bwMode="auto">
            <a:xfrm>
              <a:off x="-7207695"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3" name="Rectangle 1434"/>
            <p:cNvSpPr>
              <a:spLocks noChangeArrowheads="1"/>
            </p:cNvSpPr>
            <p:nvPr/>
          </p:nvSpPr>
          <p:spPr bwMode="auto">
            <a:xfrm>
              <a:off x="-7121969"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4" name="Rectangle 1435"/>
            <p:cNvSpPr>
              <a:spLocks noChangeArrowheads="1"/>
            </p:cNvSpPr>
            <p:nvPr/>
          </p:nvSpPr>
          <p:spPr bwMode="auto">
            <a:xfrm>
              <a:off x="-6861610"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5" name="Rectangle 1436"/>
            <p:cNvSpPr>
              <a:spLocks noChangeArrowheads="1"/>
            </p:cNvSpPr>
            <p:nvPr/>
          </p:nvSpPr>
          <p:spPr bwMode="auto">
            <a:xfrm>
              <a:off x="-7296599"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6" name="Rectangle 1437"/>
            <p:cNvSpPr>
              <a:spLocks noChangeArrowheads="1"/>
            </p:cNvSpPr>
            <p:nvPr/>
          </p:nvSpPr>
          <p:spPr bwMode="auto">
            <a:xfrm>
              <a:off x="-7121969"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7" name="Rectangle 1438"/>
            <p:cNvSpPr>
              <a:spLocks noChangeArrowheads="1"/>
            </p:cNvSpPr>
            <p:nvPr/>
          </p:nvSpPr>
          <p:spPr bwMode="auto">
            <a:xfrm>
              <a:off x="-6947336" y="157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8" name="Rectangle 1439"/>
            <p:cNvSpPr>
              <a:spLocks noChangeArrowheads="1"/>
            </p:cNvSpPr>
            <p:nvPr/>
          </p:nvSpPr>
          <p:spPr bwMode="auto">
            <a:xfrm>
              <a:off x="-7207695" y="2492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99" name="Rectangle 1440"/>
            <p:cNvSpPr>
              <a:spLocks noChangeArrowheads="1"/>
            </p:cNvSpPr>
            <p:nvPr/>
          </p:nvSpPr>
          <p:spPr bwMode="auto">
            <a:xfrm>
              <a:off x="-7036240" y="2492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0" name="Rectangle 1441"/>
            <p:cNvSpPr>
              <a:spLocks noChangeArrowheads="1"/>
            </p:cNvSpPr>
            <p:nvPr/>
          </p:nvSpPr>
          <p:spPr bwMode="auto">
            <a:xfrm>
              <a:off x="-6861610" y="249237"/>
              <a:ext cx="139705"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1" name="Rectangle 1442"/>
            <p:cNvSpPr>
              <a:spLocks noChangeArrowheads="1"/>
            </p:cNvSpPr>
            <p:nvPr/>
          </p:nvSpPr>
          <p:spPr bwMode="auto">
            <a:xfrm>
              <a:off x="-7296599"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2" name="Rectangle 1443"/>
            <p:cNvSpPr>
              <a:spLocks noChangeArrowheads="1"/>
            </p:cNvSpPr>
            <p:nvPr/>
          </p:nvSpPr>
          <p:spPr bwMode="auto">
            <a:xfrm>
              <a:off x="-7121969" y="338137"/>
              <a:ext cx="222258"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3" name="Rectangle 1444"/>
            <p:cNvSpPr>
              <a:spLocks noChangeArrowheads="1"/>
            </p:cNvSpPr>
            <p:nvPr/>
          </p:nvSpPr>
          <p:spPr bwMode="auto">
            <a:xfrm>
              <a:off x="-7207695"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4" name="Rectangle 1445"/>
            <p:cNvSpPr>
              <a:spLocks noChangeArrowheads="1"/>
            </p:cNvSpPr>
            <p:nvPr/>
          </p:nvSpPr>
          <p:spPr bwMode="auto">
            <a:xfrm>
              <a:off x="-7036240"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5" name="Rectangle 1446"/>
            <p:cNvSpPr>
              <a:spLocks noChangeArrowheads="1"/>
            </p:cNvSpPr>
            <p:nvPr/>
          </p:nvSpPr>
          <p:spPr bwMode="auto">
            <a:xfrm>
              <a:off x="-6947336"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6" name="Rectangle 1447"/>
            <p:cNvSpPr>
              <a:spLocks noChangeArrowheads="1"/>
            </p:cNvSpPr>
            <p:nvPr/>
          </p:nvSpPr>
          <p:spPr bwMode="auto">
            <a:xfrm>
              <a:off x="-7207695" y="5159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7" name="Rectangle 1448"/>
            <p:cNvSpPr>
              <a:spLocks noChangeArrowheads="1"/>
            </p:cNvSpPr>
            <p:nvPr/>
          </p:nvSpPr>
          <p:spPr bwMode="auto">
            <a:xfrm>
              <a:off x="-7036240" y="5159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8" name="Rectangle 1449"/>
            <p:cNvSpPr>
              <a:spLocks noChangeArrowheads="1"/>
            </p:cNvSpPr>
            <p:nvPr/>
          </p:nvSpPr>
          <p:spPr bwMode="auto">
            <a:xfrm>
              <a:off x="-7296599"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9" name="Rectangle 1450"/>
            <p:cNvSpPr>
              <a:spLocks noChangeArrowheads="1"/>
            </p:cNvSpPr>
            <p:nvPr/>
          </p:nvSpPr>
          <p:spPr bwMode="auto">
            <a:xfrm>
              <a:off x="-7121969"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0" name="Rectangle 1451"/>
            <p:cNvSpPr>
              <a:spLocks noChangeArrowheads="1"/>
            </p:cNvSpPr>
            <p:nvPr/>
          </p:nvSpPr>
          <p:spPr bwMode="auto">
            <a:xfrm>
              <a:off x="-6861610"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1" name="Rectangle 1452"/>
            <p:cNvSpPr>
              <a:spLocks noChangeArrowheads="1"/>
            </p:cNvSpPr>
            <p:nvPr/>
          </p:nvSpPr>
          <p:spPr bwMode="auto">
            <a:xfrm>
              <a:off x="-7296599" y="695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2" name="Rectangle 1453"/>
            <p:cNvSpPr>
              <a:spLocks noChangeArrowheads="1"/>
            </p:cNvSpPr>
            <p:nvPr/>
          </p:nvSpPr>
          <p:spPr bwMode="auto">
            <a:xfrm>
              <a:off x="-7207695" y="695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3" name="Rectangle 1454"/>
            <p:cNvSpPr>
              <a:spLocks noChangeArrowheads="1"/>
            </p:cNvSpPr>
            <p:nvPr/>
          </p:nvSpPr>
          <p:spPr bwMode="auto">
            <a:xfrm>
              <a:off x="-7296599"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4" name="Rectangle 1455"/>
            <p:cNvSpPr>
              <a:spLocks noChangeArrowheads="1"/>
            </p:cNvSpPr>
            <p:nvPr/>
          </p:nvSpPr>
          <p:spPr bwMode="auto">
            <a:xfrm>
              <a:off x="-7121969" y="784224"/>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5" name="Rectangle 1456"/>
            <p:cNvSpPr>
              <a:spLocks noChangeArrowheads="1"/>
            </p:cNvSpPr>
            <p:nvPr/>
          </p:nvSpPr>
          <p:spPr bwMode="auto">
            <a:xfrm>
              <a:off x="-6861610"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6" name="Rectangle 1457"/>
            <p:cNvSpPr>
              <a:spLocks noChangeArrowheads="1"/>
            </p:cNvSpPr>
            <p:nvPr/>
          </p:nvSpPr>
          <p:spPr bwMode="auto">
            <a:xfrm>
              <a:off x="-7207695" y="87312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7" name="Rectangle 1458"/>
            <p:cNvSpPr>
              <a:spLocks noChangeArrowheads="1"/>
            </p:cNvSpPr>
            <p:nvPr/>
          </p:nvSpPr>
          <p:spPr bwMode="auto">
            <a:xfrm>
              <a:off x="-7207695" y="9620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8" name="Rectangle 1459"/>
            <p:cNvSpPr>
              <a:spLocks noChangeArrowheads="1"/>
            </p:cNvSpPr>
            <p:nvPr/>
          </p:nvSpPr>
          <p:spPr bwMode="auto">
            <a:xfrm>
              <a:off x="-7036240"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9" name="Rectangle 1460"/>
            <p:cNvSpPr>
              <a:spLocks noChangeArrowheads="1"/>
            </p:cNvSpPr>
            <p:nvPr/>
          </p:nvSpPr>
          <p:spPr bwMode="auto">
            <a:xfrm>
              <a:off x="-6861610"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0" name="Rectangle 1461"/>
            <p:cNvSpPr>
              <a:spLocks noChangeArrowheads="1"/>
            </p:cNvSpPr>
            <p:nvPr/>
          </p:nvSpPr>
          <p:spPr bwMode="auto">
            <a:xfrm>
              <a:off x="-7296599"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1" name="Rectangle 1462"/>
            <p:cNvSpPr>
              <a:spLocks noChangeArrowheads="1"/>
            </p:cNvSpPr>
            <p:nvPr/>
          </p:nvSpPr>
          <p:spPr bwMode="auto">
            <a:xfrm>
              <a:off x="-7121969"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2" name="Rectangle 1463"/>
            <p:cNvSpPr>
              <a:spLocks noChangeArrowheads="1"/>
            </p:cNvSpPr>
            <p:nvPr/>
          </p:nvSpPr>
          <p:spPr bwMode="auto">
            <a:xfrm>
              <a:off x="-6947336" y="1050925"/>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3" name="Rectangle 1464"/>
            <p:cNvSpPr>
              <a:spLocks noChangeArrowheads="1"/>
            </p:cNvSpPr>
            <p:nvPr/>
          </p:nvSpPr>
          <p:spPr bwMode="auto">
            <a:xfrm>
              <a:off x="-7296599" y="1139826"/>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4" name="Rectangle 1465"/>
            <p:cNvSpPr>
              <a:spLocks noChangeArrowheads="1"/>
            </p:cNvSpPr>
            <p:nvPr/>
          </p:nvSpPr>
          <p:spPr bwMode="auto">
            <a:xfrm>
              <a:off x="-7036240" y="1139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5" name="Rectangle 1466"/>
            <p:cNvSpPr>
              <a:spLocks noChangeArrowheads="1"/>
            </p:cNvSpPr>
            <p:nvPr/>
          </p:nvSpPr>
          <p:spPr bwMode="auto">
            <a:xfrm>
              <a:off x="-7121969"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6" name="Rectangle 1467"/>
            <p:cNvSpPr>
              <a:spLocks noChangeArrowheads="1"/>
            </p:cNvSpPr>
            <p:nvPr/>
          </p:nvSpPr>
          <p:spPr bwMode="auto">
            <a:xfrm>
              <a:off x="-6947336" y="12319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7" name="Rectangle 1468"/>
            <p:cNvSpPr>
              <a:spLocks noChangeArrowheads="1"/>
            </p:cNvSpPr>
            <p:nvPr/>
          </p:nvSpPr>
          <p:spPr bwMode="auto">
            <a:xfrm>
              <a:off x="-6861610"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8" name="Rectangle 1469"/>
            <p:cNvSpPr>
              <a:spLocks noChangeArrowheads="1"/>
            </p:cNvSpPr>
            <p:nvPr/>
          </p:nvSpPr>
          <p:spPr bwMode="auto">
            <a:xfrm>
              <a:off x="-7296599"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9" name="Rectangle 1470"/>
            <p:cNvSpPr>
              <a:spLocks noChangeArrowheads="1"/>
            </p:cNvSpPr>
            <p:nvPr/>
          </p:nvSpPr>
          <p:spPr bwMode="auto">
            <a:xfrm>
              <a:off x="-7207695" y="13208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0" name="Rectangle 1471"/>
            <p:cNvSpPr>
              <a:spLocks noChangeArrowheads="1"/>
            </p:cNvSpPr>
            <p:nvPr/>
          </p:nvSpPr>
          <p:spPr bwMode="auto">
            <a:xfrm>
              <a:off x="-7121969"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1" name="Rectangle 1472"/>
            <p:cNvSpPr>
              <a:spLocks noChangeArrowheads="1"/>
            </p:cNvSpPr>
            <p:nvPr/>
          </p:nvSpPr>
          <p:spPr bwMode="auto">
            <a:xfrm>
              <a:off x="-6861610"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2" name="Rectangle 1473"/>
            <p:cNvSpPr>
              <a:spLocks noChangeArrowheads="1"/>
            </p:cNvSpPr>
            <p:nvPr/>
          </p:nvSpPr>
          <p:spPr bwMode="auto">
            <a:xfrm>
              <a:off x="-7296599"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3" name="Rectangle 1474"/>
            <p:cNvSpPr>
              <a:spLocks noChangeArrowheads="1"/>
            </p:cNvSpPr>
            <p:nvPr/>
          </p:nvSpPr>
          <p:spPr bwMode="auto">
            <a:xfrm>
              <a:off x="-7121969"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4" name="Rectangle 1475"/>
            <p:cNvSpPr>
              <a:spLocks noChangeArrowheads="1"/>
            </p:cNvSpPr>
            <p:nvPr/>
          </p:nvSpPr>
          <p:spPr bwMode="auto">
            <a:xfrm>
              <a:off x="-6947336" y="14097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5" name="Rectangle 1476"/>
            <p:cNvSpPr>
              <a:spLocks noChangeArrowheads="1"/>
            </p:cNvSpPr>
            <p:nvPr/>
          </p:nvSpPr>
          <p:spPr bwMode="auto">
            <a:xfrm>
              <a:off x="-7207695" y="14986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6" name="Rectangle 1477"/>
            <p:cNvSpPr>
              <a:spLocks noChangeArrowheads="1"/>
            </p:cNvSpPr>
            <p:nvPr/>
          </p:nvSpPr>
          <p:spPr bwMode="auto">
            <a:xfrm>
              <a:off x="-7036240"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7" name="Rectangle 1478"/>
            <p:cNvSpPr>
              <a:spLocks noChangeArrowheads="1"/>
            </p:cNvSpPr>
            <p:nvPr/>
          </p:nvSpPr>
          <p:spPr bwMode="auto">
            <a:xfrm>
              <a:off x="-6861610"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8" name="Rectangle 1479"/>
            <p:cNvSpPr>
              <a:spLocks noChangeArrowheads="1"/>
            </p:cNvSpPr>
            <p:nvPr/>
          </p:nvSpPr>
          <p:spPr bwMode="auto">
            <a:xfrm>
              <a:off x="-7296599"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39" name="Rectangle 1480"/>
            <p:cNvSpPr>
              <a:spLocks noChangeArrowheads="1"/>
            </p:cNvSpPr>
            <p:nvPr/>
          </p:nvSpPr>
          <p:spPr bwMode="auto">
            <a:xfrm>
              <a:off x="-7121969"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0" name="Rectangle 1481"/>
            <p:cNvSpPr>
              <a:spLocks noChangeArrowheads="1"/>
            </p:cNvSpPr>
            <p:nvPr/>
          </p:nvSpPr>
          <p:spPr bwMode="auto">
            <a:xfrm>
              <a:off x="-6769532"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1" name="Rectangle 1482"/>
            <p:cNvSpPr>
              <a:spLocks noChangeArrowheads="1"/>
            </p:cNvSpPr>
            <p:nvPr/>
          </p:nvSpPr>
          <p:spPr bwMode="auto">
            <a:xfrm>
              <a:off x="-6683803"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2" name="Rectangle 1483"/>
            <p:cNvSpPr>
              <a:spLocks noChangeArrowheads="1"/>
            </p:cNvSpPr>
            <p:nvPr/>
          </p:nvSpPr>
          <p:spPr bwMode="auto">
            <a:xfrm>
              <a:off x="-6509172"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3" name="Rectangle 1484"/>
            <p:cNvSpPr>
              <a:spLocks noChangeArrowheads="1"/>
            </p:cNvSpPr>
            <p:nvPr/>
          </p:nvSpPr>
          <p:spPr bwMode="auto">
            <a:xfrm>
              <a:off x="-6423444"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4" name="Rectangle 1485"/>
            <p:cNvSpPr>
              <a:spLocks noChangeArrowheads="1"/>
            </p:cNvSpPr>
            <p:nvPr/>
          </p:nvSpPr>
          <p:spPr bwMode="auto">
            <a:xfrm>
              <a:off x="-6337717"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5" name="Rectangle 1486"/>
            <p:cNvSpPr>
              <a:spLocks noChangeArrowheads="1"/>
            </p:cNvSpPr>
            <p:nvPr/>
          </p:nvSpPr>
          <p:spPr bwMode="auto">
            <a:xfrm>
              <a:off x="-6769532" y="-1984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6" name="Rectangle 1487"/>
            <p:cNvSpPr>
              <a:spLocks noChangeArrowheads="1"/>
            </p:cNvSpPr>
            <p:nvPr/>
          </p:nvSpPr>
          <p:spPr bwMode="auto">
            <a:xfrm>
              <a:off x="-6598076"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7" name="Rectangle 1488"/>
            <p:cNvSpPr>
              <a:spLocks noChangeArrowheads="1"/>
            </p:cNvSpPr>
            <p:nvPr/>
          </p:nvSpPr>
          <p:spPr bwMode="auto">
            <a:xfrm>
              <a:off x="-6423444"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8" name="Rectangle 1489"/>
            <p:cNvSpPr>
              <a:spLocks noChangeArrowheads="1"/>
            </p:cNvSpPr>
            <p:nvPr/>
          </p:nvSpPr>
          <p:spPr bwMode="auto">
            <a:xfrm>
              <a:off x="-6683803" y="-109537"/>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9" name="Rectangle 1490"/>
            <p:cNvSpPr>
              <a:spLocks noChangeArrowheads="1"/>
            </p:cNvSpPr>
            <p:nvPr/>
          </p:nvSpPr>
          <p:spPr bwMode="auto">
            <a:xfrm>
              <a:off x="-6337717"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0" name="Rectangle 1491"/>
            <p:cNvSpPr>
              <a:spLocks noChangeArrowheads="1"/>
            </p:cNvSpPr>
            <p:nvPr/>
          </p:nvSpPr>
          <p:spPr bwMode="auto">
            <a:xfrm>
              <a:off x="-6769532" y="-2063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1" name="Rectangle 1492"/>
            <p:cNvSpPr>
              <a:spLocks noChangeArrowheads="1"/>
            </p:cNvSpPr>
            <p:nvPr/>
          </p:nvSpPr>
          <p:spPr bwMode="auto">
            <a:xfrm>
              <a:off x="-6509172" y="-20637"/>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2" name="Rectangle 1493"/>
            <p:cNvSpPr>
              <a:spLocks noChangeArrowheads="1"/>
            </p:cNvSpPr>
            <p:nvPr/>
          </p:nvSpPr>
          <p:spPr bwMode="auto">
            <a:xfrm>
              <a:off x="-6337717" y="-206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3" name="Rectangle 1494"/>
            <p:cNvSpPr>
              <a:spLocks noChangeArrowheads="1"/>
            </p:cNvSpPr>
            <p:nvPr/>
          </p:nvSpPr>
          <p:spPr bwMode="auto">
            <a:xfrm>
              <a:off x="-6769532"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4" name="Rectangle 1495"/>
            <p:cNvSpPr>
              <a:spLocks noChangeArrowheads="1"/>
            </p:cNvSpPr>
            <p:nvPr/>
          </p:nvSpPr>
          <p:spPr bwMode="auto">
            <a:xfrm>
              <a:off x="-6683803" y="68264"/>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5" name="Rectangle 1496"/>
            <p:cNvSpPr>
              <a:spLocks noChangeArrowheads="1"/>
            </p:cNvSpPr>
            <p:nvPr/>
          </p:nvSpPr>
          <p:spPr bwMode="auto">
            <a:xfrm>
              <a:off x="-6509172"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6" name="Rectangle 1497"/>
            <p:cNvSpPr>
              <a:spLocks noChangeArrowheads="1"/>
            </p:cNvSpPr>
            <p:nvPr/>
          </p:nvSpPr>
          <p:spPr bwMode="auto">
            <a:xfrm>
              <a:off x="-6337717"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7" name="Rectangle 1498"/>
            <p:cNvSpPr>
              <a:spLocks noChangeArrowheads="1"/>
            </p:cNvSpPr>
            <p:nvPr/>
          </p:nvSpPr>
          <p:spPr bwMode="auto">
            <a:xfrm>
              <a:off x="-6769532" y="157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8" name="Rectangle 1499"/>
            <p:cNvSpPr>
              <a:spLocks noChangeArrowheads="1"/>
            </p:cNvSpPr>
            <p:nvPr/>
          </p:nvSpPr>
          <p:spPr bwMode="auto">
            <a:xfrm>
              <a:off x="-6598076"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9" name="Rectangle 1500"/>
            <p:cNvSpPr>
              <a:spLocks noChangeArrowheads="1"/>
            </p:cNvSpPr>
            <p:nvPr/>
          </p:nvSpPr>
          <p:spPr bwMode="auto">
            <a:xfrm>
              <a:off x="-6515522" y="157162"/>
              <a:ext cx="142880"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60" name="Rectangle 1501"/>
            <p:cNvSpPr>
              <a:spLocks noChangeArrowheads="1"/>
            </p:cNvSpPr>
            <p:nvPr/>
          </p:nvSpPr>
          <p:spPr bwMode="auto">
            <a:xfrm>
              <a:off x="-6683803"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1" name="Rectangle 1502"/>
            <p:cNvSpPr>
              <a:spLocks noChangeArrowheads="1"/>
            </p:cNvSpPr>
            <p:nvPr/>
          </p:nvSpPr>
          <p:spPr bwMode="auto">
            <a:xfrm>
              <a:off x="-6423444"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2" name="Rectangle 1503"/>
            <p:cNvSpPr>
              <a:spLocks noChangeArrowheads="1"/>
            </p:cNvSpPr>
            <p:nvPr/>
          </p:nvSpPr>
          <p:spPr bwMode="auto">
            <a:xfrm>
              <a:off x="-6337717"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3" name="Rectangle 1504"/>
            <p:cNvSpPr>
              <a:spLocks noChangeArrowheads="1"/>
            </p:cNvSpPr>
            <p:nvPr/>
          </p:nvSpPr>
          <p:spPr bwMode="auto">
            <a:xfrm>
              <a:off x="-6769532" y="3381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4" name="Rectangle 1505"/>
            <p:cNvSpPr>
              <a:spLocks noChangeArrowheads="1"/>
            </p:cNvSpPr>
            <p:nvPr/>
          </p:nvSpPr>
          <p:spPr bwMode="auto">
            <a:xfrm>
              <a:off x="-6598076"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5" name="Rectangle 1506"/>
            <p:cNvSpPr>
              <a:spLocks noChangeArrowheads="1"/>
            </p:cNvSpPr>
            <p:nvPr/>
          </p:nvSpPr>
          <p:spPr bwMode="auto">
            <a:xfrm>
              <a:off x="-6509172" y="3381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6" name="Rectangle 1507"/>
            <p:cNvSpPr>
              <a:spLocks noChangeArrowheads="1"/>
            </p:cNvSpPr>
            <p:nvPr/>
          </p:nvSpPr>
          <p:spPr bwMode="auto">
            <a:xfrm>
              <a:off x="-6337717"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7" name="Rectangle 1508"/>
            <p:cNvSpPr>
              <a:spLocks noChangeArrowheads="1"/>
            </p:cNvSpPr>
            <p:nvPr/>
          </p:nvSpPr>
          <p:spPr bwMode="auto">
            <a:xfrm>
              <a:off x="-6683803"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8" name="Rectangle 1509"/>
            <p:cNvSpPr>
              <a:spLocks noChangeArrowheads="1"/>
            </p:cNvSpPr>
            <p:nvPr/>
          </p:nvSpPr>
          <p:spPr bwMode="auto">
            <a:xfrm>
              <a:off x="-6509172"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9" name="Rectangle 1510"/>
            <p:cNvSpPr>
              <a:spLocks noChangeArrowheads="1"/>
            </p:cNvSpPr>
            <p:nvPr/>
          </p:nvSpPr>
          <p:spPr bwMode="auto">
            <a:xfrm>
              <a:off x="-6423444"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70" name="Rectangle 1511"/>
            <p:cNvSpPr>
              <a:spLocks noChangeArrowheads="1"/>
            </p:cNvSpPr>
            <p:nvPr/>
          </p:nvSpPr>
          <p:spPr bwMode="auto">
            <a:xfrm>
              <a:off x="-6337717"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71" name="Rectangle 1512"/>
            <p:cNvSpPr>
              <a:spLocks noChangeArrowheads="1"/>
            </p:cNvSpPr>
            <p:nvPr/>
          </p:nvSpPr>
          <p:spPr bwMode="auto">
            <a:xfrm>
              <a:off x="-6769532" y="515938"/>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2" name="Rectangle 1513"/>
            <p:cNvSpPr>
              <a:spLocks noChangeArrowheads="1"/>
            </p:cNvSpPr>
            <p:nvPr/>
          </p:nvSpPr>
          <p:spPr bwMode="auto">
            <a:xfrm>
              <a:off x="-6509172" y="5159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3" name="Rectangle 1514"/>
            <p:cNvSpPr>
              <a:spLocks noChangeArrowheads="1"/>
            </p:cNvSpPr>
            <p:nvPr/>
          </p:nvSpPr>
          <p:spPr bwMode="auto">
            <a:xfrm>
              <a:off x="-6337717" y="5159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4" name="Rectangle 1515"/>
            <p:cNvSpPr>
              <a:spLocks noChangeArrowheads="1"/>
            </p:cNvSpPr>
            <p:nvPr/>
          </p:nvSpPr>
          <p:spPr bwMode="auto">
            <a:xfrm>
              <a:off x="-6509172" y="606425"/>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5" name="Rectangle 1516"/>
            <p:cNvSpPr>
              <a:spLocks noChangeArrowheads="1"/>
            </p:cNvSpPr>
            <p:nvPr/>
          </p:nvSpPr>
          <p:spPr bwMode="auto">
            <a:xfrm>
              <a:off x="-6337717"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6" name="Rectangle 1517"/>
            <p:cNvSpPr>
              <a:spLocks noChangeArrowheads="1"/>
            </p:cNvSpPr>
            <p:nvPr/>
          </p:nvSpPr>
          <p:spPr bwMode="auto">
            <a:xfrm>
              <a:off x="-6947336" y="695326"/>
              <a:ext cx="22543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7" name="Rectangle 1518"/>
            <p:cNvSpPr>
              <a:spLocks noChangeArrowheads="1"/>
            </p:cNvSpPr>
            <p:nvPr/>
          </p:nvSpPr>
          <p:spPr bwMode="auto">
            <a:xfrm>
              <a:off x="-6509172" y="695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8" name="Rectangle 1519"/>
            <p:cNvSpPr>
              <a:spLocks noChangeArrowheads="1"/>
            </p:cNvSpPr>
            <p:nvPr/>
          </p:nvSpPr>
          <p:spPr bwMode="auto">
            <a:xfrm>
              <a:off x="-6337717" y="695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9" name="Rectangle 1520"/>
            <p:cNvSpPr>
              <a:spLocks noChangeArrowheads="1"/>
            </p:cNvSpPr>
            <p:nvPr/>
          </p:nvSpPr>
          <p:spPr bwMode="auto">
            <a:xfrm>
              <a:off x="-6683803"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0" name="Rectangle 1521"/>
            <p:cNvSpPr>
              <a:spLocks noChangeArrowheads="1"/>
            </p:cNvSpPr>
            <p:nvPr/>
          </p:nvSpPr>
          <p:spPr bwMode="auto">
            <a:xfrm>
              <a:off x="-6598076"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1" name="Rectangle 1522"/>
            <p:cNvSpPr>
              <a:spLocks noChangeArrowheads="1"/>
            </p:cNvSpPr>
            <p:nvPr/>
          </p:nvSpPr>
          <p:spPr bwMode="auto">
            <a:xfrm>
              <a:off x="-6420269" y="784224"/>
              <a:ext cx="133354"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2" name="Rectangle 1523"/>
            <p:cNvSpPr>
              <a:spLocks noChangeArrowheads="1"/>
            </p:cNvSpPr>
            <p:nvPr/>
          </p:nvSpPr>
          <p:spPr bwMode="auto">
            <a:xfrm>
              <a:off x="-6683803"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3" name="Rectangle 1524"/>
            <p:cNvSpPr>
              <a:spLocks noChangeArrowheads="1"/>
            </p:cNvSpPr>
            <p:nvPr/>
          </p:nvSpPr>
          <p:spPr bwMode="auto">
            <a:xfrm>
              <a:off x="-6509172" y="87312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4" name="Rectangle 1525"/>
            <p:cNvSpPr>
              <a:spLocks noChangeArrowheads="1"/>
            </p:cNvSpPr>
            <p:nvPr/>
          </p:nvSpPr>
          <p:spPr bwMode="auto">
            <a:xfrm>
              <a:off x="-6423444"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5" name="Rectangle 1526"/>
            <p:cNvSpPr>
              <a:spLocks noChangeArrowheads="1"/>
            </p:cNvSpPr>
            <p:nvPr/>
          </p:nvSpPr>
          <p:spPr bwMode="auto">
            <a:xfrm>
              <a:off x="-6337717"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6" name="Rectangle 1527"/>
            <p:cNvSpPr>
              <a:spLocks noChangeArrowheads="1"/>
            </p:cNvSpPr>
            <p:nvPr/>
          </p:nvSpPr>
          <p:spPr bwMode="auto">
            <a:xfrm>
              <a:off x="-6683803" y="962025"/>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7" name="Rectangle 1528"/>
            <p:cNvSpPr>
              <a:spLocks noChangeArrowheads="1"/>
            </p:cNvSpPr>
            <p:nvPr/>
          </p:nvSpPr>
          <p:spPr bwMode="auto">
            <a:xfrm>
              <a:off x="-6337717"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8" name="Rectangle 1529"/>
            <p:cNvSpPr>
              <a:spLocks noChangeArrowheads="1"/>
            </p:cNvSpPr>
            <p:nvPr/>
          </p:nvSpPr>
          <p:spPr bwMode="auto">
            <a:xfrm>
              <a:off x="-6769532" y="10509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9" name="Rectangle 1530"/>
            <p:cNvSpPr>
              <a:spLocks noChangeArrowheads="1"/>
            </p:cNvSpPr>
            <p:nvPr/>
          </p:nvSpPr>
          <p:spPr bwMode="auto">
            <a:xfrm>
              <a:off x="-6337717"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0" name="Rectangle 1531"/>
            <p:cNvSpPr>
              <a:spLocks noChangeArrowheads="1"/>
            </p:cNvSpPr>
            <p:nvPr/>
          </p:nvSpPr>
          <p:spPr bwMode="auto">
            <a:xfrm>
              <a:off x="-6769532" y="1139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1" name="Rectangle 1532"/>
            <p:cNvSpPr>
              <a:spLocks noChangeArrowheads="1"/>
            </p:cNvSpPr>
            <p:nvPr/>
          </p:nvSpPr>
          <p:spPr bwMode="auto">
            <a:xfrm>
              <a:off x="-6683803" y="11398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2" name="Rectangle 1533"/>
            <p:cNvSpPr>
              <a:spLocks noChangeArrowheads="1"/>
            </p:cNvSpPr>
            <p:nvPr/>
          </p:nvSpPr>
          <p:spPr bwMode="auto">
            <a:xfrm>
              <a:off x="-6509172" y="1139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3" name="Rectangle 1534"/>
            <p:cNvSpPr>
              <a:spLocks noChangeArrowheads="1"/>
            </p:cNvSpPr>
            <p:nvPr/>
          </p:nvSpPr>
          <p:spPr bwMode="auto">
            <a:xfrm>
              <a:off x="-6420269" y="1139825"/>
              <a:ext cx="133354"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4" name="Rectangle 1535"/>
            <p:cNvSpPr>
              <a:spLocks noChangeArrowheads="1"/>
            </p:cNvSpPr>
            <p:nvPr/>
          </p:nvSpPr>
          <p:spPr bwMode="auto">
            <a:xfrm>
              <a:off x="-6598076"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5" name="Rectangle 1536"/>
            <p:cNvSpPr>
              <a:spLocks noChangeArrowheads="1"/>
            </p:cNvSpPr>
            <p:nvPr/>
          </p:nvSpPr>
          <p:spPr bwMode="auto">
            <a:xfrm>
              <a:off x="-6423444"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6" name="Rectangle 1537"/>
            <p:cNvSpPr>
              <a:spLocks noChangeArrowheads="1"/>
            </p:cNvSpPr>
            <p:nvPr/>
          </p:nvSpPr>
          <p:spPr bwMode="auto">
            <a:xfrm>
              <a:off x="-6337717"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7" name="Rectangle 1538"/>
            <p:cNvSpPr>
              <a:spLocks noChangeArrowheads="1"/>
            </p:cNvSpPr>
            <p:nvPr/>
          </p:nvSpPr>
          <p:spPr bwMode="auto">
            <a:xfrm>
              <a:off x="-6769532" y="13208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8" name="Rectangle 1539"/>
            <p:cNvSpPr>
              <a:spLocks noChangeArrowheads="1"/>
            </p:cNvSpPr>
            <p:nvPr/>
          </p:nvSpPr>
          <p:spPr bwMode="auto">
            <a:xfrm>
              <a:off x="-6683803"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9" name="Rectangle 1540"/>
            <p:cNvSpPr>
              <a:spLocks noChangeArrowheads="1"/>
            </p:cNvSpPr>
            <p:nvPr/>
          </p:nvSpPr>
          <p:spPr bwMode="auto">
            <a:xfrm>
              <a:off x="-6598076"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0" name="Rectangle 1541"/>
            <p:cNvSpPr>
              <a:spLocks noChangeArrowheads="1"/>
            </p:cNvSpPr>
            <p:nvPr/>
          </p:nvSpPr>
          <p:spPr bwMode="auto">
            <a:xfrm>
              <a:off x="-6337717"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1" name="Rectangle 1542"/>
            <p:cNvSpPr>
              <a:spLocks noChangeArrowheads="1"/>
            </p:cNvSpPr>
            <p:nvPr/>
          </p:nvSpPr>
          <p:spPr bwMode="auto">
            <a:xfrm>
              <a:off x="-6769532" y="14097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2" name="Rectangle 1543"/>
            <p:cNvSpPr>
              <a:spLocks noChangeArrowheads="1"/>
            </p:cNvSpPr>
            <p:nvPr/>
          </p:nvSpPr>
          <p:spPr bwMode="auto">
            <a:xfrm>
              <a:off x="-6598076"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3" name="Rectangle 1544"/>
            <p:cNvSpPr>
              <a:spLocks noChangeArrowheads="1"/>
            </p:cNvSpPr>
            <p:nvPr/>
          </p:nvSpPr>
          <p:spPr bwMode="auto">
            <a:xfrm>
              <a:off x="-6423444"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4" name="Rectangle 1545"/>
            <p:cNvSpPr>
              <a:spLocks noChangeArrowheads="1"/>
            </p:cNvSpPr>
            <p:nvPr/>
          </p:nvSpPr>
          <p:spPr bwMode="auto">
            <a:xfrm>
              <a:off x="-6683803"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5" name="Rectangle 1546"/>
            <p:cNvSpPr>
              <a:spLocks noChangeArrowheads="1"/>
            </p:cNvSpPr>
            <p:nvPr/>
          </p:nvSpPr>
          <p:spPr bwMode="auto">
            <a:xfrm>
              <a:off x="-6509172" y="14986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6" name="Rectangle 1547"/>
            <p:cNvSpPr>
              <a:spLocks noChangeArrowheads="1"/>
            </p:cNvSpPr>
            <p:nvPr/>
          </p:nvSpPr>
          <p:spPr bwMode="auto">
            <a:xfrm>
              <a:off x="-6337717"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7" name="Rectangle 1548"/>
            <p:cNvSpPr>
              <a:spLocks noChangeArrowheads="1"/>
            </p:cNvSpPr>
            <p:nvPr/>
          </p:nvSpPr>
          <p:spPr bwMode="auto">
            <a:xfrm>
              <a:off x="-6769532" y="1587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08" name="Rectangle 1549"/>
            <p:cNvSpPr>
              <a:spLocks noChangeArrowheads="1"/>
            </p:cNvSpPr>
            <p:nvPr/>
          </p:nvSpPr>
          <p:spPr bwMode="auto">
            <a:xfrm>
              <a:off x="-6598076"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09" name="Rectangle 1550"/>
            <p:cNvSpPr>
              <a:spLocks noChangeArrowheads="1"/>
            </p:cNvSpPr>
            <p:nvPr/>
          </p:nvSpPr>
          <p:spPr bwMode="auto">
            <a:xfrm>
              <a:off x="-6337717"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0" name="Rectangle 1551"/>
            <p:cNvSpPr>
              <a:spLocks noChangeArrowheads="1"/>
            </p:cNvSpPr>
            <p:nvPr/>
          </p:nvSpPr>
          <p:spPr bwMode="auto">
            <a:xfrm>
              <a:off x="-7121969"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1" name="Rectangle 1552"/>
            <p:cNvSpPr>
              <a:spLocks noChangeArrowheads="1"/>
            </p:cNvSpPr>
            <p:nvPr/>
          </p:nvSpPr>
          <p:spPr bwMode="auto">
            <a:xfrm>
              <a:off x="-6861610"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2" name="Rectangle 1553"/>
            <p:cNvSpPr>
              <a:spLocks noChangeArrowheads="1"/>
            </p:cNvSpPr>
            <p:nvPr/>
          </p:nvSpPr>
          <p:spPr bwMode="auto">
            <a:xfrm>
              <a:off x="-6769532" y="1674813"/>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3" name="Rectangle 1554"/>
            <p:cNvSpPr>
              <a:spLocks noChangeArrowheads="1"/>
            </p:cNvSpPr>
            <p:nvPr/>
          </p:nvSpPr>
          <p:spPr bwMode="auto">
            <a:xfrm>
              <a:off x="-6598076"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4" name="Rectangle 1555"/>
            <p:cNvSpPr>
              <a:spLocks noChangeArrowheads="1"/>
            </p:cNvSpPr>
            <p:nvPr/>
          </p:nvSpPr>
          <p:spPr bwMode="auto">
            <a:xfrm>
              <a:off x="-7296599" y="17573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5" name="Rectangle 1556"/>
            <p:cNvSpPr>
              <a:spLocks noChangeArrowheads="1"/>
            </p:cNvSpPr>
            <p:nvPr/>
          </p:nvSpPr>
          <p:spPr bwMode="auto">
            <a:xfrm>
              <a:off x="-7207695"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6" name="Rectangle 1557"/>
            <p:cNvSpPr>
              <a:spLocks noChangeArrowheads="1"/>
            </p:cNvSpPr>
            <p:nvPr/>
          </p:nvSpPr>
          <p:spPr bwMode="auto">
            <a:xfrm>
              <a:off x="-6947336"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7" name="Rectangle 1558"/>
            <p:cNvSpPr>
              <a:spLocks noChangeArrowheads="1"/>
            </p:cNvSpPr>
            <p:nvPr/>
          </p:nvSpPr>
          <p:spPr bwMode="auto">
            <a:xfrm>
              <a:off x="-6769532"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8" name="Rectangle 1559"/>
            <p:cNvSpPr>
              <a:spLocks noChangeArrowheads="1"/>
            </p:cNvSpPr>
            <p:nvPr/>
          </p:nvSpPr>
          <p:spPr bwMode="auto">
            <a:xfrm>
              <a:off x="-6337717" y="17573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9" name="Rectangle 1560"/>
            <p:cNvSpPr>
              <a:spLocks noChangeArrowheads="1"/>
            </p:cNvSpPr>
            <p:nvPr/>
          </p:nvSpPr>
          <p:spPr bwMode="auto">
            <a:xfrm>
              <a:off x="-6861610"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0" name="Rectangle 1561"/>
            <p:cNvSpPr>
              <a:spLocks noChangeArrowheads="1"/>
            </p:cNvSpPr>
            <p:nvPr/>
          </p:nvSpPr>
          <p:spPr bwMode="auto">
            <a:xfrm>
              <a:off x="-7036240"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1" name="Rectangle 1562"/>
            <p:cNvSpPr>
              <a:spLocks noChangeArrowheads="1"/>
            </p:cNvSpPr>
            <p:nvPr/>
          </p:nvSpPr>
          <p:spPr bwMode="auto">
            <a:xfrm>
              <a:off x="-6423444"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2" name="Rectangle 1563"/>
            <p:cNvSpPr>
              <a:spLocks noChangeArrowheads="1"/>
            </p:cNvSpPr>
            <p:nvPr/>
          </p:nvSpPr>
          <p:spPr bwMode="auto">
            <a:xfrm>
              <a:off x="-6337717"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3" name="Rectangle 1564"/>
            <p:cNvSpPr>
              <a:spLocks noChangeArrowheads="1"/>
            </p:cNvSpPr>
            <p:nvPr/>
          </p:nvSpPr>
          <p:spPr bwMode="auto">
            <a:xfrm>
              <a:off x="-7296599"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4" name="Rectangle 1565"/>
            <p:cNvSpPr>
              <a:spLocks noChangeArrowheads="1"/>
            </p:cNvSpPr>
            <p:nvPr/>
          </p:nvSpPr>
          <p:spPr bwMode="auto">
            <a:xfrm>
              <a:off x="-6683803"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5" name="Rectangle 1566"/>
            <p:cNvSpPr>
              <a:spLocks noChangeArrowheads="1"/>
            </p:cNvSpPr>
            <p:nvPr/>
          </p:nvSpPr>
          <p:spPr bwMode="auto">
            <a:xfrm>
              <a:off x="-7121969"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6" name="Rectangle 1567"/>
            <p:cNvSpPr>
              <a:spLocks noChangeArrowheads="1"/>
            </p:cNvSpPr>
            <p:nvPr/>
          </p:nvSpPr>
          <p:spPr bwMode="auto">
            <a:xfrm>
              <a:off x="-6509172" y="191611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7" name="Rectangle 1568"/>
            <p:cNvSpPr>
              <a:spLocks noChangeArrowheads="1"/>
            </p:cNvSpPr>
            <p:nvPr/>
          </p:nvSpPr>
          <p:spPr bwMode="auto">
            <a:xfrm>
              <a:off x="-6337717"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8" name="Rectangle 1569"/>
            <p:cNvSpPr>
              <a:spLocks noChangeArrowheads="1"/>
            </p:cNvSpPr>
            <p:nvPr/>
          </p:nvSpPr>
          <p:spPr bwMode="auto">
            <a:xfrm>
              <a:off x="-7296599"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29" name="Rectangle 1570"/>
            <p:cNvSpPr>
              <a:spLocks noChangeArrowheads="1"/>
            </p:cNvSpPr>
            <p:nvPr/>
          </p:nvSpPr>
          <p:spPr bwMode="auto">
            <a:xfrm>
              <a:off x="-7036240"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0" name="Rectangle 1571"/>
            <p:cNvSpPr>
              <a:spLocks noChangeArrowheads="1"/>
            </p:cNvSpPr>
            <p:nvPr/>
          </p:nvSpPr>
          <p:spPr bwMode="auto">
            <a:xfrm>
              <a:off x="-7207695" y="1995489"/>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1" name="Rectangle 1572"/>
            <p:cNvSpPr>
              <a:spLocks noChangeArrowheads="1"/>
            </p:cNvSpPr>
            <p:nvPr/>
          </p:nvSpPr>
          <p:spPr bwMode="auto">
            <a:xfrm>
              <a:off x="-6598076"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2" name="Rectangle 1573"/>
            <p:cNvSpPr>
              <a:spLocks noChangeArrowheads="1"/>
            </p:cNvSpPr>
            <p:nvPr/>
          </p:nvSpPr>
          <p:spPr bwMode="auto">
            <a:xfrm>
              <a:off x="-6509172" y="1995489"/>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3" name="Rectangle 1574"/>
            <p:cNvSpPr>
              <a:spLocks noChangeArrowheads="1"/>
            </p:cNvSpPr>
            <p:nvPr/>
          </p:nvSpPr>
          <p:spPr bwMode="auto">
            <a:xfrm>
              <a:off x="-7296599"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4" name="Rectangle 1575"/>
            <p:cNvSpPr>
              <a:spLocks noChangeArrowheads="1"/>
            </p:cNvSpPr>
            <p:nvPr/>
          </p:nvSpPr>
          <p:spPr bwMode="auto">
            <a:xfrm>
              <a:off x="-6683803"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5" name="Rectangle 1576"/>
            <p:cNvSpPr>
              <a:spLocks noChangeArrowheads="1"/>
            </p:cNvSpPr>
            <p:nvPr/>
          </p:nvSpPr>
          <p:spPr bwMode="auto">
            <a:xfrm>
              <a:off x="-7036240"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6" name="Rectangle 1577"/>
            <p:cNvSpPr>
              <a:spLocks noChangeArrowheads="1"/>
            </p:cNvSpPr>
            <p:nvPr/>
          </p:nvSpPr>
          <p:spPr bwMode="auto">
            <a:xfrm>
              <a:off x="-6861610"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7" name="Rectangle 1578"/>
            <p:cNvSpPr>
              <a:spLocks noChangeArrowheads="1"/>
            </p:cNvSpPr>
            <p:nvPr/>
          </p:nvSpPr>
          <p:spPr bwMode="auto">
            <a:xfrm>
              <a:off x="-6337717"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8" name="Rectangle 1579"/>
            <p:cNvSpPr>
              <a:spLocks noChangeArrowheads="1"/>
            </p:cNvSpPr>
            <p:nvPr/>
          </p:nvSpPr>
          <p:spPr bwMode="auto">
            <a:xfrm>
              <a:off x="-7296599"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39" name="Rectangle 1580"/>
            <p:cNvSpPr>
              <a:spLocks noChangeArrowheads="1"/>
            </p:cNvSpPr>
            <p:nvPr/>
          </p:nvSpPr>
          <p:spPr bwMode="auto">
            <a:xfrm>
              <a:off x="-6683803"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0" name="Rectangle 1581"/>
            <p:cNvSpPr>
              <a:spLocks noChangeArrowheads="1"/>
            </p:cNvSpPr>
            <p:nvPr/>
          </p:nvSpPr>
          <p:spPr bwMode="auto">
            <a:xfrm>
              <a:off x="-7036240"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1" name="Rectangle 1582"/>
            <p:cNvSpPr>
              <a:spLocks noChangeArrowheads="1"/>
            </p:cNvSpPr>
            <p:nvPr/>
          </p:nvSpPr>
          <p:spPr bwMode="auto">
            <a:xfrm>
              <a:off x="-6769532" y="2157413"/>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2" name="Rectangle 1583"/>
            <p:cNvSpPr>
              <a:spLocks noChangeArrowheads="1"/>
            </p:cNvSpPr>
            <p:nvPr/>
          </p:nvSpPr>
          <p:spPr bwMode="auto">
            <a:xfrm>
              <a:off x="-6337717"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3" name="Rectangle 1584"/>
            <p:cNvSpPr>
              <a:spLocks noChangeArrowheads="1"/>
            </p:cNvSpPr>
            <p:nvPr/>
          </p:nvSpPr>
          <p:spPr bwMode="auto">
            <a:xfrm>
              <a:off x="-6683803"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4" name="Rectangle 1585"/>
            <p:cNvSpPr>
              <a:spLocks noChangeArrowheads="1"/>
            </p:cNvSpPr>
            <p:nvPr/>
          </p:nvSpPr>
          <p:spPr bwMode="auto">
            <a:xfrm>
              <a:off x="-7121969"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5" name="Rectangle 1586"/>
            <p:cNvSpPr>
              <a:spLocks noChangeArrowheads="1"/>
            </p:cNvSpPr>
            <p:nvPr/>
          </p:nvSpPr>
          <p:spPr bwMode="auto">
            <a:xfrm>
              <a:off x="-6861610"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6" name="Rectangle 1587"/>
            <p:cNvSpPr>
              <a:spLocks noChangeArrowheads="1"/>
            </p:cNvSpPr>
            <p:nvPr/>
          </p:nvSpPr>
          <p:spPr bwMode="auto">
            <a:xfrm>
              <a:off x="-7296599"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7" name="Rectangle 1588"/>
            <p:cNvSpPr>
              <a:spLocks noChangeArrowheads="1"/>
            </p:cNvSpPr>
            <p:nvPr/>
          </p:nvSpPr>
          <p:spPr bwMode="auto">
            <a:xfrm>
              <a:off x="-6861610"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8" name="Rectangle 1589"/>
            <p:cNvSpPr>
              <a:spLocks noChangeArrowheads="1"/>
            </p:cNvSpPr>
            <p:nvPr/>
          </p:nvSpPr>
          <p:spPr bwMode="auto">
            <a:xfrm>
              <a:off x="-6337717"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9" name="Rectangle 1590"/>
            <p:cNvSpPr>
              <a:spLocks noChangeArrowheads="1"/>
            </p:cNvSpPr>
            <p:nvPr/>
          </p:nvSpPr>
          <p:spPr bwMode="auto">
            <a:xfrm>
              <a:off x="-6683803" y="2392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0" name="Rectangle 1591"/>
            <p:cNvSpPr>
              <a:spLocks noChangeArrowheads="1"/>
            </p:cNvSpPr>
            <p:nvPr/>
          </p:nvSpPr>
          <p:spPr bwMode="auto">
            <a:xfrm>
              <a:off x="-7036240" y="2392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1" name="Rectangle 1592"/>
            <p:cNvSpPr>
              <a:spLocks noChangeArrowheads="1"/>
            </p:cNvSpPr>
            <p:nvPr/>
          </p:nvSpPr>
          <p:spPr bwMode="auto">
            <a:xfrm>
              <a:off x="-7296599"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2" name="Rectangle 1593"/>
            <p:cNvSpPr>
              <a:spLocks noChangeArrowheads="1"/>
            </p:cNvSpPr>
            <p:nvPr/>
          </p:nvSpPr>
          <p:spPr bwMode="auto">
            <a:xfrm>
              <a:off x="-6861610"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3" name="Rectangle 1594"/>
            <p:cNvSpPr>
              <a:spLocks noChangeArrowheads="1"/>
            </p:cNvSpPr>
            <p:nvPr/>
          </p:nvSpPr>
          <p:spPr bwMode="auto">
            <a:xfrm>
              <a:off x="-6337717"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4" name="Rectangle 1595"/>
            <p:cNvSpPr>
              <a:spLocks noChangeArrowheads="1"/>
            </p:cNvSpPr>
            <p:nvPr/>
          </p:nvSpPr>
          <p:spPr bwMode="auto">
            <a:xfrm>
              <a:off x="-7296599" y="256063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5" name="Rectangle 1596"/>
            <p:cNvSpPr>
              <a:spLocks noChangeArrowheads="1"/>
            </p:cNvSpPr>
            <p:nvPr/>
          </p:nvSpPr>
          <p:spPr bwMode="auto">
            <a:xfrm>
              <a:off x="-6337717" y="256063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6" name="Rectangle 1597"/>
            <p:cNvSpPr>
              <a:spLocks noChangeArrowheads="1"/>
            </p:cNvSpPr>
            <p:nvPr/>
          </p:nvSpPr>
          <p:spPr bwMode="auto">
            <a:xfrm>
              <a:off x="-6861610" y="2649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7" name="Rectangle 1598"/>
            <p:cNvSpPr>
              <a:spLocks noChangeArrowheads="1"/>
            </p:cNvSpPr>
            <p:nvPr/>
          </p:nvSpPr>
          <p:spPr bwMode="auto">
            <a:xfrm>
              <a:off x="-6337717" y="2649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8" name="Rectangle 1599"/>
            <p:cNvSpPr>
              <a:spLocks noChangeArrowheads="1"/>
            </p:cNvSpPr>
            <p:nvPr/>
          </p:nvSpPr>
          <p:spPr bwMode="auto">
            <a:xfrm>
              <a:off x="-7296601" y="27432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9" name="Rectangle 1600"/>
            <p:cNvSpPr>
              <a:spLocks noChangeArrowheads="1"/>
            </p:cNvSpPr>
            <p:nvPr/>
          </p:nvSpPr>
          <p:spPr bwMode="auto">
            <a:xfrm>
              <a:off x="-6769534" y="27432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60" name="Rectangle 1601"/>
            <p:cNvSpPr>
              <a:spLocks noChangeArrowheads="1"/>
            </p:cNvSpPr>
            <p:nvPr/>
          </p:nvSpPr>
          <p:spPr bwMode="auto">
            <a:xfrm>
              <a:off x="-6861612" y="28321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1" name="Rectangle 1602"/>
            <p:cNvSpPr>
              <a:spLocks noChangeArrowheads="1"/>
            </p:cNvSpPr>
            <p:nvPr/>
          </p:nvSpPr>
          <p:spPr bwMode="auto">
            <a:xfrm>
              <a:off x="-6861612" y="29178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2" name="Rectangle 1603"/>
            <p:cNvSpPr>
              <a:spLocks noChangeArrowheads="1"/>
            </p:cNvSpPr>
            <p:nvPr/>
          </p:nvSpPr>
          <p:spPr bwMode="auto">
            <a:xfrm>
              <a:off x="-6337717" y="28321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3" name="Freeform 1604"/>
            <p:cNvSpPr/>
            <p:nvPr/>
          </p:nvSpPr>
          <p:spPr bwMode="auto">
            <a:xfrm>
              <a:off x="-6245623" y="-261938"/>
              <a:ext cx="31750" cy="3230563"/>
            </a:xfrm>
            <a:custGeom>
              <a:avLst/>
              <a:gdLst>
                <a:gd name="T0" fmla="*/ 20 w 20"/>
                <a:gd name="T1" fmla="*/ 2035 h 2035"/>
                <a:gd name="T2" fmla="*/ 0 w 20"/>
                <a:gd name="T3" fmla="*/ 2035 h 2035"/>
                <a:gd name="T4" fmla="*/ 0 w 20"/>
                <a:gd name="T5" fmla="*/ 0 h 2035"/>
                <a:gd name="T6" fmla="*/ 20 w 20"/>
                <a:gd name="T7" fmla="*/ 32 h 2035"/>
                <a:gd name="T8" fmla="*/ 20 w 20"/>
                <a:gd name="T9" fmla="*/ 2035 h 2035"/>
              </a:gdLst>
              <a:ahLst/>
              <a:cxnLst>
                <a:cxn ang="0">
                  <a:pos x="T0" y="T1"/>
                </a:cxn>
                <a:cxn ang="0">
                  <a:pos x="T2" y="T3"/>
                </a:cxn>
                <a:cxn ang="0">
                  <a:pos x="T4" y="T5"/>
                </a:cxn>
                <a:cxn ang="0">
                  <a:pos x="T6" y="T7"/>
                </a:cxn>
                <a:cxn ang="0">
                  <a:pos x="T8" y="T9"/>
                </a:cxn>
              </a:cxnLst>
              <a:rect l="0" t="0" r="r" b="b"/>
              <a:pathLst>
                <a:path w="20" h="2035">
                  <a:moveTo>
                    <a:pt x="20" y="2035"/>
                  </a:moveTo>
                  <a:lnTo>
                    <a:pt x="0" y="2035"/>
                  </a:lnTo>
                  <a:lnTo>
                    <a:pt x="0" y="0"/>
                  </a:lnTo>
                  <a:lnTo>
                    <a:pt x="20" y="32"/>
                  </a:lnTo>
                  <a:lnTo>
                    <a:pt x="20" y="2035"/>
                  </a:lnTo>
                  <a:close/>
                </a:path>
              </a:pathLst>
            </a:custGeom>
            <a:grpFill/>
            <a:ln>
              <a:noFill/>
            </a:ln>
          </p:spPr>
          <p:txBody>
            <a:bodyPr vert="horz" wrap="square" lIns="91440" tIns="45720" rIns="91440" bIns="45720" numCol="1" anchor="t" anchorCtr="0" compatLnSpc="1"/>
            <a:lstStyle/>
            <a:p>
              <a:endParaRPr lang="zh-CN" altLang="en-US"/>
            </a:p>
          </p:txBody>
        </p:sp>
        <p:sp>
          <p:nvSpPr>
            <p:cNvPr id="564" name="Freeform 1605"/>
            <p:cNvSpPr/>
            <p:nvPr/>
          </p:nvSpPr>
          <p:spPr bwMode="auto">
            <a:xfrm>
              <a:off x="-6178939" y="-182563"/>
              <a:ext cx="25401" cy="2574926"/>
            </a:xfrm>
            <a:custGeom>
              <a:avLst/>
              <a:gdLst>
                <a:gd name="T0" fmla="*/ 16 w 16"/>
                <a:gd name="T1" fmla="*/ 1622 h 1622"/>
                <a:gd name="T2" fmla="*/ 0 w 16"/>
                <a:gd name="T3" fmla="*/ 1622 h 1622"/>
                <a:gd name="T4" fmla="*/ 0 w 16"/>
                <a:gd name="T5" fmla="*/ 0 h 1622"/>
                <a:gd name="T6" fmla="*/ 16 w 16"/>
                <a:gd name="T7" fmla="*/ 34 h 1622"/>
                <a:gd name="T8" fmla="*/ 16 w 16"/>
                <a:gd name="T9" fmla="*/ 1622 h 1622"/>
              </a:gdLst>
              <a:ahLst/>
              <a:cxnLst>
                <a:cxn ang="0">
                  <a:pos x="T0" y="T1"/>
                </a:cxn>
                <a:cxn ang="0">
                  <a:pos x="T2" y="T3"/>
                </a:cxn>
                <a:cxn ang="0">
                  <a:pos x="T4" y="T5"/>
                </a:cxn>
                <a:cxn ang="0">
                  <a:pos x="T6" y="T7"/>
                </a:cxn>
                <a:cxn ang="0">
                  <a:pos x="T8" y="T9"/>
                </a:cxn>
              </a:cxnLst>
              <a:rect l="0" t="0" r="r" b="b"/>
              <a:pathLst>
                <a:path w="16" h="1622">
                  <a:moveTo>
                    <a:pt x="16" y="1622"/>
                  </a:moveTo>
                  <a:lnTo>
                    <a:pt x="0" y="1622"/>
                  </a:lnTo>
                  <a:lnTo>
                    <a:pt x="0" y="0"/>
                  </a:lnTo>
                  <a:lnTo>
                    <a:pt x="16" y="34"/>
                  </a:lnTo>
                  <a:lnTo>
                    <a:pt x="16" y="1622"/>
                  </a:lnTo>
                  <a:close/>
                </a:path>
              </a:pathLst>
            </a:custGeom>
            <a:grpFill/>
            <a:ln>
              <a:noFill/>
            </a:ln>
          </p:spPr>
          <p:txBody>
            <a:bodyPr vert="horz" wrap="square" lIns="91440" tIns="45720" rIns="91440" bIns="45720" numCol="1" anchor="t" anchorCtr="0" compatLnSpc="1"/>
            <a:lstStyle/>
            <a:p>
              <a:endParaRPr lang="zh-CN" altLang="en-US"/>
            </a:p>
          </p:txBody>
        </p:sp>
        <p:sp>
          <p:nvSpPr>
            <p:cNvPr id="565" name="Freeform 1606"/>
            <p:cNvSpPr/>
            <p:nvPr/>
          </p:nvSpPr>
          <p:spPr bwMode="auto">
            <a:xfrm>
              <a:off x="-6118423" y="-93663"/>
              <a:ext cx="15875" cy="2241550"/>
            </a:xfrm>
            <a:custGeom>
              <a:avLst/>
              <a:gdLst>
                <a:gd name="T0" fmla="*/ 10 w 10"/>
                <a:gd name="T1" fmla="*/ 1412 h 1412"/>
                <a:gd name="T2" fmla="*/ 0 w 10"/>
                <a:gd name="T3" fmla="*/ 1412 h 1412"/>
                <a:gd name="T4" fmla="*/ 0 w 10"/>
                <a:gd name="T5" fmla="*/ 0 h 1412"/>
                <a:gd name="T6" fmla="*/ 10 w 10"/>
                <a:gd name="T7" fmla="*/ 32 h 1412"/>
                <a:gd name="T8" fmla="*/ 10 w 10"/>
                <a:gd name="T9" fmla="*/ 1412 h 1412"/>
              </a:gdLst>
              <a:ahLst/>
              <a:cxnLst>
                <a:cxn ang="0">
                  <a:pos x="T0" y="T1"/>
                </a:cxn>
                <a:cxn ang="0">
                  <a:pos x="T2" y="T3"/>
                </a:cxn>
                <a:cxn ang="0">
                  <a:pos x="T4" y="T5"/>
                </a:cxn>
                <a:cxn ang="0">
                  <a:pos x="T6" y="T7"/>
                </a:cxn>
                <a:cxn ang="0">
                  <a:pos x="T8" y="T9"/>
                </a:cxn>
              </a:cxnLst>
              <a:rect l="0" t="0" r="r" b="b"/>
              <a:pathLst>
                <a:path w="10" h="1412">
                  <a:moveTo>
                    <a:pt x="10" y="1412"/>
                  </a:moveTo>
                  <a:lnTo>
                    <a:pt x="0" y="1412"/>
                  </a:lnTo>
                  <a:lnTo>
                    <a:pt x="0" y="0"/>
                  </a:lnTo>
                  <a:lnTo>
                    <a:pt x="10" y="32"/>
                  </a:lnTo>
                  <a:lnTo>
                    <a:pt x="10" y="1412"/>
                  </a:lnTo>
                  <a:close/>
                </a:path>
              </a:pathLst>
            </a:custGeom>
            <a:grp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randombar(horizontal)">
                                      <p:cBhvr>
                                        <p:cTn id="19" dur="500"/>
                                        <p:tgtEl>
                                          <p:spTgt spid="19"/>
                                        </p:tgtEl>
                                      </p:cBhvr>
                                    </p:animEffect>
                                  </p:childTnLst>
                                </p:cTn>
                              </p:par>
                            </p:childTnLst>
                          </p:cTn>
                        </p:par>
                        <p:par>
                          <p:cTn id="20" fill="hold">
                            <p:stCondLst>
                              <p:cond delay="1500"/>
                            </p:stCondLst>
                            <p:childTnLst>
                              <p:par>
                                <p:cTn id="21" presetID="16" presetClass="entr" presetSubtype="42"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barn(outHorizontal)">
                                      <p:cBhvr>
                                        <p:cTn id="23" dur="500"/>
                                        <p:tgtEl>
                                          <p:spTgt spid="47"/>
                                        </p:tgtEl>
                                      </p:cBhvr>
                                    </p:animEffect>
                                  </p:childTnLst>
                                </p:cTn>
                              </p:par>
                            </p:childTnLst>
                          </p:cTn>
                        </p:par>
                        <p:par>
                          <p:cTn id="24" fill="hold">
                            <p:stCondLst>
                              <p:cond delay="2000"/>
                            </p:stCondLst>
                            <p:childTnLst>
                              <p:par>
                                <p:cTn id="25" presetID="16" presetClass="entr" presetSubtype="42"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6" grpId="0" bldLvl="0" animBg="1"/>
      <p:bldP spid="19" grpId="0"/>
      <p:bldP spid="18" grpId="0" bldLvl="0" animBg="1"/>
      <p:bldP spid="47"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613" y="84455"/>
            <a:ext cx="9147614" cy="575945"/>
            <a:chOff x="-6" y="133"/>
            <a:chExt cx="14406" cy="907"/>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1</a:t>
              </a:r>
              <a:endParaRPr lang="en-US" altLang="zh-CN" sz="2400" dirty="0"/>
            </a:p>
          </p:txBody>
        </p:sp>
        <p:sp>
          <p:nvSpPr>
            <p:cNvPr id="111" name="矩形 110"/>
            <p:cNvSpPr/>
            <p:nvPr/>
          </p:nvSpPr>
          <p:spPr>
            <a:xfrm>
              <a:off x="936" y="133"/>
              <a:ext cx="1968" cy="907"/>
            </a:xfrm>
            <a:prstGeom prst="rect">
              <a:avLst/>
            </a:prstGeom>
          </p:spPr>
          <p:txBody>
            <a:bodyPr wrap="none">
              <a:spAutoFit/>
            </a:bodyPr>
            <a:lstStyle/>
            <a:p>
              <a:pPr>
                <a:lnSpc>
                  <a:spcPct val="150000"/>
                </a:lnSpc>
              </a:pP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政策解读</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grpSp>
      <p:sp>
        <p:nvSpPr>
          <p:cNvPr id="10242" name="标题 1"/>
          <p:cNvSpPr>
            <a:spLocks noGrp="1" noChangeArrowheads="1"/>
          </p:cNvSpPr>
          <p:nvPr/>
        </p:nvSpPr>
        <p:spPr>
          <a:xfrm>
            <a:off x="2741930" y="0"/>
            <a:ext cx="2985770" cy="571500"/>
          </a:xfrm>
          <a:prstGeom prst="rect">
            <a:avLst/>
          </a:prstGeom>
          <a:noFill/>
          <a:ln w="12700">
            <a:noFill/>
            <a:miter lim="800000"/>
          </a:ln>
        </p:spPr>
        <p:txBody>
          <a:bodyPr vert="horz" wrap="square" lIns="0" tIns="0" rIns="0" bIns="0" numCol="1" anchor="b" anchorCtr="0" compatLnSpc="1"/>
          <a:lstStyle>
            <a:lvl1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cs typeface="+mj-cs"/>
              </a:defRPr>
            </a:lvl1pPr>
            <a:lvl2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2pPr>
            <a:lvl3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3pPr>
            <a:lvl4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4pPr>
            <a:lvl5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5pPr>
            <a:lvl6pPr marL="4572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6pPr>
            <a:lvl7pPr marL="9144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7pPr>
            <a:lvl8pPr marL="13716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8pPr>
            <a:lvl9pPr marL="18288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9pPr>
          </a:lstStyle>
          <a:p>
            <a:pPr eaLnBrk="1" hangingPunct="1"/>
            <a:r>
              <a:rPr lang="zh-CN" altLang="en-US" sz="2000" dirty="0" smtClean="0">
                <a:solidFill>
                  <a:schemeClr val="tx2"/>
                </a:solidFill>
              </a:rPr>
              <a:t>市场分析</a:t>
            </a:r>
            <a:r>
              <a:rPr lang="en-US" altLang="zh-CN" sz="2000" dirty="0" smtClean="0">
                <a:solidFill>
                  <a:schemeClr val="tx2"/>
                </a:solidFill>
              </a:rPr>
              <a:t>——</a:t>
            </a:r>
            <a:r>
              <a:rPr lang="zh-CN" altLang="en-US" sz="2000" dirty="0" smtClean="0">
                <a:solidFill>
                  <a:schemeClr val="tx2"/>
                </a:solidFill>
              </a:rPr>
              <a:t>政策环境</a:t>
            </a:r>
            <a:endParaRPr lang="zh-CN" altLang="en-US" sz="2000" dirty="0" smtClean="0">
              <a:solidFill>
                <a:schemeClr val="tx2"/>
              </a:solidFill>
            </a:endParaRPr>
          </a:p>
        </p:txBody>
      </p:sp>
      <p:sp>
        <p:nvSpPr>
          <p:cNvPr id="10246" name="矩形 2"/>
          <p:cNvSpPr>
            <a:spLocks noChangeArrowheads="1"/>
          </p:cNvSpPr>
          <p:nvPr/>
        </p:nvSpPr>
        <p:spPr bwMode="auto">
          <a:xfrm>
            <a:off x="2252390" y="764311"/>
            <a:ext cx="410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zh-CN" altLang="zh-CN" sz="1800" b="1" dirty="0">
                <a:latin typeface="Calibri" panose="020F0502020204030204" pitchFamily="34" charset="0"/>
                <a:ea typeface="宋体" panose="02010600030101010101" pitchFamily="2" charset="-122"/>
              </a:rPr>
              <a:t>《全民阅读“十三五”时期发展规划》</a:t>
            </a:r>
            <a:endParaRPr lang="zh-CN" altLang="en-US" sz="1800" b="1" dirty="0">
              <a:latin typeface="Arial" panose="020B0604020202090204" pitchFamily="34" charset="0"/>
              <a:ea typeface="宋体" panose="02010600030101010101" pitchFamily="2" charset="-122"/>
            </a:endParaRPr>
          </a:p>
        </p:txBody>
      </p:sp>
      <p:sp>
        <p:nvSpPr>
          <p:cNvPr id="2" name="矩形 1"/>
          <p:cNvSpPr/>
          <p:nvPr/>
        </p:nvSpPr>
        <p:spPr>
          <a:xfrm>
            <a:off x="792296" y="1270278"/>
            <a:ext cx="7908275" cy="3569335"/>
          </a:xfrm>
          <a:prstGeom prst="rect">
            <a:avLst/>
          </a:prstGeom>
        </p:spPr>
        <p:txBody>
          <a:bodyPr wrap="square">
            <a:spAutoFit/>
          </a:bodyPr>
          <a:lstStyle/>
          <a:p>
            <a:pPr marL="285750" indent="-285750" algn="just">
              <a:buFont typeface="Arial" panose="020B0604020202090204" pitchFamily="34" charset="0"/>
              <a:buChar char="•"/>
              <a:defRPr/>
            </a:pPr>
            <a:r>
              <a:rPr lang="zh-CN" altLang="zh-CN" sz="1400" dirty="0">
                <a:sym typeface="+mn-ea"/>
              </a:rPr>
              <a:t>十八届五中全会把“倡导全民阅读” 列为“十三五”时期的重要工作。</a:t>
            </a:r>
            <a:endParaRPr lang="en-US" altLang="zh-CN" sz="1400" dirty="0">
              <a:sym typeface="+mn-ea"/>
            </a:endParaRPr>
          </a:p>
          <a:p>
            <a:pPr marL="285750" indent="-285750" algn="just">
              <a:buFont typeface="Arial" panose="020B0604020202090204" pitchFamily="34" charset="0"/>
              <a:buChar char="•"/>
              <a:defRPr/>
            </a:pPr>
            <a:r>
              <a:rPr lang="en-US" altLang="zh-CN" sz="1400" dirty="0">
                <a:sym typeface="+mn-ea"/>
              </a:rPr>
              <a:t>2014</a:t>
            </a:r>
            <a:r>
              <a:rPr lang="zh-CN" altLang="zh-CN" sz="1400" dirty="0">
                <a:sym typeface="+mn-ea"/>
              </a:rPr>
              <a:t>年</a:t>
            </a:r>
            <a:r>
              <a:rPr lang="zh-CN" altLang="zh-CN" sz="1400" dirty="0" smtClean="0">
                <a:sym typeface="+mn-ea"/>
              </a:rPr>
              <a:t>以来“倡导全民阅读”</a:t>
            </a:r>
            <a:r>
              <a:rPr lang="zh-CN" altLang="zh-CN" sz="1400" dirty="0">
                <a:sym typeface="+mn-ea"/>
              </a:rPr>
              <a:t>连续</a:t>
            </a:r>
            <a:r>
              <a:rPr lang="en-US" altLang="zh-CN" sz="1400" dirty="0">
                <a:sym typeface="+mn-ea"/>
              </a:rPr>
              <a:t>6</a:t>
            </a:r>
            <a:r>
              <a:rPr lang="zh-CN" altLang="zh-CN" sz="1400" dirty="0">
                <a:sym typeface="+mn-ea"/>
              </a:rPr>
              <a:t>年写入国务院政府工作报告。</a:t>
            </a:r>
            <a:r>
              <a:rPr lang="zh-CN" altLang="zh-CN" sz="1400" dirty="0" smtClean="0">
                <a:sym typeface="+mn-ea"/>
              </a:rPr>
              <a:t>《</a:t>
            </a:r>
            <a:r>
              <a:rPr lang="zh-CN" altLang="en-US" sz="1400" dirty="0" smtClean="0">
                <a:sym typeface="+mn-ea"/>
              </a:rPr>
              <a:t>国家</a:t>
            </a:r>
            <a:r>
              <a:rPr lang="zh-CN" altLang="zh-CN" sz="1400" dirty="0" smtClean="0">
                <a:sym typeface="+mn-ea"/>
              </a:rPr>
              <a:t>十三五规划纲要》</a:t>
            </a:r>
            <a:r>
              <a:rPr lang="zh-CN" altLang="zh-CN" sz="1400" dirty="0" smtClean="0">
                <a:solidFill>
                  <a:srgbClr val="FF0000"/>
                </a:solidFill>
                <a:sym typeface="+mn-ea"/>
              </a:rPr>
              <a:t>将</a:t>
            </a:r>
            <a:r>
              <a:rPr lang="zh-CN" altLang="zh-CN" sz="1400" dirty="0">
                <a:solidFill>
                  <a:srgbClr val="FF0000"/>
                </a:solidFill>
                <a:sym typeface="+mn-ea"/>
              </a:rPr>
              <a:t>全民阅读工程列为“十三五”时期文化重大工程之一，将全民阅读提升到国家战略高度</a:t>
            </a:r>
            <a:r>
              <a:rPr lang="zh-CN" altLang="zh-CN" sz="1400" dirty="0" smtClean="0">
                <a:solidFill>
                  <a:srgbClr val="FF0000"/>
                </a:solidFill>
                <a:sym typeface="+mn-ea"/>
              </a:rPr>
              <a:t>。</a:t>
            </a:r>
            <a:endParaRPr lang="en-US" altLang="zh-CN" sz="1400" dirty="0" smtClean="0">
              <a:solidFill>
                <a:srgbClr val="FF0000"/>
              </a:solidFill>
              <a:sym typeface="+mn-ea"/>
            </a:endParaRPr>
          </a:p>
          <a:p>
            <a:pPr marL="0" indent="0" algn="just">
              <a:buFont typeface="Arial" panose="020B0604020202090204" pitchFamily="34" charset="0"/>
              <a:buNone/>
              <a:defRPr/>
            </a:pPr>
            <a:endParaRPr lang="en-US" altLang="zh-CN" sz="1400" b="1" kern="100" dirty="0">
              <a:solidFill>
                <a:srgbClr val="FF0000"/>
              </a:solidFill>
              <a:latin typeface="Calibri" panose="020F0502020204030204" pitchFamily="34" charset="0"/>
              <a:cs typeface="Times New Roman" panose="02020503050405090304" pitchFamily="18" charset="0"/>
              <a:sym typeface="+mn-ea"/>
            </a:endParaRPr>
          </a:p>
          <a:p>
            <a:pPr marL="285750" indent="-285750" algn="just">
              <a:buFont typeface="Arial" panose="020B0604020202090204" pitchFamily="34" charset="0"/>
              <a:buChar char="•"/>
              <a:defRPr/>
            </a:pPr>
            <a:r>
              <a:rPr lang="zh-CN" altLang="zh-CN" sz="1400" b="1" kern="100" dirty="0">
                <a:latin typeface="Calibri" panose="020F0502020204030204" pitchFamily="34" charset="0"/>
                <a:cs typeface="Times New Roman" panose="02020503050405090304" pitchFamily="18" charset="0"/>
                <a:sym typeface="+mn-ea"/>
              </a:rPr>
              <a:t>基本原则</a:t>
            </a:r>
            <a:r>
              <a:rPr lang="zh-CN" altLang="en-US" sz="1400" b="1" kern="100" dirty="0">
                <a:latin typeface="Calibri" panose="020F0502020204030204" pitchFamily="34" charset="0"/>
                <a:cs typeface="Times New Roman" panose="02020503050405090304" pitchFamily="18" charset="0"/>
                <a:sym typeface="+mn-ea"/>
              </a:rPr>
              <a:t>：</a:t>
            </a:r>
            <a:endParaRPr lang="en-US" altLang="zh-CN" sz="1400" b="1" kern="100" dirty="0">
              <a:latin typeface="Calibri" panose="020F0502020204030204" pitchFamily="34" charset="0"/>
              <a:cs typeface="Times New Roman" panose="02020503050405090304" pitchFamily="18" charset="0"/>
              <a:sym typeface="+mn-ea"/>
            </a:endParaRPr>
          </a:p>
          <a:p>
            <a:pPr algn="just">
              <a:defRPr/>
            </a:pPr>
            <a:r>
              <a:rPr lang="zh-CN" altLang="zh-CN" sz="1400" b="1" dirty="0">
                <a:sym typeface="+mn-ea"/>
              </a:rPr>
              <a:t>坚持政府主导，社会参与</a:t>
            </a:r>
            <a:r>
              <a:rPr lang="zh-CN" altLang="en-US" sz="1400" b="1" dirty="0">
                <a:sym typeface="+mn-ea"/>
              </a:rPr>
              <a:t>；</a:t>
            </a:r>
            <a:r>
              <a:rPr lang="zh-CN" altLang="zh-CN" sz="1400" b="1" dirty="0">
                <a:solidFill>
                  <a:srgbClr val="FF0000"/>
                </a:solidFill>
                <a:sym typeface="+mn-ea"/>
              </a:rPr>
              <a:t>坚持重在内容，提升质量</a:t>
            </a:r>
            <a:r>
              <a:rPr lang="zh-CN" altLang="zh-CN" sz="1400" dirty="0">
                <a:solidFill>
                  <a:srgbClr val="FF0000"/>
                </a:solidFill>
                <a:sym typeface="+mn-ea"/>
              </a:rPr>
              <a:t>。</a:t>
            </a:r>
            <a:endParaRPr lang="en-US" altLang="zh-CN" sz="1400" dirty="0">
              <a:sym typeface="+mn-ea"/>
            </a:endParaRPr>
          </a:p>
          <a:p>
            <a:pPr algn="just">
              <a:defRPr/>
            </a:pPr>
            <a:r>
              <a:rPr lang="zh-CN" altLang="zh-CN" sz="1400" b="1" dirty="0" smtClean="0">
                <a:sym typeface="+mn-ea"/>
              </a:rPr>
              <a:t>全民阅读的核心是阅读内容</a:t>
            </a:r>
            <a:r>
              <a:rPr lang="en-US" altLang="zh-CN" sz="1400" b="1" dirty="0" smtClean="0">
                <a:sym typeface="+mn-ea"/>
              </a:rPr>
              <a:t>……</a:t>
            </a:r>
            <a:r>
              <a:rPr lang="zh-CN" altLang="zh-CN" sz="1400" b="1" dirty="0" smtClean="0">
                <a:solidFill>
                  <a:srgbClr val="FF0000"/>
                </a:solidFill>
                <a:sym typeface="+mn-ea"/>
              </a:rPr>
              <a:t>加强对数字化阅读</a:t>
            </a:r>
            <a:r>
              <a:rPr lang="zh-CN" altLang="zh-CN" sz="1400" b="1" dirty="0">
                <a:solidFill>
                  <a:srgbClr val="FF0000"/>
                </a:solidFill>
                <a:sym typeface="+mn-ea"/>
              </a:rPr>
              <a:t>的规范和引导</a:t>
            </a:r>
            <a:r>
              <a:rPr lang="zh-CN" altLang="zh-CN" sz="1400" dirty="0">
                <a:sym typeface="+mn-ea"/>
              </a:rPr>
              <a:t>，推动传统阅读和数字阅读相融合</a:t>
            </a:r>
            <a:r>
              <a:rPr lang="zh-CN" altLang="zh-CN" sz="1600" dirty="0">
                <a:sym typeface="+mn-ea"/>
              </a:rPr>
              <a:t>。</a:t>
            </a:r>
            <a:endParaRPr lang="en-US" altLang="zh-CN" sz="1600" b="1" dirty="0">
              <a:sym typeface="+mn-ea"/>
            </a:endParaRPr>
          </a:p>
          <a:p>
            <a:pPr algn="just">
              <a:defRPr/>
            </a:pPr>
            <a:endParaRPr lang="en-US" altLang="zh-CN" sz="1400" b="1" dirty="0" smtClean="0">
              <a:sym typeface="+mn-ea"/>
            </a:endParaRPr>
          </a:p>
          <a:p>
            <a:pPr algn="just">
              <a:defRPr/>
            </a:pPr>
            <a:r>
              <a:rPr lang="zh-CN" altLang="zh-CN" sz="1400" b="1" dirty="0" smtClean="0">
                <a:sym typeface="+mn-ea"/>
              </a:rPr>
              <a:t>——</a:t>
            </a:r>
            <a:r>
              <a:rPr lang="zh-CN" altLang="zh-CN" sz="1400" b="1" dirty="0">
                <a:sym typeface="+mn-ea"/>
              </a:rPr>
              <a:t>坚持少儿优先，保障重点</a:t>
            </a:r>
            <a:r>
              <a:rPr lang="zh-CN" altLang="zh-CN" sz="1400" dirty="0" smtClean="0">
                <a:sym typeface="+mn-ea"/>
              </a:rPr>
              <a:t>。</a:t>
            </a:r>
            <a:endParaRPr lang="en-US" altLang="zh-CN" sz="1400" dirty="0" smtClean="0">
              <a:sym typeface="+mn-ea"/>
            </a:endParaRPr>
          </a:p>
          <a:p>
            <a:pPr algn="just">
              <a:defRPr/>
            </a:pPr>
            <a:endParaRPr lang="en-US" altLang="zh-CN" sz="1400" dirty="0">
              <a:sym typeface="+mn-ea"/>
            </a:endParaRPr>
          </a:p>
          <a:p>
            <a:pPr marL="285750" indent="-285750" algn="just">
              <a:buFont typeface="Arial" panose="020B0604020202090204" pitchFamily="34" charset="0"/>
              <a:buChar char="•"/>
              <a:defRPr/>
            </a:pPr>
            <a:r>
              <a:rPr lang="zh-CN" altLang="zh-CN" sz="1400" b="1" dirty="0">
                <a:sym typeface="+mn-ea"/>
              </a:rPr>
              <a:t>重点任务</a:t>
            </a:r>
            <a:endParaRPr lang="en-US" altLang="zh-CN" sz="1400" b="1" dirty="0">
              <a:sym typeface="+mn-ea"/>
            </a:endParaRPr>
          </a:p>
          <a:p>
            <a:pPr algn="just">
              <a:defRPr/>
            </a:pPr>
            <a:r>
              <a:rPr lang="zh-CN" altLang="zh-CN" sz="1400" b="1" dirty="0">
                <a:solidFill>
                  <a:srgbClr val="FF0000"/>
                </a:solidFill>
                <a:sym typeface="+mn-ea"/>
              </a:rPr>
              <a:t>加强优质阅读内容供给</a:t>
            </a:r>
            <a:endParaRPr lang="en-US" altLang="zh-CN" sz="1400" b="1" dirty="0">
              <a:sym typeface="+mn-ea"/>
            </a:endParaRPr>
          </a:p>
          <a:p>
            <a:pPr>
              <a:defRPr/>
            </a:pPr>
            <a:r>
              <a:rPr lang="en-US" altLang="zh-CN" sz="1400" dirty="0">
                <a:sym typeface="+mn-ea"/>
              </a:rPr>
              <a:t>……</a:t>
            </a:r>
            <a:r>
              <a:rPr lang="zh-CN" altLang="zh-CN" sz="1400" dirty="0">
                <a:sym typeface="+mn-ea"/>
              </a:rPr>
              <a:t>充分发挥“五个一工程”奖、中国出版政府奖、中华优秀出版物奖等奖项的导向作用。</a:t>
            </a:r>
            <a:r>
              <a:rPr lang="en-US" altLang="zh-CN" sz="1400" dirty="0">
                <a:sym typeface="+mn-ea"/>
              </a:rPr>
              <a:t> </a:t>
            </a:r>
            <a:endParaRPr lang="zh-CN" altLang="zh-CN" sz="1400" dirty="0">
              <a:sym typeface="+mn-ea"/>
            </a:endParaRPr>
          </a:p>
          <a:p>
            <a:pPr>
              <a:defRPr/>
            </a:pPr>
            <a:r>
              <a:rPr lang="zh-CN" altLang="zh-CN" sz="1400" dirty="0">
                <a:sym typeface="+mn-ea"/>
              </a:rPr>
              <a:t>　　进一步完善针对不同读者群体的优秀出版物推荐机制，提升推荐出版物的权威性和影响力。</a:t>
            </a:r>
            <a:endParaRPr lang="en-US" altLang="zh-CN" sz="1400" dirty="0">
              <a:sym typeface="+mn-ea"/>
            </a:endParaRPr>
          </a:p>
          <a:p>
            <a:pPr>
              <a:defRPr/>
            </a:pPr>
            <a:r>
              <a:rPr lang="zh-CN" altLang="zh-CN" sz="1400" dirty="0">
                <a:sym typeface="+mn-ea"/>
              </a:rPr>
              <a:t>坚持价值导向、专家意见、市场表现、群众口碑、质量标准相统一的原则</a:t>
            </a:r>
            <a:r>
              <a:rPr lang="en-US" altLang="zh-CN" sz="1400" dirty="0">
                <a:sym typeface="+mn-ea"/>
              </a:rPr>
              <a:t>…….</a:t>
            </a:r>
            <a:r>
              <a:rPr lang="zh-CN" altLang="zh-CN" sz="1400" dirty="0">
                <a:sym typeface="+mn-ea"/>
              </a:rPr>
              <a:t>加强对各类图书排行榜的引导和管理。</a:t>
            </a:r>
            <a:endParaRPr lang="zh-CN" altLang="zh-CN" sz="1400" kern="100" dirty="0">
              <a:latin typeface="Calibri" panose="020F0502020204030204" pitchFamily="34" charset="0"/>
              <a:cs typeface="Times New Roman" panose="0202050305040509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613" y="84455"/>
            <a:ext cx="9147614" cy="575945"/>
            <a:chOff x="-6" y="133"/>
            <a:chExt cx="14406" cy="907"/>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1</a:t>
              </a:r>
              <a:endParaRPr lang="en-US" altLang="zh-CN" sz="2400" dirty="0"/>
            </a:p>
          </p:txBody>
        </p:sp>
        <p:sp>
          <p:nvSpPr>
            <p:cNvPr id="111" name="矩形 110"/>
            <p:cNvSpPr/>
            <p:nvPr/>
          </p:nvSpPr>
          <p:spPr>
            <a:xfrm>
              <a:off x="936" y="133"/>
              <a:ext cx="1968" cy="907"/>
            </a:xfrm>
            <a:prstGeom prst="rect">
              <a:avLst/>
            </a:prstGeom>
          </p:spPr>
          <p:txBody>
            <a:bodyPr wrap="none">
              <a:spAutoFit/>
            </a:bodyPr>
            <a:lstStyle/>
            <a:p>
              <a:pPr>
                <a:lnSpc>
                  <a:spcPct val="150000"/>
                </a:lnSpc>
              </a:pP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政策解读</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grpSp>
      <p:sp>
        <p:nvSpPr>
          <p:cNvPr id="10242" name="标题 1"/>
          <p:cNvSpPr>
            <a:spLocks noGrp="1" noChangeArrowheads="1"/>
          </p:cNvSpPr>
          <p:nvPr/>
        </p:nvSpPr>
        <p:spPr>
          <a:xfrm>
            <a:off x="2741930" y="0"/>
            <a:ext cx="2985770" cy="571500"/>
          </a:xfrm>
          <a:prstGeom prst="rect">
            <a:avLst/>
          </a:prstGeom>
          <a:noFill/>
          <a:ln w="12700">
            <a:noFill/>
            <a:miter lim="800000"/>
          </a:ln>
        </p:spPr>
        <p:txBody>
          <a:bodyPr vert="horz" wrap="square" lIns="0" tIns="0" rIns="0" bIns="0" numCol="1" anchor="b" anchorCtr="0" compatLnSpc="1"/>
          <a:lstStyle>
            <a:lvl1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cs typeface="+mj-cs"/>
              </a:defRPr>
            </a:lvl1pPr>
            <a:lvl2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2pPr>
            <a:lvl3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3pPr>
            <a:lvl4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4pPr>
            <a:lvl5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5pPr>
            <a:lvl6pPr marL="4572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6pPr>
            <a:lvl7pPr marL="9144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7pPr>
            <a:lvl8pPr marL="13716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8pPr>
            <a:lvl9pPr marL="18288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9pPr>
          </a:lstStyle>
          <a:p>
            <a:pPr eaLnBrk="1" hangingPunct="1"/>
            <a:r>
              <a:rPr lang="zh-CN" altLang="en-US" sz="2000" dirty="0" smtClean="0">
                <a:solidFill>
                  <a:schemeClr val="tx2"/>
                </a:solidFill>
              </a:rPr>
              <a:t>市场分析</a:t>
            </a:r>
            <a:r>
              <a:rPr lang="en-US" altLang="zh-CN" sz="2000" dirty="0" smtClean="0">
                <a:solidFill>
                  <a:schemeClr val="tx2"/>
                </a:solidFill>
              </a:rPr>
              <a:t>——</a:t>
            </a:r>
            <a:r>
              <a:rPr lang="zh-CN" altLang="en-US" sz="2000" dirty="0" smtClean="0">
                <a:solidFill>
                  <a:schemeClr val="tx2"/>
                </a:solidFill>
              </a:rPr>
              <a:t>政策环境</a:t>
            </a:r>
            <a:endParaRPr lang="zh-CN" altLang="en-US" sz="2000" dirty="0" smtClean="0">
              <a:solidFill>
                <a:schemeClr val="tx2"/>
              </a:solidFill>
            </a:endParaRPr>
          </a:p>
        </p:txBody>
      </p:sp>
      <p:sp>
        <p:nvSpPr>
          <p:cNvPr id="9220" name="矩形 3"/>
          <p:cNvSpPr>
            <a:spLocks noChangeArrowheads="1"/>
          </p:cNvSpPr>
          <p:nvPr/>
        </p:nvSpPr>
        <p:spPr bwMode="auto">
          <a:xfrm>
            <a:off x="980713" y="2406447"/>
            <a:ext cx="6858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en-US" altLang="zh-CN" sz="1800" b="1" dirty="0"/>
              <a:t>《</a:t>
            </a:r>
            <a:r>
              <a:rPr lang="zh-CN" altLang="en-US" sz="1800" b="1" dirty="0"/>
              <a:t>全民阅读促进条例</a:t>
            </a:r>
            <a:r>
              <a:rPr lang="en-US" altLang="zh-CN" sz="1800" b="1" dirty="0"/>
              <a:t>》</a:t>
            </a:r>
            <a:r>
              <a:rPr lang="zh-CN" altLang="en-US" sz="1800" b="1" dirty="0"/>
              <a:t>       </a:t>
            </a:r>
            <a:r>
              <a:rPr lang="en-US" altLang="zh-CN" dirty="0">
                <a:solidFill>
                  <a:srgbClr val="FF0000"/>
                </a:solidFill>
              </a:rPr>
              <a:t>2017</a:t>
            </a:r>
            <a:r>
              <a:rPr lang="zh-CN" altLang="en-US" dirty="0">
                <a:solidFill>
                  <a:srgbClr val="FF0000"/>
                </a:solidFill>
              </a:rPr>
              <a:t>年</a:t>
            </a:r>
            <a:r>
              <a:rPr lang="en-US" altLang="zh-CN" dirty="0">
                <a:solidFill>
                  <a:srgbClr val="FF0000"/>
                </a:solidFill>
              </a:rPr>
              <a:t>6</a:t>
            </a:r>
            <a:r>
              <a:rPr lang="zh-CN" altLang="en-US" dirty="0">
                <a:solidFill>
                  <a:srgbClr val="FF0000"/>
                </a:solidFill>
              </a:rPr>
              <a:t>月施行</a:t>
            </a:r>
            <a:endParaRPr lang="zh-CN" altLang="en-US" dirty="0">
              <a:solidFill>
                <a:srgbClr val="FF0000"/>
              </a:solidFill>
            </a:endParaRPr>
          </a:p>
        </p:txBody>
      </p:sp>
      <p:sp>
        <p:nvSpPr>
          <p:cNvPr id="9221" name="矩形 1"/>
          <p:cNvSpPr>
            <a:spLocks noChangeArrowheads="1"/>
          </p:cNvSpPr>
          <p:nvPr/>
        </p:nvSpPr>
        <p:spPr bwMode="auto">
          <a:xfrm>
            <a:off x="737180" y="2705143"/>
            <a:ext cx="7215187"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ClrTx/>
              <a:buSzTx/>
              <a:buFont typeface="Arial" panose="020B0604020202090204" pitchFamily="34" charset="0"/>
              <a:buChar char="•"/>
            </a:pPr>
            <a:r>
              <a:rPr lang="zh-CN" altLang="en-US" sz="1100" dirty="0"/>
              <a:t>国家倡导、支持学校在校学生在完成学习任务的同时，积极参与全民阅读。</a:t>
            </a:r>
            <a:endParaRPr lang="en-US" altLang="zh-CN" sz="1100" dirty="0"/>
          </a:p>
          <a:p>
            <a:pPr>
              <a:lnSpc>
                <a:spcPct val="150000"/>
              </a:lnSpc>
              <a:spcBef>
                <a:spcPct val="0"/>
              </a:spcBef>
              <a:buClrTx/>
              <a:buSzTx/>
              <a:buFont typeface="Arial" panose="020B0604020202090204" pitchFamily="34" charset="0"/>
              <a:buChar char="•"/>
            </a:pPr>
            <a:r>
              <a:rPr lang="zh-CN" altLang="en-US" sz="1100" dirty="0">
                <a:solidFill>
                  <a:srgbClr val="FF0000"/>
                </a:solidFill>
              </a:rPr>
              <a:t>县级以上人民政府应当将全民阅读促进工作纳入本级国民经济和社会发展规划，将政府开展全民阅读促进工作所需资金纳入本级预算。</a:t>
            </a:r>
            <a:endParaRPr lang="zh-CN" altLang="en-US" sz="1100" dirty="0">
              <a:solidFill>
                <a:srgbClr val="FF0000"/>
              </a:solidFill>
            </a:endParaRPr>
          </a:p>
        </p:txBody>
      </p:sp>
      <p:sp>
        <p:nvSpPr>
          <p:cNvPr id="9222" name="矩形 5"/>
          <p:cNvSpPr>
            <a:spLocks noChangeArrowheads="1"/>
          </p:cNvSpPr>
          <p:nvPr/>
        </p:nvSpPr>
        <p:spPr bwMode="auto">
          <a:xfrm>
            <a:off x="986964" y="742701"/>
            <a:ext cx="6075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en-US" altLang="zh-CN" sz="1800" b="1" dirty="0"/>
              <a:t>《</a:t>
            </a:r>
            <a:r>
              <a:rPr lang="zh-CN" altLang="en-US" sz="1800" b="1" dirty="0"/>
              <a:t>公共图书馆法</a:t>
            </a:r>
            <a:r>
              <a:rPr lang="en-US" altLang="zh-CN" sz="1800" b="1" dirty="0"/>
              <a:t>》</a:t>
            </a:r>
            <a:r>
              <a:rPr lang="zh-CN" altLang="en-US" sz="1800" b="1" dirty="0"/>
              <a:t>颁布      </a:t>
            </a:r>
            <a:r>
              <a:rPr lang="en-US" altLang="zh-CN" dirty="0">
                <a:solidFill>
                  <a:srgbClr val="FF0000"/>
                </a:solidFill>
              </a:rPr>
              <a:t>2017</a:t>
            </a:r>
            <a:r>
              <a:rPr lang="zh-CN" altLang="en-US" dirty="0">
                <a:solidFill>
                  <a:srgbClr val="FF0000"/>
                </a:solidFill>
              </a:rPr>
              <a:t>年</a:t>
            </a:r>
            <a:r>
              <a:rPr lang="en-US" altLang="zh-CN" dirty="0">
                <a:solidFill>
                  <a:srgbClr val="FF0000"/>
                </a:solidFill>
              </a:rPr>
              <a:t>11</a:t>
            </a:r>
            <a:r>
              <a:rPr lang="zh-CN" altLang="en-US" dirty="0">
                <a:solidFill>
                  <a:srgbClr val="FF0000"/>
                </a:solidFill>
              </a:rPr>
              <a:t>月通过，</a:t>
            </a:r>
            <a:r>
              <a:rPr lang="en-US" altLang="zh-CN" dirty="0">
                <a:solidFill>
                  <a:srgbClr val="FF0000"/>
                </a:solidFill>
              </a:rPr>
              <a:t>2018</a:t>
            </a:r>
            <a:r>
              <a:rPr lang="zh-CN" altLang="en-US" dirty="0">
                <a:solidFill>
                  <a:srgbClr val="FF0000"/>
                </a:solidFill>
              </a:rPr>
              <a:t>年</a:t>
            </a:r>
            <a:r>
              <a:rPr lang="en-US" altLang="zh-CN" dirty="0">
                <a:solidFill>
                  <a:srgbClr val="FF0000"/>
                </a:solidFill>
              </a:rPr>
              <a:t>1</a:t>
            </a:r>
            <a:r>
              <a:rPr lang="zh-CN" altLang="en-US" dirty="0">
                <a:solidFill>
                  <a:srgbClr val="FF0000"/>
                </a:solidFill>
              </a:rPr>
              <a:t>月施行</a:t>
            </a:r>
            <a:endParaRPr lang="zh-CN" altLang="en-US" dirty="0">
              <a:solidFill>
                <a:srgbClr val="FF0000"/>
              </a:solidFill>
            </a:endParaRPr>
          </a:p>
        </p:txBody>
      </p:sp>
      <p:sp>
        <p:nvSpPr>
          <p:cNvPr id="9223" name="矩形 6"/>
          <p:cNvSpPr>
            <a:spLocks noChangeArrowheads="1"/>
          </p:cNvSpPr>
          <p:nvPr/>
        </p:nvSpPr>
        <p:spPr bwMode="auto">
          <a:xfrm>
            <a:off x="1017543" y="3631017"/>
            <a:ext cx="6784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zh-CN" altLang="en-US" sz="1800" b="1" dirty="0"/>
              <a:t>教育部新修订</a:t>
            </a:r>
            <a:r>
              <a:rPr lang="en-US" altLang="zh-CN" sz="1800" b="1" dirty="0"/>
              <a:t>《</a:t>
            </a:r>
            <a:r>
              <a:rPr lang="zh-CN" altLang="en-US" sz="1800" b="1" dirty="0"/>
              <a:t>普通高等学校图书馆规程</a:t>
            </a:r>
            <a:r>
              <a:rPr lang="en-US" altLang="zh-CN" sz="1800" b="1" dirty="0"/>
              <a:t>》     </a:t>
            </a:r>
            <a:r>
              <a:rPr lang="en-US" altLang="zh-CN" dirty="0">
                <a:solidFill>
                  <a:srgbClr val="FF0000"/>
                </a:solidFill>
              </a:rPr>
              <a:t>2016</a:t>
            </a:r>
            <a:r>
              <a:rPr lang="zh-CN" altLang="en-US" dirty="0">
                <a:solidFill>
                  <a:srgbClr val="FF0000"/>
                </a:solidFill>
              </a:rPr>
              <a:t>年</a:t>
            </a:r>
            <a:r>
              <a:rPr lang="en-US" altLang="zh-CN" dirty="0">
                <a:solidFill>
                  <a:srgbClr val="FF0000"/>
                </a:solidFill>
              </a:rPr>
              <a:t>1</a:t>
            </a:r>
            <a:r>
              <a:rPr lang="zh-CN" altLang="en-US" dirty="0">
                <a:solidFill>
                  <a:srgbClr val="FF0000"/>
                </a:solidFill>
              </a:rPr>
              <a:t>月发布</a:t>
            </a:r>
            <a:endParaRPr lang="zh-CN" altLang="en-US" dirty="0">
              <a:solidFill>
                <a:srgbClr val="FF0000"/>
              </a:solidFill>
            </a:endParaRPr>
          </a:p>
        </p:txBody>
      </p:sp>
      <p:sp>
        <p:nvSpPr>
          <p:cNvPr id="9224" name="矩形 7"/>
          <p:cNvSpPr>
            <a:spLocks noChangeArrowheads="1"/>
          </p:cNvSpPr>
          <p:nvPr/>
        </p:nvSpPr>
        <p:spPr bwMode="auto">
          <a:xfrm>
            <a:off x="687657" y="4072787"/>
            <a:ext cx="7768072"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r>
              <a:rPr lang="zh-CN" altLang="en-US" sz="1100" b="1" dirty="0"/>
              <a:t>第一章　</a:t>
            </a:r>
            <a:r>
              <a:rPr lang="zh-CN" altLang="en-US" sz="1100" b="1" dirty="0" smtClean="0"/>
              <a:t>总则    </a:t>
            </a:r>
            <a:r>
              <a:rPr lang="zh-CN" altLang="en-US" sz="1100" dirty="0" smtClean="0"/>
              <a:t>第二</a:t>
            </a:r>
            <a:r>
              <a:rPr lang="zh-CN" altLang="en-US" sz="1100" dirty="0"/>
              <a:t>条　高等学校</a:t>
            </a:r>
            <a:r>
              <a:rPr lang="zh-CN" altLang="en-US" sz="1100" dirty="0" smtClean="0"/>
              <a:t>图书馆</a:t>
            </a:r>
            <a:r>
              <a:rPr lang="en-US" altLang="zh-CN" sz="1100" dirty="0" smtClean="0"/>
              <a:t>, </a:t>
            </a:r>
            <a:r>
              <a:rPr lang="zh-CN" altLang="en-US" sz="1100" dirty="0" smtClean="0"/>
              <a:t>是</a:t>
            </a:r>
            <a:r>
              <a:rPr lang="zh-CN" altLang="en-US" sz="1100" dirty="0"/>
              <a:t>学校的文献信息资源中心，是为人才培养和科学研究服务的学术性机构，是学校信息化建设的重要组成部分，</a:t>
            </a:r>
            <a:r>
              <a:rPr lang="zh-CN" altLang="en-US" sz="1100" dirty="0">
                <a:solidFill>
                  <a:srgbClr val="FF0000"/>
                </a:solidFill>
              </a:rPr>
              <a:t>是校园文化和社会文化建设的重要</a:t>
            </a:r>
            <a:r>
              <a:rPr lang="zh-CN" altLang="en-US" sz="1100" dirty="0" smtClean="0">
                <a:solidFill>
                  <a:srgbClr val="FF0000"/>
                </a:solidFill>
              </a:rPr>
              <a:t>基地</a:t>
            </a:r>
            <a:r>
              <a:rPr lang="en-US" altLang="zh-CN" sz="1100" dirty="0" smtClean="0"/>
              <a:t>……..</a:t>
            </a:r>
            <a:endParaRPr lang="en-US" altLang="zh-CN" sz="1100" dirty="0" smtClean="0"/>
          </a:p>
          <a:p>
            <a:r>
              <a:rPr lang="zh-CN" altLang="en-US" sz="1100" dirty="0" smtClean="0"/>
              <a:t>第四</a:t>
            </a:r>
            <a:r>
              <a:rPr lang="zh-CN" altLang="en-US" sz="1100" dirty="0"/>
              <a:t>条　图书馆的主要任务是</a:t>
            </a:r>
            <a:r>
              <a:rPr lang="zh-CN" altLang="en-US" sz="1100" dirty="0" smtClean="0"/>
              <a:t>：（三）</a:t>
            </a:r>
            <a:r>
              <a:rPr lang="zh-CN" altLang="en-US" sz="1100" dirty="0"/>
              <a:t>不断拓展和深化服务，积极参与学校人才培养、信息化建设和</a:t>
            </a:r>
            <a:r>
              <a:rPr lang="zh-CN" altLang="en-US" sz="1100" dirty="0">
                <a:solidFill>
                  <a:srgbClr val="FF0000"/>
                </a:solidFill>
              </a:rPr>
              <a:t>校园文化建设</a:t>
            </a:r>
            <a:r>
              <a:rPr lang="en-US" altLang="zh-CN" sz="1100" dirty="0">
                <a:solidFill>
                  <a:srgbClr val="FF0000"/>
                </a:solidFill>
              </a:rPr>
              <a:t>;</a:t>
            </a:r>
            <a:endParaRPr lang="en-US" altLang="zh-CN" sz="1100" dirty="0">
              <a:solidFill>
                <a:srgbClr val="FF0000"/>
              </a:solidFill>
            </a:endParaRPr>
          </a:p>
          <a:p>
            <a:r>
              <a:rPr lang="zh-CN" altLang="en-US" sz="1100" b="1" dirty="0"/>
              <a:t>第六章　</a:t>
            </a:r>
            <a:r>
              <a:rPr lang="zh-CN" altLang="en-US" sz="1100" b="1" dirty="0" smtClean="0"/>
              <a:t>服务    </a:t>
            </a:r>
            <a:r>
              <a:rPr lang="zh-CN" altLang="en-US" sz="1100" dirty="0" smtClean="0"/>
              <a:t>第三十二</a:t>
            </a:r>
            <a:r>
              <a:rPr lang="zh-CN" altLang="en-US" sz="1100" dirty="0"/>
              <a:t>条　</a:t>
            </a:r>
            <a:r>
              <a:rPr lang="zh-CN" altLang="en-US" sz="1100" dirty="0">
                <a:solidFill>
                  <a:srgbClr val="FF0000"/>
                </a:solidFill>
              </a:rPr>
              <a:t>图书馆应积极参与校园文化建设，积极采用新媒体，开展阅读推广等文化活动。</a:t>
            </a:r>
            <a:endParaRPr lang="zh-CN" altLang="en-US" sz="1100" dirty="0">
              <a:solidFill>
                <a:srgbClr val="FF0000"/>
              </a:solidFill>
            </a:endParaRPr>
          </a:p>
        </p:txBody>
      </p:sp>
      <p:sp>
        <p:nvSpPr>
          <p:cNvPr id="9225" name="矩形 8"/>
          <p:cNvSpPr>
            <a:spLocks noChangeArrowheads="1"/>
          </p:cNvSpPr>
          <p:nvPr/>
        </p:nvSpPr>
        <p:spPr bwMode="auto">
          <a:xfrm>
            <a:off x="737226" y="1040480"/>
            <a:ext cx="7851218"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ClrTx/>
              <a:buSzTx/>
              <a:buFont typeface="Arial" panose="020B0604020202090204" pitchFamily="34" charset="0"/>
              <a:buChar char="•"/>
            </a:pPr>
            <a:r>
              <a:rPr lang="zh-CN" altLang="en-US" sz="1100" dirty="0"/>
              <a:t>县级以上人民政府应当将公共图书馆事业纳入本级国民经济和社会发展规划，将公共图书馆建设纳入城乡规划和土地利用总体规划，加大对政府设立的公共图书馆的投入，将所需经费列入本级政府预算，并及时、足额拨付。县级以上人民政府应当将全民阅读促进工作纳入本级国民经济和社会发展规划，</a:t>
            </a:r>
            <a:r>
              <a:rPr lang="zh-CN" altLang="en-US" sz="1100" dirty="0">
                <a:solidFill>
                  <a:srgbClr val="FF0000"/>
                </a:solidFill>
              </a:rPr>
              <a:t>将政府开展全民阅读促进工作所需资金纳入本级预算。</a:t>
            </a:r>
            <a:endParaRPr lang="en-US" altLang="zh-CN" sz="1100" dirty="0">
              <a:solidFill>
                <a:srgbClr val="FF0000"/>
              </a:solidFill>
            </a:endParaRPr>
          </a:p>
          <a:p>
            <a:pPr>
              <a:lnSpc>
                <a:spcPct val="150000"/>
              </a:lnSpc>
              <a:spcBef>
                <a:spcPct val="0"/>
              </a:spcBef>
              <a:buClrTx/>
              <a:buSzTx/>
              <a:buFont typeface="Arial" panose="020B0604020202090204" pitchFamily="34" charset="0"/>
              <a:buChar char="•"/>
            </a:pPr>
            <a:r>
              <a:rPr lang="zh-CN" altLang="en-US" sz="1100" dirty="0"/>
              <a:t>政府设立的公共图书馆应当</a:t>
            </a:r>
            <a:r>
              <a:rPr lang="zh-CN" altLang="en-US" sz="1100" dirty="0">
                <a:solidFill>
                  <a:srgbClr val="FF0000"/>
                </a:solidFill>
              </a:rPr>
              <a:t>加强数字资源建设、</a:t>
            </a:r>
            <a:r>
              <a:rPr lang="zh-CN" altLang="en-US" sz="1100" dirty="0"/>
              <a:t>配备相应的设施设备，建立线上线下相结合的文献信息共享平台，为社会公众提供优质服务</a:t>
            </a:r>
            <a:endParaRPr lang="zh-CN" altLang="en-US" sz="1100" dirty="0"/>
          </a:p>
        </p:txBody>
      </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613" y="84455"/>
            <a:ext cx="9147614" cy="575945"/>
            <a:chOff x="-6" y="133"/>
            <a:chExt cx="14406" cy="907"/>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1</a:t>
              </a:r>
              <a:endParaRPr lang="en-US" altLang="zh-CN" sz="2400" dirty="0"/>
            </a:p>
          </p:txBody>
        </p:sp>
        <p:sp>
          <p:nvSpPr>
            <p:cNvPr id="111" name="矩形 110"/>
            <p:cNvSpPr/>
            <p:nvPr/>
          </p:nvSpPr>
          <p:spPr>
            <a:xfrm>
              <a:off x="936" y="133"/>
              <a:ext cx="1968" cy="907"/>
            </a:xfrm>
            <a:prstGeom prst="rect">
              <a:avLst/>
            </a:prstGeom>
          </p:spPr>
          <p:txBody>
            <a:bodyPr wrap="none">
              <a:spAutoFit/>
            </a:bodyPr>
            <a:lstStyle/>
            <a:p>
              <a:pPr>
                <a:lnSpc>
                  <a:spcPct val="150000"/>
                </a:lnSpc>
              </a:pP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政策解读</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grpSp>
      <p:sp>
        <p:nvSpPr>
          <p:cNvPr id="10242" name="标题 1"/>
          <p:cNvSpPr>
            <a:spLocks noGrp="1" noChangeArrowheads="1"/>
          </p:cNvSpPr>
          <p:nvPr/>
        </p:nvSpPr>
        <p:spPr>
          <a:xfrm>
            <a:off x="2741930" y="0"/>
            <a:ext cx="2985770" cy="571500"/>
          </a:xfrm>
          <a:prstGeom prst="rect">
            <a:avLst/>
          </a:prstGeom>
          <a:noFill/>
          <a:ln w="12700">
            <a:noFill/>
            <a:miter lim="800000"/>
          </a:ln>
        </p:spPr>
        <p:txBody>
          <a:bodyPr vert="horz" wrap="square" lIns="0" tIns="0" rIns="0" bIns="0" numCol="1" anchor="b" anchorCtr="0" compatLnSpc="1"/>
          <a:lstStyle>
            <a:lvl1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cs typeface="+mj-cs"/>
              </a:defRPr>
            </a:lvl1pPr>
            <a:lvl2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2pPr>
            <a:lvl3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3pPr>
            <a:lvl4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4pPr>
            <a:lvl5pPr algn="l" rtl="0" eaLnBrk="0" fontAlgn="base" hangingPunct="0">
              <a:lnSpc>
                <a:spcPct val="80000"/>
              </a:lnSpc>
              <a:spcBef>
                <a:spcPct val="0"/>
              </a:spcBef>
              <a:spcAft>
                <a:spcPct val="0"/>
              </a:spcAft>
              <a:defRPr sz="2400" b="1">
                <a:solidFill>
                  <a:srgbClr val="093A80"/>
                </a:solidFill>
                <a:latin typeface="微软雅黑" panose="020B0503020204020204" pitchFamily="34" charset="-122"/>
                <a:ea typeface="微软雅黑" panose="020B0503020204020204" pitchFamily="34" charset="-122"/>
              </a:defRPr>
            </a:lvl5pPr>
            <a:lvl6pPr marL="4572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6pPr>
            <a:lvl7pPr marL="9144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7pPr>
            <a:lvl8pPr marL="13716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8pPr>
            <a:lvl9pPr marL="1828800" algn="l" rtl="0" eaLnBrk="0" fontAlgn="base" hangingPunct="0">
              <a:lnSpc>
                <a:spcPct val="80000"/>
              </a:lnSpc>
              <a:spcBef>
                <a:spcPct val="0"/>
              </a:spcBef>
              <a:spcAft>
                <a:spcPct val="0"/>
              </a:spcAft>
              <a:defRPr sz="3200">
                <a:solidFill>
                  <a:srgbClr val="093A80"/>
                </a:solidFill>
                <a:latin typeface="Arial Black" panose="020B0A04020102020204" pitchFamily="34" charset="0"/>
                <a:ea typeface="宋体" panose="02010600030101010101" pitchFamily="2" charset="-122"/>
              </a:defRPr>
            </a:lvl9pPr>
          </a:lstStyle>
          <a:p>
            <a:pPr eaLnBrk="1" hangingPunct="1"/>
            <a:r>
              <a:rPr lang="zh-CN" altLang="en-US" sz="2000" dirty="0" smtClean="0">
                <a:solidFill>
                  <a:schemeClr val="tx2"/>
                </a:solidFill>
              </a:rPr>
              <a:t>市场分析</a:t>
            </a:r>
            <a:r>
              <a:rPr lang="en-US" altLang="zh-CN" sz="2000" dirty="0" smtClean="0">
                <a:solidFill>
                  <a:schemeClr val="tx2"/>
                </a:solidFill>
              </a:rPr>
              <a:t>——</a:t>
            </a:r>
            <a:r>
              <a:rPr lang="zh-CN" altLang="en-US" sz="2000" dirty="0" smtClean="0">
                <a:solidFill>
                  <a:schemeClr val="tx2"/>
                </a:solidFill>
              </a:rPr>
              <a:t>政策环境</a:t>
            </a:r>
            <a:endParaRPr lang="zh-CN" altLang="en-US" sz="2000" dirty="0" smtClean="0">
              <a:solidFill>
                <a:schemeClr val="tx2"/>
              </a:solidFill>
            </a:endParaRPr>
          </a:p>
        </p:txBody>
      </p:sp>
      <p:sp>
        <p:nvSpPr>
          <p:cNvPr id="10243" name="矩形 1"/>
          <p:cNvSpPr>
            <a:spLocks noChangeArrowheads="1"/>
          </p:cNvSpPr>
          <p:nvPr/>
        </p:nvSpPr>
        <p:spPr bwMode="auto">
          <a:xfrm>
            <a:off x="1825626" y="2146300"/>
            <a:ext cx="770572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eaLnBrk="1" hangingPunct="1">
              <a:lnSpc>
                <a:spcPct val="100000"/>
              </a:lnSpc>
              <a:spcBef>
                <a:spcPct val="0"/>
              </a:spcBef>
              <a:buClrTx/>
              <a:buSzTx/>
              <a:buFont typeface="Arial" panose="020B0604020202090204" pitchFamily="34" charset="0"/>
              <a:buNone/>
            </a:pPr>
            <a:endParaRPr lang="en-US" altLang="zh-CN" sz="1800" b="1">
              <a:latin typeface="Arial" panose="020B0604020202090204" pitchFamily="34" charset="0"/>
              <a:ea typeface="宋体" panose="02010600030101010101" pitchFamily="2" charset="-122"/>
            </a:endParaRPr>
          </a:p>
          <a:p>
            <a:pPr eaLnBrk="1" hangingPunct="1">
              <a:lnSpc>
                <a:spcPct val="100000"/>
              </a:lnSpc>
              <a:spcBef>
                <a:spcPct val="0"/>
              </a:spcBef>
              <a:buClrTx/>
              <a:buSzTx/>
              <a:buFont typeface="Arial" panose="020B0604020202090204" pitchFamily="34" charset="0"/>
              <a:buNone/>
            </a:pPr>
            <a:r>
              <a:rPr lang="en-US" altLang="zh-CN" sz="1800" b="1">
                <a:latin typeface="Arial" panose="020B0604020202090204" pitchFamily="34" charset="0"/>
                <a:ea typeface="宋体" panose="02010600030101010101" pitchFamily="2" charset="-122"/>
              </a:rPr>
              <a:t> </a:t>
            </a:r>
            <a:endParaRPr lang="en-US" altLang="zh-CN" sz="1800" b="1">
              <a:latin typeface="Arial" panose="020B0604020202090204" pitchFamily="34" charset="0"/>
              <a:ea typeface="宋体" panose="02010600030101010101" pitchFamily="2" charset="-122"/>
            </a:endParaRPr>
          </a:p>
          <a:p>
            <a:pPr eaLnBrk="1" hangingPunct="1">
              <a:lnSpc>
                <a:spcPct val="100000"/>
              </a:lnSpc>
              <a:spcBef>
                <a:spcPct val="0"/>
              </a:spcBef>
              <a:buClrTx/>
              <a:buSzTx/>
              <a:buFont typeface="Arial" panose="020B0604020202090204" pitchFamily="34" charset="0"/>
              <a:buNone/>
            </a:pPr>
            <a:r>
              <a:rPr lang="en-US" altLang="zh-CN" b="1">
                <a:latin typeface="Arial" panose="020B0604020202090204" pitchFamily="34" charset="0"/>
                <a:ea typeface="宋体" panose="02010600030101010101" pitchFamily="2" charset="-122"/>
              </a:rPr>
              <a:t> </a:t>
            </a:r>
            <a:endParaRPr lang="en-US" altLang="zh-CN" b="1">
              <a:latin typeface="Arial" panose="020B0604020202090204" pitchFamily="34" charset="0"/>
              <a:ea typeface="宋体" panose="02010600030101010101" pitchFamily="2" charset="-122"/>
            </a:endParaRPr>
          </a:p>
          <a:p>
            <a:pPr eaLnBrk="1" hangingPunct="1">
              <a:lnSpc>
                <a:spcPct val="100000"/>
              </a:lnSpc>
              <a:spcBef>
                <a:spcPct val="0"/>
              </a:spcBef>
              <a:buClrTx/>
              <a:buSzTx/>
              <a:buFont typeface="Wingdings" panose="05000000000000000000" pitchFamily="2" charset="2"/>
              <a:buNone/>
            </a:pPr>
            <a:endParaRPr lang="en-US" altLang="zh-CN" sz="1800">
              <a:latin typeface="Arial" panose="020B0604020202090204" pitchFamily="34" charset="0"/>
              <a:ea typeface="宋体" panose="02010600030101010101" pitchFamily="2" charset="-122"/>
            </a:endParaRPr>
          </a:p>
          <a:p>
            <a:pPr eaLnBrk="1" hangingPunct="1">
              <a:lnSpc>
                <a:spcPct val="100000"/>
              </a:lnSpc>
              <a:spcBef>
                <a:spcPct val="0"/>
              </a:spcBef>
              <a:buClrTx/>
              <a:buSzTx/>
              <a:buFont typeface="Arial" panose="020B0604020202090204" pitchFamily="34" charset="0"/>
              <a:buNone/>
            </a:pPr>
            <a:r>
              <a:rPr lang="en-US" altLang="zh-CN" sz="1800" b="1">
                <a:latin typeface="Arial" panose="020B0604020202090204" pitchFamily="34" charset="0"/>
                <a:ea typeface="宋体" panose="02010600030101010101" pitchFamily="2" charset="-122"/>
              </a:rPr>
              <a:t> </a:t>
            </a:r>
            <a:endParaRPr lang="en-US" altLang="zh-CN" sz="1800" b="1">
              <a:latin typeface="Arial" panose="020B0604020202090204" pitchFamily="34" charset="0"/>
              <a:ea typeface="宋体" panose="02010600030101010101" pitchFamily="2" charset="-122"/>
            </a:endParaRPr>
          </a:p>
          <a:p>
            <a:pPr eaLnBrk="1" hangingPunct="1">
              <a:lnSpc>
                <a:spcPct val="100000"/>
              </a:lnSpc>
              <a:spcBef>
                <a:spcPct val="0"/>
              </a:spcBef>
              <a:buClrTx/>
              <a:buSzTx/>
              <a:buFont typeface="Arial" panose="020B0604020202090204" pitchFamily="34" charset="0"/>
              <a:buNone/>
            </a:pPr>
            <a:endParaRPr lang="zh-CN" altLang="en-US" sz="1800" b="1">
              <a:latin typeface="Arial" panose="020B0604020202090204" pitchFamily="34" charset="0"/>
              <a:ea typeface="宋体" panose="02010600030101010101" pitchFamily="2" charset="-122"/>
            </a:endParaRPr>
          </a:p>
          <a:p>
            <a:pPr eaLnBrk="1" hangingPunct="1">
              <a:lnSpc>
                <a:spcPct val="100000"/>
              </a:lnSpc>
              <a:spcBef>
                <a:spcPct val="0"/>
              </a:spcBef>
              <a:buClrTx/>
              <a:buSzTx/>
              <a:buFont typeface="Arial" panose="020B0604020202090204" pitchFamily="34" charset="0"/>
              <a:buNone/>
            </a:pPr>
            <a:endParaRPr lang="zh-CN" altLang="en-US" sz="1800">
              <a:latin typeface="Arial" panose="020B0604020202090204" pitchFamily="34" charset="0"/>
              <a:ea typeface="宋体" panose="02010600030101010101" pitchFamily="2" charset="-122"/>
            </a:endParaRPr>
          </a:p>
        </p:txBody>
      </p:sp>
      <p:sp>
        <p:nvSpPr>
          <p:cNvPr id="10246" name="矩形 2"/>
          <p:cNvSpPr>
            <a:spLocks noChangeArrowheads="1"/>
          </p:cNvSpPr>
          <p:nvPr/>
        </p:nvSpPr>
        <p:spPr bwMode="auto">
          <a:xfrm>
            <a:off x="1331640" y="754151"/>
            <a:ext cx="741682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None/>
            </a:pPr>
            <a:r>
              <a:rPr lang="en-US" altLang="zh-CN" b="1" dirty="0" smtClean="0"/>
              <a:t>《</a:t>
            </a:r>
            <a:r>
              <a:rPr lang="zh-CN" altLang="zh-CN" b="1" dirty="0" smtClean="0"/>
              <a:t>习近平在中国共产党第十九次全国代表大会上的报告</a:t>
            </a:r>
            <a:r>
              <a:rPr lang="en-US" altLang="zh-CN" b="1" dirty="0" smtClean="0"/>
              <a:t>》2017.11</a:t>
            </a:r>
            <a:endParaRPr lang="en-US" altLang="zh-CN" b="1" dirty="0" smtClean="0"/>
          </a:p>
          <a:p>
            <a:pPr>
              <a:lnSpc>
                <a:spcPct val="100000"/>
              </a:lnSpc>
              <a:spcBef>
                <a:spcPct val="0"/>
              </a:spcBef>
              <a:buClrTx/>
              <a:buSzTx/>
              <a:buNone/>
            </a:pPr>
            <a:endParaRPr lang="zh-CN" altLang="en-US" sz="1800" b="1" dirty="0">
              <a:latin typeface="Arial" panose="020B0604020202090204" pitchFamily="34" charset="0"/>
              <a:ea typeface="宋体" panose="02010600030101010101" pitchFamily="2" charset="-122"/>
            </a:endParaRPr>
          </a:p>
        </p:txBody>
      </p:sp>
      <p:sp>
        <p:nvSpPr>
          <p:cNvPr id="4" name="矩形 3"/>
          <p:cNvSpPr/>
          <p:nvPr/>
        </p:nvSpPr>
        <p:spPr>
          <a:xfrm>
            <a:off x="359152" y="1110092"/>
            <a:ext cx="8713093" cy="3476625"/>
          </a:xfrm>
          <a:prstGeom prst="rect">
            <a:avLst/>
          </a:prstGeom>
        </p:spPr>
        <p:txBody>
          <a:bodyPr wrap="square">
            <a:spAutoFit/>
          </a:bodyPr>
          <a:lstStyle/>
          <a:p>
            <a:r>
              <a:rPr lang="zh-CN" altLang="zh-CN" sz="1400" b="1" dirty="0"/>
              <a:t>七、</a:t>
            </a:r>
            <a:r>
              <a:rPr lang="zh-CN" altLang="zh-CN" sz="1400" b="1" dirty="0">
                <a:solidFill>
                  <a:srgbClr val="FF0000"/>
                </a:solidFill>
              </a:rPr>
              <a:t>坚定文化自信</a:t>
            </a:r>
            <a:r>
              <a:rPr lang="zh-CN" altLang="zh-CN" sz="1400" b="1" dirty="0"/>
              <a:t>，推动社会主义文化繁荣兴盛</a:t>
            </a:r>
            <a:endParaRPr lang="zh-CN" altLang="zh-CN" sz="1400" dirty="0"/>
          </a:p>
          <a:p>
            <a:pPr algn="just">
              <a:defRPr/>
            </a:pPr>
            <a:endParaRPr lang="en-US" altLang="zh-CN" sz="1400" b="1" dirty="0" smtClean="0"/>
          </a:p>
          <a:p>
            <a:pPr algn="just">
              <a:defRPr/>
            </a:pPr>
            <a:r>
              <a:rPr lang="zh-CN" altLang="en-US" sz="1200" b="1" dirty="0" smtClean="0"/>
              <a:t>（一）</a:t>
            </a:r>
            <a:r>
              <a:rPr lang="zh-CN" altLang="zh-CN" sz="1200" b="1" dirty="0" smtClean="0"/>
              <a:t>牢牢掌握</a:t>
            </a:r>
            <a:r>
              <a:rPr lang="zh-CN" altLang="zh-CN" sz="1200" b="1" dirty="0" smtClean="0">
                <a:solidFill>
                  <a:srgbClr val="FF0000"/>
                </a:solidFill>
              </a:rPr>
              <a:t>意识形态工作领导权</a:t>
            </a:r>
            <a:r>
              <a:rPr lang="zh-CN" altLang="zh-CN" sz="1200" b="1" dirty="0" smtClean="0"/>
              <a:t>。</a:t>
            </a:r>
            <a:endParaRPr lang="zh-CN" altLang="zh-CN" sz="1200" dirty="0"/>
          </a:p>
          <a:p>
            <a:pPr algn="just">
              <a:defRPr/>
            </a:pPr>
            <a:r>
              <a:rPr lang="en-US" altLang="zh-CN" sz="1200" dirty="0" smtClean="0"/>
              <a:t>……..</a:t>
            </a:r>
            <a:r>
              <a:rPr lang="zh-CN" altLang="zh-CN" sz="1200" b="1" dirty="0" smtClean="0"/>
              <a:t>坚持</a:t>
            </a:r>
            <a:r>
              <a:rPr lang="zh-CN" altLang="zh-CN" sz="1200" b="1" dirty="0"/>
              <a:t>正确舆论导向，</a:t>
            </a:r>
            <a:r>
              <a:rPr lang="zh-CN" altLang="zh-CN" sz="1200" dirty="0" smtClean="0"/>
              <a:t>高度重视</a:t>
            </a:r>
            <a:r>
              <a:rPr lang="zh-CN" altLang="zh-CN" sz="1200" dirty="0"/>
              <a:t>传播手段建设和创新，</a:t>
            </a:r>
            <a:r>
              <a:rPr lang="zh-CN" altLang="zh-CN" sz="1200" dirty="0" smtClean="0"/>
              <a:t>提高</a:t>
            </a:r>
            <a:r>
              <a:rPr lang="en-US" altLang="zh-CN" sz="1200" dirty="0" smtClean="0"/>
              <a:t>…..</a:t>
            </a:r>
            <a:r>
              <a:rPr lang="zh-CN" altLang="zh-CN" sz="1200" dirty="0" smtClean="0"/>
              <a:t>传播</a:t>
            </a:r>
            <a:r>
              <a:rPr lang="zh-CN" altLang="zh-CN" sz="1200" dirty="0"/>
              <a:t>力、引导力、影响力、公信力。加强互联网内容</a:t>
            </a:r>
            <a:r>
              <a:rPr lang="zh-CN" altLang="zh-CN" sz="1200" dirty="0" smtClean="0"/>
              <a:t>建设</a:t>
            </a:r>
            <a:r>
              <a:rPr lang="en-US" altLang="zh-CN" sz="1200" dirty="0"/>
              <a:t>……..</a:t>
            </a:r>
            <a:endParaRPr lang="en-US" altLang="zh-CN" sz="1200" b="1" kern="100" dirty="0">
              <a:solidFill>
                <a:srgbClr val="FF0000"/>
              </a:solidFill>
              <a:latin typeface="Calibri" panose="020F0502020204030204" pitchFamily="34" charset="0"/>
              <a:cs typeface="Times New Roman" panose="02020503050405090304" pitchFamily="18" charset="0"/>
              <a:sym typeface="+mn-ea"/>
            </a:endParaRPr>
          </a:p>
          <a:p>
            <a:pPr algn="just">
              <a:defRPr/>
            </a:pPr>
            <a:endParaRPr lang="en-US" altLang="zh-CN" sz="1200" dirty="0" smtClean="0"/>
          </a:p>
          <a:p>
            <a:pPr lvl="0"/>
            <a:r>
              <a:rPr lang="zh-CN" altLang="en-US" sz="1200" b="1" dirty="0" smtClean="0"/>
              <a:t>（二）</a:t>
            </a:r>
            <a:r>
              <a:rPr lang="zh-CN" altLang="zh-CN" sz="1200" b="1" dirty="0"/>
              <a:t>培育和践行</a:t>
            </a:r>
            <a:r>
              <a:rPr lang="zh-CN" altLang="zh-CN" sz="1200" b="1" dirty="0">
                <a:solidFill>
                  <a:srgbClr val="FF0000"/>
                </a:solidFill>
              </a:rPr>
              <a:t>社会主义核心</a:t>
            </a:r>
            <a:r>
              <a:rPr lang="zh-CN" altLang="zh-CN" sz="1200" b="1" dirty="0" smtClean="0">
                <a:solidFill>
                  <a:srgbClr val="FF0000"/>
                </a:solidFill>
              </a:rPr>
              <a:t>价值观</a:t>
            </a:r>
            <a:r>
              <a:rPr lang="en-US" altLang="zh-CN" sz="1200" b="1" dirty="0" smtClean="0">
                <a:solidFill>
                  <a:srgbClr val="FF0000"/>
                </a:solidFill>
              </a:rPr>
              <a:t> </a:t>
            </a:r>
            <a:endParaRPr lang="zh-CN" altLang="zh-CN" sz="1200" dirty="0">
              <a:solidFill>
                <a:srgbClr val="FF0000"/>
              </a:solidFill>
            </a:endParaRPr>
          </a:p>
          <a:p>
            <a:r>
              <a:rPr lang="zh-CN" altLang="zh-CN" sz="1200" dirty="0"/>
              <a:t>社会主义核心价值观是当代中国精神的集中体现，凝结着全体人民共同的价值追求。要以培养担当民族复兴大任的时代新人为着眼点，强化教育引导、实践养成、制度</a:t>
            </a:r>
            <a:r>
              <a:rPr lang="zh-CN" altLang="zh-CN" sz="1200" dirty="0" smtClean="0"/>
              <a:t>保障</a:t>
            </a:r>
            <a:r>
              <a:rPr lang="en-US" altLang="zh-CN" sz="1200" dirty="0" smtClean="0"/>
              <a:t>……..</a:t>
            </a:r>
            <a:endParaRPr lang="en-US" altLang="zh-CN" sz="1200" dirty="0" smtClean="0"/>
          </a:p>
          <a:p>
            <a:endParaRPr lang="en-US" altLang="zh-CN" sz="1200" b="1" kern="100" dirty="0">
              <a:solidFill>
                <a:srgbClr val="FF0000"/>
              </a:solidFill>
              <a:latin typeface="Calibri" panose="020F0502020204030204" pitchFamily="34" charset="0"/>
              <a:cs typeface="Times New Roman" panose="02020503050405090304" pitchFamily="18" charset="0"/>
              <a:sym typeface="+mn-ea"/>
            </a:endParaRPr>
          </a:p>
          <a:p>
            <a:pPr lvl="0"/>
            <a:r>
              <a:rPr lang="zh-CN" altLang="en-US" sz="1200" b="1" dirty="0" smtClean="0"/>
              <a:t>（三）</a:t>
            </a:r>
            <a:r>
              <a:rPr lang="zh-CN" altLang="zh-CN" sz="1200" b="1" dirty="0" smtClean="0"/>
              <a:t>加强</a:t>
            </a:r>
            <a:r>
              <a:rPr lang="zh-CN" altLang="zh-CN" sz="1200" b="1" dirty="0"/>
              <a:t>思想道德</a:t>
            </a:r>
            <a:r>
              <a:rPr lang="zh-CN" altLang="zh-CN" sz="1200" b="1" dirty="0" smtClean="0"/>
              <a:t>建设</a:t>
            </a:r>
            <a:r>
              <a:rPr lang="en-US" altLang="zh-CN" sz="1200" b="1" dirty="0" smtClean="0"/>
              <a:t> </a:t>
            </a:r>
            <a:endParaRPr lang="zh-CN" altLang="zh-CN" sz="1200" dirty="0"/>
          </a:p>
          <a:p>
            <a:r>
              <a:rPr lang="zh-CN" altLang="zh-CN" sz="1200" dirty="0" smtClean="0"/>
              <a:t>广泛</a:t>
            </a:r>
            <a:r>
              <a:rPr lang="zh-CN" altLang="zh-CN" sz="1200" dirty="0"/>
              <a:t>开展理想信念教育，深化中国特色社会主义和中国梦宣传教育，弘扬民族精神和时代精神，</a:t>
            </a:r>
            <a:r>
              <a:rPr lang="zh-CN" altLang="zh-CN" sz="1200" dirty="0">
                <a:solidFill>
                  <a:srgbClr val="FF0000"/>
                </a:solidFill>
              </a:rPr>
              <a:t>加强爱国主义、集体主义、社会主义教育，引导人们树立正确的历史观、民族观、国家观、文化观</a:t>
            </a:r>
            <a:r>
              <a:rPr lang="zh-CN" altLang="zh-CN" sz="1200" dirty="0" smtClean="0">
                <a:solidFill>
                  <a:srgbClr val="FF0000"/>
                </a:solidFill>
              </a:rPr>
              <a:t>。</a:t>
            </a:r>
            <a:endParaRPr lang="en-US" altLang="zh-CN" sz="1200" dirty="0" smtClean="0">
              <a:solidFill>
                <a:srgbClr val="FF0000"/>
              </a:solidFill>
            </a:endParaRPr>
          </a:p>
          <a:p>
            <a:endParaRPr lang="zh-CN" altLang="zh-CN" sz="1200" dirty="0">
              <a:sym typeface="+mn-ea"/>
            </a:endParaRPr>
          </a:p>
          <a:p>
            <a:pPr algn="just">
              <a:defRPr/>
            </a:pPr>
            <a:r>
              <a:rPr lang="zh-CN" altLang="en-US" sz="1200" b="1" dirty="0" smtClean="0"/>
              <a:t>（四）</a:t>
            </a:r>
            <a:r>
              <a:rPr lang="zh-CN" altLang="zh-CN" sz="1200" b="1" dirty="0"/>
              <a:t>繁荣发展社会主义文艺。</a:t>
            </a:r>
            <a:endParaRPr lang="zh-CN" altLang="zh-CN" sz="1200" dirty="0"/>
          </a:p>
          <a:p>
            <a:pPr algn="just">
              <a:defRPr/>
            </a:pPr>
            <a:r>
              <a:rPr lang="zh-CN" altLang="zh-CN" sz="1200" dirty="0"/>
              <a:t>加强</a:t>
            </a:r>
            <a:r>
              <a:rPr lang="zh-CN" altLang="zh-CN" sz="1200" dirty="0">
                <a:solidFill>
                  <a:srgbClr val="FF0000"/>
                </a:solidFill>
              </a:rPr>
              <a:t>现实题材创作，不断推出讴歌党、讴歌祖国、讴歌人民、讴歌英雄的精品力作</a:t>
            </a:r>
            <a:r>
              <a:rPr lang="zh-CN" altLang="zh-CN" sz="1200" dirty="0" smtClean="0"/>
              <a:t>。</a:t>
            </a:r>
            <a:endParaRPr lang="en-US" altLang="zh-CN" sz="1200" dirty="0" smtClean="0"/>
          </a:p>
          <a:p>
            <a:pPr algn="just">
              <a:defRPr/>
            </a:pPr>
            <a:endParaRPr lang="en-US" altLang="zh-CN" sz="1200" dirty="0" smtClean="0"/>
          </a:p>
          <a:p>
            <a:pPr lvl="0"/>
            <a:r>
              <a:rPr lang="zh-CN" altLang="en-US" sz="1200" b="1" dirty="0" smtClean="0"/>
              <a:t>（五）</a:t>
            </a:r>
            <a:r>
              <a:rPr lang="zh-CN" altLang="zh-CN" sz="1200" b="1" dirty="0" smtClean="0"/>
              <a:t>推动</a:t>
            </a:r>
            <a:r>
              <a:rPr lang="zh-CN" altLang="zh-CN" sz="1200" b="1" dirty="0"/>
              <a:t>文化事业和文化产业发展。</a:t>
            </a:r>
            <a:endParaRPr lang="zh-CN" altLang="zh-CN" sz="1200" dirty="0"/>
          </a:p>
          <a:p>
            <a:r>
              <a:rPr lang="zh-CN" altLang="zh-CN" sz="1200" dirty="0" smtClean="0"/>
              <a:t>加快</a:t>
            </a:r>
            <a:r>
              <a:rPr lang="zh-CN" altLang="zh-CN" sz="1200" dirty="0"/>
              <a:t>构建把</a:t>
            </a:r>
            <a:r>
              <a:rPr lang="zh-CN" altLang="zh-CN" sz="1200" dirty="0">
                <a:solidFill>
                  <a:srgbClr val="FF0000"/>
                </a:solidFill>
              </a:rPr>
              <a:t>社会效益放在首位、社会效益和经济效益相统一</a:t>
            </a:r>
            <a:r>
              <a:rPr lang="zh-CN" altLang="zh-CN" sz="1200" dirty="0"/>
              <a:t>的体制机制。</a:t>
            </a:r>
            <a:r>
              <a:rPr lang="zh-CN" altLang="zh-CN" sz="1200" dirty="0">
                <a:solidFill>
                  <a:srgbClr val="FF0000"/>
                </a:solidFill>
              </a:rPr>
              <a:t>完善公共文化服务体系，</a:t>
            </a:r>
            <a:r>
              <a:rPr lang="zh-CN" altLang="zh-CN" sz="1200" dirty="0"/>
              <a:t>深入实施文化惠民工程，</a:t>
            </a:r>
            <a:endParaRPr lang="zh-CN" altLang="zh-CN" sz="1200" kern="100" dirty="0">
              <a:latin typeface="Calibri" panose="020F0502020204030204" pitchFamily="34" charset="0"/>
              <a:cs typeface="Times New Roman" panose="02020503050405090304" pitchFamily="18" charset="0"/>
              <a:sym typeface="+mn-ea"/>
            </a:endParaRPr>
          </a:p>
        </p:txBody>
      </p:sp>
      <p:sp>
        <p:nvSpPr>
          <p:cNvPr id="6" name="矩形 5"/>
          <p:cNvSpPr/>
          <p:nvPr/>
        </p:nvSpPr>
        <p:spPr>
          <a:xfrm>
            <a:off x="2004472" y="4486624"/>
            <a:ext cx="4248472" cy="584775"/>
          </a:xfrm>
          <a:prstGeom prst="rect">
            <a:avLst/>
          </a:prstGeom>
        </p:spPr>
        <p:txBody>
          <a:bodyPr wrap="square">
            <a:spAutoFit/>
          </a:bodyPr>
          <a:lstStyle/>
          <a:p>
            <a:pPr lvl="0">
              <a:defRPr/>
            </a:pPr>
            <a:r>
              <a:rPr lang="en-US" altLang="zh-CN" sz="1400" dirty="0" smtClean="0"/>
              <a:t> </a:t>
            </a:r>
            <a:endParaRPr lang="en-US" altLang="zh-CN" sz="1400" dirty="0" smtClean="0">
              <a:sym typeface="+mn-ea"/>
            </a:endParaRPr>
          </a:p>
          <a:p>
            <a:pPr>
              <a:defRPr/>
            </a:pPr>
            <a:r>
              <a:rPr lang="zh-CN" altLang="en-US" dirty="0"/>
              <a:t>文化建设的基础</a:t>
            </a:r>
            <a:r>
              <a:rPr lang="zh-CN" altLang="en-US" dirty="0" smtClean="0"/>
              <a:t>工程之一：</a:t>
            </a:r>
            <a:r>
              <a:rPr lang="zh-CN" altLang="en-US" b="1" dirty="0" smtClean="0"/>
              <a:t>全民阅读</a:t>
            </a:r>
            <a:endParaRPr lang="zh-CN" altLang="zh-CN" sz="1400" kern="100" dirty="0">
              <a:latin typeface="Calibri" panose="020F0502020204030204" pitchFamily="34" charset="0"/>
              <a:cs typeface="Times New Roman" panose="0202050305040509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46"/>
          <p:cNvSpPr txBox="1"/>
          <p:nvPr/>
        </p:nvSpPr>
        <p:spPr>
          <a:xfrm>
            <a:off x="3837305" y="1610360"/>
            <a:ext cx="3470910" cy="781050"/>
          </a:xfrm>
          <a:prstGeom prst="rect">
            <a:avLst/>
          </a:prstGeom>
          <a:noFill/>
        </p:spPr>
        <p:txBody>
          <a:bodyPr wrap="none" lIns="0" tIns="0" rIns="0" bIns="0" anchor="ctr" anchorCtr="0">
            <a:normAutofit/>
          </a:bodyPr>
          <a:lstStyle/>
          <a:p>
            <a:r>
              <a:rPr lang="zh-CN" altLang="en-US" sz="4000" b="1" dirty="0">
                <a:solidFill>
                  <a:schemeClr val="tx1">
                    <a:lumMod val="85000"/>
                    <a:lumOff val="15000"/>
                  </a:schemeClr>
                </a:solidFill>
                <a:latin typeface="+mn-lt"/>
                <a:ea typeface="+mn-ea"/>
                <a:cs typeface="+mn-ea"/>
                <a:sym typeface="+mn-lt"/>
              </a:rPr>
              <a:t>公司简介</a:t>
            </a:r>
            <a:endParaRPr lang="zh-CN" altLang="en-US" sz="4000" b="1" dirty="0">
              <a:solidFill>
                <a:schemeClr val="tx1">
                  <a:lumMod val="85000"/>
                  <a:lumOff val="15000"/>
                </a:schemeClr>
              </a:solidFill>
              <a:latin typeface="+mn-lt"/>
              <a:ea typeface="+mn-ea"/>
              <a:cs typeface="+mn-ea"/>
              <a:sym typeface="+mn-lt"/>
            </a:endParaRPr>
          </a:p>
        </p:txBody>
      </p:sp>
      <p:sp>
        <p:nvSpPr>
          <p:cNvPr id="4" name="矩形 3"/>
          <p:cNvSpPr/>
          <p:nvPr/>
        </p:nvSpPr>
        <p:spPr>
          <a:xfrm>
            <a:off x="1821104" y="1635646"/>
            <a:ext cx="1728192" cy="172819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202591" y="2800474"/>
            <a:ext cx="1008112" cy="1008112"/>
          </a:xfrm>
          <a:prstGeom prst="rect">
            <a:avLst/>
          </a:prstGeom>
          <a:solidFill>
            <a:srgbClr val="0B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202455" y="2800548"/>
            <a:ext cx="1498969" cy="922020"/>
          </a:xfrm>
          <a:prstGeom prst="rect">
            <a:avLst/>
          </a:prstGeom>
        </p:spPr>
        <p:txBody>
          <a:bodyPr wrap="square">
            <a:spAutoFit/>
          </a:bodyPr>
          <a:lstStyle/>
          <a:p>
            <a:pPr fontAlgn="auto">
              <a:spcBef>
                <a:spcPts val="0"/>
              </a:spcBef>
              <a:spcAft>
                <a:spcPts val="0"/>
              </a:spcAft>
              <a:defRPr/>
            </a:pPr>
            <a:r>
              <a:rPr lang="en-US" altLang="zh-CN" sz="5400" spc="300" dirty="0">
                <a:solidFill>
                  <a:schemeClr val="bg1"/>
                </a:solidFill>
                <a:latin typeface="Agency FB" panose="020B0503020202020204" pitchFamily="34" charset="0"/>
                <a:cs typeface="+mn-ea"/>
                <a:sym typeface="+mn-lt"/>
              </a:rPr>
              <a:t>02</a:t>
            </a:r>
            <a:endParaRPr lang="zh-CN" altLang="en-US" sz="5400" spc="300" dirty="0">
              <a:solidFill>
                <a:schemeClr val="bg1"/>
              </a:solidFill>
              <a:latin typeface="Agency FB" panose="020B0503020202020204" pitchFamily="34" charset="0"/>
              <a:cs typeface="+mn-ea"/>
              <a:sym typeface="+mn-lt"/>
            </a:endParaRPr>
          </a:p>
        </p:txBody>
      </p:sp>
      <p:sp>
        <p:nvSpPr>
          <p:cNvPr id="18" name="平行四边形 17"/>
          <p:cNvSpPr/>
          <p:nvPr/>
        </p:nvSpPr>
        <p:spPr>
          <a:xfrm>
            <a:off x="79606" y="0"/>
            <a:ext cx="1338205" cy="5143500"/>
          </a:xfrm>
          <a:prstGeom prst="parallelogram">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平行四边形 46"/>
          <p:cNvSpPr/>
          <p:nvPr/>
        </p:nvSpPr>
        <p:spPr>
          <a:xfrm>
            <a:off x="178219" y="0"/>
            <a:ext cx="1338205" cy="5143500"/>
          </a:xfrm>
          <a:prstGeom prst="parallelogram">
            <a:avLst>
              <a:gd name="adj" fmla="val 0"/>
            </a:avLst>
          </a:prstGeom>
          <a:solidFill>
            <a:srgbClr val="0B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1" name="组合 200"/>
          <p:cNvGrpSpPr/>
          <p:nvPr/>
        </p:nvGrpSpPr>
        <p:grpSpPr>
          <a:xfrm>
            <a:off x="6809105" y="2981960"/>
            <a:ext cx="2273300" cy="2292985"/>
            <a:chOff x="-8677773" y="-3051174"/>
            <a:chExt cx="6986830" cy="7046911"/>
          </a:xfrm>
          <a:solidFill>
            <a:srgbClr val="0C6A92"/>
          </a:solidFill>
        </p:grpSpPr>
        <p:sp>
          <p:nvSpPr>
            <p:cNvPr id="202" name="Rectangle 42"/>
            <p:cNvSpPr>
              <a:spLocks noChangeArrowheads="1"/>
            </p:cNvSpPr>
            <p:nvPr/>
          </p:nvSpPr>
          <p:spPr bwMode="auto">
            <a:xfrm>
              <a:off x="-8677773"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3" name="Rectangle 43"/>
            <p:cNvSpPr>
              <a:spLocks noChangeArrowheads="1"/>
            </p:cNvSpPr>
            <p:nvPr/>
          </p:nvSpPr>
          <p:spPr bwMode="auto">
            <a:xfrm>
              <a:off x="-8592044"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4" name="Rectangle 44"/>
            <p:cNvSpPr>
              <a:spLocks noChangeArrowheads="1"/>
            </p:cNvSpPr>
            <p:nvPr/>
          </p:nvSpPr>
          <p:spPr bwMode="auto">
            <a:xfrm>
              <a:off x="-8417414"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5" name="Rectangle 45"/>
            <p:cNvSpPr>
              <a:spLocks noChangeArrowheads="1"/>
            </p:cNvSpPr>
            <p:nvPr/>
          </p:nvSpPr>
          <p:spPr bwMode="auto">
            <a:xfrm>
              <a:off x="-8331685"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6" name="Rectangle 46"/>
            <p:cNvSpPr>
              <a:spLocks noChangeArrowheads="1"/>
            </p:cNvSpPr>
            <p:nvPr/>
          </p:nvSpPr>
          <p:spPr bwMode="auto">
            <a:xfrm>
              <a:off x="-8506317"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07" name="Rectangle 47"/>
            <p:cNvSpPr>
              <a:spLocks noChangeArrowheads="1"/>
            </p:cNvSpPr>
            <p:nvPr/>
          </p:nvSpPr>
          <p:spPr bwMode="auto">
            <a:xfrm>
              <a:off x="-8331685"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08" name="Rectangle 48"/>
            <p:cNvSpPr>
              <a:spLocks noChangeArrowheads="1"/>
            </p:cNvSpPr>
            <p:nvPr/>
          </p:nvSpPr>
          <p:spPr bwMode="auto">
            <a:xfrm>
              <a:off x="-8677773" y="6699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9" name="Rectangle 49"/>
            <p:cNvSpPr>
              <a:spLocks noChangeArrowheads="1"/>
            </p:cNvSpPr>
            <p:nvPr/>
          </p:nvSpPr>
          <p:spPr bwMode="auto">
            <a:xfrm>
              <a:off x="-8506317"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0" name="Rectangle 50"/>
            <p:cNvSpPr>
              <a:spLocks noChangeArrowheads="1"/>
            </p:cNvSpPr>
            <p:nvPr/>
          </p:nvSpPr>
          <p:spPr bwMode="auto">
            <a:xfrm>
              <a:off x="-8245958"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1" name="Rectangle 51"/>
            <p:cNvSpPr>
              <a:spLocks noChangeArrowheads="1"/>
            </p:cNvSpPr>
            <p:nvPr/>
          </p:nvSpPr>
          <p:spPr bwMode="auto">
            <a:xfrm>
              <a:off x="-8677773"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2" name="Rectangle 52"/>
            <p:cNvSpPr>
              <a:spLocks noChangeArrowheads="1"/>
            </p:cNvSpPr>
            <p:nvPr/>
          </p:nvSpPr>
          <p:spPr bwMode="auto">
            <a:xfrm>
              <a:off x="-8592044"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3" name="Rectangle 53"/>
            <p:cNvSpPr>
              <a:spLocks noChangeArrowheads="1"/>
            </p:cNvSpPr>
            <p:nvPr/>
          </p:nvSpPr>
          <p:spPr bwMode="auto">
            <a:xfrm>
              <a:off x="-8417414"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4" name="Rectangle 54"/>
            <p:cNvSpPr>
              <a:spLocks noChangeArrowheads="1"/>
            </p:cNvSpPr>
            <p:nvPr/>
          </p:nvSpPr>
          <p:spPr bwMode="auto">
            <a:xfrm>
              <a:off x="-8245958"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5" name="Rectangle 55"/>
            <p:cNvSpPr>
              <a:spLocks noChangeArrowheads="1"/>
            </p:cNvSpPr>
            <p:nvPr/>
          </p:nvSpPr>
          <p:spPr bwMode="auto">
            <a:xfrm>
              <a:off x="-8592044"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6" name="Rectangle 56"/>
            <p:cNvSpPr>
              <a:spLocks noChangeArrowheads="1"/>
            </p:cNvSpPr>
            <p:nvPr/>
          </p:nvSpPr>
          <p:spPr bwMode="auto">
            <a:xfrm>
              <a:off x="-8506317"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7" name="Rectangle 57"/>
            <p:cNvSpPr>
              <a:spLocks noChangeArrowheads="1"/>
            </p:cNvSpPr>
            <p:nvPr/>
          </p:nvSpPr>
          <p:spPr bwMode="auto">
            <a:xfrm>
              <a:off x="-8245958"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8" name="Rectangle 58"/>
            <p:cNvSpPr>
              <a:spLocks noChangeArrowheads="1"/>
            </p:cNvSpPr>
            <p:nvPr/>
          </p:nvSpPr>
          <p:spPr bwMode="auto">
            <a:xfrm>
              <a:off x="-8677773" y="9398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19" name="Rectangle 59"/>
            <p:cNvSpPr>
              <a:spLocks noChangeArrowheads="1"/>
            </p:cNvSpPr>
            <p:nvPr/>
          </p:nvSpPr>
          <p:spPr bwMode="auto">
            <a:xfrm>
              <a:off x="-8506317"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0" name="Rectangle 60"/>
            <p:cNvSpPr>
              <a:spLocks noChangeArrowheads="1"/>
            </p:cNvSpPr>
            <p:nvPr/>
          </p:nvSpPr>
          <p:spPr bwMode="auto">
            <a:xfrm>
              <a:off x="-8677773"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1" name="Rectangle 61"/>
            <p:cNvSpPr>
              <a:spLocks noChangeArrowheads="1"/>
            </p:cNvSpPr>
            <p:nvPr/>
          </p:nvSpPr>
          <p:spPr bwMode="auto">
            <a:xfrm>
              <a:off x="-8592044"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2" name="Rectangle 62"/>
            <p:cNvSpPr>
              <a:spLocks noChangeArrowheads="1"/>
            </p:cNvSpPr>
            <p:nvPr/>
          </p:nvSpPr>
          <p:spPr bwMode="auto">
            <a:xfrm>
              <a:off x="-8417414"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3" name="Rectangle 63"/>
            <p:cNvSpPr>
              <a:spLocks noChangeArrowheads="1"/>
            </p:cNvSpPr>
            <p:nvPr/>
          </p:nvSpPr>
          <p:spPr bwMode="auto">
            <a:xfrm>
              <a:off x="-8331685"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4" name="Rectangle 64"/>
            <p:cNvSpPr>
              <a:spLocks noChangeArrowheads="1"/>
            </p:cNvSpPr>
            <p:nvPr/>
          </p:nvSpPr>
          <p:spPr bwMode="auto">
            <a:xfrm>
              <a:off x="-8677773"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5" name="Rectangle 65"/>
            <p:cNvSpPr>
              <a:spLocks noChangeArrowheads="1"/>
            </p:cNvSpPr>
            <p:nvPr/>
          </p:nvSpPr>
          <p:spPr bwMode="auto">
            <a:xfrm>
              <a:off x="-8506317"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6" name="Rectangle 66"/>
            <p:cNvSpPr>
              <a:spLocks noChangeArrowheads="1"/>
            </p:cNvSpPr>
            <p:nvPr/>
          </p:nvSpPr>
          <p:spPr bwMode="auto">
            <a:xfrm>
              <a:off x="-8245958"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7" name="Rectangle 67"/>
            <p:cNvSpPr>
              <a:spLocks noChangeArrowheads="1"/>
            </p:cNvSpPr>
            <p:nvPr/>
          </p:nvSpPr>
          <p:spPr bwMode="auto">
            <a:xfrm>
              <a:off x="-8592044"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28" name="Rectangle 68"/>
            <p:cNvSpPr>
              <a:spLocks noChangeArrowheads="1"/>
            </p:cNvSpPr>
            <p:nvPr/>
          </p:nvSpPr>
          <p:spPr bwMode="auto">
            <a:xfrm>
              <a:off x="-8417414" y="1206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29" name="Rectangle 69"/>
            <p:cNvSpPr>
              <a:spLocks noChangeArrowheads="1"/>
            </p:cNvSpPr>
            <p:nvPr/>
          </p:nvSpPr>
          <p:spPr bwMode="auto">
            <a:xfrm>
              <a:off x="-8592044"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0" name="Rectangle 70"/>
            <p:cNvSpPr>
              <a:spLocks noChangeArrowheads="1"/>
            </p:cNvSpPr>
            <p:nvPr/>
          </p:nvSpPr>
          <p:spPr bwMode="auto">
            <a:xfrm>
              <a:off x="-8245958"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1" name="Rectangle 71"/>
            <p:cNvSpPr>
              <a:spLocks noChangeArrowheads="1"/>
            </p:cNvSpPr>
            <p:nvPr/>
          </p:nvSpPr>
          <p:spPr bwMode="auto">
            <a:xfrm>
              <a:off x="-8677773" y="13843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2" name="Rectangle 72"/>
            <p:cNvSpPr>
              <a:spLocks noChangeArrowheads="1"/>
            </p:cNvSpPr>
            <p:nvPr/>
          </p:nvSpPr>
          <p:spPr bwMode="auto">
            <a:xfrm>
              <a:off x="-8506317" y="13843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3" name="Rectangle 73"/>
            <p:cNvSpPr>
              <a:spLocks noChangeArrowheads="1"/>
            </p:cNvSpPr>
            <p:nvPr/>
          </p:nvSpPr>
          <p:spPr bwMode="auto">
            <a:xfrm>
              <a:off x="-8417414" y="13843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4" name="Rectangle 74"/>
            <p:cNvSpPr>
              <a:spLocks noChangeArrowheads="1"/>
            </p:cNvSpPr>
            <p:nvPr/>
          </p:nvSpPr>
          <p:spPr bwMode="auto">
            <a:xfrm>
              <a:off x="-8245958" y="13843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5" name="Rectangle 75"/>
            <p:cNvSpPr>
              <a:spLocks noChangeArrowheads="1"/>
            </p:cNvSpPr>
            <p:nvPr/>
          </p:nvSpPr>
          <p:spPr bwMode="auto">
            <a:xfrm>
              <a:off x="-8677773" y="147320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6" name="Rectangle 76"/>
            <p:cNvSpPr>
              <a:spLocks noChangeArrowheads="1"/>
            </p:cNvSpPr>
            <p:nvPr/>
          </p:nvSpPr>
          <p:spPr bwMode="auto">
            <a:xfrm>
              <a:off x="-8592044"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7" name="Rectangle 77"/>
            <p:cNvSpPr>
              <a:spLocks noChangeArrowheads="1"/>
            </p:cNvSpPr>
            <p:nvPr/>
          </p:nvSpPr>
          <p:spPr bwMode="auto">
            <a:xfrm>
              <a:off x="-8677773"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8" name="Rectangle 78"/>
            <p:cNvSpPr>
              <a:spLocks noChangeArrowheads="1"/>
            </p:cNvSpPr>
            <p:nvPr/>
          </p:nvSpPr>
          <p:spPr bwMode="auto">
            <a:xfrm>
              <a:off x="-8506317"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9" name="Rectangle 79"/>
            <p:cNvSpPr>
              <a:spLocks noChangeArrowheads="1"/>
            </p:cNvSpPr>
            <p:nvPr/>
          </p:nvSpPr>
          <p:spPr bwMode="auto">
            <a:xfrm>
              <a:off x="-8331685"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0" name="Rectangle 80"/>
            <p:cNvSpPr>
              <a:spLocks noChangeArrowheads="1"/>
            </p:cNvSpPr>
            <p:nvPr/>
          </p:nvSpPr>
          <p:spPr bwMode="auto">
            <a:xfrm>
              <a:off x="-8245958"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1" name="Rectangle 81"/>
            <p:cNvSpPr>
              <a:spLocks noChangeArrowheads="1"/>
            </p:cNvSpPr>
            <p:nvPr/>
          </p:nvSpPr>
          <p:spPr bwMode="auto">
            <a:xfrm>
              <a:off x="-8592044"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42" name="Rectangle 82"/>
            <p:cNvSpPr>
              <a:spLocks noChangeArrowheads="1"/>
            </p:cNvSpPr>
            <p:nvPr/>
          </p:nvSpPr>
          <p:spPr bwMode="auto">
            <a:xfrm>
              <a:off x="-8331685"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43" name="Rectangle 83"/>
            <p:cNvSpPr>
              <a:spLocks noChangeArrowheads="1"/>
            </p:cNvSpPr>
            <p:nvPr/>
          </p:nvSpPr>
          <p:spPr bwMode="auto">
            <a:xfrm>
              <a:off x="-8592044"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4" name="Rectangle 84"/>
            <p:cNvSpPr>
              <a:spLocks noChangeArrowheads="1"/>
            </p:cNvSpPr>
            <p:nvPr/>
          </p:nvSpPr>
          <p:spPr bwMode="auto">
            <a:xfrm>
              <a:off x="-8417414"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5" name="Rectangle 85"/>
            <p:cNvSpPr>
              <a:spLocks noChangeArrowheads="1"/>
            </p:cNvSpPr>
            <p:nvPr/>
          </p:nvSpPr>
          <p:spPr bwMode="auto">
            <a:xfrm>
              <a:off x="-8417414" y="18303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6" name="Rectangle 86"/>
            <p:cNvSpPr>
              <a:spLocks noChangeArrowheads="1"/>
            </p:cNvSpPr>
            <p:nvPr/>
          </p:nvSpPr>
          <p:spPr bwMode="auto">
            <a:xfrm>
              <a:off x="-8245958"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7" name="Rectangle 87"/>
            <p:cNvSpPr>
              <a:spLocks noChangeArrowheads="1"/>
            </p:cNvSpPr>
            <p:nvPr/>
          </p:nvSpPr>
          <p:spPr bwMode="auto">
            <a:xfrm>
              <a:off x="-8677773" y="19224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48" name="Rectangle 88"/>
            <p:cNvSpPr>
              <a:spLocks noChangeArrowheads="1"/>
            </p:cNvSpPr>
            <p:nvPr/>
          </p:nvSpPr>
          <p:spPr bwMode="auto">
            <a:xfrm>
              <a:off x="-8592044"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49" name="Rectangle 89"/>
            <p:cNvSpPr>
              <a:spLocks noChangeArrowheads="1"/>
            </p:cNvSpPr>
            <p:nvPr/>
          </p:nvSpPr>
          <p:spPr bwMode="auto">
            <a:xfrm>
              <a:off x="-8417414" y="19224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0" name="Rectangle 90"/>
            <p:cNvSpPr>
              <a:spLocks noChangeArrowheads="1"/>
            </p:cNvSpPr>
            <p:nvPr/>
          </p:nvSpPr>
          <p:spPr bwMode="auto">
            <a:xfrm>
              <a:off x="-8245958" y="2011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1" name="Rectangle 91"/>
            <p:cNvSpPr>
              <a:spLocks noChangeArrowheads="1"/>
            </p:cNvSpPr>
            <p:nvPr/>
          </p:nvSpPr>
          <p:spPr bwMode="auto">
            <a:xfrm>
              <a:off x="-8677773"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2" name="Rectangle 92"/>
            <p:cNvSpPr>
              <a:spLocks noChangeArrowheads="1"/>
            </p:cNvSpPr>
            <p:nvPr/>
          </p:nvSpPr>
          <p:spPr bwMode="auto">
            <a:xfrm>
              <a:off x="-8506317"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3" name="Rectangle 93"/>
            <p:cNvSpPr>
              <a:spLocks noChangeArrowheads="1"/>
            </p:cNvSpPr>
            <p:nvPr/>
          </p:nvSpPr>
          <p:spPr bwMode="auto">
            <a:xfrm>
              <a:off x="-8245958"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4" name="Rectangle 94"/>
            <p:cNvSpPr>
              <a:spLocks noChangeArrowheads="1"/>
            </p:cNvSpPr>
            <p:nvPr/>
          </p:nvSpPr>
          <p:spPr bwMode="auto">
            <a:xfrm>
              <a:off x="-8677773" y="2189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5" name="Rectangle 95"/>
            <p:cNvSpPr>
              <a:spLocks noChangeArrowheads="1"/>
            </p:cNvSpPr>
            <p:nvPr/>
          </p:nvSpPr>
          <p:spPr bwMode="auto">
            <a:xfrm>
              <a:off x="-8506317"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6" name="Rectangle 96"/>
            <p:cNvSpPr>
              <a:spLocks noChangeArrowheads="1"/>
            </p:cNvSpPr>
            <p:nvPr/>
          </p:nvSpPr>
          <p:spPr bwMode="auto">
            <a:xfrm>
              <a:off x="-8331685"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7" name="Rectangle 97"/>
            <p:cNvSpPr>
              <a:spLocks noChangeArrowheads="1"/>
            </p:cNvSpPr>
            <p:nvPr/>
          </p:nvSpPr>
          <p:spPr bwMode="auto">
            <a:xfrm>
              <a:off x="-8592044"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8" name="Rectangle 98"/>
            <p:cNvSpPr>
              <a:spLocks noChangeArrowheads="1"/>
            </p:cNvSpPr>
            <p:nvPr/>
          </p:nvSpPr>
          <p:spPr bwMode="auto">
            <a:xfrm>
              <a:off x="-8417414" y="22780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9" name="Rectangle 99"/>
            <p:cNvSpPr>
              <a:spLocks noChangeArrowheads="1"/>
            </p:cNvSpPr>
            <p:nvPr/>
          </p:nvSpPr>
          <p:spPr bwMode="auto">
            <a:xfrm>
              <a:off x="-8245958"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0" name="Rectangle 100"/>
            <p:cNvSpPr>
              <a:spLocks noChangeArrowheads="1"/>
            </p:cNvSpPr>
            <p:nvPr/>
          </p:nvSpPr>
          <p:spPr bwMode="auto">
            <a:xfrm>
              <a:off x="-8506317" y="23669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1" name="Rectangle 101"/>
            <p:cNvSpPr>
              <a:spLocks noChangeArrowheads="1"/>
            </p:cNvSpPr>
            <p:nvPr/>
          </p:nvSpPr>
          <p:spPr bwMode="auto">
            <a:xfrm>
              <a:off x="-8153880"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2" name="Rectangle 102"/>
            <p:cNvSpPr>
              <a:spLocks noChangeArrowheads="1"/>
            </p:cNvSpPr>
            <p:nvPr/>
          </p:nvSpPr>
          <p:spPr bwMode="auto">
            <a:xfrm>
              <a:off x="-8068151"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3" name="Rectangle 103"/>
            <p:cNvSpPr>
              <a:spLocks noChangeArrowheads="1"/>
            </p:cNvSpPr>
            <p:nvPr/>
          </p:nvSpPr>
          <p:spPr bwMode="auto">
            <a:xfrm>
              <a:off x="-7893521"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4" name="Rectangle 104"/>
            <p:cNvSpPr>
              <a:spLocks noChangeArrowheads="1"/>
            </p:cNvSpPr>
            <p:nvPr/>
          </p:nvSpPr>
          <p:spPr bwMode="auto">
            <a:xfrm>
              <a:off x="-7807792"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5" name="Rectangle 105"/>
            <p:cNvSpPr>
              <a:spLocks noChangeArrowheads="1"/>
            </p:cNvSpPr>
            <p:nvPr/>
          </p:nvSpPr>
          <p:spPr bwMode="auto">
            <a:xfrm>
              <a:off x="-7718889"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6" name="Rectangle 106"/>
            <p:cNvSpPr>
              <a:spLocks noChangeArrowheads="1"/>
            </p:cNvSpPr>
            <p:nvPr/>
          </p:nvSpPr>
          <p:spPr bwMode="auto">
            <a:xfrm>
              <a:off x="-8153880"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7" name="Rectangle 107"/>
            <p:cNvSpPr>
              <a:spLocks noChangeArrowheads="1"/>
            </p:cNvSpPr>
            <p:nvPr/>
          </p:nvSpPr>
          <p:spPr bwMode="auto">
            <a:xfrm>
              <a:off x="-7979248" y="579438"/>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8" name="Rectangle 108"/>
            <p:cNvSpPr>
              <a:spLocks noChangeArrowheads="1"/>
            </p:cNvSpPr>
            <p:nvPr/>
          </p:nvSpPr>
          <p:spPr bwMode="auto">
            <a:xfrm>
              <a:off x="-7807792"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9" name="Rectangle 109"/>
            <p:cNvSpPr>
              <a:spLocks noChangeArrowheads="1"/>
            </p:cNvSpPr>
            <p:nvPr/>
          </p:nvSpPr>
          <p:spPr bwMode="auto">
            <a:xfrm>
              <a:off x="-8153880"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0" name="Rectangle 110"/>
            <p:cNvSpPr>
              <a:spLocks noChangeArrowheads="1"/>
            </p:cNvSpPr>
            <p:nvPr/>
          </p:nvSpPr>
          <p:spPr bwMode="auto">
            <a:xfrm>
              <a:off x="-8068151"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1" name="Rectangle 111"/>
            <p:cNvSpPr>
              <a:spLocks noChangeArrowheads="1"/>
            </p:cNvSpPr>
            <p:nvPr/>
          </p:nvSpPr>
          <p:spPr bwMode="auto">
            <a:xfrm>
              <a:off x="-7718889" y="6699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2" name="Rectangle 112"/>
            <p:cNvSpPr>
              <a:spLocks noChangeArrowheads="1"/>
            </p:cNvSpPr>
            <p:nvPr/>
          </p:nvSpPr>
          <p:spPr bwMode="auto">
            <a:xfrm>
              <a:off x="-7893521"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3" name="Rectangle 113"/>
            <p:cNvSpPr>
              <a:spLocks noChangeArrowheads="1"/>
            </p:cNvSpPr>
            <p:nvPr/>
          </p:nvSpPr>
          <p:spPr bwMode="auto">
            <a:xfrm>
              <a:off x="-7807792"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4" name="Rectangle 114"/>
            <p:cNvSpPr>
              <a:spLocks noChangeArrowheads="1"/>
            </p:cNvSpPr>
            <p:nvPr/>
          </p:nvSpPr>
          <p:spPr bwMode="auto">
            <a:xfrm>
              <a:off x="-7718889"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5" name="Rectangle 115"/>
            <p:cNvSpPr>
              <a:spLocks noChangeArrowheads="1"/>
            </p:cNvSpPr>
            <p:nvPr/>
          </p:nvSpPr>
          <p:spPr bwMode="auto">
            <a:xfrm>
              <a:off x="-8068151"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6" name="Rectangle 116"/>
            <p:cNvSpPr>
              <a:spLocks noChangeArrowheads="1"/>
            </p:cNvSpPr>
            <p:nvPr/>
          </p:nvSpPr>
          <p:spPr bwMode="auto">
            <a:xfrm>
              <a:off x="-7979248" y="84772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7" name="Rectangle 117"/>
            <p:cNvSpPr>
              <a:spLocks noChangeArrowheads="1"/>
            </p:cNvSpPr>
            <p:nvPr/>
          </p:nvSpPr>
          <p:spPr bwMode="auto">
            <a:xfrm>
              <a:off x="-7718889" y="84772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8" name="Rectangle 118"/>
            <p:cNvSpPr>
              <a:spLocks noChangeArrowheads="1"/>
            </p:cNvSpPr>
            <p:nvPr/>
          </p:nvSpPr>
          <p:spPr bwMode="auto">
            <a:xfrm>
              <a:off x="-8153880"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79" name="Rectangle 119"/>
            <p:cNvSpPr>
              <a:spLocks noChangeArrowheads="1"/>
            </p:cNvSpPr>
            <p:nvPr/>
          </p:nvSpPr>
          <p:spPr bwMode="auto">
            <a:xfrm>
              <a:off x="-7979248" y="9398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0" name="Rectangle 120"/>
            <p:cNvSpPr>
              <a:spLocks noChangeArrowheads="1"/>
            </p:cNvSpPr>
            <p:nvPr/>
          </p:nvSpPr>
          <p:spPr bwMode="auto">
            <a:xfrm>
              <a:off x="-7893521"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1" name="Rectangle 121"/>
            <p:cNvSpPr>
              <a:spLocks noChangeArrowheads="1"/>
            </p:cNvSpPr>
            <p:nvPr/>
          </p:nvSpPr>
          <p:spPr bwMode="auto">
            <a:xfrm>
              <a:off x="-7807792"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2" name="Rectangle 122"/>
            <p:cNvSpPr>
              <a:spLocks noChangeArrowheads="1"/>
            </p:cNvSpPr>
            <p:nvPr/>
          </p:nvSpPr>
          <p:spPr bwMode="auto">
            <a:xfrm>
              <a:off x="-8153880"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3" name="Rectangle 123"/>
            <p:cNvSpPr>
              <a:spLocks noChangeArrowheads="1"/>
            </p:cNvSpPr>
            <p:nvPr/>
          </p:nvSpPr>
          <p:spPr bwMode="auto">
            <a:xfrm>
              <a:off x="-7807792"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4" name="Rectangle 124"/>
            <p:cNvSpPr>
              <a:spLocks noChangeArrowheads="1"/>
            </p:cNvSpPr>
            <p:nvPr/>
          </p:nvSpPr>
          <p:spPr bwMode="auto">
            <a:xfrm>
              <a:off x="-7718889"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5" name="Rectangle 125"/>
            <p:cNvSpPr>
              <a:spLocks noChangeArrowheads="1"/>
            </p:cNvSpPr>
            <p:nvPr/>
          </p:nvSpPr>
          <p:spPr bwMode="auto">
            <a:xfrm>
              <a:off x="-8153880"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6" name="Rectangle 126"/>
            <p:cNvSpPr>
              <a:spLocks noChangeArrowheads="1"/>
            </p:cNvSpPr>
            <p:nvPr/>
          </p:nvSpPr>
          <p:spPr bwMode="auto">
            <a:xfrm>
              <a:off x="-7979248"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7" name="Rectangle 127"/>
            <p:cNvSpPr>
              <a:spLocks noChangeArrowheads="1"/>
            </p:cNvSpPr>
            <p:nvPr/>
          </p:nvSpPr>
          <p:spPr bwMode="auto">
            <a:xfrm>
              <a:off x="-7718889"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8" name="Rectangle 128"/>
            <p:cNvSpPr>
              <a:spLocks noChangeArrowheads="1"/>
            </p:cNvSpPr>
            <p:nvPr/>
          </p:nvSpPr>
          <p:spPr bwMode="auto">
            <a:xfrm>
              <a:off x="-8068151"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89" name="Rectangle 129"/>
            <p:cNvSpPr>
              <a:spLocks noChangeArrowheads="1"/>
            </p:cNvSpPr>
            <p:nvPr/>
          </p:nvSpPr>
          <p:spPr bwMode="auto">
            <a:xfrm>
              <a:off x="-7893521"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0" name="Rectangle 130"/>
            <p:cNvSpPr>
              <a:spLocks noChangeArrowheads="1"/>
            </p:cNvSpPr>
            <p:nvPr/>
          </p:nvSpPr>
          <p:spPr bwMode="auto">
            <a:xfrm>
              <a:off x="-7807792"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1" name="Rectangle 131"/>
            <p:cNvSpPr>
              <a:spLocks noChangeArrowheads="1"/>
            </p:cNvSpPr>
            <p:nvPr/>
          </p:nvSpPr>
          <p:spPr bwMode="auto">
            <a:xfrm>
              <a:off x="-7718889" y="1206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2" name="Rectangle 132"/>
            <p:cNvSpPr>
              <a:spLocks noChangeArrowheads="1"/>
            </p:cNvSpPr>
            <p:nvPr/>
          </p:nvSpPr>
          <p:spPr bwMode="auto">
            <a:xfrm>
              <a:off x="-8068151"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3" name="Rectangle 133"/>
            <p:cNvSpPr>
              <a:spLocks noChangeArrowheads="1"/>
            </p:cNvSpPr>
            <p:nvPr/>
          </p:nvSpPr>
          <p:spPr bwMode="auto">
            <a:xfrm>
              <a:off x="-7979248" y="12954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4" name="Rectangle 134"/>
            <p:cNvSpPr>
              <a:spLocks noChangeArrowheads="1"/>
            </p:cNvSpPr>
            <p:nvPr/>
          </p:nvSpPr>
          <p:spPr bwMode="auto">
            <a:xfrm>
              <a:off x="-7718889" y="12954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5" name="Rectangle 135"/>
            <p:cNvSpPr>
              <a:spLocks noChangeArrowheads="1"/>
            </p:cNvSpPr>
            <p:nvPr/>
          </p:nvSpPr>
          <p:spPr bwMode="auto">
            <a:xfrm>
              <a:off x="-8153880"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6" name="Rectangle 136"/>
            <p:cNvSpPr>
              <a:spLocks noChangeArrowheads="1"/>
            </p:cNvSpPr>
            <p:nvPr/>
          </p:nvSpPr>
          <p:spPr bwMode="auto">
            <a:xfrm>
              <a:off x="-7979248" y="147320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7" name="Rectangle 137"/>
            <p:cNvSpPr>
              <a:spLocks noChangeArrowheads="1"/>
            </p:cNvSpPr>
            <p:nvPr/>
          </p:nvSpPr>
          <p:spPr bwMode="auto">
            <a:xfrm>
              <a:off x="-7893521"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8" name="Rectangle 138"/>
            <p:cNvSpPr>
              <a:spLocks noChangeArrowheads="1"/>
            </p:cNvSpPr>
            <p:nvPr/>
          </p:nvSpPr>
          <p:spPr bwMode="auto">
            <a:xfrm>
              <a:off x="-7979248"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9" name="Rectangle 139"/>
            <p:cNvSpPr>
              <a:spLocks noChangeArrowheads="1"/>
            </p:cNvSpPr>
            <p:nvPr/>
          </p:nvSpPr>
          <p:spPr bwMode="auto">
            <a:xfrm>
              <a:off x="-7718889"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0" name="Rectangle 140"/>
            <p:cNvSpPr>
              <a:spLocks noChangeArrowheads="1"/>
            </p:cNvSpPr>
            <p:nvPr/>
          </p:nvSpPr>
          <p:spPr bwMode="auto">
            <a:xfrm>
              <a:off x="-8068151"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1" name="Rectangle 141"/>
            <p:cNvSpPr>
              <a:spLocks noChangeArrowheads="1"/>
            </p:cNvSpPr>
            <p:nvPr/>
          </p:nvSpPr>
          <p:spPr bwMode="auto">
            <a:xfrm>
              <a:off x="-7893521"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2" name="Rectangle 142"/>
            <p:cNvSpPr>
              <a:spLocks noChangeArrowheads="1"/>
            </p:cNvSpPr>
            <p:nvPr/>
          </p:nvSpPr>
          <p:spPr bwMode="auto">
            <a:xfrm>
              <a:off x="-7807792"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3" name="Rectangle 143"/>
            <p:cNvSpPr>
              <a:spLocks noChangeArrowheads="1"/>
            </p:cNvSpPr>
            <p:nvPr/>
          </p:nvSpPr>
          <p:spPr bwMode="auto">
            <a:xfrm>
              <a:off x="-8153880"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4" name="Rectangle 144"/>
            <p:cNvSpPr>
              <a:spLocks noChangeArrowheads="1"/>
            </p:cNvSpPr>
            <p:nvPr/>
          </p:nvSpPr>
          <p:spPr bwMode="auto">
            <a:xfrm>
              <a:off x="-8068151"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5" name="Rectangle 145"/>
            <p:cNvSpPr>
              <a:spLocks noChangeArrowheads="1"/>
            </p:cNvSpPr>
            <p:nvPr/>
          </p:nvSpPr>
          <p:spPr bwMode="auto">
            <a:xfrm>
              <a:off x="-7979248"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6" name="Rectangle 146"/>
            <p:cNvSpPr>
              <a:spLocks noChangeArrowheads="1"/>
            </p:cNvSpPr>
            <p:nvPr/>
          </p:nvSpPr>
          <p:spPr bwMode="auto">
            <a:xfrm>
              <a:off x="-7718889"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7" name="Rectangle 147"/>
            <p:cNvSpPr>
              <a:spLocks noChangeArrowheads="1"/>
            </p:cNvSpPr>
            <p:nvPr/>
          </p:nvSpPr>
          <p:spPr bwMode="auto">
            <a:xfrm>
              <a:off x="-7979248" y="18303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8" name="Rectangle 148"/>
            <p:cNvSpPr>
              <a:spLocks noChangeArrowheads="1"/>
            </p:cNvSpPr>
            <p:nvPr/>
          </p:nvSpPr>
          <p:spPr bwMode="auto">
            <a:xfrm>
              <a:off x="-7893521"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9" name="Rectangle 149"/>
            <p:cNvSpPr>
              <a:spLocks noChangeArrowheads="1"/>
            </p:cNvSpPr>
            <p:nvPr/>
          </p:nvSpPr>
          <p:spPr bwMode="auto">
            <a:xfrm>
              <a:off x="-7807792"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0" name="Rectangle 150"/>
            <p:cNvSpPr>
              <a:spLocks noChangeArrowheads="1"/>
            </p:cNvSpPr>
            <p:nvPr/>
          </p:nvSpPr>
          <p:spPr bwMode="auto">
            <a:xfrm>
              <a:off x="-8068151"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1" name="Rectangle 151"/>
            <p:cNvSpPr>
              <a:spLocks noChangeArrowheads="1"/>
            </p:cNvSpPr>
            <p:nvPr/>
          </p:nvSpPr>
          <p:spPr bwMode="auto">
            <a:xfrm>
              <a:off x="-7893521"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2" name="Rectangle 152"/>
            <p:cNvSpPr>
              <a:spLocks noChangeArrowheads="1"/>
            </p:cNvSpPr>
            <p:nvPr/>
          </p:nvSpPr>
          <p:spPr bwMode="auto">
            <a:xfrm>
              <a:off x="-7979248" y="20113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3" name="Rectangle 153"/>
            <p:cNvSpPr>
              <a:spLocks noChangeArrowheads="1"/>
            </p:cNvSpPr>
            <p:nvPr/>
          </p:nvSpPr>
          <p:spPr bwMode="auto">
            <a:xfrm>
              <a:off x="-7807792" y="2011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4" name="Rectangle 154"/>
            <p:cNvSpPr>
              <a:spLocks noChangeArrowheads="1"/>
            </p:cNvSpPr>
            <p:nvPr/>
          </p:nvSpPr>
          <p:spPr bwMode="auto">
            <a:xfrm>
              <a:off x="-8153880"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5" name="Rectangle 155"/>
            <p:cNvSpPr>
              <a:spLocks noChangeArrowheads="1"/>
            </p:cNvSpPr>
            <p:nvPr/>
          </p:nvSpPr>
          <p:spPr bwMode="auto">
            <a:xfrm>
              <a:off x="-7979248"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6" name="Rectangle 156"/>
            <p:cNvSpPr>
              <a:spLocks noChangeArrowheads="1"/>
            </p:cNvSpPr>
            <p:nvPr/>
          </p:nvSpPr>
          <p:spPr bwMode="auto">
            <a:xfrm>
              <a:off x="-7718889"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7" name="Rectangle 157"/>
            <p:cNvSpPr>
              <a:spLocks noChangeArrowheads="1"/>
            </p:cNvSpPr>
            <p:nvPr/>
          </p:nvSpPr>
          <p:spPr bwMode="auto">
            <a:xfrm>
              <a:off x="-8153880"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8" name="Rectangle 158"/>
            <p:cNvSpPr>
              <a:spLocks noChangeArrowheads="1"/>
            </p:cNvSpPr>
            <p:nvPr/>
          </p:nvSpPr>
          <p:spPr bwMode="auto">
            <a:xfrm>
              <a:off x="-7979248" y="2189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9" name="Rectangle 159"/>
            <p:cNvSpPr>
              <a:spLocks noChangeArrowheads="1"/>
            </p:cNvSpPr>
            <p:nvPr/>
          </p:nvSpPr>
          <p:spPr bwMode="auto">
            <a:xfrm>
              <a:off x="-7807792"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0" name="Rectangle 160"/>
            <p:cNvSpPr>
              <a:spLocks noChangeArrowheads="1"/>
            </p:cNvSpPr>
            <p:nvPr/>
          </p:nvSpPr>
          <p:spPr bwMode="auto">
            <a:xfrm>
              <a:off x="-8068151"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1" name="Rectangle 161"/>
            <p:cNvSpPr>
              <a:spLocks noChangeArrowheads="1"/>
            </p:cNvSpPr>
            <p:nvPr/>
          </p:nvSpPr>
          <p:spPr bwMode="auto">
            <a:xfrm>
              <a:off x="-7893521"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2" name="Rectangle 162"/>
            <p:cNvSpPr>
              <a:spLocks noChangeArrowheads="1"/>
            </p:cNvSpPr>
            <p:nvPr/>
          </p:nvSpPr>
          <p:spPr bwMode="auto">
            <a:xfrm>
              <a:off x="-7718889" y="22780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3" name="Rectangle 163"/>
            <p:cNvSpPr>
              <a:spLocks noChangeArrowheads="1"/>
            </p:cNvSpPr>
            <p:nvPr/>
          </p:nvSpPr>
          <p:spPr bwMode="auto">
            <a:xfrm>
              <a:off x="-8153880" y="23669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4" name="Rectangle 164"/>
            <p:cNvSpPr>
              <a:spLocks noChangeArrowheads="1"/>
            </p:cNvSpPr>
            <p:nvPr/>
          </p:nvSpPr>
          <p:spPr bwMode="auto">
            <a:xfrm>
              <a:off x="-7979248" y="23669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5" name="Rectangle 165"/>
            <p:cNvSpPr>
              <a:spLocks noChangeArrowheads="1"/>
            </p:cNvSpPr>
            <p:nvPr/>
          </p:nvSpPr>
          <p:spPr bwMode="auto">
            <a:xfrm>
              <a:off x="-7718889" y="23669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6" name="Rectangle 166"/>
            <p:cNvSpPr>
              <a:spLocks noChangeArrowheads="1"/>
            </p:cNvSpPr>
            <p:nvPr/>
          </p:nvSpPr>
          <p:spPr bwMode="auto">
            <a:xfrm>
              <a:off x="-8245958" y="24526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7" name="Rectangle 167"/>
            <p:cNvSpPr>
              <a:spLocks noChangeArrowheads="1"/>
            </p:cNvSpPr>
            <p:nvPr/>
          </p:nvSpPr>
          <p:spPr bwMode="auto">
            <a:xfrm>
              <a:off x="-8677773" y="25352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8" name="Rectangle 168"/>
            <p:cNvSpPr>
              <a:spLocks noChangeArrowheads="1"/>
            </p:cNvSpPr>
            <p:nvPr/>
          </p:nvSpPr>
          <p:spPr bwMode="auto">
            <a:xfrm>
              <a:off x="-8331685" y="25352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9" name="Rectangle 169"/>
            <p:cNvSpPr>
              <a:spLocks noChangeArrowheads="1"/>
            </p:cNvSpPr>
            <p:nvPr/>
          </p:nvSpPr>
          <p:spPr bwMode="auto">
            <a:xfrm>
              <a:off x="-7718889" y="25352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0" name="Rectangle 170"/>
            <p:cNvSpPr>
              <a:spLocks noChangeArrowheads="1"/>
            </p:cNvSpPr>
            <p:nvPr/>
          </p:nvSpPr>
          <p:spPr bwMode="auto">
            <a:xfrm>
              <a:off x="-8245958" y="26146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1" name="Rectangle 171"/>
            <p:cNvSpPr>
              <a:spLocks noChangeArrowheads="1"/>
            </p:cNvSpPr>
            <p:nvPr/>
          </p:nvSpPr>
          <p:spPr bwMode="auto">
            <a:xfrm>
              <a:off x="-8417414" y="261461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2" name="Rectangle 172"/>
            <p:cNvSpPr>
              <a:spLocks noChangeArrowheads="1"/>
            </p:cNvSpPr>
            <p:nvPr/>
          </p:nvSpPr>
          <p:spPr bwMode="auto">
            <a:xfrm>
              <a:off x="-7807792" y="26146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3" name="Rectangle 173"/>
            <p:cNvSpPr>
              <a:spLocks noChangeArrowheads="1"/>
            </p:cNvSpPr>
            <p:nvPr/>
          </p:nvSpPr>
          <p:spPr bwMode="auto">
            <a:xfrm>
              <a:off x="-8677773" y="2693987"/>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4" name="Rectangle 174"/>
            <p:cNvSpPr>
              <a:spLocks noChangeArrowheads="1"/>
            </p:cNvSpPr>
            <p:nvPr/>
          </p:nvSpPr>
          <p:spPr bwMode="auto">
            <a:xfrm>
              <a:off x="-8068151" y="2693987"/>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5" name="Rectangle 175"/>
            <p:cNvSpPr>
              <a:spLocks noChangeArrowheads="1"/>
            </p:cNvSpPr>
            <p:nvPr/>
          </p:nvSpPr>
          <p:spPr bwMode="auto">
            <a:xfrm>
              <a:off x="-7893521" y="2693987"/>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6" name="Rectangle 176"/>
            <p:cNvSpPr>
              <a:spLocks noChangeArrowheads="1"/>
            </p:cNvSpPr>
            <p:nvPr/>
          </p:nvSpPr>
          <p:spPr bwMode="auto">
            <a:xfrm>
              <a:off x="-7718889" y="2693987"/>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7" name="Rectangle 177"/>
            <p:cNvSpPr>
              <a:spLocks noChangeArrowheads="1"/>
            </p:cNvSpPr>
            <p:nvPr/>
          </p:nvSpPr>
          <p:spPr bwMode="auto">
            <a:xfrm>
              <a:off x="-8417414" y="27749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8" name="Rectangle 178"/>
            <p:cNvSpPr>
              <a:spLocks noChangeArrowheads="1"/>
            </p:cNvSpPr>
            <p:nvPr/>
          </p:nvSpPr>
          <p:spPr bwMode="auto">
            <a:xfrm>
              <a:off x="-8592044" y="277495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9" name="Rectangle 179"/>
            <p:cNvSpPr>
              <a:spLocks noChangeArrowheads="1"/>
            </p:cNvSpPr>
            <p:nvPr/>
          </p:nvSpPr>
          <p:spPr bwMode="auto">
            <a:xfrm>
              <a:off x="-7979248" y="27749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0" name="Rectangle 180"/>
            <p:cNvSpPr>
              <a:spLocks noChangeArrowheads="1"/>
            </p:cNvSpPr>
            <p:nvPr/>
          </p:nvSpPr>
          <p:spPr bwMode="auto">
            <a:xfrm>
              <a:off x="-8068151" y="2854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1" name="Rectangle 181"/>
            <p:cNvSpPr>
              <a:spLocks noChangeArrowheads="1"/>
            </p:cNvSpPr>
            <p:nvPr/>
          </p:nvSpPr>
          <p:spPr bwMode="auto">
            <a:xfrm>
              <a:off x="-7718889" y="2854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2" name="Rectangle 182"/>
            <p:cNvSpPr>
              <a:spLocks noChangeArrowheads="1"/>
            </p:cNvSpPr>
            <p:nvPr/>
          </p:nvSpPr>
          <p:spPr bwMode="auto">
            <a:xfrm>
              <a:off x="-8417414" y="293687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3" name="Rectangle 183"/>
            <p:cNvSpPr>
              <a:spLocks noChangeArrowheads="1"/>
            </p:cNvSpPr>
            <p:nvPr/>
          </p:nvSpPr>
          <p:spPr bwMode="auto">
            <a:xfrm>
              <a:off x="-8153880" y="293687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4" name="Rectangle 184"/>
            <p:cNvSpPr>
              <a:spLocks noChangeArrowheads="1"/>
            </p:cNvSpPr>
            <p:nvPr/>
          </p:nvSpPr>
          <p:spPr bwMode="auto">
            <a:xfrm>
              <a:off x="-7718889" y="293687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5" name="Rectangle 185"/>
            <p:cNvSpPr>
              <a:spLocks noChangeArrowheads="1"/>
            </p:cNvSpPr>
            <p:nvPr/>
          </p:nvSpPr>
          <p:spPr bwMode="auto">
            <a:xfrm>
              <a:off x="-8068151"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46" name="Rectangle 186"/>
            <p:cNvSpPr>
              <a:spLocks noChangeArrowheads="1"/>
            </p:cNvSpPr>
            <p:nvPr/>
          </p:nvSpPr>
          <p:spPr bwMode="auto">
            <a:xfrm>
              <a:off x="-8506317"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47" name="Rectangle 187"/>
            <p:cNvSpPr>
              <a:spLocks noChangeArrowheads="1"/>
            </p:cNvSpPr>
            <p:nvPr/>
          </p:nvSpPr>
          <p:spPr bwMode="auto">
            <a:xfrm>
              <a:off x="-8506317" y="32480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8" name="Rectangle 188"/>
            <p:cNvSpPr>
              <a:spLocks noChangeArrowheads="1"/>
            </p:cNvSpPr>
            <p:nvPr/>
          </p:nvSpPr>
          <p:spPr bwMode="auto">
            <a:xfrm>
              <a:off x="-8506317" y="347345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9" name="Rectangle 189"/>
            <p:cNvSpPr>
              <a:spLocks noChangeArrowheads="1"/>
            </p:cNvSpPr>
            <p:nvPr/>
          </p:nvSpPr>
          <p:spPr bwMode="auto">
            <a:xfrm>
              <a:off x="-8592044" y="36258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0" name="Rectangle 190"/>
            <p:cNvSpPr>
              <a:spLocks noChangeArrowheads="1"/>
            </p:cNvSpPr>
            <p:nvPr/>
          </p:nvSpPr>
          <p:spPr bwMode="auto">
            <a:xfrm>
              <a:off x="-7718889" y="362585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1" name="Rectangle 191"/>
            <p:cNvSpPr>
              <a:spLocks noChangeArrowheads="1"/>
            </p:cNvSpPr>
            <p:nvPr/>
          </p:nvSpPr>
          <p:spPr bwMode="auto">
            <a:xfrm>
              <a:off x="-8331685" y="347345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2" name="Rectangle 192"/>
            <p:cNvSpPr>
              <a:spLocks noChangeArrowheads="1"/>
            </p:cNvSpPr>
            <p:nvPr/>
          </p:nvSpPr>
          <p:spPr bwMode="auto">
            <a:xfrm>
              <a:off x="-8331685" y="372745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3" name="Rectangle 193"/>
            <p:cNvSpPr>
              <a:spLocks noChangeArrowheads="1"/>
            </p:cNvSpPr>
            <p:nvPr/>
          </p:nvSpPr>
          <p:spPr bwMode="auto">
            <a:xfrm>
              <a:off x="-7979248" y="37274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4" name="Rectangle 194"/>
            <p:cNvSpPr>
              <a:spLocks noChangeArrowheads="1"/>
            </p:cNvSpPr>
            <p:nvPr/>
          </p:nvSpPr>
          <p:spPr bwMode="auto">
            <a:xfrm>
              <a:off x="-8068151" y="39449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5" name="Rectangle 195"/>
            <p:cNvSpPr>
              <a:spLocks noChangeArrowheads="1"/>
            </p:cNvSpPr>
            <p:nvPr/>
          </p:nvSpPr>
          <p:spPr bwMode="auto">
            <a:xfrm>
              <a:off x="-8245958"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6" name="Rectangle 196"/>
            <p:cNvSpPr>
              <a:spLocks noChangeArrowheads="1"/>
            </p:cNvSpPr>
            <p:nvPr/>
          </p:nvSpPr>
          <p:spPr bwMode="auto">
            <a:xfrm>
              <a:off x="-8677773" y="3092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7" name="Rectangle 197"/>
            <p:cNvSpPr>
              <a:spLocks noChangeArrowheads="1"/>
            </p:cNvSpPr>
            <p:nvPr/>
          </p:nvSpPr>
          <p:spPr bwMode="auto">
            <a:xfrm>
              <a:off x="-7718889" y="3092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8" name="Rectangle 198"/>
            <p:cNvSpPr>
              <a:spLocks noChangeArrowheads="1"/>
            </p:cNvSpPr>
            <p:nvPr/>
          </p:nvSpPr>
          <p:spPr bwMode="auto">
            <a:xfrm>
              <a:off x="-8068151" y="31718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9" name="Rectangle 199"/>
            <p:cNvSpPr>
              <a:spLocks noChangeArrowheads="1"/>
            </p:cNvSpPr>
            <p:nvPr/>
          </p:nvSpPr>
          <p:spPr bwMode="auto">
            <a:xfrm>
              <a:off x="-8068151" y="36258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60" name="Rectangle 200"/>
            <p:cNvSpPr>
              <a:spLocks noChangeArrowheads="1"/>
            </p:cNvSpPr>
            <p:nvPr/>
          </p:nvSpPr>
          <p:spPr bwMode="auto">
            <a:xfrm>
              <a:off x="-8417414" y="3171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1" name="Rectangle 201"/>
            <p:cNvSpPr>
              <a:spLocks noChangeArrowheads="1"/>
            </p:cNvSpPr>
            <p:nvPr/>
          </p:nvSpPr>
          <p:spPr bwMode="auto">
            <a:xfrm>
              <a:off x="-8677773" y="32480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2" name="Rectangle 202"/>
            <p:cNvSpPr>
              <a:spLocks noChangeArrowheads="1"/>
            </p:cNvSpPr>
            <p:nvPr/>
          </p:nvSpPr>
          <p:spPr bwMode="auto">
            <a:xfrm>
              <a:off x="-8677773" y="3362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3" name="Rectangle 203"/>
            <p:cNvSpPr>
              <a:spLocks noChangeArrowheads="1"/>
            </p:cNvSpPr>
            <p:nvPr/>
          </p:nvSpPr>
          <p:spPr bwMode="auto">
            <a:xfrm>
              <a:off x="-8677773" y="3473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4" name="Rectangle 204"/>
            <p:cNvSpPr>
              <a:spLocks noChangeArrowheads="1"/>
            </p:cNvSpPr>
            <p:nvPr/>
          </p:nvSpPr>
          <p:spPr bwMode="auto">
            <a:xfrm>
              <a:off x="-8245958" y="32480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5" name="Rectangle 205"/>
            <p:cNvSpPr>
              <a:spLocks noChangeArrowheads="1"/>
            </p:cNvSpPr>
            <p:nvPr/>
          </p:nvSpPr>
          <p:spPr bwMode="auto">
            <a:xfrm>
              <a:off x="-7718888" y="32480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6" name="Freeform 206"/>
            <p:cNvSpPr/>
            <p:nvPr/>
          </p:nvSpPr>
          <p:spPr bwMode="auto">
            <a:xfrm>
              <a:off x="-7639510" y="490538"/>
              <a:ext cx="244484" cy="557213"/>
            </a:xfrm>
            <a:custGeom>
              <a:avLst/>
              <a:gdLst>
                <a:gd name="T0" fmla="*/ 0 w 154"/>
                <a:gd name="T1" fmla="*/ 0 h 351"/>
                <a:gd name="T2" fmla="*/ 0 w 154"/>
                <a:gd name="T3" fmla="*/ 32 h 351"/>
                <a:gd name="T4" fmla="*/ 154 w 154"/>
                <a:gd name="T5" fmla="*/ 351 h 351"/>
                <a:gd name="T6" fmla="*/ 154 w 154"/>
                <a:gd name="T7" fmla="*/ 335 h 351"/>
                <a:gd name="T8" fmla="*/ 0 w 154"/>
                <a:gd name="T9" fmla="*/ 0 h 351"/>
              </a:gdLst>
              <a:ahLst/>
              <a:cxnLst>
                <a:cxn ang="0">
                  <a:pos x="T0" y="T1"/>
                </a:cxn>
                <a:cxn ang="0">
                  <a:pos x="T2" y="T3"/>
                </a:cxn>
                <a:cxn ang="0">
                  <a:pos x="T4" y="T5"/>
                </a:cxn>
                <a:cxn ang="0">
                  <a:pos x="T6" y="T7"/>
                </a:cxn>
                <a:cxn ang="0">
                  <a:pos x="T8" y="T9"/>
                </a:cxn>
              </a:cxnLst>
              <a:rect l="0" t="0" r="r" b="b"/>
              <a:pathLst>
                <a:path w="154" h="351">
                  <a:moveTo>
                    <a:pt x="0" y="0"/>
                  </a:moveTo>
                  <a:lnTo>
                    <a:pt x="0" y="32"/>
                  </a:lnTo>
                  <a:lnTo>
                    <a:pt x="154" y="351"/>
                  </a:lnTo>
                  <a:lnTo>
                    <a:pt x="154" y="335"/>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367" name="Freeform 207"/>
            <p:cNvSpPr/>
            <p:nvPr/>
          </p:nvSpPr>
          <p:spPr bwMode="auto">
            <a:xfrm>
              <a:off x="-7528382" y="806450"/>
              <a:ext cx="76203" cy="187324"/>
            </a:xfrm>
            <a:custGeom>
              <a:avLst/>
              <a:gdLst>
                <a:gd name="T0" fmla="*/ 48 w 48"/>
                <a:gd name="T1" fmla="*/ 100 h 118"/>
                <a:gd name="T2" fmla="*/ 48 w 48"/>
                <a:gd name="T3" fmla="*/ 118 h 118"/>
                <a:gd name="T4" fmla="*/ 0 w 48"/>
                <a:gd name="T5" fmla="*/ 24 h 118"/>
                <a:gd name="T6" fmla="*/ 0 w 48"/>
                <a:gd name="T7" fmla="*/ 0 h 118"/>
                <a:gd name="T8" fmla="*/ 48 w 48"/>
                <a:gd name="T9" fmla="*/ 100 h 118"/>
              </a:gdLst>
              <a:ahLst/>
              <a:cxnLst>
                <a:cxn ang="0">
                  <a:pos x="T0" y="T1"/>
                </a:cxn>
                <a:cxn ang="0">
                  <a:pos x="T2" y="T3"/>
                </a:cxn>
                <a:cxn ang="0">
                  <a:pos x="T4" y="T5"/>
                </a:cxn>
                <a:cxn ang="0">
                  <a:pos x="T6" y="T7"/>
                </a:cxn>
                <a:cxn ang="0">
                  <a:pos x="T8" y="T9"/>
                </a:cxn>
              </a:cxnLst>
              <a:rect l="0" t="0" r="r" b="b"/>
              <a:pathLst>
                <a:path w="48" h="118">
                  <a:moveTo>
                    <a:pt x="48" y="100"/>
                  </a:moveTo>
                  <a:lnTo>
                    <a:pt x="48" y="118"/>
                  </a:lnTo>
                  <a:lnTo>
                    <a:pt x="0" y="24"/>
                  </a:lnTo>
                  <a:lnTo>
                    <a:pt x="0" y="0"/>
                  </a:lnTo>
                  <a:lnTo>
                    <a:pt x="48" y="100"/>
                  </a:lnTo>
                  <a:close/>
                </a:path>
              </a:pathLst>
            </a:custGeom>
            <a:grpFill/>
            <a:ln>
              <a:noFill/>
            </a:ln>
          </p:spPr>
          <p:txBody>
            <a:bodyPr vert="horz" wrap="square" lIns="91440" tIns="45720" rIns="91440" bIns="45720" numCol="1" anchor="t" anchorCtr="0" compatLnSpc="1"/>
            <a:lstStyle/>
            <a:p>
              <a:endParaRPr lang="zh-CN" altLang="en-US"/>
            </a:p>
          </p:txBody>
        </p:sp>
        <p:grpSp>
          <p:nvGrpSpPr>
            <p:cNvPr id="368" name="Group 409"/>
            <p:cNvGrpSpPr/>
            <p:nvPr/>
          </p:nvGrpSpPr>
          <p:grpSpPr bwMode="auto">
            <a:xfrm>
              <a:off x="-7639510" y="-3051174"/>
              <a:ext cx="3211625" cy="6216650"/>
              <a:chOff x="2459" y="-335"/>
              <a:chExt cx="2023" cy="3916"/>
            </a:xfrm>
            <a:grpFill/>
          </p:grpSpPr>
          <p:sp>
            <p:nvSpPr>
              <p:cNvPr id="1566" name="Freeform 209"/>
              <p:cNvSpPr/>
              <p:nvPr/>
            </p:nvSpPr>
            <p:spPr bwMode="auto">
              <a:xfrm>
                <a:off x="2593" y="2225"/>
                <a:ext cx="20" cy="56"/>
              </a:xfrm>
              <a:custGeom>
                <a:avLst/>
                <a:gdLst>
                  <a:gd name="T0" fmla="*/ 20 w 20"/>
                  <a:gd name="T1" fmla="*/ 40 h 56"/>
                  <a:gd name="T2" fmla="*/ 20 w 20"/>
                  <a:gd name="T3" fmla="*/ 56 h 56"/>
                  <a:gd name="T4" fmla="*/ 0 w 20"/>
                  <a:gd name="T5" fmla="*/ 18 h 56"/>
                  <a:gd name="T6" fmla="*/ 0 w 20"/>
                  <a:gd name="T7" fmla="*/ 0 h 56"/>
                  <a:gd name="T8" fmla="*/ 20 w 20"/>
                  <a:gd name="T9" fmla="*/ 40 h 56"/>
                </a:gdLst>
                <a:ahLst/>
                <a:cxnLst>
                  <a:cxn ang="0">
                    <a:pos x="T0" y="T1"/>
                  </a:cxn>
                  <a:cxn ang="0">
                    <a:pos x="T2" y="T3"/>
                  </a:cxn>
                  <a:cxn ang="0">
                    <a:pos x="T4" y="T5"/>
                  </a:cxn>
                  <a:cxn ang="0">
                    <a:pos x="T6" y="T7"/>
                  </a:cxn>
                  <a:cxn ang="0">
                    <a:pos x="T8" y="T9"/>
                  </a:cxn>
                </a:cxnLst>
                <a:rect l="0" t="0" r="r" b="b"/>
                <a:pathLst>
                  <a:path w="20" h="56">
                    <a:moveTo>
                      <a:pt x="20" y="40"/>
                    </a:moveTo>
                    <a:lnTo>
                      <a:pt x="20" y="56"/>
                    </a:lnTo>
                    <a:lnTo>
                      <a:pt x="0" y="18"/>
                    </a:lnTo>
                    <a:lnTo>
                      <a:pt x="0" y="0"/>
                    </a:lnTo>
                    <a:lnTo>
                      <a:pt x="20" y="40"/>
                    </a:lnTo>
                    <a:close/>
                  </a:path>
                </a:pathLst>
              </a:custGeom>
              <a:grpFill/>
              <a:ln>
                <a:noFill/>
              </a:ln>
            </p:spPr>
            <p:txBody>
              <a:bodyPr vert="horz" wrap="square" lIns="91440" tIns="45720" rIns="91440" bIns="45720" numCol="1" anchor="t" anchorCtr="0" compatLnSpc="1"/>
              <a:lstStyle/>
              <a:p>
                <a:endParaRPr lang="zh-CN" altLang="en-US"/>
              </a:p>
            </p:txBody>
          </p:sp>
          <p:sp>
            <p:nvSpPr>
              <p:cNvPr id="1567" name="Freeform 210"/>
              <p:cNvSpPr/>
              <p:nvPr/>
            </p:nvSpPr>
            <p:spPr bwMode="auto">
              <a:xfrm>
                <a:off x="2459" y="2009"/>
                <a:ext cx="154" cy="306"/>
              </a:xfrm>
              <a:custGeom>
                <a:avLst/>
                <a:gdLst>
                  <a:gd name="T0" fmla="*/ 0 w 154"/>
                  <a:gd name="T1" fmla="*/ 0 h 306"/>
                  <a:gd name="T2" fmla="*/ 0 w 154"/>
                  <a:gd name="T3" fmla="*/ 32 h 306"/>
                  <a:gd name="T4" fmla="*/ 154 w 154"/>
                  <a:gd name="T5" fmla="*/ 306 h 306"/>
                  <a:gd name="T6" fmla="*/ 154 w 154"/>
                  <a:gd name="T7" fmla="*/ 290 h 306"/>
                  <a:gd name="T8" fmla="*/ 0 w 154"/>
                  <a:gd name="T9" fmla="*/ 0 h 306"/>
                </a:gdLst>
                <a:ahLst/>
                <a:cxnLst>
                  <a:cxn ang="0">
                    <a:pos x="T0" y="T1"/>
                  </a:cxn>
                  <a:cxn ang="0">
                    <a:pos x="T2" y="T3"/>
                  </a:cxn>
                  <a:cxn ang="0">
                    <a:pos x="T4" y="T5"/>
                  </a:cxn>
                  <a:cxn ang="0">
                    <a:pos x="T6" y="T7"/>
                  </a:cxn>
                  <a:cxn ang="0">
                    <a:pos x="T8" y="T9"/>
                  </a:cxn>
                </a:cxnLst>
                <a:rect l="0" t="0" r="r" b="b"/>
                <a:pathLst>
                  <a:path w="154" h="306">
                    <a:moveTo>
                      <a:pt x="0" y="0"/>
                    </a:moveTo>
                    <a:lnTo>
                      <a:pt x="0" y="32"/>
                    </a:lnTo>
                    <a:lnTo>
                      <a:pt x="154" y="306"/>
                    </a:lnTo>
                    <a:lnTo>
                      <a:pt x="154" y="29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68" name="Freeform 211"/>
              <p:cNvSpPr/>
              <p:nvPr/>
            </p:nvSpPr>
            <p:spPr bwMode="auto">
              <a:xfrm>
                <a:off x="2459" y="2065"/>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69" name="Freeform 212"/>
              <p:cNvSpPr/>
              <p:nvPr/>
            </p:nvSpPr>
            <p:spPr bwMode="auto">
              <a:xfrm>
                <a:off x="2541" y="2209"/>
                <a:ext cx="24" cy="64"/>
              </a:xfrm>
              <a:custGeom>
                <a:avLst/>
                <a:gdLst>
                  <a:gd name="T0" fmla="*/ 24 w 24"/>
                  <a:gd name="T1" fmla="*/ 44 h 64"/>
                  <a:gd name="T2" fmla="*/ 24 w 24"/>
                  <a:gd name="T3" fmla="*/ 64 h 64"/>
                  <a:gd name="T4" fmla="*/ 0 w 24"/>
                  <a:gd name="T5" fmla="*/ 24 h 64"/>
                  <a:gd name="T6" fmla="*/ 0 w 24"/>
                  <a:gd name="T7" fmla="*/ 0 h 64"/>
                  <a:gd name="T8" fmla="*/ 24 w 24"/>
                  <a:gd name="T9" fmla="*/ 44 h 64"/>
                </a:gdLst>
                <a:ahLst/>
                <a:cxnLst>
                  <a:cxn ang="0">
                    <a:pos x="T0" y="T1"/>
                  </a:cxn>
                  <a:cxn ang="0">
                    <a:pos x="T2" y="T3"/>
                  </a:cxn>
                  <a:cxn ang="0">
                    <a:pos x="T4" y="T5"/>
                  </a:cxn>
                  <a:cxn ang="0">
                    <a:pos x="T6" y="T7"/>
                  </a:cxn>
                  <a:cxn ang="0">
                    <a:pos x="T8" y="T9"/>
                  </a:cxn>
                </a:cxnLst>
                <a:rect l="0" t="0" r="r" b="b"/>
                <a:pathLst>
                  <a:path w="24" h="64">
                    <a:moveTo>
                      <a:pt x="24" y="44"/>
                    </a:moveTo>
                    <a:lnTo>
                      <a:pt x="24" y="64"/>
                    </a:lnTo>
                    <a:lnTo>
                      <a:pt x="0" y="24"/>
                    </a:lnTo>
                    <a:lnTo>
                      <a:pt x="0" y="0"/>
                    </a:lnTo>
                    <a:lnTo>
                      <a:pt x="24" y="44"/>
                    </a:lnTo>
                    <a:close/>
                  </a:path>
                </a:pathLst>
              </a:custGeom>
              <a:grpFill/>
              <a:ln>
                <a:noFill/>
              </a:ln>
            </p:spPr>
            <p:txBody>
              <a:bodyPr vert="horz" wrap="square" lIns="91440" tIns="45720" rIns="91440" bIns="45720" numCol="1" anchor="t" anchorCtr="0" compatLnSpc="1"/>
              <a:lstStyle/>
              <a:p>
                <a:endParaRPr lang="zh-CN" altLang="en-US"/>
              </a:p>
            </p:txBody>
          </p:sp>
          <p:sp>
            <p:nvSpPr>
              <p:cNvPr id="1570" name="Freeform 213"/>
              <p:cNvSpPr/>
              <p:nvPr/>
            </p:nvSpPr>
            <p:spPr bwMode="auto">
              <a:xfrm>
                <a:off x="2579" y="2279"/>
                <a:ext cx="10" cy="36"/>
              </a:xfrm>
              <a:custGeom>
                <a:avLst/>
                <a:gdLst>
                  <a:gd name="T0" fmla="*/ 0 w 10"/>
                  <a:gd name="T1" fmla="*/ 0 h 36"/>
                  <a:gd name="T2" fmla="*/ 10 w 10"/>
                  <a:gd name="T3" fmla="*/ 18 h 36"/>
                  <a:gd name="T4" fmla="*/ 10 w 10"/>
                  <a:gd name="T5" fmla="*/ 36 h 36"/>
                  <a:gd name="T6" fmla="*/ 0 w 10"/>
                  <a:gd name="T7" fmla="*/ 20 h 36"/>
                  <a:gd name="T8" fmla="*/ 0 w 10"/>
                  <a:gd name="T9" fmla="*/ 0 h 36"/>
                </a:gdLst>
                <a:ahLst/>
                <a:cxnLst>
                  <a:cxn ang="0">
                    <a:pos x="T0" y="T1"/>
                  </a:cxn>
                  <a:cxn ang="0">
                    <a:pos x="T2" y="T3"/>
                  </a:cxn>
                  <a:cxn ang="0">
                    <a:pos x="T4" y="T5"/>
                  </a:cxn>
                  <a:cxn ang="0">
                    <a:pos x="T6" y="T7"/>
                  </a:cxn>
                  <a:cxn ang="0">
                    <a:pos x="T8" y="T9"/>
                  </a:cxn>
                </a:cxnLst>
                <a:rect l="0" t="0" r="r" b="b"/>
                <a:pathLst>
                  <a:path w="10" h="36">
                    <a:moveTo>
                      <a:pt x="0" y="0"/>
                    </a:moveTo>
                    <a:lnTo>
                      <a:pt x="10" y="18"/>
                    </a:lnTo>
                    <a:lnTo>
                      <a:pt x="10" y="36"/>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1" name="Freeform 214"/>
              <p:cNvSpPr/>
              <p:nvPr/>
            </p:nvSpPr>
            <p:spPr bwMode="auto">
              <a:xfrm>
                <a:off x="2605" y="2323"/>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572" name="Freeform 215"/>
              <p:cNvSpPr/>
              <p:nvPr/>
            </p:nvSpPr>
            <p:spPr bwMode="auto">
              <a:xfrm>
                <a:off x="2459" y="2121"/>
                <a:ext cx="34" cy="86"/>
              </a:xfrm>
              <a:custGeom>
                <a:avLst/>
                <a:gdLst>
                  <a:gd name="T0" fmla="*/ 0 w 34"/>
                  <a:gd name="T1" fmla="*/ 0 h 86"/>
                  <a:gd name="T2" fmla="*/ 34 w 34"/>
                  <a:gd name="T3" fmla="*/ 58 h 86"/>
                  <a:gd name="T4" fmla="*/ 34 w 34"/>
                  <a:gd name="T5" fmla="*/ 86 h 86"/>
                  <a:gd name="T6" fmla="*/ 0 w 34"/>
                  <a:gd name="T7" fmla="*/ 32 h 86"/>
                  <a:gd name="T8" fmla="*/ 0 w 34"/>
                  <a:gd name="T9" fmla="*/ 0 h 86"/>
                </a:gdLst>
                <a:ahLst/>
                <a:cxnLst>
                  <a:cxn ang="0">
                    <a:pos x="T0" y="T1"/>
                  </a:cxn>
                  <a:cxn ang="0">
                    <a:pos x="T2" y="T3"/>
                  </a:cxn>
                  <a:cxn ang="0">
                    <a:pos x="T4" y="T5"/>
                  </a:cxn>
                  <a:cxn ang="0">
                    <a:pos x="T6" y="T7"/>
                  </a:cxn>
                  <a:cxn ang="0">
                    <a:pos x="T8" y="T9"/>
                  </a:cxn>
                </a:cxnLst>
                <a:rect l="0" t="0" r="r" b="b"/>
                <a:pathLst>
                  <a:path w="34" h="86">
                    <a:moveTo>
                      <a:pt x="0" y="0"/>
                    </a:moveTo>
                    <a:lnTo>
                      <a:pt x="34" y="58"/>
                    </a:lnTo>
                    <a:lnTo>
                      <a:pt x="34" y="8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3" name="Freeform 216"/>
              <p:cNvSpPr/>
              <p:nvPr/>
            </p:nvSpPr>
            <p:spPr bwMode="auto">
              <a:xfrm>
                <a:off x="2509" y="2205"/>
                <a:ext cx="104" cy="186"/>
              </a:xfrm>
              <a:custGeom>
                <a:avLst/>
                <a:gdLst>
                  <a:gd name="T0" fmla="*/ 104 w 104"/>
                  <a:gd name="T1" fmla="*/ 170 h 186"/>
                  <a:gd name="T2" fmla="*/ 104 w 104"/>
                  <a:gd name="T3" fmla="*/ 186 h 186"/>
                  <a:gd name="T4" fmla="*/ 0 w 104"/>
                  <a:gd name="T5" fmla="*/ 26 h 186"/>
                  <a:gd name="T6" fmla="*/ 0 w 104"/>
                  <a:gd name="T7" fmla="*/ 0 h 186"/>
                  <a:gd name="T8" fmla="*/ 104 w 104"/>
                  <a:gd name="T9" fmla="*/ 170 h 186"/>
                </a:gdLst>
                <a:ahLst/>
                <a:cxnLst>
                  <a:cxn ang="0">
                    <a:pos x="T0" y="T1"/>
                  </a:cxn>
                  <a:cxn ang="0">
                    <a:pos x="T2" y="T3"/>
                  </a:cxn>
                  <a:cxn ang="0">
                    <a:pos x="T4" y="T5"/>
                  </a:cxn>
                  <a:cxn ang="0">
                    <a:pos x="T6" y="T7"/>
                  </a:cxn>
                  <a:cxn ang="0">
                    <a:pos x="T8" y="T9"/>
                  </a:cxn>
                </a:cxnLst>
                <a:rect l="0" t="0" r="r" b="b"/>
                <a:pathLst>
                  <a:path w="104" h="186">
                    <a:moveTo>
                      <a:pt x="104" y="170"/>
                    </a:moveTo>
                    <a:lnTo>
                      <a:pt x="104" y="186"/>
                    </a:lnTo>
                    <a:lnTo>
                      <a:pt x="0" y="26"/>
                    </a:lnTo>
                    <a:lnTo>
                      <a:pt x="0" y="0"/>
                    </a:lnTo>
                    <a:lnTo>
                      <a:pt x="104" y="170"/>
                    </a:lnTo>
                    <a:close/>
                  </a:path>
                </a:pathLst>
              </a:custGeom>
              <a:grpFill/>
              <a:ln>
                <a:noFill/>
              </a:ln>
            </p:spPr>
            <p:txBody>
              <a:bodyPr vert="horz" wrap="square" lIns="91440" tIns="45720" rIns="91440" bIns="45720" numCol="1" anchor="t" anchorCtr="0" compatLnSpc="1"/>
              <a:lstStyle/>
              <a:p>
                <a:endParaRPr lang="zh-CN" altLang="en-US"/>
              </a:p>
            </p:txBody>
          </p:sp>
          <p:sp>
            <p:nvSpPr>
              <p:cNvPr id="1574" name="Freeform 217"/>
              <p:cNvSpPr/>
              <p:nvPr/>
            </p:nvSpPr>
            <p:spPr bwMode="auto">
              <a:xfrm>
                <a:off x="2459" y="2181"/>
                <a:ext cx="58" cy="114"/>
              </a:xfrm>
              <a:custGeom>
                <a:avLst/>
                <a:gdLst>
                  <a:gd name="T0" fmla="*/ 0 w 58"/>
                  <a:gd name="T1" fmla="*/ 0 h 114"/>
                  <a:gd name="T2" fmla="*/ 58 w 58"/>
                  <a:gd name="T3" fmla="*/ 88 h 114"/>
                  <a:gd name="T4" fmla="*/ 58 w 58"/>
                  <a:gd name="T5" fmla="*/ 114 h 114"/>
                  <a:gd name="T6" fmla="*/ 0 w 58"/>
                  <a:gd name="T7" fmla="*/ 32 h 114"/>
                  <a:gd name="T8" fmla="*/ 0 w 58"/>
                  <a:gd name="T9" fmla="*/ 0 h 114"/>
                </a:gdLst>
                <a:ahLst/>
                <a:cxnLst>
                  <a:cxn ang="0">
                    <a:pos x="T0" y="T1"/>
                  </a:cxn>
                  <a:cxn ang="0">
                    <a:pos x="T2" y="T3"/>
                  </a:cxn>
                  <a:cxn ang="0">
                    <a:pos x="T4" y="T5"/>
                  </a:cxn>
                  <a:cxn ang="0">
                    <a:pos x="T6" y="T7"/>
                  </a:cxn>
                  <a:cxn ang="0">
                    <a:pos x="T8" y="T9"/>
                  </a:cxn>
                </a:cxnLst>
                <a:rect l="0" t="0" r="r" b="b"/>
                <a:pathLst>
                  <a:path w="58" h="114">
                    <a:moveTo>
                      <a:pt x="0" y="0"/>
                    </a:moveTo>
                    <a:lnTo>
                      <a:pt x="58" y="88"/>
                    </a:lnTo>
                    <a:lnTo>
                      <a:pt x="58" y="11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5" name="Freeform 218"/>
              <p:cNvSpPr/>
              <p:nvPr/>
            </p:nvSpPr>
            <p:spPr bwMode="auto">
              <a:xfrm>
                <a:off x="2575" y="2357"/>
                <a:ext cx="38" cy="72"/>
              </a:xfrm>
              <a:custGeom>
                <a:avLst/>
                <a:gdLst>
                  <a:gd name="T0" fmla="*/ 38 w 38"/>
                  <a:gd name="T1" fmla="*/ 56 h 72"/>
                  <a:gd name="T2" fmla="*/ 38 w 38"/>
                  <a:gd name="T3" fmla="*/ 72 h 72"/>
                  <a:gd name="T4" fmla="*/ 0 w 38"/>
                  <a:gd name="T5" fmla="*/ 20 h 72"/>
                  <a:gd name="T6" fmla="*/ 0 w 38"/>
                  <a:gd name="T7" fmla="*/ 0 h 72"/>
                  <a:gd name="T8" fmla="*/ 38 w 38"/>
                  <a:gd name="T9" fmla="*/ 56 h 72"/>
                </a:gdLst>
                <a:ahLst/>
                <a:cxnLst>
                  <a:cxn ang="0">
                    <a:pos x="T0" y="T1"/>
                  </a:cxn>
                  <a:cxn ang="0">
                    <a:pos x="T2" y="T3"/>
                  </a:cxn>
                  <a:cxn ang="0">
                    <a:pos x="T4" y="T5"/>
                  </a:cxn>
                  <a:cxn ang="0">
                    <a:pos x="T6" y="T7"/>
                  </a:cxn>
                  <a:cxn ang="0">
                    <a:pos x="T8" y="T9"/>
                  </a:cxn>
                </a:cxnLst>
                <a:rect l="0" t="0" r="r" b="b"/>
                <a:pathLst>
                  <a:path w="38" h="72">
                    <a:moveTo>
                      <a:pt x="38" y="56"/>
                    </a:moveTo>
                    <a:lnTo>
                      <a:pt x="38" y="72"/>
                    </a:lnTo>
                    <a:lnTo>
                      <a:pt x="0" y="20"/>
                    </a:lnTo>
                    <a:lnTo>
                      <a:pt x="0" y="0"/>
                    </a:lnTo>
                    <a:lnTo>
                      <a:pt x="38" y="56"/>
                    </a:lnTo>
                    <a:close/>
                  </a:path>
                </a:pathLst>
              </a:custGeom>
              <a:grpFill/>
              <a:ln>
                <a:noFill/>
              </a:ln>
            </p:spPr>
            <p:txBody>
              <a:bodyPr vert="horz" wrap="square" lIns="91440" tIns="45720" rIns="91440" bIns="45720" numCol="1" anchor="t" anchorCtr="0" compatLnSpc="1"/>
              <a:lstStyle/>
              <a:p>
                <a:endParaRPr lang="zh-CN" altLang="en-US"/>
              </a:p>
            </p:txBody>
          </p:sp>
          <p:sp>
            <p:nvSpPr>
              <p:cNvPr id="1576" name="Freeform 219"/>
              <p:cNvSpPr/>
              <p:nvPr/>
            </p:nvSpPr>
            <p:spPr bwMode="auto">
              <a:xfrm>
                <a:off x="2459" y="2235"/>
                <a:ext cx="16" cy="52"/>
              </a:xfrm>
              <a:custGeom>
                <a:avLst/>
                <a:gdLst>
                  <a:gd name="T0" fmla="*/ 0 w 16"/>
                  <a:gd name="T1" fmla="*/ 0 h 52"/>
                  <a:gd name="T2" fmla="*/ 16 w 16"/>
                  <a:gd name="T3" fmla="*/ 24 h 52"/>
                  <a:gd name="T4" fmla="*/ 16 w 16"/>
                  <a:gd name="T5" fmla="*/ 52 h 52"/>
                  <a:gd name="T6" fmla="*/ 0 w 16"/>
                  <a:gd name="T7" fmla="*/ 30 h 52"/>
                  <a:gd name="T8" fmla="*/ 0 w 16"/>
                  <a:gd name="T9" fmla="*/ 0 h 52"/>
                </a:gdLst>
                <a:ahLst/>
                <a:cxnLst>
                  <a:cxn ang="0">
                    <a:pos x="T0" y="T1"/>
                  </a:cxn>
                  <a:cxn ang="0">
                    <a:pos x="T2" y="T3"/>
                  </a:cxn>
                  <a:cxn ang="0">
                    <a:pos x="T4" y="T5"/>
                  </a:cxn>
                  <a:cxn ang="0">
                    <a:pos x="T6" y="T7"/>
                  </a:cxn>
                  <a:cxn ang="0">
                    <a:pos x="T8" y="T9"/>
                  </a:cxn>
                </a:cxnLst>
                <a:rect l="0" t="0" r="r" b="b"/>
                <a:pathLst>
                  <a:path w="16" h="52">
                    <a:moveTo>
                      <a:pt x="0" y="0"/>
                    </a:moveTo>
                    <a:lnTo>
                      <a:pt x="16" y="24"/>
                    </a:lnTo>
                    <a:lnTo>
                      <a:pt x="16" y="5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7" name="Freeform 220"/>
              <p:cNvSpPr/>
              <p:nvPr/>
            </p:nvSpPr>
            <p:spPr bwMode="auto">
              <a:xfrm>
                <a:off x="2491" y="2279"/>
                <a:ext cx="56" cy="102"/>
              </a:xfrm>
              <a:custGeom>
                <a:avLst/>
                <a:gdLst>
                  <a:gd name="T0" fmla="*/ 56 w 56"/>
                  <a:gd name="T1" fmla="*/ 80 h 102"/>
                  <a:gd name="T2" fmla="*/ 56 w 56"/>
                  <a:gd name="T3" fmla="*/ 102 h 102"/>
                  <a:gd name="T4" fmla="*/ 0 w 56"/>
                  <a:gd name="T5" fmla="*/ 28 h 102"/>
                  <a:gd name="T6" fmla="*/ 0 w 56"/>
                  <a:gd name="T7" fmla="*/ 0 h 102"/>
                  <a:gd name="T8" fmla="*/ 56 w 56"/>
                  <a:gd name="T9" fmla="*/ 80 h 102"/>
                </a:gdLst>
                <a:ahLst/>
                <a:cxnLst>
                  <a:cxn ang="0">
                    <a:pos x="T0" y="T1"/>
                  </a:cxn>
                  <a:cxn ang="0">
                    <a:pos x="T2" y="T3"/>
                  </a:cxn>
                  <a:cxn ang="0">
                    <a:pos x="T4" y="T5"/>
                  </a:cxn>
                  <a:cxn ang="0">
                    <a:pos x="T6" y="T7"/>
                  </a:cxn>
                  <a:cxn ang="0">
                    <a:pos x="T8" y="T9"/>
                  </a:cxn>
                </a:cxnLst>
                <a:rect l="0" t="0" r="r" b="b"/>
                <a:pathLst>
                  <a:path w="56" h="102">
                    <a:moveTo>
                      <a:pt x="56" y="80"/>
                    </a:moveTo>
                    <a:lnTo>
                      <a:pt x="56" y="102"/>
                    </a:lnTo>
                    <a:lnTo>
                      <a:pt x="0" y="28"/>
                    </a:lnTo>
                    <a:lnTo>
                      <a:pt x="0" y="0"/>
                    </a:lnTo>
                    <a:lnTo>
                      <a:pt x="56" y="80"/>
                    </a:lnTo>
                    <a:close/>
                  </a:path>
                </a:pathLst>
              </a:custGeom>
              <a:grpFill/>
              <a:ln>
                <a:noFill/>
              </a:ln>
            </p:spPr>
            <p:txBody>
              <a:bodyPr vert="horz" wrap="square" lIns="91440" tIns="45720" rIns="91440" bIns="45720" numCol="1" anchor="t" anchorCtr="0" compatLnSpc="1"/>
              <a:lstStyle/>
              <a:p>
                <a:endParaRPr lang="zh-CN" altLang="en-US"/>
              </a:p>
            </p:txBody>
          </p:sp>
          <p:sp>
            <p:nvSpPr>
              <p:cNvPr id="1578" name="Freeform 221"/>
              <p:cNvSpPr/>
              <p:nvPr/>
            </p:nvSpPr>
            <p:spPr bwMode="auto">
              <a:xfrm>
                <a:off x="2563" y="2379"/>
                <a:ext cx="8" cy="34"/>
              </a:xfrm>
              <a:custGeom>
                <a:avLst/>
                <a:gdLst>
                  <a:gd name="T0" fmla="*/ 8 w 8"/>
                  <a:gd name="T1" fmla="*/ 14 h 34"/>
                  <a:gd name="T2" fmla="*/ 8 w 8"/>
                  <a:gd name="T3" fmla="*/ 34 h 34"/>
                  <a:gd name="T4" fmla="*/ 0 w 8"/>
                  <a:gd name="T5" fmla="*/ 22 h 34"/>
                  <a:gd name="T6" fmla="*/ 0 w 8"/>
                  <a:gd name="T7" fmla="*/ 0 h 34"/>
                  <a:gd name="T8" fmla="*/ 8 w 8"/>
                  <a:gd name="T9" fmla="*/ 14 h 34"/>
                </a:gdLst>
                <a:ahLst/>
                <a:cxnLst>
                  <a:cxn ang="0">
                    <a:pos x="T0" y="T1"/>
                  </a:cxn>
                  <a:cxn ang="0">
                    <a:pos x="T2" y="T3"/>
                  </a:cxn>
                  <a:cxn ang="0">
                    <a:pos x="T4" y="T5"/>
                  </a:cxn>
                  <a:cxn ang="0">
                    <a:pos x="T6" y="T7"/>
                  </a:cxn>
                  <a:cxn ang="0">
                    <a:pos x="T8" y="T9"/>
                  </a:cxn>
                </a:cxnLst>
                <a:rect l="0" t="0" r="r" b="b"/>
                <a:pathLst>
                  <a:path w="8" h="34">
                    <a:moveTo>
                      <a:pt x="8" y="14"/>
                    </a:moveTo>
                    <a:lnTo>
                      <a:pt x="8" y="34"/>
                    </a:lnTo>
                    <a:lnTo>
                      <a:pt x="0" y="22"/>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579" name="Freeform 222"/>
              <p:cNvSpPr/>
              <p:nvPr/>
            </p:nvSpPr>
            <p:spPr bwMode="auto">
              <a:xfrm>
                <a:off x="2587" y="2413"/>
                <a:ext cx="26" cy="52"/>
              </a:xfrm>
              <a:custGeom>
                <a:avLst/>
                <a:gdLst>
                  <a:gd name="T0" fmla="*/ 26 w 26"/>
                  <a:gd name="T1" fmla="*/ 36 h 52"/>
                  <a:gd name="T2" fmla="*/ 26 w 26"/>
                  <a:gd name="T3" fmla="*/ 52 h 52"/>
                  <a:gd name="T4" fmla="*/ 0 w 26"/>
                  <a:gd name="T5" fmla="*/ 20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20"/>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1580" name="Freeform 223"/>
              <p:cNvSpPr/>
              <p:nvPr/>
            </p:nvSpPr>
            <p:spPr bwMode="auto">
              <a:xfrm>
                <a:off x="2459" y="2291"/>
                <a:ext cx="48" cy="88"/>
              </a:xfrm>
              <a:custGeom>
                <a:avLst/>
                <a:gdLst>
                  <a:gd name="T0" fmla="*/ 0 w 48"/>
                  <a:gd name="T1" fmla="*/ 0 h 88"/>
                  <a:gd name="T2" fmla="*/ 48 w 48"/>
                  <a:gd name="T3" fmla="*/ 62 h 88"/>
                  <a:gd name="T4" fmla="*/ 48 w 48"/>
                  <a:gd name="T5" fmla="*/ 88 h 88"/>
                  <a:gd name="T6" fmla="*/ 0 w 48"/>
                  <a:gd name="T7" fmla="*/ 30 h 88"/>
                  <a:gd name="T8" fmla="*/ 0 w 48"/>
                  <a:gd name="T9" fmla="*/ 0 h 88"/>
                </a:gdLst>
                <a:ahLst/>
                <a:cxnLst>
                  <a:cxn ang="0">
                    <a:pos x="T0" y="T1"/>
                  </a:cxn>
                  <a:cxn ang="0">
                    <a:pos x="T2" y="T3"/>
                  </a:cxn>
                  <a:cxn ang="0">
                    <a:pos x="T4" y="T5"/>
                  </a:cxn>
                  <a:cxn ang="0">
                    <a:pos x="T6" y="T7"/>
                  </a:cxn>
                  <a:cxn ang="0">
                    <a:pos x="T8" y="T9"/>
                  </a:cxn>
                </a:cxnLst>
                <a:rect l="0" t="0" r="r" b="b"/>
                <a:pathLst>
                  <a:path w="48" h="88">
                    <a:moveTo>
                      <a:pt x="0" y="0"/>
                    </a:moveTo>
                    <a:lnTo>
                      <a:pt x="48" y="62"/>
                    </a:lnTo>
                    <a:lnTo>
                      <a:pt x="48" y="8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1" name="Freeform 224"/>
              <p:cNvSpPr/>
              <p:nvPr/>
            </p:nvSpPr>
            <p:spPr bwMode="auto">
              <a:xfrm>
                <a:off x="2523" y="2371"/>
                <a:ext cx="10" cy="38"/>
              </a:xfrm>
              <a:custGeom>
                <a:avLst/>
                <a:gdLst>
                  <a:gd name="T0" fmla="*/ 10 w 10"/>
                  <a:gd name="T1" fmla="*/ 38 h 38"/>
                  <a:gd name="T2" fmla="*/ 0 w 10"/>
                  <a:gd name="T3" fmla="*/ 26 h 38"/>
                  <a:gd name="T4" fmla="*/ 0 w 10"/>
                  <a:gd name="T5" fmla="*/ 0 h 38"/>
                  <a:gd name="T6" fmla="*/ 10 w 10"/>
                  <a:gd name="T7" fmla="*/ 14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6"/>
                    </a:lnTo>
                    <a:lnTo>
                      <a:pt x="0" y="0"/>
                    </a:lnTo>
                    <a:lnTo>
                      <a:pt x="10" y="14"/>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1582" name="Freeform 225"/>
              <p:cNvSpPr/>
              <p:nvPr/>
            </p:nvSpPr>
            <p:spPr bwMode="auto">
              <a:xfrm>
                <a:off x="2547" y="2403"/>
                <a:ext cx="32" cy="60"/>
              </a:xfrm>
              <a:custGeom>
                <a:avLst/>
                <a:gdLst>
                  <a:gd name="T0" fmla="*/ 32 w 32"/>
                  <a:gd name="T1" fmla="*/ 40 h 60"/>
                  <a:gd name="T2" fmla="*/ 32 w 32"/>
                  <a:gd name="T3" fmla="*/ 60 h 60"/>
                  <a:gd name="T4" fmla="*/ 0 w 32"/>
                  <a:gd name="T5" fmla="*/ 22 h 60"/>
                  <a:gd name="T6" fmla="*/ 0 w 32"/>
                  <a:gd name="T7" fmla="*/ 0 h 60"/>
                  <a:gd name="T8" fmla="*/ 32 w 32"/>
                  <a:gd name="T9" fmla="*/ 40 h 60"/>
                </a:gdLst>
                <a:ahLst/>
                <a:cxnLst>
                  <a:cxn ang="0">
                    <a:pos x="T0" y="T1"/>
                  </a:cxn>
                  <a:cxn ang="0">
                    <a:pos x="T2" y="T3"/>
                  </a:cxn>
                  <a:cxn ang="0">
                    <a:pos x="T4" y="T5"/>
                  </a:cxn>
                  <a:cxn ang="0">
                    <a:pos x="T6" y="T7"/>
                  </a:cxn>
                  <a:cxn ang="0">
                    <a:pos x="T8" y="T9"/>
                  </a:cxn>
                </a:cxnLst>
                <a:rect l="0" t="0" r="r" b="b"/>
                <a:pathLst>
                  <a:path w="32" h="60">
                    <a:moveTo>
                      <a:pt x="32" y="40"/>
                    </a:moveTo>
                    <a:lnTo>
                      <a:pt x="32" y="60"/>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1583" name="Freeform 226"/>
              <p:cNvSpPr/>
              <p:nvPr/>
            </p:nvSpPr>
            <p:spPr bwMode="auto">
              <a:xfrm>
                <a:off x="2595" y="2463"/>
                <a:ext cx="18" cy="38"/>
              </a:xfrm>
              <a:custGeom>
                <a:avLst/>
                <a:gdLst>
                  <a:gd name="T0" fmla="*/ 18 w 18"/>
                  <a:gd name="T1" fmla="*/ 22 h 38"/>
                  <a:gd name="T2" fmla="*/ 18 w 18"/>
                  <a:gd name="T3" fmla="*/ 38 h 38"/>
                  <a:gd name="T4" fmla="*/ 0 w 18"/>
                  <a:gd name="T5" fmla="*/ 18 h 38"/>
                  <a:gd name="T6" fmla="*/ 0 w 18"/>
                  <a:gd name="T7" fmla="*/ 0 h 38"/>
                  <a:gd name="T8" fmla="*/ 18 w 18"/>
                  <a:gd name="T9" fmla="*/ 22 h 38"/>
                </a:gdLst>
                <a:ahLst/>
                <a:cxnLst>
                  <a:cxn ang="0">
                    <a:pos x="T0" y="T1"/>
                  </a:cxn>
                  <a:cxn ang="0">
                    <a:pos x="T2" y="T3"/>
                  </a:cxn>
                  <a:cxn ang="0">
                    <a:pos x="T4" y="T5"/>
                  </a:cxn>
                  <a:cxn ang="0">
                    <a:pos x="T6" y="T7"/>
                  </a:cxn>
                  <a:cxn ang="0">
                    <a:pos x="T8" y="T9"/>
                  </a:cxn>
                </a:cxnLst>
                <a:rect l="0" t="0" r="r" b="b"/>
                <a:pathLst>
                  <a:path w="18" h="38">
                    <a:moveTo>
                      <a:pt x="18" y="22"/>
                    </a:moveTo>
                    <a:lnTo>
                      <a:pt x="18" y="38"/>
                    </a:lnTo>
                    <a:lnTo>
                      <a:pt x="0" y="18"/>
                    </a:lnTo>
                    <a:lnTo>
                      <a:pt x="0" y="0"/>
                    </a:lnTo>
                    <a:lnTo>
                      <a:pt x="18" y="22"/>
                    </a:lnTo>
                    <a:close/>
                  </a:path>
                </a:pathLst>
              </a:custGeom>
              <a:grpFill/>
              <a:ln>
                <a:noFill/>
              </a:ln>
            </p:spPr>
            <p:txBody>
              <a:bodyPr vert="horz" wrap="square" lIns="91440" tIns="45720" rIns="91440" bIns="45720" numCol="1" anchor="t" anchorCtr="0" compatLnSpc="1"/>
              <a:lstStyle/>
              <a:p>
                <a:endParaRPr lang="zh-CN" altLang="en-US"/>
              </a:p>
            </p:txBody>
          </p:sp>
          <p:sp>
            <p:nvSpPr>
              <p:cNvPr id="1584" name="Freeform 227"/>
              <p:cNvSpPr/>
              <p:nvPr/>
            </p:nvSpPr>
            <p:spPr bwMode="auto">
              <a:xfrm>
                <a:off x="2595" y="2503"/>
                <a:ext cx="18" cy="36"/>
              </a:xfrm>
              <a:custGeom>
                <a:avLst/>
                <a:gdLst>
                  <a:gd name="T0" fmla="*/ 18 w 18"/>
                  <a:gd name="T1" fmla="*/ 20 h 36"/>
                  <a:gd name="T2" fmla="*/ 18 w 18"/>
                  <a:gd name="T3" fmla="*/ 36 h 36"/>
                  <a:gd name="T4" fmla="*/ 0 w 18"/>
                  <a:gd name="T5" fmla="*/ 16 h 36"/>
                  <a:gd name="T6" fmla="*/ 0 w 18"/>
                  <a:gd name="T7" fmla="*/ 0 h 36"/>
                  <a:gd name="T8" fmla="*/ 18 w 18"/>
                  <a:gd name="T9" fmla="*/ 20 h 36"/>
                </a:gdLst>
                <a:ahLst/>
                <a:cxnLst>
                  <a:cxn ang="0">
                    <a:pos x="T0" y="T1"/>
                  </a:cxn>
                  <a:cxn ang="0">
                    <a:pos x="T2" y="T3"/>
                  </a:cxn>
                  <a:cxn ang="0">
                    <a:pos x="T4" y="T5"/>
                  </a:cxn>
                  <a:cxn ang="0">
                    <a:pos x="T6" y="T7"/>
                  </a:cxn>
                  <a:cxn ang="0">
                    <a:pos x="T8" y="T9"/>
                  </a:cxn>
                </a:cxnLst>
                <a:rect l="0" t="0" r="r" b="b"/>
                <a:pathLst>
                  <a:path w="18" h="36">
                    <a:moveTo>
                      <a:pt x="18" y="20"/>
                    </a:moveTo>
                    <a:lnTo>
                      <a:pt x="18" y="36"/>
                    </a:lnTo>
                    <a:lnTo>
                      <a:pt x="0" y="16"/>
                    </a:lnTo>
                    <a:lnTo>
                      <a:pt x="0" y="0"/>
                    </a:lnTo>
                    <a:lnTo>
                      <a:pt x="18" y="20"/>
                    </a:lnTo>
                    <a:close/>
                  </a:path>
                </a:pathLst>
              </a:custGeom>
              <a:grpFill/>
              <a:ln>
                <a:noFill/>
              </a:ln>
            </p:spPr>
            <p:txBody>
              <a:bodyPr vert="horz" wrap="square" lIns="91440" tIns="45720" rIns="91440" bIns="45720" numCol="1" anchor="t" anchorCtr="0" compatLnSpc="1"/>
              <a:lstStyle/>
              <a:p>
                <a:endParaRPr lang="zh-CN" altLang="en-US"/>
              </a:p>
            </p:txBody>
          </p:sp>
          <p:sp>
            <p:nvSpPr>
              <p:cNvPr id="1585" name="Freeform 228"/>
              <p:cNvSpPr/>
              <p:nvPr/>
            </p:nvSpPr>
            <p:spPr bwMode="auto">
              <a:xfrm>
                <a:off x="2459" y="2403"/>
                <a:ext cx="50" cy="80"/>
              </a:xfrm>
              <a:custGeom>
                <a:avLst/>
                <a:gdLst>
                  <a:gd name="T0" fmla="*/ 0 w 50"/>
                  <a:gd name="T1" fmla="*/ 0 h 80"/>
                  <a:gd name="T2" fmla="*/ 50 w 50"/>
                  <a:gd name="T3" fmla="*/ 54 h 80"/>
                  <a:gd name="T4" fmla="*/ 50 w 50"/>
                  <a:gd name="T5" fmla="*/ 80 h 80"/>
                  <a:gd name="T6" fmla="*/ 0 w 50"/>
                  <a:gd name="T7" fmla="*/ 32 h 80"/>
                  <a:gd name="T8" fmla="*/ 0 w 50"/>
                  <a:gd name="T9" fmla="*/ 0 h 80"/>
                </a:gdLst>
                <a:ahLst/>
                <a:cxnLst>
                  <a:cxn ang="0">
                    <a:pos x="T0" y="T1"/>
                  </a:cxn>
                  <a:cxn ang="0">
                    <a:pos x="T2" y="T3"/>
                  </a:cxn>
                  <a:cxn ang="0">
                    <a:pos x="T4" y="T5"/>
                  </a:cxn>
                  <a:cxn ang="0">
                    <a:pos x="T6" y="T7"/>
                  </a:cxn>
                  <a:cxn ang="0">
                    <a:pos x="T8" y="T9"/>
                  </a:cxn>
                </a:cxnLst>
                <a:rect l="0" t="0" r="r" b="b"/>
                <a:pathLst>
                  <a:path w="50" h="80">
                    <a:moveTo>
                      <a:pt x="0" y="0"/>
                    </a:moveTo>
                    <a:lnTo>
                      <a:pt x="50" y="54"/>
                    </a:lnTo>
                    <a:lnTo>
                      <a:pt x="50" y="8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6" name="Freeform 229"/>
              <p:cNvSpPr/>
              <p:nvPr/>
            </p:nvSpPr>
            <p:spPr bwMode="auto">
              <a:xfrm>
                <a:off x="2525" y="2471"/>
                <a:ext cx="14" cy="38"/>
              </a:xfrm>
              <a:custGeom>
                <a:avLst/>
                <a:gdLst>
                  <a:gd name="T0" fmla="*/ 0 w 14"/>
                  <a:gd name="T1" fmla="*/ 0 h 38"/>
                  <a:gd name="T2" fmla="*/ 14 w 14"/>
                  <a:gd name="T3" fmla="*/ 16 h 38"/>
                  <a:gd name="T4" fmla="*/ 14 w 14"/>
                  <a:gd name="T5" fmla="*/ 38 h 38"/>
                  <a:gd name="T6" fmla="*/ 0 w 14"/>
                  <a:gd name="T7" fmla="*/ 26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6"/>
                    </a:lnTo>
                    <a:lnTo>
                      <a:pt x="14" y="38"/>
                    </a:lnTo>
                    <a:lnTo>
                      <a:pt x="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7" name="Freeform 230"/>
              <p:cNvSpPr/>
              <p:nvPr/>
            </p:nvSpPr>
            <p:spPr bwMode="auto">
              <a:xfrm>
                <a:off x="2553" y="2501"/>
                <a:ext cx="60" cy="76"/>
              </a:xfrm>
              <a:custGeom>
                <a:avLst/>
                <a:gdLst>
                  <a:gd name="T0" fmla="*/ 60 w 60"/>
                  <a:gd name="T1" fmla="*/ 62 h 76"/>
                  <a:gd name="T2" fmla="*/ 60 w 60"/>
                  <a:gd name="T3" fmla="*/ 76 h 76"/>
                  <a:gd name="T4" fmla="*/ 2 w 60"/>
                  <a:gd name="T5" fmla="*/ 22 h 76"/>
                  <a:gd name="T6" fmla="*/ 2 w 60"/>
                  <a:gd name="T7" fmla="*/ 2 h 76"/>
                  <a:gd name="T8" fmla="*/ 0 w 60"/>
                  <a:gd name="T9" fmla="*/ 0 h 76"/>
                  <a:gd name="T10" fmla="*/ 60 w 60"/>
                  <a:gd name="T11" fmla="*/ 62 h 76"/>
                </a:gdLst>
                <a:ahLst/>
                <a:cxnLst>
                  <a:cxn ang="0">
                    <a:pos x="T0" y="T1"/>
                  </a:cxn>
                  <a:cxn ang="0">
                    <a:pos x="T2" y="T3"/>
                  </a:cxn>
                  <a:cxn ang="0">
                    <a:pos x="T4" y="T5"/>
                  </a:cxn>
                  <a:cxn ang="0">
                    <a:pos x="T6" y="T7"/>
                  </a:cxn>
                  <a:cxn ang="0">
                    <a:pos x="T8" y="T9"/>
                  </a:cxn>
                  <a:cxn ang="0">
                    <a:pos x="T10" y="T11"/>
                  </a:cxn>
                </a:cxnLst>
                <a:rect l="0" t="0" r="r" b="b"/>
                <a:pathLst>
                  <a:path w="60" h="76">
                    <a:moveTo>
                      <a:pt x="60" y="62"/>
                    </a:moveTo>
                    <a:lnTo>
                      <a:pt x="60" y="76"/>
                    </a:lnTo>
                    <a:lnTo>
                      <a:pt x="2" y="22"/>
                    </a:lnTo>
                    <a:lnTo>
                      <a:pt x="2" y="2"/>
                    </a:lnTo>
                    <a:lnTo>
                      <a:pt x="0" y="0"/>
                    </a:lnTo>
                    <a:lnTo>
                      <a:pt x="60" y="62"/>
                    </a:lnTo>
                    <a:close/>
                  </a:path>
                </a:pathLst>
              </a:custGeom>
              <a:grpFill/>
              <a:ln>
                <a:noFill/>
              </a:ln>
            </p:spPr>
            <p:txBody>
              <a:bodyPr vert="horz" wrap="square" lIns="91440" tIns="45720" rIns="91440" bIns="45720" numCol="1" anchor="t" anchorCtr="0" compatLnSpc="1"/>
              <a:lstStyle/>
              <a:p>
                <a:endParaRPr lang="zh-CN" altLang="en-US"/>
              </a:p>
            </p:txBody>
          </p:sp>
          <p:sp>
            <p:nvSpPr>
              <p:cNvPr id="1588" name="Freeform 231"/>
              <p:cNvSpPr/>
              <p:nvPr/>
            </p:nvSpPr>
            <p:spPr bwMode="auto">
              <a:xfrm>
                <a:off x="2459" y="2459"/>
                <a:ext cx="24" cy="50"/>
              </a:xfrm>
              <a:custGeom>
                <a:avLst/>
                <a:gdLst>
                  <a:gd name="T0" fmla="*/ 0 w 24"/>
                  <a:gd name="T1" fmla="*/ 0 h 50"/>
                  <a:gd name="T2" fmla="*/ 24 w 24"/>
                  <a:gd name="T3" fmla="*/ 22 h 50"/>
                  <a:gd name="T4" fmla="*/ 24 w 24"/>
                  <a:gd name="T5" fmla="*/ 50 h 50"/>
                  <a:gd name="T6" fmla="*/ 0 w 24"/>
                  <a:gd name="T7" fmla="*/ 32 h 50"/>
                  <a:gd name="T8" fmla="*/ 0 w 24"/>
                  <a:gd name="T9" fmla="*/ 0 h 50"/>
                </a:gdLst>
                <a:ahLst/>
                <a:cxnLst>
                  <a:cxn ang="0">
                    <a:pos x="T0" y="T1"/>
                  </a:cxn>
                  <a:cxn ang="0">
                    <a:pos x="T2" y="T3"/>
                  </a:cxn>
                  <a:cxn ang="0">
                    <a:pos x="T4" y="T5"/>
                  </a:cxn>
                  <a:cxn ang="0">
                    <a:pos x="T6" y="T7"/>
                  </a:cxn>
                  <a:cxn ang="0">
                    <a:pos x="T8" y="T9"/>
                  </a:cxn>
                </a:cxnLst>
                <a:rect l="0" t="0" r="r" b="b"/>
                <a:pathLst>
                  <a:path w="24" h="50">
                    <a:moveTo>
                      <a:pt x="0" y="0"/>
                    </a:moveTo>
                    <a:lnTo>
                      <a:pt x="24" y="22"/>
                    </a:lnTo>
                    <a:lnTo>
                      <a:pt x="24" y="5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9" name="Freeform 232"/>
              <p:cNvSpPr/>
              <p:nvPr/>
            </p:nvSpPr>
            <p:spPr bwMode="auto">
              <a:xfrm>
                <a:off x="2597" y="2585"/>
                <a:ext cx="16" cy="30"/>
              </a:xfrm>
              <a:custGeom>
                <a:avLst/>
                <a:gdLst>
                  <a:gd name="T0" fmla="*/ 16 w 16"/>
                  <a:gd name="T1" fmla="*/ 14 h 30"/>
                  <a:gd name="T2" fmla="*/ 16 w 16"/>
                  <a:gd name="T3" fmla="*/ 30 h 30"/>
                  <a:gd name="T4" fmla="*/ 0 w 16"/>
                  <a:gd name="T5" fmla="*/ 18 h 30"/>
                  <a:gd name="T6" fmla="*/ 0 w 16"/>
                  <a:gd name="T7" fmla="*/ 0 h 30"/>
                  <a:gd name="T8" fmla="*/ 16 w 16"/>
                  <a:gd name="T9" fmla="*/ 14 h 30"/>
                </a:gdLst>
                <a:ahLst/>
                <a:cxnLst>
                  <a:cxn ang="0">
                    <a:pos x="T0" y="T1"/>
                  </a:cxn>
                  <a:cxn ang="0">
                    <a:pos x="T2" y="T3"/>
                  </a:cxn>
                  <a:cxn ang="0">
                    <a:pos x="T4" y="T5"/>
                  </a:cxn>
                  <a:cxn ang="0">
                    <a:pos x="T6" y="T7"/>
                  </a:cxn>
                  <a:cxn ang="0">
                    <a:pos x="T8" y="T9"/>
                  </a:cxn>
                </a:cxnLst>
                <a:rect l="0" t="0" r="r" b="b"/>
                <a:pathLst>
                  <a:path w="16" h="30">
                    <a:moveTo>
                      <a:pt x="16" y="14"/>
                    </a:moveTo>
                    <a:lnTo>
                      <a:pt x="16" y="30"/>
                    </a:lnTo>
                    <a:lnTo>
                      <a:pt x="0" y="18"/>
                    </a:lnTo>
                    <a:lnTo>
                      <a:pt x="0" y="0"/>
                    </a:lnTo>
                    <a:lnTo>
                      <a:pt x="16" y="14"/>
                    </a:lnTo>
                    <a:close/>
                  </a:path>
                </a:pathLst>
              </a:custGeom>
              <a:grpFill/>
              <a:ln>
                <a:noFill/>
              </a:ln>
            </p:spPr>
            <p:txBody>
              <a:bodyPr vert="horz" wrap="square" lIns="91440" tIns="45720" rIns="91440" bIns="45720" numCol="1" anchor="t" anchorCtr="0" compatLnSpc="1"/>
              <a:lstStyle/>
              <a:p>
                <a:endParaRPr lang="zh-CN" altLang="en-US"/>
              </a:p>
            </p:txBody>
          </p:sp>
          <p:sp>
            <p:nvSpPr>
              <p:cNvPr id="1590" name="Freeform 233"/>
              <p:cNvSpPr/>
              <p:nvPr/>
            </p:nvSpPr>
            <p:spPr bwMode="auto">
              <a:xfrm>
                <a:off x="2459" y="2515"/>
                <a:ext cx="58" cy="72"/>
              </a:xfrm>
              <a:custGeom>
                <a:avLst/>
                <a:gdLst>
                  <a:gd name="T0" fmla="*/ 0 w 58"/>
                  <a:gd name="T1" fmla="*/ 0 h 72"/>
                  <a:gd name="T2" fmla="*/ 58 w 58"/>
                  <a:gd name="T3" fmla="*/ 46 h 72"/>
                  <a:gd name="T4" fmla="*/ 58 w 58"/>
                  <a:gd name="T5" fmla="*/ 72 h 72"/>
                  <a:gd name="T6" fmla="*/ 0 w 58"/>
                  <a:gd name="T7" fmla="*/ 32 h 72"/>
                  <a:gd name="T8" fmla="*/ 0 w 58"/>
                  <a:gd name="T9" fmla="*/ 0 h 72"/>
                </a:gdLst>
                <a:ahLst/>
                <a:cxnLst>
                  <a:cxn ang="0">
                    <a:pos x="T0" y="T1"/>
                  </a:cxn>
                  <a:cxn ang="0">
                    <a:pos x="T2" y="T3"/>
                  </a:cxn>
                  <a:cxn ang="0">
                    <a:pos x="T4" y="T5"/>
                  </a:cxn>
                  <a:cxn ang="0">
                    <a:pos x="T6" y="T7"/>
                  </a:cxn>
                  <a:cxn ang="0">
                    <a:pos x="T8" y="T9"/>
                  </a:cxn>
                </a:cxnLst>
                <a:rect l="0" t="0" r="r" b="b"/>
                <a:pathLst>
                  <a:path w="58" h="72">
                    <a:moveTo>
                      <a:pt x="0" y="0"/>
                    </a:moveTo>
                    <a:lnTo>
                      <a:pt x="58" y="46"/>
                    </a:lnTo>
                    <a:lnTo>
                      <a:pt x="58" y="7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1" name="Freeform 234"/>
              <p:cNvSpPr/>
              <p:nvPr/>
            </p:nvSpPr>
            <p:spPr bwMode="auto">
              <a:xfrm>
                <a:off x="2531" y="2573"/>
                <a:ext cx="18" cy="36"/>
              </a:xfrm>
              <a:custGeom>
                <a:avLst/>
                <a:gdLst>
                  <a:gd name="T0" fmla="*/ 18 w 18"/>
                  <a:gd name="T1" fmla="*/ 12 h 36"/>
                  <a:gd name="T2" fmla="*/ 18 w 18"/>
                  <a:gd name="T3" fmla="*/ 36 h 36"/>
                  <a:gd name="T4" fmla="*/ 2 w 18"/>
                  <a:gd name="T5" fmla="*/ 24 h 36"/>
                  <a:gd name="T6" fmla="*/ 2 w 18"/>
                  <a:gd name="T7" fmla="*/ 2 h 36"/>
                  <a:gd name="T8" fmla="*/ 0 w 18"/>
                  <a:gd name="T9" fmla="*/ 0 h 36"/>
                  <a:gd name="T10" fmla="*/ 18 w 18"/>
                  <a:gd name="T11" fmla="*/ 12 h 36"/>
                </a:gdLst>
                <a:ahLst/>
                <a:cxnLst>
                  <a:cxn ang="0">
                    <a:pos x="T0" y="T1"/>
                  </a:cxn>
                  <a:cxn ang="0">
                    <a:pos x="T2" y="T3"/>
                  </a:cxn>
                  <a:cxn ang="0">
                    <a:pos x="T4" y="T5"/>
                  </a:cxn>
                  <a:cxn ang="0">
                    <a:pos x="T6" y="T7"/>
                  </a:cxn>
                  <a:cxn ang="0">
                    <a:pos x="T8" y="T9"/>
                  </a:cxn>
                  <a:cxn ang="0">
                    <a:pos x="T10" y="T11"/>
                  </a:cxn>
                </a:cxnLst>
                <a:rect l="0" t="0" r="r" b="b"/>
                <a:pathLst>
                  <a:path w="18" h="36">
                    <a:moveTo>
                      <a:pt x="18" y="12"/>
                    </a:moveTo>
                    <a:lnTo>
                      <a:pt x="18" y="36"/>
                    </a:lnTo>
                    <a:lnTo>
                      <a:pt x="2" y="24"/>
                    </a:lnTo>
                    <a:lnTo>
                      <a:pt x="2" y="2"/>
                    </a:lnTo>
                    <a:lnTo>
                      <a:pt x="0" y="0"/>
                    </a:lnTo>
                    <a:lnTo>
                      <a:pt x="18" y="12"/>
                    </a:lnTo>
                    <a:close/>
                  </a:path>
                </a:pathLst>
              </a:custGeom>
              <a:grpFill/>
              <a:ln>
                <a:noFill/>
              </a:ln>
            </p:spPr>
            <p:txBody>
              <a:bodyPr vert="horz" wrap="square" lIns="91440" tIns="45720" rIns="91440" bIns="45720" numCol="1" anchor="t" anchorCtr="0" compatLnSpc="1"/>
              <a:lstStyle/>
              <a:p>
                <a:endParaRPr lang="zh-CN" altLang="en-US"/>
              </a:p>
            </p:txBody>
          </p:sp>
          <p:sp>
            <p:nvSpPr>
              <p:cNvPr id="1592" name="Freeform 235"/>
              <p:cNvSpPr/>
              <p:nvPr/>
            </p:nvSpPr>
            <p:spPr bwMode="auto">
              <a:xfrm>
                <a:off x="2565" y="2597"/>
                <a:ext cx="48" cy="55"/>
              </a:xfrm>
              <a:custGeom>
                <a:avLst/>
                <a:gdLst>
                  <a:gd name="T0" fmla="*/ 48 w 48"/>
                  <a:gd name="T1" fmla="*/ 39 h 55"/>
                  <a:gd name="T2" fmla="*/ 48 w 48"/>
                  <a:gd name="T3" fmla="*/ 55 h 55"/>
                  <a:gd name="T4" fmla="*/ 0 w 48"/>
                  <a:gd name="T5" fmla="*/ 22 h 55"/>
                  <a:gd name="T6" fmla="*/ 0 w 48"/>
                  <a:gd name="T7" fmla="*/ 0 h 55"/>
                  <a:gd name="T8" fmla="*/ 48 w 48"/>
                  <a:gd name="T9" fmla="*/ 39 h 55"/>
                </a:gdLst>
                <a:ahLst/>
                <a:cxnLst>
                  <a:cxn ang="0">
                    <a:pos x="T0" y="T1"/>
                  </a:cxn>
                  <a:cxn ang="0">
                    <a:pos x="T2" y="T3"/>
                  </a:cxn>
                  <a:cxn ang="0">
                    <a:pos x="T4" y="T5"/>
                  </a:cxn>
                  <a:cxn ang="0">
                    <a:pos x="T6" y="T7"/>
                  </a:cxn>
                  <a:cxn ang="0">
                    <a:pos x="T8" y="T9"/>
                  </a:cxn>
                </a:cxnLst>
                <a:rect l="0" t="0" r="r" b="b"/>
                <a:pathLst>
                  <a:path w="48" h="55">
                    <a:moveTo>
                      <a:pt x="48" y="39"/>
                    </a:moveTo>
                    <a:lnTo>
                      <a:pt x="48" y="55"/>
                    </a:lnTo>
                    <a:lnTo>
                      <a:pt x="0" y="22"/>
                    </a:lnTo>
                    <a:lnTo>
                      <a:pt x="0" y="0"/>
                    </a:lnTo>
                    <a:lnTo>
                      <a:pt x="48" y="39"/>
                    </a:lnTo>
                    <a:close/>
                  </a:path>
                </a:pathLst>
              </a:custGeom>
              <a:grpFill/>
              <a:ln>
                <a:noFill/>
              </a:ln>
            </p:spPr>
            <p:txBody>
              <a:bodyPr vert="horz" wrap="square" lIns="91440" tIns="45720" rIns="91440" bIns="45720" numCol="1" anchor="t" anchorCtr="0" compatLnSpc="1"/>
              <a:lstStyle/>
              <a:p>
                <a:endParaRPr lang="zh-CN" altLang="en-US"/>
              </a:p>
            </p:txBody>
          </p:sp>
          <p:sp>
            <p:nvSpPr>
              <p:cNvPr id="1593" name="Freeform 236"/>
              <p:cNvSpPr/>
              <p:nvPr/>
            </p:nvSpPr>
            <p:spPr bwMode="auto">
              <a:xfrm>
                <a:off x="2459" y="2571"/>
                <a:ext cx="18" cy="42"/>
              </a:xfrm>
              <a:custGeom>
                <a:avLst/>
                <a:gdLst>
                  <a:gd name="T0" fmla="*/ 0 w 18"/>
                  <a:gd name="T1" fmla="*/ 0 h 42"/>
                  <a:gd name="T2" fmla="*/ 18 w 18"/>
                  <a:gd name="T3" fmla="*/ 12 h 42"/>
                  <a:gd name="T4" fmla="*/ 18 w 18"/>
                  <a:gd name="T5" fmla="*/ 42 h 42"/>
                  <a:gd name="T6" fmla="*/ 0 w 18"/>
                  <a:gd name="T7" fmla="*/ 32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12"/>
                    </a:lnTo>
                    <a:lnTo>
                      <a:pt x="18" y="4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4" name="Freeform 237"/>
              <p:cNvSpPr/>
              <p:nvPr/>
            </p:nvSpPr>
            <p:spPr bwMode="auto">
              <a:xfrm>
                <a:off x="2493" y="2593"/>
                <a:ext cx="16" cy="38"/>
              </a:xfrm>
              <a:custGeom>
                <a:avLst/>
                <a:gdLst>
                  <a:gd name="T0" fmla="*/ 16 w 16"/>
                  <a:gd name="T1" fmla="*/ 12 h 38"/>
                  <a:gd name="T2" fmla="*/ 16 w 16"/>
                  <a:gd name="T3" fmla="*/ 38 h 38"/>
                  <a:gd name="T4" fmla="*/ 0 w 16"/>
                  <a:gd name="T5" fmla="*/ 28 h 38"/>
                  <a:gd name="T6" fmla="*/ 0 w 16"/>
                  <a:gd name="T7" fmla="*/ 0 h 38"/>
                  <a:gd name="T8" fmla="*/ 16 w 16"/>
                  <a:gd name="T9" fmla="*/ 12 h 38"/>
                </a:gdLst>
                <a:ahLst/>
                <a:cxnLst>
                  <a:cxn ang="0">
                    <a:pos x="T0" y="T1"/>
                  </a:cxn>
                  <a:cxn ang="0">
                    <a:pos x="T2" y="T3"/>
                  </a:cxn>
                  <a:cxn ang="0">
                    <a:pos x="T4" y="T5"/>
                  </a:cxn>
                  <a:cxn ang="0">
                    <a:pos x="T6" y="T7"/>
                  </a:cxn>
                  <a:cxn ang="0">
                    <a:pos x="T8" y="T9"/>
                  </a:cxn>
                </a:cxnLst>
                <a:rect l="0" t="0" r="r" b="b"/>
                <a:pathLst>
                  <a:path w="16" h="38">
                    <a:moveTo>
                      <a:pt x="16" y="12"/>
                    </a:moveTo>
                    <a:lnTo>
                      <a:pt x="16" y="38"/>
                    </a:lnTo>
                    <a:lnTo>
                      <a:pt x="0" y="28"/>
                    </a:lnTo>
                    <a:lnTo>
                      <a:pt x="0" y="0"/>
                    </a:lnTo>
                    <a:lnTo>
                      <a:pt x="16" y="12"/>
                    </a:lnTo>
                    <a:close/>
                  </a:path>
                </a:pathLst>
              </a:custGeom>
              <a:grpFill/>
              <a:ln>
                <a:noFill/>
              </a:ln>
            </p:spPr>
            <p:txBody>
              <a:bodyPr vert="horz" wrap="square" lIns="91440" tIns="45720" rIns="91440" bIns="45720" numCol="1" anchor="t" anchorCtr="0" compatLnSpc="1"/>
              <a:lstStyle/>
              <a:p>
                <a:endParaRPr lang="zh-CN" altLang="en-US"/>
              </a:p>
            </p:txBody>
          </p:sp>
          <p:sp>
            <p:nvSpPr>
              <p:cNvPr id="1595" name="Freeform 238"/>
              <p:cNvSpPr/>
              <p:nvPr/>
            </p:nvSpPr>
            <p:spPr bwMode="auto">
              <a:xfrm>
                <a:off x="2525" y="2615"/>
                <a:ext cx="50" cy="53"/>
              </a:xfrm>
              <a:custGeom>
                <a:avLst/>
                <a:gdLst>
                  <a:gd name="T0" fmla="*/ 50 w 50"/>
                  <a:gd name="T1" fmla="*/ 33 h 53"/>
                  <a:gd name="T2" fmla="*/ 50 w 50"/>
                  <a:gd name="T3" fmla="*/ 53 h 53"/>
                  <a:gd name="T4" fmla="*/ 0 w 50"/>
                  <a:gd name="T5" fmla="*/ 25 h 53"/>
                  <a:gd name="T6" fmla="*/ 0 w 50"/>
                  <a:gd name="T7" fmla="*/ 0 h 53"/>
                  <a:gd name="T8" fmla="*/ 50 w 50"/>
                  <a:gd name="T9" fmla="*/ 33 h 53"/>
                </a:gdLst>
                <a:ahLst/>
                <a:cxnLst>
                  <a:cxn ang="0">
                    <a:pos x="T0" y="T1"/>
                  </a:cxn>
                  <a:cxn ang="0">
                    <a:pos x="T2" y="T3"/>
                  </a:cxn>
                  <a:cxn ang="0">
                    <a:pos x="T4" y="T5"/>
                  </a:cxn>
                  <a:cxn ang="0">
                    <a:pos x="T6" y="T7"/>
                  </a:cxn>
                  <a:cxn ang="0">
                    <a:pos x="T8" y="T9"/>
                  </a:cxn>
                </a:cxnLst>
                <a:rect l="0" t="0" r="r" b="b"/>
                <a:pathLst>
                  <a:path w="50" h="53">
                    <a:moveTo>
                      <a:pt x="50" y="33"/>
                    </a:moveTo>
                    <a:lnTo>
                      <a:pt x="50" y="53"/>
                    </a:lnTo>
                    <a:lnTo>
                      <a:pt x="0" y="25"/>
                    </a:lnTo>
                    <a:lnTo>
                      <a:pt x="0" y="0"/>
                    </a:lnTo>
                    <a:lnTo>
                      <a:pt x="50" y="33"/>
                    </a:lnTo>
                    <a:close/>
                  </a:path>
                </a:pathLst>
              </a:custGeom>
              <a:grpFill/>
              <a:ln>
                <a:noFill/>
              </a:ln>
            </p:spPr>
            <p:txBody>
              <a:bodyPr vert="horz" wrap="square" lIns="91440" tIns="45720" rIns="91440" bIns="45720" numCol="1" anchor="t" anchorCtr="0" compatLnSpc="1"/>
              <a:lstStyle/>
              <a:p>
                <a:endParaRPr lang="zh-CN" altLang="en-US"/>
              </a:p>
            </p:txBody>
          </p:sp>
          <p:sp>
            <p:nvSpPr>
              <p:cNvPr id="1596" name="Freeform 239"/>
              <p:cNvSpPr/>
              <p:nvPr/>
            </p:nvSpPr>
            <p:spPr bwMode="auto">
              <a:xfrm>
                <a:off x="2459" y="2627"/>
                <a:ext cx="30" cy="45"/>
              </a:xfrm>
              <a:custGeom>
                <a:avLst/>
                <a:gdLst>
                  <a:gd name="T0" fmla="*/ 0 w 30"/>
                  <a:gd name="T1" fmla="*/ 0 h 45"/>
                  <a:gd name="T2" fmla="*/ 30 w 30"/>
                  <a:gd name="T3" fmla="*/ 17 h 45"/>
                  <a:gd name="T4" fmla="*/ 30 w 30"/>
                  <a:gd name="T5" fmla="*/ 45 h 45"/>
                  <a:gd name="T6" fmla="*/ 0 w 30"/>
                  <a:gd name="T7" fmla="*/ 33 h 45"/>
                  <a:gd name="T8" fmla="*/ 0 w 30"/>
                  <a:gd name="T9" fmla="*/ 0 h 45"/>
                </a:gdLst>
                <a:ahLst/>
                <a:cxnLst>
                  <a:cxn ang="0">
                    <a:pos x="T0" y="T1"/>
                  </a:cxn>
                  <a:cxn ang="0">
                    <a:pos x="T2" y="T3"/>
                  </a:cxn>
                  <a:cxn ang="0">
                    <a:pos x="T4" y="T5"/>
                  </a:cxn>
                  <a:cxn ang="0">
                    <a:pos x="T6" y="T7"/>
                  </a:cxn>
                  <a:cxn ang="0">
                    <a:pos x="T8" y="T9"/>
                  </a:cxn>
                </a:cxnLst>
                <a:rect l="0" t="0" r="r" b="b"/>
                <a:pathLst>
                  <a:path w="30" h="45">
                    <a:moveTo>
                      <a:pt x="0" y="0"/>
                    </a:moveTo>
                    <a:lnTo>
                      <a:pt x="30" y="17"/>
                    </a:lnTo>
                    <a:lnTo>
                      <a:pt x="30" y="45"/>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7" name="Freeform 240"/>
              <p:cNvSpPr/>
              <p:nvPr/>
            </p:nvSpPr>
            <p:spPr bwMode="auto">
              <a:xfrm>
                <a:off x="2553" y="2678"/>
                <a:ext cx="60" cy="46"/>
              </a:xfrm>
              <a:custGeom>
                <a:avLst/>
                <a:gdLst>
                  <a:gd name="T0" fmla="*/ 60 w 60"/>
                  <a:gd name="T1" fmla="*/ 30 h 46"/>
                  <a:gd name="T2" fmla="*/ 60 w 60"/>
                  <a:gd name="T3" fmla="*/ 46 h 46"/>
                  <a:gd name="T4" fmla="*/ 0 w 60"/>
                  <a:gd name="T5" fmla="*/ 20 h 46"/>
                  <a:gd name="T6" fmla="*/ 0 w 60"/>
                  <a:gd name="T7" fmla="*/ 0 h 46"/>
                  <a:gd name="T8" fmla="*/ 60 w 60"/>
                  <a:gd name="T9" fmla="*/ 30 h 46"/>
                </a:gdLst>
                <a:ahLst/>
                <a:cxnLst>
                  <a:cxn ang="0">
                    <a:pos x="T0" y="T1"/>
                  </a:cxn>
                  <a:cxn ang="0">
                    <a:pos x="T2" y="T3"/>
                  </a:cxn>
                  <a:cxn ang="0">
                    <a:pos x="T4" y="T5"/>
                  </a:cxn>
                  <a:cxn ang="0">
                    <a:pos x="T6" y="T7"/>
                  </a:cxn>
                  <a:cxn ang="0">
                    <a:pos x="T8" y="T9"/>
                  </a:cxn>
                </a:cxnLst>
                <a:rect l="0" t="0" r="r" b="b"/>
                <a:pathLst>
                  <a:path w="60" h="46">
                    <a:moveTo>
                      <a:pt x="60" y="30"/>
                    </a:moveTo>
                    <a:lnTo>
                      <a:pt x="60" y="46"/>
                    </a:lnTo>
                    <a:lnTo>
                      <a:pt x="0" y="20"/>
                    </a:lnTo>
                    <a:lnTo>
                      <a:pt x="0" y="0"/>
                    </a:lnTo>
                    <a:lnTo>
                      <a:pt x="60" y="30"/>
                    </a:lnTo>
                    <a:close/>
                  </a:path>
                </a:pathLst>
              </a:custGeom>
              <a:grpFill/>
              <a:ln>
                <a:noFill/>
              </a:ln>
            </p:spPr>
            <p:txBody>
              <a:bodyPr vert="horz" wrap="square" lIns="91440" tIns="45720" rIns="91440" bIns="45720" numCol="1" anchor="t" anchorCtr="0" compatLnSpc="1"/>
              <a:lstStyle/>
              <a:p>
                <a:endParaRPr lang="zh-CN" altLang="en-US"/>
              </a:p>
            </p:txBody>
          </p:sp>
          <p:sp>
            <p:nvSpPr>
              <p:cNvPr id="1598" name="Freeform 241"/>
              <p:cNvSpPr/>
              <p:nvPr/>
            </p:nvSpPr>
            <p:spPr bwMode="auto">
              <a:xfrm>
                <a:off x="2459" y="2684"/>
                <a:ext cx="58" cy="48"/>
              </a:xfrm>
              <a:custGeom>
                <a:avLst/>
                <a:gdLst>
                  <a:gd name="T0" fmla="*/ 0 w 58"/>
                  <a:gd name="T1" fmla="*/ 0 h 48"/>
                  <a:gd name="T2" fmla="*/ 58 w 58"/>
                  <a:gd name="T3" fmla="*/ 24 h 48"/>
                  <a:gd name="T4" fmla="*/ 58 w 58"/>
                  <a:gd name="T5" fmla="*/ 48 h 48"/>
                  <a:gd name="T6" fmla="*/ 0 w 58"/>
                  <a:gd name="T7" fmla="*/ 32 h 48"/>
                  <a:gd name="T8" fmla="*/ 0 w 58"/>
                  <a:gd name="T9" fmla="*/ 0 h 48"/>
                </a:gdLst>
                <a:ahLst/>
                <a:cxnLst>
                  <a:cxn ang="0">
                    <a:pos x="T0" y="T1"/>
                  </a:cxn>
                  <a:cxn ang="0">
                    <a:pos x="T2" y="T3"/>
                  </a:cxn>
                  <a:cxn ang="0">
                    <a:pos x="T4" y="T5"/>
                  </a:cxn>
                  <a:cxn ang="0">
                    <a:pos x="T6" y="T7"/>
                  </a:cxn>
                  <a:cxn ang="0">
                    <a:pos x="T8" y="T9"/>
                  </a:cxn>
                </a:cxnLst>
                <a:rect l="0" t="0" r="r" b="b"/>
                <a:pathLst>
                  <a:path w="58" h="48">
                    <a:moveTo>
                      <a:pt x="0" y="0"/>
                    </a:moveTo>
                    <a:lnTo>
                      <a:pt x="58" y="24"/>
                    </a:lnTo>
                    <a:lnTo>
                      <a:pt x="58" y="4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9" name="Freeform 242"/>
              <p:cNvSpPr/>
              <p:nvPr/>
            </p:nvSpPr>
            <p:spPr bwMode="auto">
              <a:xfrm>
                <a:off x="2533" y="2714"/>
                <a:ext cx="42" cy="36"/>
              </a:xfrm>
              <a:custGeom>
                <a:avLst/>
                <a:gdLst>
                  <a:gd name="T0" fmla="*/ 0 w 42"/>
                  <a:gd name="T1" fmla="*/ 0 h 36"/>
                  <a:gd name="T2" fmla="*/ 42 w 42"/>
                  <a:gd name="T3" fmla="*/ 16 h 36"/>
                  <a:gd name="T4" fmla="*/ 42 w 42"/>
                  <a:gd name="T5" fmla="*/ 36 h 36"/>
                  <a:gd name="T6" fmla="*/ 0 w 42"/>
                  <a:gd name="T7" fmla="*/ 24 h 36"/>
                  <a:gd name="T8" fmla="*/ 0 w 42"/>
                  <a:gd name="T9" fmla="*/ 0 h 36"/>
                </a:gdLst>
                <a:ahLst/>
                <a:cxnLst>
                  <a:cxn ang="0">
                    <a:pos x="T0" y="T1"/>
                  </a:cxn>
                  <a:cxn ang="0">
                    <a:pos x="T2" y="T3"/>
                  </a:cxn>
                  <a:cxn ang="0">
                    <a:pos x="T4" y="T5"/>
                  </a:cxn>
                  <a:cxn ang="0">
                    <a:pos x="T6" y="T7"/>
                  </a:cxn>
                  <a:cxn ang="0">
                    <a:pos x="T8" y="T9"/>
                  </a:cxn>
                </a:cxnLst>
                <a:rect l="0" t="0" r="r" b="b"/>
                <a:pathLst>
                  <a:path w="42" h="36">
                    <a:moveTo>
                      <a:pt x="0" y="0"/>
                    </a:moveTo>
                    <a:lnTo>
                      <a:pt x="42" y="16"/>
                    </a:lnTo>
                    <a:lnTo>
                      <a:pt x="42" y="3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0" name="Freeform 243"/>
              <p:cNvSpPr/>
              <p:nvPr/>
            </p:nvSpPr>
            <p:spPr bwMode="auto">
              <a:xfrm>
                <a:off x="2497" y="2750"/>
                <a:ext cx="36" cy="34"/>
              </a:xfrm>
              <a:custGeom>
                <a:avLst/>
                <a:gdLst>
                  <a:gd name="T0" fmla="*/ 36 w 36"/>
                  <a:gd name="T1" fmla="*/ 10 h 34"/>
                  <a:gd name="T2" fmla="*/ 36 w 36"/>
                  <a:gd name="T3" fmla="*/ 34 h 34"/>
                  <a:gd name="T4" fmla="*/ 0 w 36"/>
                  <a:gd name="T5" fmla="*/ 28 h 34"/>
                  <a:gd name="T6" fmla="*/ 0 w 36"/>
                  <a:gd name="T7" fmla="*/ 0 h 34"/>
                  <a:gd name="T8" fmla="*/ 36 w 36"/>
                  <a:gd name="T9" fmla="*/ 10 h 34"/>
                </a:gdLst>
                <a:ahLst/>
                <a:cxnLst>
                  <a:cxn ang="0">
                    <a:pos x="T0" y="T1"/>
                  </a:cxn>
                  <a:cxn ang="0">
                    <a:pos x="T2" y="T3"/>
                  </a:cxn>
                  <a:cxn ang="0">
                    <a:pos x="T4" y="T5"/>
                  </a:cxn>
                  <a:cxn ang="0">
                    <a:pos x="T6" y="T7"/>
                  </a:cxn>
                  <a:cxn ang="0">
                    <a:pos x="T8" y="T9"/>
                  </a:cxn>
                </a:cxnLst>
                <a:rect l="0" t="0" r="r" b="b"/>
                <a:pathLst>
                  <a:path w="36" h="34">
                    <a:moveTo>
                      <a:pt x="36" y="10"/>
                    </a:moveTo>
                    <a:lnTo>
                      <a:pt x="36" y="34"/>
                    </a:lnTo>
                    <a:lnTo>
                      <a:pt x="0" y="28"/>
                    </a:lnTo>
                    <a:lnTo>
                      <a:pt x="0" y="0"/>
                    </a:lnTo>
                    <a:lnTo>
                      <a:pt x="36" y="10"/>
                    </a:lnTo>
                    <a:close/>
                  </a:path>
                </a:pathLst>
              </a:custGeom>
              <a:grpFill/>
              <a:ln>
                <a:noFill/>
              </a:ln>
            </p:spPr>
            <p:txBody>
              <a:bodyPr vert="horz" wrap="square" lIns="91440" tIns="45720" rIns="91440" bIns="45720" numCol="1" anchor="t" anchorCtr="0" compatLnSpc="1"/>
              <a:lstStyle/>
              <a:p>
                <a:endParaRPr lang="zh-CN" altLang="en-US"/>
              </a:p>
            </p:txBody>
          </p:sp>
          <p:sp>
            <p:nvSpPr>
              <p:cNvPr id="1601" name="Freeform 244"/>
              <p:cNvSpPr/>
              <p:nvPr/>
            </p:nvSpPr>
            <p:spPr bwMode="auto">
              <a:xfrm>
                <a:off x="2581" y="2772"/>
                <a:ext cx="32" cy="24"/>
              </a:xfrm>
              <a:custGeom>
                <a:avLst/>
                <a:gdLst>
                  <a:gd name="T0" fmla="*/ 32 w 32"/>
                  <a:gd name="T1" fmla="*/ 8 h 24"/>
                  <a:gd name="T2" fmla="*/ 32 w 32"/>
                  <a:gd name="T3" fmla="*/ 24 h 24"/>
                  <a:gd name="T4" fmla="*/ 0 w 32"/>
                  <a:gd name="T5" fmla="*/ 18 h 24"/>
                  <a:gd name="T6" fmla="*/ 0 w 32"/>
                  <a:gd name="T7" fmla="*/ 0 h 24"/>
                  <a:gd name="T8" fmla="*/ 10 w 32"/>
                  <a:gd name="T9" fmla="*/ 2 h 24"/>
                  <a:gd name="T10" fmla="*/ 32 w 32"/>
                  <a:gd name="T11" fmla="*/ 8 h 24"/>
                </a:gdLst>
                <a:ahLst/>
                <a:cxnLst>
                  <a:cxn ang="0">
                    <a:pos x="T0" y="T1"/>
                  </a:cxn>
                  <a:cxn ang="0">
                    <a:pos x="T2" y="T3"/>
                  </a:cxn>
                  <a:cxn ang="0">
                    <a:pos x="T4" y="T5"/>
                  </a:cxn>
                  <a:cxn ang="0">
                    <a:pos x="T6" y="T7"/>
                  </a:cxn>
                  <a:cxn ang="0">
                    <a:pos x="T8" y="T9"/>
                  </a:cxn>
                  <a:cxn ang="0">
                    <a:pos x="T10" y="T11"/>
                  </a:cxn>
                </a:cxnLst>
                <a:rect l="0" t="0" r="r" b="b"/>
                <a:pathLst>
                  <a:path w="32" h="24">
                    <a:moveTo>
                      <a:pt x="32" y="8"/>
                    </a:moveTo>
                    <a:lnTo>
                      <a:pt x="32" y="24"/>
                    </a:lnTo>
                    <a:lnTo>
                      <a:pt x="0" y="18"/>
                    </a:lnTo>
                    <a:lnTo>
                      <a:pt x="0" y="0"/>
                    </a:lnTo>
                    <a:lnTo>
                      <a:pt x="10" y="2"/>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1602" name="Freeform 245"/>
              <p:cNvSpPr/>
              <p:nvPr/>
            </p:nvSpPr>
            <p:spPr bwMode="auto">
              <a:xfrm>
                <a:off x="2459" y="2798"/>
                <a:ext cx="54" cy="32"/>
              </a:xfrm>
              <a:custGeom>
                <a:avLst/>
                <a:gdLst>
                  <a:gd name="T0" fmla="*/ 0 w 54"/>
                  <a:gd name="T1" fmla="*/ 0 h 32"/>
                  <a:gd name="T2" fmla="*/ 54 w 54"/>
                  <a:gd name="T3" fmla="*/ 6 h 32"/>
                  <a:gd name="T4" fmla="*/ 54 w 54"/>
                  <a:gd name="T5" fmla="*/ 32 h 32"/>
                  <a:gd name="T6" fmla="*/ 0 w 54"/>
                  <a:gd name="T7" fmla="*/ 30 h 32"/>
                  <a:gd name="T8" fmla="*/ 0 w 54"/>
                  <a:gd name="T9" fmla="*/ 0 h 32"/>
                </a:gdLst>
                <a:ahLst/>
                <a:cxnLst>
                  <a:cxn ang="0">
                    <a:pos x="T0" y="T1"/>
                  </a:cxn>
                  <a:cxn ang="0">
                    <a:pos x="T2" y="T3"/>
                  </a:cxn>
                  <a:cxn ang="0">
                    <a:pos x="T4" y="T5"/>
                  </a:cxn>
                  <a:cxn ang="0">
                    <a:pos x="T6" y="T7"/>
                  </a:cxn>
                  <a:cxn ang="0">
                    <a:pos x="T8" y="T9"/>
                  </a:cxn>
                </a:cxnLst>
                <a:rect l="0" t="0" r="r" b="b"/>
                <a:pathLst>
                  <a:path w="54" h="32">
                    <a:moveTo>
                      <a:pt x="0" y="0"/>
                    </a:moveTo>
                    <a:lnTo>
                      <a:pt x="54" y="6"/>
                    </a:lnTo>
                    <a:lnTo>
                      <a:pt x="54" y="3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3" name="Freeform 246"/>
              <p:cNvSpPr/>
              <p:nvPr/>
            </p:nvSpPr>
            <p:spPr bwMode="auto">
              <a:xfrm>
                <a:off x="2529" y="2806"/>
                <a:ext cx="18" cy="26"/>
              </a:xfrm>
              <a:custGeom>
                <a:avLst/>
                <a:gdLst>
                  <a:gd name="T0" fmla="*/ 18 w 18"/>
                  <a:gd name="T1" fmla="*/ 4 h 26"/>
                  <a:gd name="T2" fmla="*/ 18 w 18"/>
                  <a:gd name="T3" fmla="*/ 26 h 26"/>
                  <a:gd name="T4" fmla="*/ 0 w 18"/>
                  <a:gd name="T5" fmla="*/ 26 h 26"/>
                  <a:gd name="T6" fmla="*/ 0 w 18"/>
                  <a:gd name="T7" fmla="*/ 0 h 26"/>
                  <a:gd name="T8" fmla="*/ 18 w 18"/>
                  <a:gd name="T9" fmla="*/ 4 h 26"/>
                </a:gdLst>
                <a:ahLst/>
                <a:cxnLst>
                  <a:cxn ang="0">
                    <a:pos x="T0" y="T1"/>
                  </a:cxn>
                  <a:cxn ang="0">
                    <a:pos x="T2" y="T3"/>
                  </a:cxn>
                  <a:cxn ang="0">
                    <a:pos x="T4" y="T5"/>
                  </a:cxn>
                  <a:cxn ang="0">
                    <a:pos x="T6" y="T7"/>
                  </a:cxn>
                  <a:cxn ang="0">
                    <a:pos x="T8" y="T9"/>
                  </a:cxn>
                </a:cxnLst>
                <a:rect l="0" t="0" r="r" b="b"/>
                <a:pathLst>
                  <a:path w="18" h="26">
                    <a:moveTo>
                      <a:pt x="18" y="4"/>
                    </a:moveTo>
                    <a:lnTo>
                      <a:pt x="18" y="26"/>
                    </a:lnTo>
                    <a:lnTo>
                      <a:pt x="0" y="26"/>
                    </a:lnTo>
                    <a:lnTo>
                      <a:pt x="0" y="0"/>
                    </a:lnTo>
                    <a:lnTo>
                      <a:pt x="18" y="4"/>
                    </a:lnTo>
                    <a:close/>
                  </a:path>
                </a:pathLst>
              </a:custGeom>
              <a:grpFill/>
              <a:ln>
                <a:noFill/>
              </a:ln>
            </p:spPr>
            <p:txBody>
              <a:bodyPr vert="horz" wrap="square" lIns="91440" tIns="45720" rIns="91440" bIns="45720" numCol="1" anchor="t" anchorCtr="0" compatLnSpc="1"/>
              <a:lstStyle/>
              <a:p>
                <a:endParaRPr lang="zh-CN" altLang="en-US"/>
              </a:p>
            </p:txBody>
          </p:sp>
          <p:sp>
            <p:nvSpPr>
              <p:cNvPr id="1604" name="Freeform 247"/>
              <p:cNvSpPr/>
              <p:nvPr/>
            </p:nvSpPr>
            <p:spPr bwMode="auto">
              <a:xfrm>
                <a:off x="2563" y="2812"/>
                <a:ext cx="50" cy="22"/>
              </a:xfrm>
              <a:custGeom>
                <a:avLst/>
                <a:gdLst>
                  <a:gd name="T0" fmla="*/ 50 w 50"/>
                  <a:gd name="T1" fmla="*/ 6 h 22"/>
                  <a:gd name="T2" fmla="*/ 50 w 50"/>
                  <a:gd name="T3" fmla="*/ 22 h 22"/>
                  <a:gd name="T4" fmla="*/ 0 w 50"/>
                  <a:gd name="T5" fmla="*/ 20 h 22"/>
                  <a:gd name="T6" fmla="*/ 0 w 50"/>
                  <a:gd name="T7" fmla="*/ 0 h 22"/>
                  <a:gd name="T8" fmla="*/ 50 w 50"/>
                  <a:gd name="T9" fmla="*/ 6 h 22"/>
                </a:gdLst>
                <a:ahLst/>
                <a:cxnLst>
                  <a:cxn ang="0">
                    <a:pos x="T0" y="T1"/>
                  </a:cxn>
                  <a:cxn ang="0">
                    <a:pos x="T2" y="T3"/>
                  </a:cxn>
                  <a:cxn ang="0">
                    <a:pos x="T4" y="T5"/>
                  </a:cxn>
                  <a:cxn ang="0">
                    <a:pos x="T6" y="T7"/>
                  </a:cxn>
                  <a:cxn ang="0">
                    <a:pos x="T8" y="T9"/>
                  </a:cxn>
                </a:cxnLst>
                <a:rect l="0" t="0" r="r" b="b"/>
                <a:pathLst>
                  <a:path w="50" h="22">
                    <a:moveTo>
                      <a:pt x="50" y="6"/>
                    </a:moveTo>
                    <a:lnTo>
                      <a:pt x="50" y="22"/>
                    </a:lnTo>
                    <a:lnTo>
                      <a:pt x="0" y="20"/>
                    </a:lnTo>
                    <a:lnTo>
                      <a:pt x="0" y="0"/>
                    </a:lnTo>
                    <a:lnTo>
                      <a:pt x="50" y="6"/>
                    </a:lnTo>
                    <a:close/>
                  </a:path>
                </a:pathLst>
              </a:custGeom>
              <a:grpFill/>
              <a:ln>
                <a:noFill/>
              </a:ln>
            </p:spPr>
            <p:txBody>
              <a:bodyPr vert="horz" wrap="square" lIns="91440" tIns="45720" rIns="91440" bIns="45720" numCol="1" anchor="t" anchorCtr="0" compatLnSpc="1"/>
              <a:lstStyle/>
              <a:p>
                <a:endParaRPr lang="zh-CN" altLang="en-US"/>
              </a:p>
            </p:txBody>
          </p:sp>
          <p:sp>
            <p:nvSpPr>
              <p:cNvPr id="1605" name="Freeform 248"/>
              <p:cNvSpPr/>
              <p:nvPr/>
            </p:nvSpPr>
            <p:spPr bwMode="auto">
              <a:xfrm>
                <a:off x="2459" y="2854"/>
                <a:ext cx="24" cy="30"/>
              </a:xfrm>
              <a:custGeom>
                <a:avLst/>
                <a:gdLst>
                  <a:gd name="T0" fmla="*/ 0 w 24"/>
                  <a:gd name="T1" fmla="*/ 0 h 30"/>
                  <a:gd name="T2" fmla="*/ 24 w 24"/>
                  <a:gd name="T3" fmla="*/ 0 h 30"/>
                  <a:gd name="T4" fmla="*/ 24 w 24"/>
                  <a:gd name="T5" fmla="*/ 28 h 30"/>
                  <a:gd name="T6" fmla="*/ 0 w 24"/>
                  <a:gd name="T7" fmla="*/ 30 h 30"/>
                  <a:gd name="T8" fmla="*/ 0 w 24"/>
                  <a:gd name="T9" fmla="*/ 0 h 30"/>
                </a:gdLst>
                <a:ahLst/>
                <a:cxnLst>
                  <a:cxn ang="0">
                    <a:pos x="T0" y="T1"/>
                  </a:cxn>
                  <a:cxn ang="0">
                    <a:pos x="T2" y="T3"/>
                  </a:cxn>
                  <a:cxn ang="0">
                    <a:pos x="T4" y="T5"/>
                  </a:cxn>
                  <a:cxn ang="0">
                    <a:pos x="T6" y="T7"/>
                  </a:cxn>
                  <a:cxn ang="0">
                    <a:pos x="T8" y="T9"/>
                  </a:cxn>
                </a:cxnLst>
                <a:rect l="0" t="0" r="r" b="b"/>
                <a:pathLst>
                  <a:path w="24" h="30">
                    <a:moveTo>
                      <a:pt x="0" y="0"/>
                    </a:moveTo>
                    <a:lnTo>
                      <a:pt x="24" y="0"/>
                    </a:lnTo>
                    <a:lnTo>
                      <a:pt x="24" y="2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6" name="Freeform 249"/>
              <p:cNvSpPr/>
              <p:nvPr/>
            </p:nvSpPr>
            <p:spPr bwMode="auto">
              <a:xfrm>
                <a:off x="2547" y="2854"/>
                <a:ext cx="38" cy="22"/>
              </a:xfrm>
              <a:custGeom>
                <a:avLst/>
                <a:gdLst>
                  <a:gd name="T0" fmla="*/ 38 w 38"/>
                  <a:gd name="T1" fmla="*/ 2 h 22"/>
                  <a:gd name="T2" fmla="*/ 38 w 38"/>
                  <a:gd name="T3" fmla="*/ 20 h 22"/>
                  <a:gd name="T4" fmla="*/ 0 w 38"/>
                  <a:gd name="T5" fmla="*/ 22 h 22"/>
                  <a:gd name="T6" fmla="*/ 0 w 38"/>
                  <a:gd name="T7" fmla="*/ 0 h 22"/>
                  <a:gd name="T8" fmla="*/ 38 w 38"/>
                  <a:gd name="T9" fmla="*/ 2 h 22"/>
                </a:gdLst>
                <a:ahLst/>
                <a:cxnLst>
                  <a:cxn ang="0">
                    <a:pos x="T0" y="T1"/>
                  </a:cxn>
                  <a:cxn ang="0">
                    <a:pos x="T2" y="T3"/>
                  </a:cxn>
                  <a:cxn ang="0">
                    <a:pos x="T4" y="T5"/>
                  </a:cxn>
                  <a:cxn ang="0">
                    <a:pos x="T6" y="T7"/>
                  </a:cxn>
                  <a:cxn ang="0">
                    <a:pos x="T8" y="T9"/>
                  </a:cxn>
                </a:cxnLst>
                <a:rect l="0" t="0" r="r" b="b"/>
                <a:pathLst>
                  <a:path w="38" h="22">
                    <a:moveTo>
                      <a:pt x="38" y="2"/>
                    </a:moveTo>
                    <a:lnTo>
                      <a:pt x="38" y="20"/>
                    </a:lnTo>
                    <a:lnTo>
                      <a:pt x="0" y="22"/>
                    </a:lnTo>
                    <a:lnTo>
                      <a:pt x="0" y="0"/>
                    </a:lnTo>
                    <a:lnTo>
                      <a:pt x="38" y="2"/>
                    </a:lnTo>
                    <a:close/>
                  </a:path>
                </a:pathLst>
              </a:custGeom>
              <a:grpFill/>
              <a:ln>
                <a:noFill/>
              </a:ln>
            </p:spPr>
            <p:txBody>
              <a:bodyPr vert="horz" wrap="square" lIns="91440" tIns="45720" rIns="91440" bIns="45720" numCol="1" anchor="t" anchorCtr="0" compatLnSpc="1"/>
              <a:lstStyle/>
              <a:p>
                <a:endParaRPr lang="zh-CN" altLang="en-US"/>
              </a:p>
            </p:txBody>
          </p:sp>
          <p:sp>
            <p:nvSpPr>
              <p:cNvPr id="1607" name="Rectangle 250"/>
              <p:cNvSpPr>
                <a:spLocks noChangeArrowheads="1"/>
              </p:cNvSpPr>
              <p:nvPr/>
            </p:nvSpPr>
            <p:spPr bwMode="auto">
              <a:xfrm>
                <a:off x="2599" y="2856"/>
                <a:ext cx="14" cy="16"/>
              </a:xfrm>
              <a:prstGeom prst="rect">
                <a:avLst/>
              </a:prstGeom>
              <a:grpFill/>
              <a:ln>
                <a:noFill/>
              </a:ln>
            </p:spPr>
            <p:txBody>
              <a:bodyPr vert="horz" wrap="square" lIns="91440" tIns="45720" rIns="91440" bIns="45720" numCol="1" anchor="t" anchorCtr="0" compatLnSpc="1"/>
              <a:lstStyle/>
              <a:p>
                <a:endParaRPr lang="zh-CN" altLang="en-US"/>
              </a:p>
            </p:txBody>
          </p:sp>
          <p:sp>
            <p:nvSpPr>
              <p:cNvPr id="1608" name="Freeform 251"/>
              <p:cNvSpPr/>
              <p:nvPr/>
            </p:nvSpPr>
            <p:spPr bwMode="auto">
              <a:xfrm>
                <a:off x="2459" y="2902"/>
                <a:ext cx="58" cy="38"/>
              </a:xfrm>
              <a:custGeom>
                <a:avLst/>
                <a:gdLst>
                  <a:gd name="T0" fmla="*/ 0 w 58"/>
                  <a:gd name="T1" fmla="*/ 8 h 38"/>
                  <a:gd name="T2" fmla="*/ 58 w 58"/>
                  <a:gd name="T3" fmla="*/ 0 h 38"/>
                  <a:gd name="T4" fmla="*/ 58 w 58"/>
                  <a:gd name="T5" fmla="*/ 26 h 38"/>
                  <a:gd name="T6" fmla="*/ 0 w 58"/>
                  <a:gd name="T7" fmla="*/ 38 h 38"/>
                  <a:gd name="T8" fmla="*/ 0 w 58"/>
                  <a:gd name="T9" fmla="*/ 8 h 38"/>
                </a:gdLst>
                <a:ahLst/>
                <a:cxnLst>
                  <a:cxn ang="0">
                    <a:pos x="T0" y="T1"/>
                  </a:cxn>
                  <a:cxn ang="0">
                    <a:pos x="T2" y="T3"/>
                  </a:cxn>
                  <a:cxn ang="0">
                    <a:pos x="T4" y="T5"/>
                  </a:cxn>
                  <a:cxn ang="0">
                    <a:pos x="T6" y="T7"/>
                  </a:cxn>
                  <a:cxn ang="0">
                    <a:pos x="T8" y="T9"/>
                  </a:cxn>
                </a:cxnLst>
                <a:rect l="0" t="0" r="r" b="b"/>
                <a:pathLst>
                  <a:path w="58" h="38">
                    <a:moveTo>
                      <a:pt x="0" y="8"/>
                    </a:moveTo>
                    <a:lnTo>
                      <a:pt x="58" y="0"/>
                    </a:lnTo>
                    <a:lnTo>
                      <a:pt x="58" y="26"/>
                    </a:lnTo>
                    <a:lnTo>
                      <a:pt x="0" y="38"/>
                    </a:lnTo>
                    <a:lnTo>
                      <a:pt x="0" y="8"/>
                    </a:lnTo>
                    <a:close/>
                  </a:path>
                </a:pathLst>
              </a:custGeom>
              <a:grpFill/>
              <a:ln>
                <a:noFill/>
              </a:ln>
            </p:spPr>
            <p:txBody>
              <a:bodyPr vert="horz" wrap="square" lIns="91440" tIns="45720" rIns="91440" bIns="45720" numCol="1" anchor="t" anchorCtr="0" compatLnSpc="1"/>
              <a:lstStyle/>
              <a:p>
                <a:endParaRPr lang="zh-CN" altLang="en-US"/>
              </a:p>
            </p:txBody>
          </p:sp>
          <p:sp>
            <p:nvSpPr>
              <p:cNvPr id="1609" name="Freeform 252"/>
              <p:cNvSpPr/>
              <p:nvPr/>
            </p:nvSpPr>
            <p:spPr bwMode="auto">
              <a:xfrm>
                <a:off x="2533" y="2900"/>
                <a:ext cx="14" cy="24"/>
              </a:xfrm>
              <a:custGeom>
                <a:avLst/>
                <a:gdLst>
                  <a:gd name="T0" fmla="*/ 14 w 14"/>
                  <a:gd name="T1" fmla="*/ 0 h 24"/>
                  <a:gd name="T2" fmla="*/ 14 w 14"/>
                  <a:gd name="T3" fmla="*/ 22 h 24"/>
                  <a:gd name="T4" fmla="*/ 0 w 14"/>
                  <a:gd name="T5" fmla="*/ 24 h 24"/>
                  <a:gd name="T6" fmla="*/ 0 w 14"/>
                  <a:gd name="T7" fmla="*/ 0 h 24"/>
                  <a:gd name="T8" fmla="*/ 14 w 14"/>
                  <a:gd name="T9" fmla="*/ 0 h 24"/>
                </a:gdLst>
                <a:ahLst/>
                <a:cxnLst>
                  <a:cxn ang="0">
                    <a:pos x="T0" y="T1"/>
                  </a:cxn>
                  <a:cxn ang="0">
                    <a:pos x="T2" y="T3"/>
                  </a:cxn>
                  <a:cxn ang="0">
                    <a:pos x="T4" y="T5"/>
                  </a:cxn>
                  <a:cxn ang="0">
                    <a:pos x="T6" y="T7"/>
                  </a:cxn>
                  <a:cxn ang="0">
                    <a:pos x="T8" y="T9"/>
                  </a:cxn>
                </a:cxnLst>
                <a:rect l="0" t="0" r="r" b="b"/>
                <a:pathLst>
                  <a:path w="14" h="24">
                    <a:moveTo>
                      <a:pt x="14" y="0"/>
                    </a:moveTo>
                    <a:lnTo>
                      <a:pt x="14" y="22"/>
                    </a:lnTo>
                    <a:lnTo>
                      <a:pt x="0" y="24"/>
                    </a:lnTo>
                    <a:lnTo>
                      <a:pt x="0" y="0"/>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1610" name="Freeform 253"/>
              <p:cNvSpPr/>
              <p:nvPr/>
            </p:nvSpPr>
            <p:spPr bwMode="auto">
              <a:xfrm>
                <a:off x="2503" y="2948"/>
                <a:ext cx="30" cy="32"/>
              </a:xfrm>
              <a:custGeom>
                <a:avLst/>
                <a:gdLst>
                  <a:gd name="T0" fmla="*/ 30 w 30"/>
                  <a:gd name="T1" fmla="*/ 0 h 32"/>
                  <a:gd name="T2" fmla="*/ 30 w 30"/>
                  <a:gd name="T3" fmla="*/ 22 h 32"/>
                  <a:gd name="T4" fmla="*/ 0 w 30"/>
                  <a:gd name="T5" fmla="*/ 32 h 32"/>
                  <a:gd name="T6" fmla="*/ 0 w 30"/>
                  <a:gd name="T7" fmla="*/ 6 h 32"/>
                  <a:gd name="T8" fmla="*/ 30 w 30"/>
                  <a:gd name="T9" fmla="*/ 0 h 32"/>
                </a:gdLst>
                <a:ahLst/>
                <a:cxnLst>
                  <a:cxn ang="0">
                    <a:pos x="T0" y="T1"/>
                  </a:cxn>
                  <a:cxn ang="0">
                    <a:pos x="T2" y="T3"/>
                  </a:cxn>
                  <a:cxn ang="0">
                    <a:pos x="T4" y="T5"/>
                  </a:cxn>
                  <a:cxn ang="0">
                    <a:pos x="T6" y="T7"/>
                  </a:cxn>
                  <a:cxn ang="0">
                    <a:pos x="T8" y="T9"/>
                  </a:cxn>
                </a:cxnLst>
                <a:rect l="0" t="0" r="r" b="b"/>
                <a:pathLst>
                  <a:path w="30" h="32">
                    <a:moveTo>
                      <a:pt x="30" y="0"/>
                    </a:moveTo>
                    <a:lnTo>
                      <a:pt x="30" y="22"/>
                    </a:lnTo>
                    <a:lnTo>
                      <a:pt x="0" y="32"/>
                    </a:lnTo>
                    <a:lnTo>
                      <a:pt x="0" y="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611" name="Freeform 254"/>
              <p:cNvSpPr/>
              <p:nvPr/>
            </p:nvSpPr>
            <p:spPr bwMode="auto">
              <a:xfrm>
                <a:off x="2547" y="2936"/>
                <a:ext cx="36" cy="30"/>
              </a:xfrm>
              <a:custGeom>
                <a:avLst/>
                <a:gdLst>
                  <a:gd name="T0" fmla="*/ 36 w 36"/>
                  <a:gd name="T1" fmla="*/ 0 h 30"/>
                  <a:gd name="T2" fmla="*/ 36 w 36"/>
                  <a:gd name="T3" fmla="*/ 20 h 30"/>
                  <a:gd name="T4" fmla="*/ 0 w 36"/>
                  <a:gd name="T5" fmla="*/ 30 h 30"/>
                  <a:gd name="T6" fmla="*/ 0 w 36"/>
                  <a:gd name="T7" fmla="*/ 8 h 30"/>
                  <a:gd name="T8" fmla="*/ 16 w 36"/>
                  <a:gd name="T9" fmla="*/ 4 h 30"/>
                  <a:gd name="T10" fmla="*/ 16 w 36"/>
                  <a:gd name="T11" fmla="*/ 4 h 30"/>
                  <a:gd name="T12" fmla="*/ 36 w 3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36" y="0"/>
                    </a:moveTo>
                    <a:lnTo>
                      <a:pt x="36" y="20"/>
                    </a:lnTo>
                    <a:lnTo>
                      <a:pt x="0" y="30"/>
                    </a:lnTo>
                    <a:lnTo>
                      <a:pt x="0" y="8"/>
                    </a:lnTo>
                    <a:lnTo>
                      <a:pt x="16" y="4"/>
                    </a:lnTo>
                    <a:lnTo>
                      <a:pt x="16" y="4"/>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612" name="Freeform 255"/>
              <p:cNvSpPr/>
              <p:nvPr/>
            </p:nvSpPr>
            <p:spPr bwMode="auto">
              <a:xfrm>
                <a:off x="2597" y="2930"/>
                <a:ext cx="16" cy="20"/>
              </a:xfrm>
              <a:custGeom>
                <a:avLst/>
                <a:gdLst>
                  <a:gd name="T0" fmla="*/ 16 w 16"/>
                  <a:gd name="T1" fmla="*/ 0 h 20"/>
                  <a:gd name="T2" fmla="*/ 16 w 16"/>
                  <a:gd name="T3" fmla="*/ 16 h 20"/>
                  <a:gd name="T4" fmla="*/ 0 w 16"/>
                  <a:gd name="T5" fmla="*/ 20 h 20"/>
                  <a:gd name="T6" fmla="*/ 0 w 16"/>
                  <a:gd name="T7" fmla="*/ 4 h 20"/>
                  <a:gd name="T8" fmla="*/ 16 w 16"/>
                  <a:gd name="T9" fmla="*/ 0 h 20"/>
                </a:gdLst>
                <a:ahLst/>
                <a:cxnLst>
                  <a:cxn ang="0">
                    <a:pos x="T0" y="T1"/>
                  </a:cxn>
                  <a:cxn ang="0">
                    <a:pos x="T2" y="T3"/>
                  </a:cxn>
                  <a:cxn ang="0">
                    <a:pos x="T4" y="T5"/>
                  </a:cxn>
                  <a:cxn ang="0">
                    <a:pos x="T6" y="T7"/>
                  </a:cxn>
                  <a:cxn ang="0">
                    <a:pos x="T8" y="T9"/>
                  </a:cxn>
                </a:cxnLst>
                <a:rect l="0" t="0" r="r" b="b"/>
                <a:pathLst>
                  <a:path w="16" h="20">
                    <a:moveTo>
                      <a:pt x="16" y="0"/>
                    </a:moveTo>
                    <a:lnTo>
                      <a:pt x="16" y="16"/>
                    </a:lnTo>
                    <a:lnTo>
                      <a:pt x="0" y="20"/>
                    </a:lnTo>
                    <a:lnTo>
                      <a:pt x="0" y="4"/>
                    </a:lnTo>
                    <a:lnTo>
                      <a:pt x="16" y="0"/>
                    </a:lnTo>
                    <a:close/>
                  </a:path>
                </a:pathLst>
              </a:custGeom>
              <a:grpFill/>
              <a:ln>
                <a:noFill/>
              </a:ln>
            </p:spPr>
            <p:txBody>
              <a:bodyPr vert="horz" wrap="square" lIns="91440" tIns="45720" rIns="91440" bIns="45720" numCol="1" anchor="t" anchorCtr="0" compatLnSpc="1"/>
              <a:lstStyle/>
              <a:p>
                <a:endParaRPr lang="zh-CN" altLang="en-US"/>
              </a:p>
            </p:txBody>
          </p:sp>
          <p:sp>
            <p:nvSpPr>
              <p:cNvPr id="1613" name="Freeform 256"/>
              <p:cNvSpPr/>
              <p:nvPr/>
            </p:nvSpPr>
            <p:spPr bwMode="auto">
              <a:xfrm>
                <a:off x="2495" y="2986"/>
                <a:ext cx="66" cy="50"/>
              </a:xfrm>
              <a:custGeom>
                <a:avLst/>
                <a:gdLst>
                  <a:gd name="T0" fmla="*/ 66 w 66"/>
                  <a:gd name="T1" fmla="*/ 0 h 50"/>
                  <a:gd name="T2" fmla="*/ 66 w 66"/>
                  <a:gd name="T3" fmla="*/ 22 h 50"/>
                  <a:gd name="T4" fmla="*/ 0 w 66"/>
                  <a:gd name="T5" fmla="*/ 50 h 50"/>
                  <a:gd name="T6" fmla="*/ 0 w 66"/>
                  <a:gd name="T7" fmla="*/ 22 h 50"/>
                  <a:gd name="T8" fmla="*/ 66 w 66"/>
                  <a:gd name="T9" fmla="*/ 0 h 50"/>
                </a:gdLst>
                <a:ahLst/>
                <a:cxnLst>
                  <a:cxn ang="0">
                    <a:pos x="T0" y="T1"/>
                  </a:cxn>
                  <a:cxn ang="0">
                    <a:pos x="T2" y="T3"/>
                  </a:cxn>
                  <a:cxn ang="0">
                    <a:pos x="T4" y="T5"/>
                  </a:cxn>
                  <a:cxn ang="0">
                    <a:pos x="T6" y="T7"/>
                  </a:cxn>
                  <a:cxn ang="0">
                    <a:pos x="T8" y="T9"/>
                  </a:cxn>
                </a:cxnLst>
                <a:rect l="0" t="0" r="r" b="b"/>
                <a:pathLst>
                  <a:path w="66" h="50">
                    <a:moveTo>
                      <a:pt x="66" y="0"/>
                    </a:moveTo>
                    <a:lnTo>
                      <a:pt x="66" y="22"/>
                    </a:lnTo>
                    <a:lnTo>
                      <a:pt x="0" y="50"/>
                    </a:lnTo>
                    <a:lnTo>
                      <a:pt x="0" y="22"/>
                    </a:lnTo>
                    <a:lnTo>
                      <a:pt x="66" y="0"/>
                    </a:lnTo>
                    <a:close/>
                  </a:path>
                </a:pathLst>
              </a:custGeom>
              <a:grpFill/>
              <a:ln>
                <a:noFill/>
              </a:ln>
            </p:spPr>
            <p:txBody>
              <a:bodyPr vert="horz" wrap="square" lIns="91440" tIns="45720" rIns="91440" bIns="45720" numCol="1" anchor="t" anchorCtr="0" compatLnSpc="1"/>
              <a:lstStyle/>
              <a:p>
                <a:endParaRPr lang="zh-CN" altLang="en-US"/>
              </a:p>
            </p:txBody>
          </p:sp>
          <p:sp>
            <p:nvSpPr>
              <p:cNvPr id="1614" name="Freeform 257"/>
              <p:cNvSpPr/>
              <p:nvPr/>
            </p:nvSpPr>
            <p:spPr bwMode="auto">
              <a:xfrm>
                <a:off x="2575" y="2968"/>
                <a:ext cx="38" cy="32"/>
              </a:xfrm>
              <a:custGeom>
                <a:avLst/>
                <a:gdLst>
                  <a:gd name="T0" fmla="*/ 38 w 38"/>
                  <a:gd name="T1" fmla="*/ 0 h 32"/>
                  <a:gd name="T2" fmla="*/ 38 w 38"/>
                  <a:gd name="T3" fmla="*/ 16 h 32"/>
                  <a:gd name="T4" fmla="*/ 0 w 38"/>
                  <a:gd name="T5" fmla="*/ 32 h 32"/>
                  <a:gd name="T6" fmla="*/ 0 w 38"/>
                  <a:gd name="T7" fmla="*/ 14 h 32"/>
                  <a:gd name="T8" fmla="*/ 38 w 38"/>
                  <a:gd name="T9" fmla="*/ 0 h 32"/>
                </a:gdLst>
                <a:ahLst/>
                <a:cxnLst>
                  <a:cxn ang="0">
                    <a:pos x="T0" y="T1"/>
                  </a:cxn>
                  <a:cxn ang="0">
                    <a:pos x="T2" y="T3"/>
                  </a:cxn>
                  <a:cxn ang="0">
                    <a:pos x="T4" y="T5"/>
                  </a:cxn>
                  <a:cxn ang="0">
                    <a:pos x="T6" y="T7"/>
                  </a:cxn>
                  <a:cxn ang="0">
                    <a:pos x="T8" y="T9"/>
                  </a:cxn>
                </a:cxnLst>
                <a:rect l="0" t="0" r="r" b="b"/>
                <a:pathLst>
                  <a:path w="38" h="32">
                    <a:moveTo>
                      <a:pt x="38" y="0"/>
                    </a:moveTo>
                    <a:lnTo>
                      <a:pt x="38" y="16"/>
                    </a:lnTo>
                    <a:lnTo>
                      <a:pt x="0" y="32"/>
                    </a:lnTo>
                    <a:lnTo>
                      <a:pt x="0" y="14"/>
                    </a:lnTo>
                    <a:lnTo>
                      <a:pt x="38" y="0"/>
                    </a:lnTo>
                    <a:close/>
                  </a:path>
                </a:pathLst>
              </a:custGeom>
              <a:grpFill/>
              <a:ln>
                <a:noFill/>
              </a:ln>
            </p:spPr>
            <p:txBody>
              <a:bodyPr vert="horz" wrap="square" lIns="91440" tIns="45720" rIns="91440" bIns="45720" numCol="1" anchor="t" anchorCtr="0" compatLnSpc="1"/>
              <a:lstStyle/>
              <a:p>
                <a:endParaRPr lang="zh-CN" altLang="en-US"/>
              </a:p>
            </p:txBody>
          </p:sp>
          <p:sp>
            <p:nvSpPr>
              <p:cNvPr id="1615" name="Freeform 258"/>
              <p:cNvSpPr/>
              <p:nvPr/>
            </p:nvSpPr>
            <p:spPr bwMode="auto">
              <a:xfrm>
                <a:off x="2459" y="3050"/>
                <a:ext cx="58" cy="58"/>
              </a:xfrm>
              <a:custGeom>
                <a:avLst/>
                <a:gdLst>
                  <a:gd name="T0" fmla="*/ 0 w 58"/>
                  <a:gd name="T1" fmla="*/ 26 h 58"/>
                  <a:gd name="T2" fmla="*/ 58 w 58"/>
                  <a:gd name="T3" fmla="*/ 0 h 58"/>
                  <a:gd name="T4" fmla="*/ 58 w 58"/>
                  <a:gd name="T5" fmla="*/ 26 h 58"/>
                  <a:gd name="T6" fmla="*/ 0 w 58"/>
                  <a:gd name="T7" fmla="*/ 58 h 58"/>
                  <a:gd name="T8" fmla="*/ 0 w 58"/>
                  <a:gd name="T9" fmla="*/ 26 h 58"/>
                </a:gdLst>
                <a:ahLst/>
                <a:cxnLst>
                  <a:cxn ang="0">
                    <a:pos x="T0" y="T1"/>
                  </a:cxn>
                  <a:cxn ang="0">
                    <a:pos x="T2" y="T3"/>
                  </a:cxn>
                  <a:cxn ang="0">
                    <a:pos x="T4" y="T5"/>
                  </a:cxn>
                  <a:cxn ang="0">
                    <a:pos x="T6" y="T7"/>
                  </a:cxn>
                  <a:cxn ang="0">
                    <a:pos x="T8" y="T9"/>
                  </a:cxn>
                </a:cxnLst>
                <a:rect l="0" t="0" r="r" b="b"/>
                <a:pathLst>
                  <a:path w="58" h="58">
                    <a:moveTo>
                      <a:pt x="0" y="26"/>
                    </a:moveTo>
                    <a:lnTo>
                      <a:pt x="58" y="0"/>
                    </a:lnTo>
                    <a:lnTo>
                      <a:pt x="58" y="26"/>
                    </a:lnTo>
                    <a:lnTo>
                      <a:pt x="0" y="58"/>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616" name="Freeform 259"/>
              <p:cNvSpPr/>
              <p:nvPr/>
            </p:nvSpPr>
            <p:spPr bwMode="auto">
              <a:xfrm>
                <a:off x="2533" y="3024"/>
                <a:ext cx="48" cy="44"/>
              </a:xfrm>
              <a:custGeom>
                <a:avLst/>
                <a:gdLst>
                  <a:gd name="T0" fmla="*/ 0 w 48"/>
                  <a:gd name="T1" fmla="*/ 20 h 44"/>
                  <a:gd name="T2" fmla="*/ 48 w 48"/>
                  <a:gd name="T3" fmla="*/ 0 h 44"/>
                  <a:gd name="T4" fmla="*/ 48 w 48"/>
                  <a:gd name="T5" fmla="*/ 18 h 44"/>
                  <a:gd name="T6" fmla="*/ 0 w 48"/>
                  <a:gd name="T7" fmla="*/ 44 h 44"/>
                  <a:gd name="T8" fmla="*/ 0 w 48"/>
                  <a:gd name="T9" fmla="*/ 20 h 44"/>
                </a:gdLst>
                <a:ahLst/>
                <a:cxnLst>
                  <a:cxn ang="0">
                    <a:pos x="T0" y="T1"/>
                  </a:cxn>
                  <a:cxn ang="0">
                    <a:pos x="T2" y="T3"/>
                  </a:cxn>
                  <a:cxn ang="0">
                    <a:pos x="T4" y="T5"/>
                  </a:cxn>
                  <a:cxn ang="0">
                    <a:pos x="T6" y="T7"/>
                  </a:cxn>
                  <a:cxn ang="0">
                    <a:pos x="T8" y="T9"/>
                  </a:cxn>
                </a:cxnLst>
                <a:rect l="0" t="0" r="r" b="b"/>
                <a:pathLst>
                  <a:path w="48" h="44">
                    <a:moveTo>
                      <a:pt x="0" y="20"/>
                    </a:moveTo>
                    <a:lnTo>
                      <a:pt x="48" y="0"/>
                    </a:lnTo>
                    <a:lnTo>
                      <a:pt x="48" y="18"/>
                    </a:lnTo>
                    <a:lnTo>
                      <a:pt x="0" y="44"/>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1617" name="Freeform 260"/>
              <p:cNvSpPr/>
              <p:nvPr/>
            </p:nvSpPr>
            <p:spPr bwMode="auto">
              <a:xfrm>
                <a:off x="2499" y="3094"/>
                <a:ext cx="34" cy="44"/>
              </a:xfrm>
              <a:custGeom>
                <a:avLst/>
                <a:gdLst>
                  <a:gd name="T0" fmla="*/ 34 w 34"/>
                  <a:gd name="T1" fmla="*/ 0 h 44"/>
                  <a:gd name="T2" fmla="*/ 34 w 34"/>
                  <a:gd name="T3" fmla="*/ 24 h 44"/>
                  <a:gd name="T4" fmla="*/ 0 w 34"/>
                  <a:gd name="T5" fmla="*/ 44 h 44"/>
                  <a:gd name="T6" fmla="*/ 0 w 34"/>
                  <a:gd name="T7" fmla="*/ 18 h 44"/>
                  <a:gd name="T8" fmla="*/ 34 w 34"/>
                  <a:gd name="T9" fmla="*/ 0 h 44"/>
                </a:gdLst>
                <a:ahLst/>
                <a:cxnLst>
                  <a:cxn ang="0">
                    <a:pos x="T0" y="T1"/>
                  </a:cxn>
                  <a:cxn ang="0">
                    <a:pos x="T2" y="T3"/>
                  </a:cxn>
                  <a:cxn ang="0">
                    <a:pos x="T4" y="T5"/>
                  </a:cxn>
                  <a:cxn ang="0">
                    <a:pos x="T6" y="T7"/>
                  </a:cxn>
                  <a:cxn ang="0">
                    <a:pos x="T8" y="T9"/>
                  </a:cxn>
                </a:cxnLst>
                <a:rect l="0" t="0" r="r" b="b"/>
                <a:pathLst>
                  <a:path w="34" h="44">
                    <a:moveTo>
                      <a:pt x="34" y="0"/>
                    </a:moveTo>
                    <a:lnTo>
                      <a:pt x="34" y="24"/>
                    </a:lnTo>
                    <a:lnTo>
                      <a:pt x="0" y="44"/>
                    </a:lnTo>
                    <a:lnTo>
                      <a:pt x="0" y="18"/>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1618" name="Freeform 261"/>
              <p:cNvSpPr/>
              <p:nvPr/>
            </p:nvSpPr>
            <p:spPr bwMode="auto">
              <a:xfrm>
                <a:off x="2585" y="3050"/>
                <a:ext cx="28" cy="34"/>
              </a:xfrm>
              <a:custGeom>
                <a:avLst/>
                <a:gdLst>
                  <a:gd name="T0" fmla="*/ 28 w 28"/>
                  <a:gd name="T1" fmla="*/ 0 h 34"/>
                  <a:gd name="T2" fmla="*/ 28 w 28"/>
                  <a:gd name="T3" fmla="*/ 16 h 34"/>
                  <a:gd name="T4" fmla="*/ 0 w 28"/>
                  <a:gd name="T5" fmla="*/ 34 h 34"/>
                  <a:gd name="T6" fmla="*/ 0 w 28"/>
                  <a:gd name="T7" fmla="*/ 14 h 34"/>
                  <a:gd name="T8" fmla="*/ 28 w 28"/>
                  <a:gd name="T9" fmla="*/ 0 h 34"/>
                </a:gdLst>
                <a:ahLst/>
                <a:cxnLst>
                  <a:cxn ang="0">
                    <a:pos x="T0" y="T1"/>
                  </a:cxn>
                  <a:cxn ang="0">
                    <a:pos x="T2" y="T3"/>
                  </a:cxn>
                  <a:cxn ang="0">
                    <a:pos x="T4" y="T5"/>
                  </a:cxn>
                  <a:cxn ang="0">
                    <a:pos x="T6" y="T7"/>
                  </a:cxn>
                  <a:cxn ang="0">
                    <a:pos x="T8" y="T9"/>
                  </a:cxn>
                </a:cxnLst>
                <a:rect l="0" t="0" r="r" b="b"/>
                <a:pathLst>
                  <a:path w="28" h="34">
                    <a:moveTo>
                      <a:pt x="28" y="0"/>
                    </a:moveTo>
                    <a:lnTo>
                      <a:pt x="28" y="16"/>
                    </a:lnTo>
                    <a:lnTo>
                      <a:pt x="0" y="34"/>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619" name="Freeform 262"/>
              <p:cNvSpPr/>
              <p:nvPr/>
            </p:nvSpPr>
            <p:spPr bwMode="auto">
              <a:xfrm>
                <a:off x="2459" y="3160"/>
                <a:ext cx="40" cy="54"/>
              </a:xfrm>
              <a:custGeom>
                <a:avLst/>
                <a:gdLst>
                  <a:gd name="T0" fmla="*/ 0 w 40"/>
                  <a:gd name="T1" fmla="*/ 24 h 54"/>
                  <a:gd name="T2" fmla="*/ 40 w 40"/>
                  <a:gd name="T3" fmla="*/ 0 h 54"/>
                  <a:gd name="T4" fmla="*/ 40 w 40"/>
                  <a:gd name="T5" fmla="*/ 28 h 54"/>
                  <a:gd name="T6" fmla="*/ 0 w 40"/>
                  <a:gd name="T7" fmla="*/ 54 h 54"/>
                  <a:gd name="T8" fmla="*/ 0 w 40"/>
                  <a:gd name="T9" fmla="*/ 24 h 54"/>
                </a:gdLst>
                <a:ahLst/>
                <a:cxnLst>
                  <a:cxn ang="0">
                    <a:pos x="T0" y="T1"/>
                  </a:cxn>
                  <a:cxn ang="0">
                    <a:pos x="T2" y="T3"/>
                  </a:cxn>
                  <a:cxn ang="0">
                    <a:pos x="T4" y="T5"/>
                  </a:cxn>
                  <a:cxn ang="0">
                    <a:pos x="T6" y="T7"/>
                  </a:cxn>
                  <a:cxn ang="0">
                    <a:pos x="T8" y="T9"/>
                  </a:cxn>
                </a:cxnLst>
                <a:rect l="0" t="0" r="r" b="b"/>
                <a:pathLst>
                  <a:path w="40" h="54">
                    <a:moveTo>
                      <a:pt x="0" y="24"/>
                    </a:moveTo>
                    <a:lnTo>
                      <a:pt x="40" y="0"/>
                    </a:lnTo>
                    <a:lnTo>
                      <a:pt x="40" y="28"/>
                    </a:lnTo>
                    <a:lnTo>
                      <a:pt x="0" y="54"/>
                    </a:lnTo>
                    <a:lnTo>
                      <a:pt x="0" y="24"/>
                    </a:lnTo>
                    <a:close/>
                  </a:path>
                </a:pathLst>
              </a:custGeom>
              <a:grpFill/>
              <a:ln>
                <a:noFill/>
              </a:ln>
            </p:spPr>
            <p:txBody>
              <a:bodyPr vert="horz" wrap="square" lIns="91440" tIns="45720" rIns="91440" bIns="45720" numCol="1" anchor="t" anchorCtr="0" compatLnSpc="1"/>
              <a:lstStyle/>
              <a:p>
                <a:endParaRPr lang="zh-CN" altLang="en-US"/>
              </a:p>
            </p:txBody>
          </p:sp>
          <p:sp>
            <p:nvSpPr>
              <p:cNvPr id="1620" name="Freeform 263"/>
              <p:cNvSpPr/>
              <p:nvPr/>
            </p:nvSpPr>
            <p:spPr bwMode="auto">
              <a:xfrm>
                <a:off x="2563" y="3094"/>
                <a:ext cx="50" cy="50"/>
              </a:xfrm>
              <a:custGeom>
                <a:avLst/>
                <a:gdLst>
                  <a:gd name="T0" fmla="*/ 50 w 50"/>
                  <a:gd name="T1" fmla="*/ 0 h 50"/>
                  <a:gd name="T2" fmla="*/ 50 w 50"/>
                  <a:gd name="T3" fmla="*/ 16 h 50"/>
                  <a:gd name="T4" fmla="*/ 0 w 50"/>
                  <a:gd name="T5" fmla="*/ 50 h 50"/>
                  <a:gd name="T6" fmla="*/ 0 w 50"/>
                  <a:gd name="T7" fmla="*/ 28 h 50"/>
                  <a:gd name="T8" fmla="*/ 50 w 50"/>
                  <a:gd name="T9" fmla="*/ 0 h 50"/>
                </a:gdLst>
                <a:ahLst/>
                <a:cxnLst>
                  <a:cxn ang="0">
                    <a:pos x="T0" y="T1"/>
                  </a:cxn>
                  <a:cxn ang="0">
                    <a:pos x="T2" y="T3"/>
                  </a:cxn>
                  <a:cxn ang="0">
                    <a:pos x="T4" y="T5"/>
                  </a:cxn>
                  <a:cxn ang="0">
                    <a:pos x="T6" y="T7"/>
                  </a:cxn>
                  <a:cxn ang="0">
                    <a:pos x="T8" y="T9"/>
                  </a:cxn>
                </a:cxnLst>
                <a:rect l="0" t="0" r="r" b="b"/>
                <a:pathLst>
                  <a:path w="50" h="50">
                    <a:moveTo>
                      <a:pt x="50" y="0"/>
                    </a:moveTo>
                    <a:lnTo>
                      <a:pt x="50" y="16"/>
                    </a:lnTo>
                    <a:lnTo>
                      <a:pt x="0" y="50"/>
                    </a:lnTo>
                    <a:lnTo>
                      <a:pt x="0" y="28"/>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1621" name="Freeform 264"/>
              <p:cNvSpPr/>
              <p:nvPr/>
            </p:nvSpPr>
            <p:spPr bwMode="auto">
              <a:xfrm>
                <a:off x="2495" y="3156"/>
                <a:ext cx="84" cy="82"/>
              </a:xfrm>
              <a:custGeom>
                <a:avLst/>
                <a:gdLst>
                  <a:gd name="T0" fmla="*/ 0 w 84"/>
                  <a:gd name="T1" fmla="*/ 54 h 82"/>
                  <a:gd name="T2" fmla="*/ 84 w 84"/>
                  <a:gd name="T3" fmla="*/ 0 h 82"/>
                  <a:gd name="T4" fmla="*/ 84 w 84"/>
                  <a:gd name="T5" fmla="*/ 18 h 82"/>
                  <a:gd name="T6" fmla="*/ 0 w 84"/>
                  <a:gd name="T7" fmla="*/ 82 h 82"/>
                  <a:gd name="T8" fmla="*/ 0 w 84"/>
                  <a:gd name="T9" fmla="*/ 54 h 82"/>
                </a:gdLst>
                <a:ahLst/>
                <a:cxnLst>
                  <a:cxn ang="0">
                    <a:pos x="T0" y="T1"/>
                  </a:cxn>
                  <a:cxn ang="0">
                    <a:pos x="T2" y="T3"/>
                  </a:cxn>
                  <a:cxn ang="0">
                    <a:pos x="T4" y="T5"/>
                  </a:cxn>
                  <a:cxn ang="0">
                    <a:pos x="T6" y="T7"/>
                  </a:cxn>
                  <a:cxn ang="0">
                    <a:pos x="T8" y="T9"/>
                  </a:cxn>
                </a:cxnLst>
                <a:rect l="0" t="0" r="r" b="b"/>
                <a:pathLst>
                  <a:path w="84" h="82">
                    <a:moveTo>
                      <a:pt x="0" y="54"/>
                    </a:moveTo>
                    <a:lnTo>
                      <a:pt x="84" y="0"/>
                    </a:lnTo>
                    <a:lnTo>
                      <a:pt x="84" y="18"/>
                    </a:lnTo>
                    <a:lnTo>
                      <a:pt x="0" y="82"/>
                    </a:lnTo>
                    <a:lnTo>
                      <a:pt x="0" y="54"/>
                    </a:lnTo>
                    <a:close/>
                  </a:path>
                </a:pathLst>
              </a:custGeom>
              <a:grpFill/>
              <a:ln>
                <a:noFill/>
              </a:ln>
            </p:spPr>
            <p:txBody>
              <a:bodyPr vert="horz" wrap="square" lIns="91440" tIns="45720" rIns="91440" bIns="45720" numCol="1" anchor="t" anchorCtr="0" compatLnSpc="1"/>
              <a:lstStyle/>
              <a:p>
                <a:endParaRPr lang="zh-CN" altLang="en-US"/>
              </a:p>
            </p:txBody>
          </p:sp>
          <p:sp>
            <p:nvSpPr>
              <p:cNvPr id="1622" name="Freeform 265"/>
              <p:cNvSpPr/>
              <p:nvPr/>
            </p:nvSpPr>
            <p:spPr bwMode="auto">
              <a:xfrm>
                <a:off x="2593" y="3132"/>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623" name="Freeform 266"/>
              <p:cNvSpPr/>
              <p:nvPr/>
            </p:nvSpPr>
            <p:spPr bwMode="auto">
              <a:xfrm>
                <a:off x="2459" y="3242"/>
                <a:ext cx="58" cy="75"/>
              </a:xfrm>
              <a:custGeom>
                <a:avLst/>
                <a:gdLst>
                  <a:gd name="T0" fmla="*/ 0 w 58"/>
                  <a:gd name="T1" fmla="*/ 42 h 75"/>
                  <a:gd name="T2" fmla="*/ 58 w 58"/>
                  <a:gd name="T3" fmla="*/ 0 h 75"/>
                  <a:gd name="T4" fmla="*/ 58 w 58"/>
                  <a:gd name="T5" fmla="*/ 26 h 75"/>
                  <a:gd name="T6" fmla="*/ 0 w 58"/>
                  <a:gd name="T7" fmla="*/ 75 h 75"/>
                  <a:gd name="T8" fmla="*/ 0 w 58"/>
                  <a:gd name="T9" fmla="*/ 42 h 75"/>
                </a:gdLst>
                <a:ahLst/>
                <a:cxnLst>
                  <a:cxn ang="0">
                    <a:pos x="T0" y="T1"/>
                  </a:cxn>
                  <a:cxn ang="0">
                    <a:pos x="T2" y="T3"/>
                  </a:cxn>
                  <a:cxn ang="0">
                    <a:pos x="T4" y="T5"/>
                  </a:cxn>
                  <a:cxn ang="0">
                    <a:pos x="T6" y="T7"/>
                  </a:cxn>
                  <a:cxn ang="0">
                    <a:pos x="T8" y="T9"/>
                  </a:cxn>
                </a:cxnLst>
                <a:rect l="0" t="0" r="r" b="b"/>
                <a:pathLst>
                  <a:path w="58" h="75">
                    <a:moveTo>
                      <a:pt x="0" y="42"/>
                    </a:moveTo>
                    <a:lnTo>
                      <a:pt x="58" y="0"/>
                    </a:lnTo>
                    <a:lnTo>
                      <a:pt x="58" y="26"/>
                    </a:lnTo>
                    <a:lnTo>
                      <a:pt x="0" y="75"/>
                    </a:lnTo>
                    <a:lnTo>
                      <a:pt x="0" y="42"/>
                    </a:lnTo>
                    <a:close/>
                  </a:path>
                </a:pathLst>
              </a:custGeom>
              <a:grpFill/>
              <a:ln>
                <a:noFill/>
              </a:ln>
            </p:spPr>
            <p:txBody>
              <a:bodyPr vert="horz" wrap="square" lIns="91440" tIns="45720" rIns="91440" bIns="45720" numCol="1" anchor="t" anchorCtr="0" compatLnSpc="1"/>
              <a:lstStyle/>
              <a:p>
                <a:endParaRPr lang="zh-CN" altLang="en-US"/>
              </a:p>
            </p:txBody>
          </p:sp>
          <p:sp>
            <p:nvSpPr>
              <p:cNvPr id="1624" name="Freeform 267"/>
              <p:cNvSpPr/>
              <p:nvPr/>
            </p:nvSpPr>
            <p:spPr bwMode="auto">
              <a:xfrm>
                <a:off x="2565" y="3174"/>
                <a:ext cx="48" cy="54"/>
              </a:xfrm>
              <a:custGeom>
                <a:avLst/>
                <a:gdLst>
                  <a:gd name="T0" fmla="*/ 48 w 48"/>
                  <a:gd name="T1" fmla="*/ 0 h 54"/>
                  <a:gd name="T2" fmla="*/ 48 w 48"/>
                  <a:gd name="T3" fmla="*/ 16 h 54"/>
                  <a:gd name="T4" fmla="*/ 0 w 48"/>
                  <a:gd name="T5" fmla="*/ 54 h 54"/>
                  <a:gd name="T6" fmla="*/ 0 w 48"/>
                  <a:gd name="T7" fmla="*/ 34 h 54"/>
                  <a:gd name="T8" fmla="*/ 48 w 48"/>
                  <a:gd name="T9" fmla="*/ 0 h 54"/>
                </a:gdLst>
                <a:ahLst/>
                <a:cxnLst>
                  <a:cxn ang="0">
                    <a:pos x="T0" y="T1"/>
                  </a:cxn>
                  <a:cxn ang="0">
                    <a:pos x="T2" y="T3"/>
                  </a:cxn>
                  <a:cxn ang="0">
                    <a:pos x="T4" y="T5"/>
                  </a:cxn>
                  <a:cxn ang="0">
                    <a:pos x="T6" y="T7"/>
                  </a:cxn>
                  <a:cxn ang="0">
                    <a:pos x="T8" y="T9"/>
                  </a:cxn>
                </a:cxnLst>
                <a:rect l="0" t="0" r="r" b="b"/>
                <a:pathLst>
                  <a:path w="48" h="54">
                    <a:moveTo>
                      <a:pt x="48" y="0"/>
                    </a:moveTo>
                    <a:lnTo>
                      <a:pt x="48" y="16"/>
                    </a:lnTo>
                    <a:lnTo>
                      <a:pt x="0" y="54"/>
                    </a:lnTo>
                    <a:lnTo>
                      <a:pt x="0" y="34"/>
                    </a:lnTo>
                    <a:lnTo>
                      <a:pt x="48" y="0"/>
                    </a:lnTo>
                    <a:close/>
                  </a:path>
                </a:pathLst>
              </a:custGeom>
              <a:grpFill/>
              <a:ln>
                <a:noFill/>
              </a:ln>
            </p:spPr>
            <p:txBody>
              <a:bodyPr vert="horz" wrap="square" lIns="91440" tIns="45720" rIns="91440" bIns="45720" numCol="1" anchor="t" anchorCtr="0" compatLnSpc="1"/>
              <a:lstStyle/>
              <a:p>
                <a:endParaRPr lang="zh-CN" altLang="en-US"/>
              </a:p>
            </p:txBody>
          </p:sp>
          <p:sp>
            <p:nvSpPr>
              <p:cNvPr id="1625" name="Freeform 268"/>
              <p:cNvSpPr/>
              <p:nvPr/>
            </p:nvSpPr>
            <p:spPr bwMode="auto">
              <a:xfrm>
                <a:off x="2505" y="3252"/>
                <a:ext cx="58" cy="73"/>
              </a:xfrm>
              <a:custGeom>
                <a:avLst/>
                <a:gdLst>
                  <a:gd name="T0" fmla="*/ 58 w 58"/>
                  <a:gd name="T1" fmla="*/ 0 h 73"/>
                  <a:gd name="T2" fmla="*/ 58 w 58"/>
                  <a:gd name="T3" fmla="*/ 22 h 73"/>
                  <a:gd name="T4" fmla="*/ 0 w 58"/>
                  <a:gd name="T5" fmla="*/ 73 h 73"/>
                  <a:gd name="T6" fmla="*/ 0 w 58"/>
                  <a:gd name="T7" fmla="*/ 46 h 73"/>
                  <a:gd name="T8" fmla="*/ 58 w 58"/>
                  <a:gd name="T9" fmla="*/ 0 h 73"/>
                </a:gdLst>
                <a:ahLst/>
                <a:cxnLst>
                  <a:cxn ang="0">
                    <a:pos x="T0" y="T1"/>
                  </a:cxn>
                  <a:cxn ang="0">
                    <a:pos x="T2" y="T3"/>
                  </a:cxn>
                  <a:cxn ang="0">
                    <a:pos x="T4" y="T5"/>
                  </a:cxn>
                  <a:cxn ang="0">
                    <a:pos x="T6" y="T7"/>
                  </a:cxn>
                  <a:cxn ang="0">
                    <a:pos x="T8" y="T9"/>
                  </a:cxn>
                </a:cxnLst>
                <a:rect l="0" t="0" r="r" b="b"/>
                <a:pathLst>
                  <a:path w="58" h="73">
                    <a:moveTo>
                      <a:pt x="58" y="0"/>
                    </a:moveTo>
                    <a:lnTo>
                      <a:pt x="58" y="22"/>
                    </a:lnTo>
                    <a:lnTo>
                      <a:pt x="0" y="73"/>
                    </a:lnTo>
                    <a:lnTo>
                      <a:pt x="0" y="46"/>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1626" name="Freeform 269"/>
              <p:cNvSpPr/>
              <p:nvPr/>
            </p:nvSpPr>
            <p:spPr bwMode="auto">
              <a:xfrm>
                <a:off x="2577" y="3214"/>
                <a:ext cx="36" cy="46"/>
              </a:xfrm>
              <a:custGeom>
                <a:avLst/>
                <a:gdLst>
                  <a:gd name="T0" fmla="*/ 36 w 36"/>
                  <a:gd name="T1" fmla="*/ 0 h 46"/>
                  <a:gd name="T2" fmla="*/ 36 w 36"/>
                  <a:gd name="T3" fmla="*/ 16 h 46"/>
                  <a:gd name="T4" fmla="*/ 0 w 36"/>
                  <a:gd name="T5" fmla="*/ 46 h 46"/>
                  <a:gd name="T6" fmla="*/ 0 w 36"/>
                  <a:gd name="T7" fmla="*/ 28 h 46"/>
                  <a:gd name="T8" fmla="*/ 36 w 36"/>
                  <a:gd name="T9" fmla="*/ 0 h 46"/>
                </a:gdLst>
                <a:ahLst/>
                <a:cxnLst>
                  <a:cxn ang="0">
                    <a:pos x="T0" y="T1"/>
                  </a:cxn>
                  <a:cxn ang="0">
                    <a:pos x="T2" y="T3"/>
                  </a:cxn>
                  <a:cxn ang="0">
                    <a:pos x="T4" y="T5"/>
                  </a:cxn>
                  <a:cxn ang="0">
                    <a:pos x="T6" y="T7"/>
                  </a:cxn>
                  <a:cxn ang="0">
                    <a:pos x="T8" y="T9"/>
                  </a:cxn>
                </a:cxnLst>
                <a:rect l="0" t="0" r="r" b="b"/>
                <a:pathLst>
                  <a:path w="36" h="46">
                    <a:moveTo>
                      <a:pt x="36" y="0"/>
                    </a:moveTo>
                    <a:lnTo>
                      <a:pt x="36" y="16"/>
                    </a:lnTo>
                    <a:lnTo>
                      <a:pt x="0" y="46"/>
                    </a:lnTo>
                    <a:lnTo>
                      <a:pt x="0" y="28"/>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627" name="Freeform 270"/>
              <p:cNvSpPr/>
              <p:nvPr/>
            </p:nvSpPr>
            <p:spPr bwMode="auto">
              <a:xfrm>
                <a:off x="2459" y="3371"/>
                <a:ext cx="16" cy="46"/>
              </a:xfrm>
              <a:custGeom>
                <a:avLst/>
                <a:gdLst>
                  <a:gd name="T0" fmla="*/ 0 w 16"/>
                  <a:gd name="T1" fmla="*/ 14 h 46"/>
                  <a:gd name="T2" fmla="*/ 16 w 16"/>
                  <a:gd name="T3" fmla="*/ 0 h 46"/>
                  <a:gd name="T4" fmla="*/ 16 w 16"/>
                  <a:gd name="T5" fmla="*/ 30 h 46"/>
                  <a:gd name="T6" fmla="*/ 0 w 16"/>
                  <a:gd name="T7" fmla="*/ 46 h 46"/>
                  <a:gd name="T8" fmla="*/ 0 w 16"/>
                  <a:gd name="T9" fmla="*/ 14 h 46"/>
                </a:gdLst>
                <a:ahLst/>
                <a:cxnLst>
                  <a:cxn ang="0">
                    <a:pos x="T0" y="T1"/>
                  </a:cxn>
                  <a:cxn ang="0">
                    <a:pos x="T2" y="T3"/>
                  </a:cxn>
                  <a:cxn ang="0">
                    <a:pos x="T4" y="T5"/>
                  </a:cxn>
                  <a:cxn ang="0">
                    <a:pos x="T6" y="T7"/>
                  </a:cxn>
                  <a:cxn ang="0">
                    <a:pos x="T8" y="T9"/>
                  </a:cxn>
                </a:cxnLst>
                <a:rect l="0" t="0" r="r" b="b"/>
                <a:pathLst>
                  <a:path w="16" h="46">
                    <a:moveTo>
                      <a:pt x="0" y="14"/>
                    </a:moveTo>
                    <a:lnTo>
                      <a:pt x="16" y="0"/>
                    </a:lnTo>
                    <a:lnTo>
                      <a:pt x="16" y="30"/>
                    </a:lnTo>
                    <a:lnTo>
                      <a:pt x="0" y="46"/>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628" name="Freeform 271"/>
              <p:cNvSpPr/>
              <p:nvPr/>
            </p:nvSpPr>
            <p:spPr bwMode="auto">
              <a:xfrm>
                <a:off x="2491" y="3313"/>
                <a:ext cx="54" cy="72"/>
              </a:xfrm>
              <a:custGeom>
                <a:avLst/>
                <a:gdLst>
                  <a:gd name="T0" fmla="*/ 0 w 54"/>
                  <a:gd name="T1" fmla="*/ 44 h 72"/>
                  <a:gd name="T2" fmla="*/ 54 w 54"/>
                  <a:gd name="T3" fmla="*/ 0 h 72"/>
                  <a:gd name="T4" fmla="*/ 54 w 54"/>
                  <a:gd name="T5" fmla="*/ 22 h 72"/>
                  <a:gd name="T6" fmla="*/ 0 w 54"/>
                  <a:gd name="T7" fmla="*/ 72 h 72"/>
                  <a:gd name="T8" fmla="*/ 0 w 54"/>
                  <a:gd name="T9" fmla="*/ 44 h 72"/>
                </a:gdLst>
                <a:ahLst/>
                <a:cxnLst>
                  <a:cxn ang="0">
                    <a:pos x="T0" y="T1"/>
                  </a:cxn>
                  <a:cxn ang="0">
                    <a:pos x="T2" y="T3"/>
                  </a:cxn>
                  <a:cxn ang="0">
                    <a:pos x="T4" y="T5"/>
                  </a:cxn>
                  <a:cxn ang="0">
                    <a:pos x="T6" y="T7"/>
                  </a:cxn>
                  <a:cxn ang="0">
                    <a:pos x="T8" y="T9"/>
                  </a:cxn>
                </a:cxnLst>
                <a:rect l="0" t="0" r="r" b="b"/>
                <a:pathLst>
                  <a:path w="54" h="72">
                    <a:moveTo>
                      <a:pt x="0" y="44"/>
                    </a:moveTo>
                    <a:lnTo>
                      <a:pt x="54" y="0"/>
                    </a:lnTo>
                    <a:lnTo>
                      <a:pt x="54" y="22"/>
                    </a:lnTo>
                    <a:lnTo>
                      <a:pt x="0" y="72"/>
                    </a:lnTo>
                    <a:lnTo>
                      <a:pt x="0" y="44"/>
                    </a:lnTo>
                    <a:close/>
                  </a:path>
                </a:pathLst>
              </a:custGeom>
              <a:grpFill/>
              <a:ln>
                <a:noFill/>
              </a:ln>
            </p:spPr>
            <p:txBody>
              <a:bodyPr vert="horz" wrap="square" lIns="91440" tIns="45720" rIns="91440" bIns="45720" numCol="1" anchor="t" anchorCtr="0" compatLnSpc="1"/>
              <a:lstStyle/>
              <a:p>
                <a:endParaRPr lang="zh-CN" altLang="en-US"/>
              </a:p>
            </p:txBody>
          </p:sp>
          <p:sp>
            <p:nvSpPr>
              <p:cNvPr id="1629" name="Freeform 272"/>
              <p:cNvSpPr/>
              <p:nvPr/>
            </p:nvSpPr>
            <p:spPr bwMode="auto">
              <a:xfrm>
                <a:off x="2561" y="3254"/>
                <a:ext cx="52" cy="67"/>
              </a:xfrm>
              <a:custGeom>
                <a:avLst/>
                <a:gdLst>
                  <a:gd name="T0" fmla="*/ 52 w 52"/>
                  <a:gd name="T1" fmla="*/ 0 h 67"/>
                  <a:gd name="T2" fmla="*/ 52 w 52"/>
                  <a:gd name="T3" fmla="*/ 16 h 67"/>
                  <a:gd name="T4" fmla="*/ 0 w 52"/>
                  <a:gd name="T5" fmla="*/ 67 h 67"/>
                  <a:gd name="T6" fmla="*/ 0 w 52"/>
                  <a:gd name="T7" fmla="*/ 44 h 67"/>
                  <a:gd name="T8" fmla="*/ 52 w 52"/>
                  <a:gd name="T9" fmla="*/ 0 h 67"/>
                </a:gdLst>
                <a:ahLst/>
                <a:cxnLst>
                  <a:cxn ang="0">
                    <a:pos x="T0" y="T1"/>
                  </a:cxn>
                  <a:cxn ang="0">
                    <a:pos x="T2" y="T3"/>
                  </a:cxn>
                  <a:cxn ang="0">
                    <a:pos x="T4" y="T5"/>
                  </a:cxn>
                  <a:cxn ang="0">
                    <a:pos x="T6" y="T7"/>
                  </a:cxn>
                  <a:cxn ang="0">
                    <a:pos x="T8" y="T9"/>
                  </a:cxn>
                </a:cxnLst>
                <a:rect l="0" t="0" r="r" b="b"/>
                <a:pathLst>
                  <a:path w="52" h="67">
                    <a:moveTo>
                      <a:pt x="52" y="0"/>
                    </a:moveTo>
                    <a:lnTo>
                      <a:pt x="52" y="16"/>
                    </a:lnTo>
                    <a:lnTo>
                      <a:pt x="0" y="67"/>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630" name="Freeform 273"/>
              <p:cNvSpPr/>
              <p:nvPr/>
            </p:nvSpPr>
            <p:spPr bwMode="auto">
              <a:xfrm>
                <a:off x="2459" y="3403"/>
                <a:ext cx="36" cy="66"/>
              </a:xfrm>
              <a:custGeom>
                <a:avLst/>
                <a:gdLst>
                  <a:gd name="T0" fmla="*/ 0 w 36"/>
                  <a:gd name="T1" fmla="*/ 34 h 66"/>
                  <a:gd name="T2" fmla="*/ 36 w 36"/>
                  <a:gd name="T3" fmla="*/ 0 h 66"/>
                  <a:gd name="T4" fmla="*/ 36 w 36"/>
                  <a:gd name="T5" fmla="*/ 28 h 66"/>
                  <a:gd name="T6" fmla="*/ 0 w 36"/>
                  <a:gd name="T7" fmla="*/ 66 h 66"/>
                  <a:gd name="T8" fmla="*/ 0 w 36"/>
                  <a:gd name="T9" fmla="*/ 34 h 66"/>
                </a:gdLst>
                <a:ahLst/>
                <a:cxnLst>
                  <a:cxn ang="0">
                    <a:pos x="T0" y="T1"/>
                  </a:cxn>
                  <a:cxn ang="0">
                    <a:pos x="T2" y="T3"/>
                  </a:cxn>
                  <a:cxn ang="0">
                    <a:pos x="T4" y="T5"/>
                  </a:cxn>
                  <a:cxn ang="0">
                    <a:pos x="T6" y="T7"/>
                  </a:cxn>
                  <a:cxn ang="0">
                    <a:pos x="T8" y="T9"/>
                  </a:cxn>
                </a:cxnLst>
                <a:rect l="0" t="0" r="r" b="b"/>
                <a:pathLst>
                  <a:path w="36" h="66">
                    <a:moveTo>
                      <a:pt x="0" y="34"/>
                    </a:moveTo>
                    <a:lnTo>
                      <a:pt x="36" y="0"/>
                    </a:lnTo>
                    <a:lnTo>
                      <a:pt x="36" y="28"/>
                    </a:lnTo>
                    <a:lnTo>
                      <a:pt x="0" y="66"/>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1631" name="Freeform 274"/>
              <p:cNvSpPr/>
              <p:nvPr/>
            </p:nvSpPr>
            <p:spPr bwMode="auto">
              <a:xfrm>
                <a:off x="2541" y="3337"/>
                <a:ext cx="30" cy="48"/>
              </a:xfrm>
              <a:custGeom>
                <a:avLst/>
                <a:gdLst>
                  <a:gd name="T0" fmla="*/ 30 w 30"/>
                  <a:gd name="T1" fmla="*/ 0 h 48"/>
                  <a:gd name="T2" fmla="*/ 30 w 30"/>
                  <a:gd name="T3" fmla="*/ 20 h 48"/>
                  <a:gd name="T4" fmla="*/ 0 w 30"/>
                  <a:gd name="T5" fmla="*/ 48 h 48"/>
                  <a:gd name="T6" fmla="*/ 0 w 30"/>
                  <a:gd name="T7" fmla="*/ 26 h 48"/>
                  <a:gd name="T8" fmla="*/ 30 w 30"/>
                  <a:gd name="T9" fmla="*/ 0 h 48"/>
                </a:gdLst>
                <a:ahLst/>
                <a:cxnLst>
                  <a:cxn ang="0">
                    <a:pos x="T0" y="T1"/>
                  </a:cxn>
                  <a:cxn ang="0">
                    <a:pos x="T2" y="T3"/>
                  </a:cxn>
                  <a:cxn ang="0">
                    <a:pos x="T4" y="T5"/>
                  </a:cxn>
                  <a:cxn ang="0">
                    <a:pos x="T6" y="T7"/>
                  </a:cxn>
                  <a:cxn ang="0">
                    <a:pos x="T8" y="T9"/>
                  </a:cxn>
                </a:cxnLst>
                <a:rect l="0" t="0" r="r" b="b"/>
                <a:pathLst>
                  <a:path w="30" h="48">
                    <a:moveTo>
                      <a:pt x="30" y="0"/>
                    </a:moveTo>
                    <a:lnTo>
                      <a:pt x="30" y="20"/>
                    </a:lnTo>
                    <a:lnTo>
                      <a:pt x="0" y="48"/>
                    </a:lnTo>
                    <a:lnTo>
                      <a:pt x="0" y="2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632" name="Freeform 275"/>
              <p:cNvSpPr/>
              <p:nvPr/>
            </p:nvSpPr>
            <p:spPr bwMode="auto">
              <a:xfrm>
                <a:off x="2585" y="3298"/>
                <a:ext cx="28" cy="43"/>
              </a:xfrm>
              <a:custGeom>
                <a:avLst/>
                <a:gdLst>
                  <a:gd name="T0" fmla="*/ 28 w 28"/>
                  <a:gd name="T1" fmla="*/ 0 h 43"/>
                  <a:gd name="T2" fmla="*/ 28 w 28"/>
                  <a:gd name="T3" fmla="*/ 15 h 43"/>
                  <a:gd name="T4" fmla="*/ 0 w 28"/>
                  <a:gd name="T5" fmla="*/ 43 h 43"/>
                  <a:gd name="T6" fmla="*/ 0 w 28"/>
                  <a:gd name="T7" fmla="*/ 25 h 43"/>
                  <a:gd name="T8" fmla="*/ 28 w 28"/>
                  <a:gd name="T9" fmla="*/ 0 h 43"/>
                </a:gdLst>
                <a:ahLst/>
                <a:cxnLst>
                  <a:cxn ang="0">
                    <a:pos x="T0" y="T1"/>
                  </a:cxn>
                  <a:cxn ang="0">
                    <a:pos x="T2" y="T3"/>
                  </a:cxn>
                  <a:cxn ang="0">
                    <a:pos x="T4" y="T5"/>
                  </a:cxn>
                  <a:cxn ang="0">
                    <a:pos x="T6" y="T7"/>
                  </a:cxn>
                  <a:cxn ang="0">
                    <a:pos x="T8" y="T9"/>
                  </a:cxn>
                </a:cxnLst>
                <a:rect l="0" t="0" r="r" b="b"/>
                <a:pathLst>
                  <a:path w="28" h="43">
                    <a:moveTo>
                      <a:pt x="28" y="0"/>
                    </a:moveTo>
                    <a:lnTo>
                      <a:pt x="28" y="15"/>
                    </a:lnTo>
                    <a:lnTo>
                      <a:pt x="0" y="43"/>
                    </a:lnTo>
                    <a:lnTo>
                      <a:pt x="0" y="25"/>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633" name="Freeform 276"/>
              <p:cNvSpPr/>
              <p:nvPr/>
            </p:nvSpPr>
            <p:spPr bwMode="auto">
              <a:xfrm>
                <a:off x="2459" y="3461"/>
                <a:ext cx="26" cy="56"/>
              </a:xfrm>
              <a:custGeom>
                <a:avLst/>
                <a:gdLst>
                  <a:gd name="T0" fmla="*/ 0 w 26"/>
                  <a:gd name="T1" fmla="*/ 26 h 56"/>
                  <a:gd name="T2" fmla="*/ 26 w 26"/>
                  <a:gd name="T3" fmla="*/ 0 h 56"/>
                  <a:gd name="T4" fmla="*/ 26 w 26"/>
                  <a:gd name="T5" fmla="*/ 28 h 56"/>
                  <a:gd name="T6" fmla="*/ 0 w 26"/>
                  <a:gd name="T7" fmla="*/ 56 h 56"/>
                  <a:gd name="T8" fmla="*/ 0 w 26"/>
                  <a:gd name="T9" fmla="*/ 26 h 56"/>
                </a:gdLst>
                <a:ahLst/>
                <a:cxnLst>
                  <a:cxn ang="0">
                    <a:pos x="T0" y="T1"/>
                  </a:cxn>
                  <a:cxn ang="0">
                    <a:pos x="T2" y="T3"/>
                  </a:cxn>
                  <a:cxn ang="0">
                    <a:pos x="T4" y="T5"/>
                  </a:cxn>
                  <a:cxn ang="0">
                    <a:pos x="T6" y="T7"/>
                  </a:cxn>
                  <a:cxn ang="0">
                    <a:pos x="T8" y="T9"/>
                  </a:cxn>
                </a:cxnLst>
                <a:rect l="0" t="0" r="r" b="b"/>
                <a:pathLst>
                  <a:path w="26" h="56">
                    <a:moveTo>
                      <a:pt x="0" y="26"/>
                    </a:moveTo>
                    <a:lnTo>
                      <a:pt x="26" y="0"/>
                    </a:lnTo>
                    <a:lnTo>
                      <a:pt x="26" y="28"/>
                    </a:lnTo>
                    <a:lnTo>
                      <a:pt x="0" y="56"/>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634" name="Freeform 277"/>
              <p:cNvSpPr/>
              <p:nvPr/>
            </p:nvSpPr>
            <p:spPr bwMode="auto">
              <a:xfrm>
                <a:off x="2501" y="3389"/>
                <a:ext cx="56" cy="84"/>
              </a:xfrm>
              <a:custGeom>
                <a:avLst/>
                <a:gdLst>
                  <a:gd name="T0" fmla="*/ 56 w 56"/>
                  <a:gd name="T1" fmla="*/ 0 h 84"/>
                  <a:gd name="T2" fmla="*/ 56 w 56"/>
                  <a:gd name="T3" fmla="*/ 22 h 84"/>
                  <a:gd name="T4" fmla="*/ 0 w 56"/>
                  <a:gd name="T5" fmla="*/ 84 h 84"/>
                  <a:gd name="T6" fmla="*/ 0 w 56"/>
                  <a:gd name="T7" fmla="*/ 56 h 84"/>
                  <a:gd name="T8" fmla="*/ 56 w 56"/>
                  <a:gd name="T9" fmla="*/ 0 h 84"/>
                </a:gdLst>
                <a:ahLst/>
                <a:cxnLst>
                  <a:cxn ang="0">
                    <a:pos x="T0" y="T1"/>
                  </a:cxn>
                  <a:cxn ang="0">
                    <a:pos x="T2" y="T3"/>
                  </a:cxn>
                  <a:cxn ang="0">
                    <a:pos x="T4" y="T5"/>
                  </a:cxn>
                  <a:cxn ang="0">
                    <a:pos x="T6" y="T7"/>
                  </a:cxn>
                  <a:cxn ang="0">
                    <a:pos x="T8" y="T9"/>
                  </a:cxn>
                </a:cxnLst>
                <a:rect l="0" t="0" r="r" b="b"/>
                <a:pathLst>
                  <a:path w="56" h="84">
                    <a:moveTo>
                      <a:pt x="56" y="0"/>
                    </a:moveTo>
                    <a:lnTo>
                      <a:pt x="56" y="22"/>
                    </a:lnTo>
                    <a:lnTo>
                      <a:pt x="0" y="84"/>
                    </a:lnTo>
                    <a:lnTo>
                      <a:pt x="0" y="56"/>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635" name="Freeform 278"/>
              <p:cNvSpPr/>
              <p:nvPr/>
            </p:nvSpPr>
            <p:spPr bwMode="auto">
              <a:xfrm>
                <a:off x="2573" y="3337"/>
                <a:ext cx="40" cy="58"/>
              </a:xfrm>
              <a:custGeom>
                <a:avLst/>
                <a:gdLst>
                  <a:gd name="T0" fmla="*/ 40 w 40"/>
                  <a:gd name="T1" fmla="*/ 0 h 58"/>
                  <a:gd name="T2" fmla="*/ 40 w 40"/>
                  <a:gd name="T3" fmla="*/ 16 h 58"/>
                  <a:gd name="T4" fmla="*/ 0 w 40"/>
                  <a:gd name="T5" fmla="*/ 58 h 58"/>
                  <a:gd name="T6" fmla="*/ 0 w 40"/>
                  <a:gd name="T7" fmla="*/ 38 h 58"/>
                  <a:gd name="T8" fmla="*/ 40 w 40"/>
                  <a:gd name="T9" fmla="*/ 0 h 58"/>
                </a:gdLst>
                <a:ahLst/>
                <a:cxnLst>
                  <a:cxn ang="0">
                    <a:pos x="T0" y="T1"/>
                  </a:cxn>
                  <a:cxn ang="0">
                    <a:pos x="T2" y="T3"/>
                  </a:cxn>
                  <a:cxn ang="0">
                    <a:pos x="T4" y="T5"/>
                  </a:cxn>
                  <a:cxn ang="0">
                    <a:pos x="T6" y="T7"/>
                  </a:cxn>
                  <a:cxn ang="0">
                    <a:pos x="T8" y="T9"/>
                  </a:cxn>
                </a:cxnLst>
                <a:rect l="0" t="0" r="r" b="b"/>
                <a:pathLst>
                  <a:path w="40" h="58">
                    <a:moveTo>
                      <a:pt x="40" y="0"/>
                    </a:moveTo>
                    <a:lnTo>
                      <a:pt x="40" y="16"/>
                    </a:lnTo>
                    <a:lnTo>
                      <a:pt x="0" y="58"/>
                    </a:lnTo>
                    <a:lnTo>
                      <a:pt x="0" y="38"/>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636" name="Freeform 279"/>
              <p:cNvSpPr/>
              <p:nvPr/>
            </p:nvSpPr>
            <p:spPr bwMode="auto">
              <a:xfrm>
                <a:off x="2601" y="3379"/>
                <a:ext cx="12" cy="28"/>
              </a:xfrm>
              <a:custGeom>
                <a:avLst/>
                <a:gdLst>
                  <a:gd name="T0" fmla="*/ 12 w 12"/>
                  <a:gd name="T1" fmla="*/ 0 h 28"/>
                  <a:gd name="T2" fmla="*/ 12 w 12"/>
                  <a:gd name="T3" fmla="*/ 16 h 28"/>
                  <a:gd name="T4" fmla="*/ 0 w 12"/>
                  <a:gd name="T5" fmla="*/ 28 h 28"/>
                  <a:gd name="T6" fmla="*/ 0 w 12"/>
                  <a:gd name="T7" fmla="*/ 12 h 28"/>
                  <a:gd name="T8" fmla="*/ 12 w 12"/>
                  <a:gd name="T9" fmla="*/ 0 h 28"/>
                </a:gdLst>
                <a:ahLst/>
                <a:cxnLst>
                  <a:cxn ang="0">
                    <a:pos x="T0" y="T1"/>
                  </a:cxn>
                  <a:cxn ang="0">
                    <a:pos x="T2" y="T3"/>
                  </a:cxn>
                  <a:cxn ang="0">
                    <a:pos x="T4" y="T5"/>
                  </a:cxn>
                  <a:cxn ang="0">
                    <a:pos x="T6" y="T7"/>
                  </a:cxn>
                  <a:cxn ang="0">
                    <a:pos x="T8" y="T9"/>
                  </a:cxn>
                </a:cxnLst>
                <a:rect l="0" t="0" r="r" b="b"/>
                <a:pathLst>
                  <a:path w="12" h="28">
                    <a:moveTo>
                      <a:pt x="12" y="0"/>
                    </a:moveTo>
                    <a:lnTo>
                      <a:pt x="12" y="16"/>
                    </a:lnTo>
                    <a:lnTo>
                      <a:pt x="0" y="28"/>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1637" name="Freeform 280"/>
              <p:cNvSpPr/>
              <p:nvPr/>
            </p:nvSpPr>
            <p:spPr bwMode="auto">
              <a:xfrm>
                <a:off x="2489" y="3529"/>
                <a:ext cx="22" cy="52"/>
              </a:xfrm>
              <a:custGeom>
                <a:avLst/>
                <a:gdLst>
                  <a:gd name="T0" fmla="*/ 22 w 22"/>
                  <a:gd name="T1" fmla="*/ 0 h 52"/>
                  <a:gd name="T2" fmla="*/ 22 w 22"/>
                  <a:gd name="T3" fmla="*/ 26 h 52"/>
                  <a:gd name="T4" fmla="*/ 0 w 22"/>
                  <a:gd name="T5" fmla="*/ 52 h 52"/>
                  <a:gd name="T6" fmla="*/ 0 w 22"/>
                  <a:gd name="T7" fmla="*/ 24 h 52"/>
                  <a:gd name="T8" fmla="*/ 22 w 22"/>
                  <a:gd name="T9" fmla="*/ 0 h 52"/>
                </a:gdLst>
                <a:ahLst/>
                <a:cxnLst>
                  <a:cxn ang="0">
                    <a:pos x="T0" y="T1"/>
                  </a:cxn>
                  <a:cxn ang="0">
                    <a:pos x="T2" y="T3"/>
                  </a:cxn>
                  <a:cxn ang="0">
                    <a:pos x="T4" y="T5"/>
                  </a:cxn>
                  <a:cxn ang="0">
                    <a:pos x="T6" y="T7"/>
                  </a:cxn>
                  <a:cxn ang="0">
                    <a:pos x="T8" y="T9"/>
                  </a:cxn>
                </a:cxnLst>
                <a:rect l="0" t="0" r="r" b="b"/>
                <a:pathLst>
                  <a:path w="22" h="52">
                    <a:moveTo>
                      <a:pt x="22" y="0"/>
                    </a:moveTo>
                    <a:lnTo>
                      <a:pt x="22" y="26"/>
                    </a:lnTo>
                    <a:lnTo>
                      <a:pt x="0" y="52"/>
                    </a:lnTo>
                    <a:lnTo>
                      <a:pt x="0" y="24"/>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638" name="Freeform 281"/>
              <p:cNvSpPr/>
              <p:nvPr/>
            </p:nvSpPr>
            <p:spPr bwMode="auto">
              <a:xfrm>
                <a:off x="2527" y="3419"/>
                <a:ext cx="86" cy="118"/>
              </a:xfrm>
              <a:custGeom>
                <a:avLst/>
                <a:gdLst>
                  <a:gd name="T0" fmla="*/ 86 w 86"/>
                  <a:gd name="T1" fmla="*/ 0 h 118"/>
                  <a:gd name="T2" fmla="*/ 86 w 86"/>
                  <a:gd name="T3" fmla="*/ 14 h 118"/>
                  <a:gd name="T4" fmla="*/ 0 w 86"/>
                  <a:gd name="T5" fmla="*/ 118 h 118"/>
                  <a:gd name="T6" fmla="*/ 0 w 86"/>
                  <a:gd name="T7" fmla="*/ 92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4"/>
                    </a:lnTo>
                    <a:lnTo>
                      <a:pt x="0" y="118"/>
                    </a:lnTo>
                    <a:lnTo>
                      <a:pt x="0" y="92"/>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639" name="Freeform 282"/>
              <p:cNvSpPr/>
              <p:nvPr/>
            </p:nvSpPr>
            <p:spPr bwMode="auto">
              <a:xfrm>
                <a:off x="2561" y="3461"/>
                <a:ext cx="52" cy="78"/>
              </a:xfrm>
              <a:custGeom>
                <a:avLst/>
                <a:gdLst>
                  <a:gd name="T0" fmla="*/ 52 w 52"/>
                  <a:gd name="T1" fmla="*/ 0 h 78"/>
                  <a:gd name="T2" fmla="*/ 52 w 52"/>
                  <a:gd name="T3" fmla="*/ 14 h 78"/>
                  <a:gd name="T4" fmla="*/ 0 w 52"/>
                  <a:gd name="T5" fmla="*/ 78 h 78"/>
                  <a:gd name="T6" fmla="*/ 0 w 52"/>
                  <a:gd name="T7" fmla="*/ 58 h 78"/>
                  <a:gd name="T8" fmla="*/ 52 w 52"/>
                  <a:gd name="T9" fmla="*/ 0 h 78"/>
                </a:gdLst>
                <a:ahLst/>
                <a:cxnLst>
                  <a:cxn ang="0">
                    <a:pos x="T0" y="T1"/>
                  </a:cxn>
                  <a:cxn ang="0">
                    <a:pos x="T2" y="T3"/>
                  </a:cxn>
                  <a:cxn ang="0">
                    <a:pos x="T4" y="T5"/>
                  </a:cxn>
                  <a:cxn ang="0">
                    <a:pos x="T6" y="T7"/>
                  </a:cxn>
                  <a:cxn ang="0">
                    <a:pos x="T8" y="T9"/>
                  </a:cxn>
                </a:cxnLst>
                <a:rect l="0" t="0" r="r" b="b"/>
                <a:pathLst>
                  <a:path w="52" h="78">
                    <a:moveTo>
                      <a:pt x="52" y="0"/>
                    </a:moveTo>
                    <a:lnTo>
                      <a:pt x="52" y="14"/>
                    </a:lnTo>
                    <a:lnTo>
                      <a:pt x="0" y="78"/>
                    </a:lnTo>
                    <a:lnTo>
                      <a:pt x="0" y="58"/>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640" name="Rectangle 283"/>
              <p:cNvSpPr>
                <a:spLocks noChangeArrowheads="1"/>
              </p:cNvSpPr>
              <p:nvPr/>
            </p:nvSpPr>
            <p:spPr bwMode="auto">
              <a:xfrm>
                <a:off x="2563" y="294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641" name="Rectangle 284"/>
              <p:cNvSpPr>
                <a:spLocks noChangeArrowheads="1"/>
              </p:cNvSpPr>
              <p:nvPr/>
            </p:nvSpPr>
            <p:spPr bwMode="auto">
              <a:xfrm>
                <a:off x="3511"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2" name="Rectangle 285"/>
              <p:cNvSpPr>
                <a:spLocks noChangeArrowheads="1"/>
              </p:cNvSpPr>
              <p:nvPr/>
            </p:nvSpPr>
            <p:spPr bwMode="auto">
              <a:xfrm>
                <a:off x="3613"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3" name="Rectangle 286"/>
              <p:cNvSpPr>
                <a:spLocks noChangeArrowheads="1"/>
              </p:cNvSpPr>
              <p:nvPr/>
            </p:nvSpPr>
            <p:spPr bwMode="auto">
              <a:xfrm>
                <a:off x="3713"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4" name="Rectangle 287"/>
              <p:cNvSpPr>
                <a:spLocks noChangeArrowheads="1"/>
              </p:cNvSpPr>
              <p:nvPr/>
            </p:nvSpPr>
            <p:spPr bwMode="auto">
              <a:xfrm>
                <a:off x="3815"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5" name="Rectangle 288"/>
              <p:cNvSpPr>
                <a:spLocks noChangeArrowheads="1"/>
              </p:cNvSpPr>
              <p:nvPr/>
            </p:nvSpPr>
            <p:spPr bwMode="auto">
              <a:xfrm>
                <a:off x="3918"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6" name="Rectangle 289"/>
              <p:cNvSpPr>
                <a:spLocks noChangeArrowheads="1"/>
              </p:cNvSpPr>
              <p:nvPr/>
            </p:nvSpPr>
            <p:spPr bwMode="auto">
              <a:xfrm>
                <a:off x="3511"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7" name="Rectangle 290"/>
              <p:cNvSpPr>
                <a:spLocks noChangeArrowheads="1"/>
              </p:cNvSpPr>
              <p:nvPr/>
            </p:nvSpPr>
            <p:spPr bwMode="auto">
              <a:xfrm>
                <a:off x="3613"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8" name="Rectangle 291"/>
              <p:cNvSpPr>
                <a:spLocks noChangeArrowheads="1"/>
              </p:cNvSpPr>
              <p:nvPr/>
            </p:nvSpPr>
            <p:spPr bwMode="auto">
              <a:xfrm>
                <a:off x="3713"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9" name="Rectangle 292"/>
              <p:cNvSpPr>
                <a:spLocks noChangeArrowheads="1"/>
              </p:cNvSpPr>
              <p:nvPr/>
            </p:nvSpPr>
            <p:spPr bwMode="auto">
              <a:xfrm>
                <a:off x="3815"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0" name="Rectangle 293"/>
              <p:cNvSpPr>
                <a:spLocks noChangeArrowheads="1"/>
              </p:cNvSpPr>
              <p:nvPr/>
            </p:nvSpPr>
            <p:spPr bwMode="auto">
              <a:xfrm>
                <a:off x="3511" y="-131"/>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1" name="Rectangle 294"/>
              <p:cNvSpPr>
                <a:spLocks noChangeArrowheads="1"/>
              </p:cNvSpPr>
              <p:nvPr/>
            </p:nvSpPr>
            <p:spPr bwMode="auto">
              <a:xfrm>
                <a:off x="3713"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2" name="Rectangle 295"/>
              <p:cNvSpPr>
                <a:spLocks noChangeArrowheads="1"/>
              </p:cNvSpPr>
              <p:nvPr/>
            </p:nvSpPr>
            <p:spPr bwMode="auto">
              <a:xfrm>
                <a:off x="3815"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3" name="Rectangle 296"/>
              <p:cNvSpPr>
                <a:spLocks noChangeArrowheads="1"/>
              </p:cNvSpPr>
              <p:nvPr/>
            </p:nvSpPr>
            <p:spPr bwMode="auto">
              <a:xfrm>
                <a:off x="3918"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4" name="Rectangle 297"/>
              <p:cNvSpPr>
                <a:spLocks noChangeArrowheads="1"/>
              </p:cNvSpPr>
              <p:nvPr/>
            </p:nvSpPr>
            <p:spPr bwMode="auto">
              <a:xfrm>
                <a:off x="3511"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5" name="Rectangle 298"/>
              <p:cNvSpPr>
                <a:spLocks noChangeArrowheads="1"/>
              </p:cNvSpPr>
              <p:nvPr/>
            </p:nvSpPr>
            <p:spPr bwMode="auto">
              <a:xfrm>
                <a:off x="3613"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6" name="Rectangle 299"/>
              <p:cNvSpPr>
                <a:spLocks noChangeArrowheads="1"/>
              </p:cNvSpPr>
              <p:nvPr/>
            </p:nvSpPr>
            <p:spPr bwMode="auto">
              <a:xfrm>
                <a:off x="3713"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7" name="Rectangle 300"/>
              <p:cNvSpPr>
                <a:spLocks noChangeArrowheads="1"/>
              </p:cNvSpPr>
              <p:nvPr/>
            </p:nvSpPr>
            <p:spPr bwMode="auto">
              <a:xfrm>
                <a:off x="3815"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8" name="Rectangle 301"/>
              <p:cNvSpPr>
                <a:spLocks noChangeArrowheads="1"/>
              </p:cNvSpPr>
              <p:nvPr/>
            </p:nvSpPr>
            <p:spPr bwMode="auto">
              <a:xfrm>
                <a:off x="3918"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9" name="Rectangle 302"/>
              <p:cNvSpPr>
                <a:spLocks noChangeArrowheads="1"/>
              </p:cNvSpPr>
              <p:nvPr/>
            </p:nvSpPr>
            <p:spPr bwMode="auto">
              <a:xfrm>
                <a:off x="3511" y="74"/>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0" name="Rectangle 303"/>
              <p:cNvSpPr>
                <a:spLocks noChangeArrowheads="1"/>
              </p:cNvSpPr>
              <p:nvPr/>
            </p:nvSpPr>
            <p:spPr bwMode="auto">
              <a:xfrm>
                <a:off x="3613" y="74"/>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1" name="Rectangle 304"/>
              <p:cNvSpPr>
                <a:spLocks noChangeArrowheads="1"/>
              </p:cNvSpPr>
              <p:nvPr/>
            </p:nvSpPr>
            <p:spPr bwMode="auto">
              <a:xfrm>
                <a:off x="3713"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2" name="Rectangle 305"/>
              <p:cNvSpPr>
                <a:spLocks noChangeArrowheads="1"/>
              </p:cNvSpPr>
              <p:nvPr/>
            </p:nvSpPr>
            <p:spPr bwMode="auto">
              <a:xfrm>
                <a:off x="3815"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3" name="Rectangle 306"/>
              <p:cNvSpPr>
                <a:spLocks noChangeArrowheads="1"/>
              </p:cNvSpPr>
              <p:nvPr/>
            </p:nvSpPr>
            <p:spPr bwMode="auto">
              <a:xfrm>
                <a:off x="3918"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4" name="Rectangle 307"/>
              <p:cNvSpPr>
                <a:spLocks noChangeArrowheads="1"/>
              </p:cNvSpPr>
              <p:nvPr/>
            </p:nvSpPr>
            <p:spPr bwMode="auto">
              <a:xfrm>
                <a:off x="3511"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5" name="Rectangle 308"/>
              <p:cNvSpPr>
                <a:spLocks noChangeArrowheads="1"/>
              </p:cNvSpPr>
              <p:nvPr/>
            </p:nvSpPr>
            <p:spPr bwMode="auto">
              <a:xfrm>
                <a:off x="3613"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6" name="Rectangle 309"/>
              <p:cNvSpPr>
                <a:spLocks noChangeArrowheads="1"/>
              </p:cNvSpPr>
              <p:nvPr/>
            </p:nvSpPr>
            <p:spPr bwMode="auto">
              <a:xfrm>
                <a:off x="3713"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7" name="Rectangle 310"/>
              <p:cNvSpPr>
                <a:spLocks noChangeArrowheads="1"/>
              </p:cNvSpPr>
              <p:nvPr/>
            </p:nvSpPr>
            <p:spPr bwMode="auto">
              <a:xfrm>
                <a:off x="3918"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8" name="Rectangle 311"/>
              <p:cNvSpPr>
                <a:spLocks noChangeArrowheads="1"/>
              </p:cNvSpPr>
              <p:nvPr/>
            </p:nvSpPr>
            <p:spPr bwMode="auto">
              <a:xfrm>
                <a:off x="3511" y="2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9" name="Rectangle 312"/>
              <p:cNvSpPr>
                <a:spLocks noChangeArrowheads="1"/>
              </p:cNvSpPr>
              <p:nvPr/>
            </p:nvSpPr>
            <p:spPr bwMode="auto">
              <a:xfrm>
                <a:off x="3713"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0" name="Rectangle 313"/>
              <p:cNvSpPr>
                <a:spLocks noChangeArrowheads="1"/>
              </p:cNvSpPr>
              <p:nvPr/>
            </p:nvSpPr>
            <p:spPr bwMode="auto">
              <a:xfrm>
                <a:off x="3815"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1" name="Rectangle 314"/>
              <p:cNvSpPr>
                <a:spLocks noChangeArrowheads="1"/>
              </p:cNvSpPr>
              <p:nvPr/>
            </p:nvSpPr>
            <p:spPr bwMode="auto">
              <a:xfrm>
                <a:off x="3918"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2" name="Rectangle 315"/>
              <p:cNvSpPr>
                <a:spLocks noChangeArrowheads="1"/>
              </p:cNvSpPr>
              <p:nvPr/>
            </p:nvSpPr>
            <p:spPr bwMode="auto">
              <a:xfrm>
                <a:off x="3511"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3" name="Rectangle 316"/>
              <p:cNvSpPr>
                <a:spLocks noChangeArrowheads="1"/>
              </p:cNvSpPr>
              <p:nvPr/>
            </p:nvSpPr>
            <p:spPr bwMode="auto">
              <a:xfrm>
                <a:off x="3613"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4" name="Rectangle 317"/>
              <p:cNvSpPr>
                <a:spLocks noChangeArrowheads="1"/>
              </p:cNvSpPr>
              <p:nvPr/>
            </p:nvSpPr>
            <p:spPr bwMode="auto">
              <a:xfrm>
                <a:off x="3713"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5" name="Rectangle 318"/>
              <p:cNvSpPr>
                <a:spLocks noChangeArrowheads="1"/>
              </p:cNvSpPr>
              <p:nvPr/>
            </p:nvSpPr>
            <p:spPr bwMode="auto">
              <a:xfrm>
                <a:off x="3815"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6" name="Rectangle 319"/>
              <p:cNvSpPr>
                <a:spLocks noChangeArrowheads="1"/>
              </p:cNvSpPr>
              <p:nvPr/>
            </p:nvSpPr>
            <p:spPr bwMode="auto">
              <a:xfrm>
                <a:off x="3918"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7" name="Rectangle 320"/>
              <p:cNvSpPr>
                <a:spLocks noChangeArrowheads="1"/>
              </p:cNvSpPr>
              <p:nvPr/>
            </p:nvSpPr>
            <p:spPr bwMode="auto">
              <a:xfrm>
                <a:off x="3511"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78" name="Rectangle 321"/>
              <p:cNvSpPr>
                <a:spLocks noChangeArrowheads="1"/>
              </p:cNvSpPr>
              <p:nvPr/>
            </p:nvSpPr>
            <p:spPr bwMode="auto">
              <a:xfrm>
                <a:off x="3613"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79" name="Rectangle 322"/>
              <p:cNvSpPr>
                <a:spLocks noChangeArrowheads="1"/>
              </p:cNvSpPr>
              <p:nvPr/>
            </p:nvSpPr>
            <p:spPr bwMode="auto">
              <a:xfrm>
                <a:off x="3713"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0" name="Rectangle 323"/>
              <p:cNvSpPr>
                <a:spLocks noChangeArrowheads="1"/>
              </p:cNvSpPr>
              <p:nvPr/>
            </p:nvSpPr>
            <p:spPr bwMode="auto">
              <a:xfrm>
                <a:off x="3815"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1" name="Rectangle 324"/>
              <p:cNvSpPr>
                <a:spLocks noChangeArrowheads="1"/>
              </p:cNvSpPr>
              <p:nvPr/>
            </p:nvSpPr>
            <p:spPr bwMode="auto">
              <a:xfrm>
                <a:off x="3918"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2" name="Rectangle 325"/>
              <p:cNvSpPr>
                <a:spLocks noChangeArrowheads="1"/>
              </p:cNvSpPr>
              <p:nvPr/>
            </p:nvSpPr>
            <p:spPr bwMode="auto">
              <a:xfrm>
                <a:off x="3511"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3" name="Rectangle 326"/>
              <p:cNvSpPr>
                <a:spLocks noChangeArrowheads="1"/>
              </p:cNvSpPr>
              <p:nvPr/>
            </p:nvSpPr>
            <p:spPr bwMode="auto">
              <a:xfrm>
                <a:off x="3613"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4" name="Rectangle 327"/>
              <p:cNvSpPr>
                <a:spLocks noChangeArrowheads="1"/>
              </p:cNvSpPr>
              <p:nvPr/>
            </p:nvSpPr>
            <p:spPr bwMode="auto">
              <a:xfrm>
                <a:off x="3815"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5" name="Rectangle 328"/>
              <p:cNvSpPr>
                <a:spLocks noChangeArrowheads="1"/>
              </p:cNvSpPr>
              <p:nvPr/>
            </p:nvSpPr>
            <p:spPr bwMode="auto">
              <a:xfrm>
                <a:off x="3918"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6" name="Rectangle 329"/>
              <p:cNvSpPr>
                <a:spLocks noChangeArrowheads="1"/>
              </p:cNvSpPr>
              <p:nvPr/>
            </p:nvSpPr>
            <p:spPr bwMode="auto">
              <a:xfrm>
                <a:off x="3511"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7" name="Rectangle 330"/>
              <p:cNvSpPr>
                <a:spLocks noChangeArrowheads="1"/>
              </p:cNvSpPr>
              <p:nvPr/>
            </p:nvSpPr>
            <p:spPr bwMode="auto">
              <a:xfrm>
                <a:off x="3613"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8" name="Rectangle 331"/>
              <p:cNvSpPr>
                <a:spLocks noChangeArrowheads="1"/>
              </p:cNvSpPr>
              <p:nvPr/>
            </p:nvSpPr>
            <p:spPr bwMode="auto">
              <a:xfrm>
                <a:off x="3713"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9" name="Rectangle 332"/>
              <p:cNvSpPr>
                <a:spLocks noChangeArrowheads="1"/>
              </p:cNvSpPr>
              <p:nvPr/>
            </p:nvSpPr>
            <p:spPr bwMode="auto">
              <a:xfrm>
                <a:off x="3815"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0" name="Rectangle 333"/>
              <p:cNvSpPr>
                <a:spLocks noChangeArrowheads="1"/>
              </p:cNvSpPr>
              <p:nvPr/>
            </p:nvSpPr>
            <p:spPr bwMode="auto">
              <a:xfrm>
                <a:off x="3918"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1" name="Rectangle 334"/>
              <p:cNvSpPr>
                <a:spLocks noChangeArrowheads="1"/>
              </p:cNvSpPr>
              <p:nvPr/>
            </p:nvSpPr>
            <p:spPr bwMode="auto">
              <a:xfrm>
                <a:off x="3511"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2" name="Rectangle 335"/>
              <p:cNvSpPr>
                <a:spLocks noChangeArrowheads="1"/>
              </p:cNvSpPr>
              <p:nvPr/>
            </p:nvSpPr>
            <p:spPr bwMode="auto">
              <a:xfrm>
                <a:off x="3613"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3" name="Rectangle 336"/>
              <p:cNvSpPr>
                <a:spLocks noChangeArrowheads="1"/>
              </p:cNvSpPr>
              <p:nvPr/>
            </p:nvSpPr>
            <p:spPr bwMode="auto">
              <a:xfrm>
                <a:off x="3713"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4" name="Rectangle 337"/>
              <p:cNvSpPr>
                <a:spLocks noChangeArrowheads="1"/>
              </p:cNvSpPr>
              <p:nvPr/>
            </p:nvSpPr>
            <p:spPr bwMode="auto">
              <a:xfrm>
                <a:off x="3815"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5" name="Rectangle 338"/>
              <p:cNvSpPr>
                <a:spLocks noChangeArrowheads="1"/>
              </p:cNvSpPr>
              <p:nvPr/>
            </p:nvSpPr>
            <p:spPr bwMode="auto">
              <a:xfrm>
                <a:off x="3511"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6" name="Rectangle 339"/>
              <p:cNvSpPr>
                <a:spLocks noChangeArrowheads="1"/>
              </p:cNvSpPr>
              <p:nvPr/>
            </p:nvSpPr>
            <p:spPr bwMode="auto">
              <a:xfrm>
                <a:off x="3613"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7" name="Rectangle 340"/>
              <p:cNvSpPr>
                <a:spLocks noChangeArrowheads="1"/>
              </p:cNvSpPr>
              <p:nvPr/>
            </p:nvSpPr>
            <p:spPr bwMode="auto">
              <a:xfrm>
                <a:off x="3815"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8" name="Rectangle 341"/>
              <p:cNvSpPr>
                <a:spLocks noChangeArrowheads="1"/>
              </p:cNvSpPr>
              <p:nvPr/>
            </p:nvSpPr>
            <p:spPr bwMode="auto">
              <a:xfrm>
                <a:off x="3918"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9" name="Rectangle 342"/>
              <p:cNvSpPr>
                <a:spLocks noChangeArrowheads="1"/>
              </p:cNvSpPr>
              <p:nvPr/>
            </p:nvSpPr>
            <p:spPr bwMode="auto">
              <a:xfrm>
                <a:off x="3511" y="99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0" name="Rectangle 343"/>
              <p:cNvSpPr>
                <a:spLocks noChangeArrowheads="1"/>
              </p:cNvSpPr>
              <p:nvPr/>
            </p:nvSpPr>
            <p:spPr bwMode="auto">
              <a:xfrm>
                <a:off x="3713"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1" name="Rectangle 344"/>
              <p:cNvSpPr>
                <a:spLocks noChangeArrowheads="1"/>
              </p:cNvSpPr>
              <p:nvPr/>
            </p:nvSpPr>
            <p:spPr bwMode="auto">
              <a:xfrm>
                <a:off x="3815"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2" name="Rectangle 345"/>
              <p:cNvSpPr>
                <a:spLocks noChangeArrowheads="1"/>
              </p:cNvSpPr>
              <p:nvPr/>
            </p:nvSpPr>
            <p:spPr bwMode="auto">
              <a:xfrm>
                <a:off x="3918"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3" name="Rectangle 346"/>
              <p:cNvSpPr>
                <a:spLocks noChangeArrowheads="1"/>
              </p:cNvSpPr>
              <p:nvPr/>
            </p:nvSpPr>
            <p:spPr bwMode="auto">
              <a:xfrm>
                <a:off x="4018"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4" name="Rectangle 347"/>
              <p:cNvSpPr>
                <a:spLocks noChangeArrowheads="1"/>
              </p:cNvSpPr>
              <p:nvPr/>
            </p:nvSpPr>
            <p:spPr bwMode="auto">
              <a:xfrm>
                <a:off x="4120"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5" name="Rectangle 348"/>
              <p:cNvSpPr>
                <a:spLocks noChangeArrowheads="1"/>
              </p:cNvSpPr>
              <p:nvPr/>
            </p:nvSpPr>
            <p:spPr bwMode="auto">
              <a:xfrm>
                <a:off x="4222"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6" name="Rectangle 349"/>
              <p:cNvSpPr>
                <a:spLocks noChangeArrowheads="1"/>
              </p:cNvSpPr>
              <p:nvPr/>
            </p:nvSpPr>
            <p:spPr bwMode="auto">
              <a:xfrm>
                <a:off x="4324"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7" name="Rectangle 350"/>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8" name="Rectangle 351"/>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9" name="Rectangle 352"/>
              <p:cNvSpPr>
                <a:spLocks noChangeArrowheads="1"/>
              </p:cNvSpPr>
              <p:nvPr/>
            </p:nvSpPr>
            <p:spPr bwMode="auto">
              <a:xfrm>
                <a:off x="4018"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0" name="Rectangle 353"/>
              <p:cNvSpPr>
                <a:spLocks noChangeArrowheads="1"/>
              </p:cNvSpPr>
              <p:nvPr/>
            </p:nvSpPr>
            <p:spPr bwMode="auto">
              <a:xfrm>
                <a:off x="4120"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1" name="Rectangle 354"/>
              <p:cNvSpPr>
                <a:spLocks noChangeArrowheads="1"/>
              </p:cNvSpPr>
              <p:nvPr/>
            </p:nvSpPr>
            <p:spPr bwMode="auto">
              <a:xfrm>
                <a:off x="4222"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2" name="Rectangle 355"/>
              <p:cNvSpPr>
                <a:spLocks noChangeArrowheads="1"/>
              </p:cNvSpPr>
              <p:nvPr/>
            </p:nvSpPr>
            <p:spPr bwMode="auto">
              <a:xfrm>
                <a:off x="4324"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3" name="Rectangle 356"/>
              <p:cNvSpPr>
                <a:spLocks noChangeArrowheads="1"/>
              </p:cNvSpPr>
              <p:nvPr/>
            </p:nvSpPr>
            <p:spPr bwMode="auto">
              <a:xfrm>
                <a:off x="4426"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4" name="Rectangle 357"/>
              <p:cNvSpPr>
                <a:spLocks noChangeArrowheads="1"/>
              </p:cNvSpPr>
              <p:nvPr/>
            </p:nvSpPr>
            <p:spPr bwMode="auto">
              <a:xfrm>
                <a:off x="4120"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5" name="Rectangle 358"/>
              <p:cNvSpPr>
                <a:spLocks noChangeArrowheads="1"/>
              </p:cNvSpPr>
              <p:nvPr/>
            </p:nvSpPr>
            <p:spPr bwMode="auto">
              <a:xfrm>
                <a:off x="4222"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6" name="Rectangle 359"/>
              <p:cNvSpPr>
                <a:spLocks noChangeArrowheads="1"/>
              </p:cNvSpPr>
              <p:nvPr/>
            </p:nvSpPr>
            <p:spPr bwMode="auto">
              <a:xfrm>
                <a:off x="4426" y="-131"/>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7" name="Rectangle 360"/>
              <p:cNvSpPr>
                <a:spLocks noChangeArrowheads="1"/>
              </p:cNvSpPr>
              <p:nvPr/>
            </p:nvSpPr>
            <p:spPr bwMode="auto">
              <a:xfrm>
                <a:off x="4018"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18" name="Rectangle 361"/>
              <p:cNvSpPr>
                <a:spLocks noChangeArrowheads="1"/>
              </p:cNvSpPr>
              <p:nvPr/>
            </p:nvSpPr>
            <p:spPr bwMode="auto">
              <a:xfrm>
                <a:off x="4120"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19" name="Rectangle 362"/>
              <p:cNvSpPr>
                <a:spLocks noChangeArrowheads="1"/>
              </p:cNvSpPr>
              <p:nvPr/>
            </p:nvSpPr>
            <p:spPr bwMode="auto">
              <a:xfrm>
                <a:off x="4222"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0" name="Rectangle 363"/>
              <p:cNvSpPr>
                <a:spLocks noChangeArrowheads="1"/>
              </p:cNvSpPr>
              <p:nvPr/>
            </p:nvSpPr>
            <p:spPr bwMode="auto">
              <a:xfrm>
                <a:off x="4324"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1" name="Rectangle 364"/>
              <p:cNvSpPr>
                <a:spLocks noChangeArrowheads="1"/>
              </p:cNvSpPr>
              <p:nvPr/>
            </p:nvSpPr>
            <p:spPr bwMode="auto">
              <a:xfrm>
                <a:off x="4426"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2" name="Rectangle 365"/>
              <p:cNvSpPr>
                <a:spLocks noChangeArrowheads="1"/>
              </p:cNvSpPr>
              <p:nvPr/>
            </p:nvSpPr>
            <p:spPr bwMode="auto">
              <a:xfrm>
                <a:off x="4018"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3" name="Rectangle 366"/>
              <p:cNvSpPr>
                <a:spLocks noChangeArrowheads="1"/>
              </p:cNvSpPr>
              <p:nvPr/>
            </p:nvSpPr>
            <p:spPr bwMode="auto">
              <a:xfrm>
                <a:off x="4222"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4" name="Rectangle 367"/>
              <p:cNvSpPr>
                <a:spLocks noChangeArrowheads="1"/>
              </p:cNvSpPr>
              <p:nvPr/>
            </p:nvSpPr>
            <p:spPr bwMode="auto">
              <a:xfrm>
                <a:off x="4324"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5" name="Rectangle 368"/>
              <p:cNvSpPr>
                <a:spLocks noChangeArrowheads="1"/>
              </p:cNvSpPr>
              <p:nvPr/>
            </p:nvSpPr>
            <p:spPr bwMode="auto">
              <a:xfrm>
                <a:off x="4018"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6" name="Rectangle 369"/>
              <p:cNvSpPr>
                <a:spLocks noChangeArrowheads="1"/>
              </p:cNvSpPr>
              <p:nvPr/>
            </p:nvSpPr>
            <p:spPr bwMode="auto">
              <a:xfrm>
                <a:off x="4120"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7" name="Rectangle 370"/>
              <p:cNvSpPr>
                <a:spLocks noChangeArrowheads="1"/>
              </p:cNvSpPr>
              <p:nvPr/>
            </p:nvSpPr>
            <p:spPr bwMode="auto">
              <a:xfrm>
                <a:off x="4222"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8" name="Rectangle 371"/>
              <p:cNvSpPr>
                <a:spLocks noChangeArrowheads="1"/>
              </p:cNvSpPr>
              <p:nvPr/>
            </p:nvSpPr>
            <p:spPr bwMode="auto">
              <a:xfrm>
                <a:off x="4324"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9" name="Rectangle 372"/>
              <p:cNvSpPr>
                <a:spLocks noChangeArrowheads="1"/>
              </p:cNvSpPr>
              <p:nvPr/>
            </p:nvSpPr>
            <p:spPr bwMode="auto">
              <a:xfrm>
                <a:off x="4426"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0" name="Rectangle 373"/>
              <p:cNvSpPr>
                <a:spLocks noChangeArrowheads="1"/>
              </p:cNvSpPr>
              <p:nvPr/>
            </p:nvSpPr>
            <p:spPr bwMode="auto">
              <a:xfrm>
                <a:off x="4018"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1" name="Rectangle 374"/>
              <p:cNvSpPr>
                <a:spLocks noChangeArrowheads="1"/>
              </p:cNvSpPr>
              <p:nvPr/>
            </p:nvSpPr>
            <p:spPr bwMode="auto">
              <a:xfrm>
                <a:off x="4120"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2" name="Rectangle 375"/>
              <p:cNvSpPr>
                <a:spLocks noChangeArrowheads="1"/>
              </p:cNvSpPr>
              <p:nvPr/>
            </p:nvSpPr>
            <p:spPr bwMode="auto">
              <a:xfrm>
                <a:off x="4222"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3" name="Rectangle 376"/>
              <p:cNvSpPr>
                <a:spLocks noChangeArrowheads="1"/>
              </p:cNvSpPr>
              <p:nvPr/>
            </p:nvSpPr>
            <p:spPr bwMode="auto">
              <a:xfrm>
                <a:off x="4426" y="2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4" name="Rectangle 377"/>
              <p:cNvSpPr>
                <a:spLocks noChangeArrowheads="1"/>
              </p:cNvSpPr>
              <p:nvPr/>
            </p:nvSpPr>
            <p:spPr bwMode="auto">
              <a:xfrm>
                <a:off x="4018"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5" name="Rectangle 378"/>
              <p:cNvSpPr>
                <a:spLocks noChangeArrowheads="1"/>
              </p:cNvSpPr>
              <p:nvPr/>
            </p:nvSpPr>
            <p:spPr bwMode="auto">
              <a:xfrm>
                <a:off x="4120"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6" name="Rectangle 379"/>
              <p:cNvSpPr>
                <a:spLocks noChangeArrowheads="1"/>
              </p:cNvSpPr>
              <p:nvPr/>
            </p:nvSpPr>
            <p:spPr bwMode="auto">
              <a:xfrm>
                <a:off x="4222"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7" name="Rectangle 380"/>
              <p:cNvSpPr>
                <a:spLocks noChangeArrowheads="1"/>
              </p:cNvSpPr>
              <p:nvPr/>
            </p:nvSpPr>
            <p:spPr bwMode="auto">
              <a:xfrm>
                <a:off x="4324"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8" name="Rectangle 381"/>
              <p:cNvSpPr>
                <a:spLocks noChangeArrowheads="1"/>
              </p:cNvSpPr>
              <p:nvPr/>
            </p:nvSpPr>
            <p:spPr bwMode="auto">
              <a:xfrm>
                <a:off x="4426"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9" name="Rectangle 382"/>
              <p:cNvSpPr>
                <a:spLocks noChangeArrowheads="1"/>
              </p:cNvSpPr>
              <p:nvPr/>
            </p:nvSpPr>
            <p:spPr bwMode="auto">
              <a:xfrm>
                <a:off x="4120"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0" name="Rectangle 383"/>
              <p:cNvSpPr>
                <a:spLocks noChangeArrowheads="1"/>
              </p:cNvSpPr>
              <p:nvPr/>
            </p:nvSpPr>
            <p:spPr bwMode="auto">
              <a:xfrm>
                <a:off x="4222"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1" name="Rectangle 384"/>
              <p:cNvSpPr>
                <a:spLocks noChangeArrowheads="1"/>
              </p:cNvSpPr>
              <p:nvPr/>
            </p:nvSpPr>
            <p:spPr bwMode="auto">
              <a:xfrm>
                <a:off x="4324"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2" name="Rectangle 385"/>
              <p:cNvSpPr>
                <a:spLocks noChangeArrowheads="1"/>
              </p:cNvSpPr>
              <p:nvPr/>
            </p:nvSpPr>
            <p:spPr bwMode="auto">
              <a:xfrm>
                <a:off x="4426"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3" name="Rectangle 386"/>
              <p:cNvSpPr>
                <a:spLocks noChangeArrowheads="1"/>
              </p:cNvSpPr>
              <p:nvPr/>
            </p:nvSpPr>
            <p:spPr bwMode="auto">
              <a:xfrm>
                <a:off x="4018"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4" name="Rectangle 387"/>
              <p:cNvSpPr>
                <a:spLocks noChangeArrowheads="1"/>
              </p:cNvSpPr>
              <p:nvPr/>
            </p:nvSpPr>
            <p:spPr bwMode="auto">
              <a:xfrm>
                <a:off x="4120"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5" name="Rectangle 388"/>
              <p:cNvSpPr>
                <a:spLocks noChangeArrowheads="1"/>
              </p:cNvSpPr>
              <p:nvPr/>
            </p:nvSpPr>
            <p:spPr bwMode="auto">
              <a:xfrm>
                <a:off x="4222"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6" name="Rectangle 389"/>
              <p:cNvSpPr>
                <a:spLocks noChangeArrowheads="1"/>
              </p:cNvSpPr>
              <p:nvPr/>
            </p:nvSpPr>
            <p:spPr bwMode="auto">
              <a:xfrm>
                <a:off x="4324"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7" name="Rectangle 390"/>
              <p:cNvSpPr>
                <a:spLocks noChangeArrowheads="1"/>
              </p:cNvSpPr>
              <p:nvPr/>
            </p:nvSpPr>
            <p:spPr bwMode="auto">
              <a:xfrm>
                <a:off x="4426"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8" name="Rectangle 391"/>
              <p:cNvSpPr>
                <a:spLocks noChangeArrowheads="1"/>
              </p:cNvSpPr>
              <p:nvPr/>
            </p:nvSpPr>
            <p:spPr bwMode="auto">
              <a:xfrm>
                <a:off x="4018"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9" name="Rectangle 392"/>
              <p:cNvSpPr>
                <a:spLocks noChangeArrowheads="1"/>
              </p:cNvSpPr>
              <p:nvPr/>
            </p:nvSpPr>
            <p:spPr bwMode="auto">
              <a:xfrm>
                <a:off x="4120"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0" name="Rectangle 393"/>
              <p:cNvSpPr>
                <a:spLocks noChangeArrowheads="1"/>
              </p:cNvSpPr>
              <p:nvPr/>
            </p:nvSpPr>
            <p:spPr bwMode="auto">
              <a:xfrm>
                <a:off x="4324"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1" name="Rectangle 394"/>
              <p:cNvSpPr>
                <a:spLocks noChangeArrowheads="1"/>
              </p:cNvSpPr>
              <p:nvPr/>
            </p:nvSpPr>
            <p:spPr bwMode="auto">
              <a:xfrm>
                <a:off x="4426"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2" name="Rectangle 395"/>
              <p:cNvSpPr>
                <a:spLocks noChangeArrowheads="1"/>
              </p:cNvSpPr>
              <p:nvPr/>
            </p:nvSpPr>
            <p:spPr bwMode="auto">
              <a:xfrm>
                <a:off x="4018"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3" name="Rectangle 396"/>
              <p:cNvSpPr>
                <a:spLocks noChangeArrowheads="1"/>
              </p:cNvSpPr>
              <p:nvPr/>
            </p:nvSpPr>
            <p:spPr bwMode="auto">
              <a:xfrm>
                <a:off x="4222"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4" name="Rectangle 397"/>
              <p:cNvSpPr>
                <a:spLocks noChangeArrowheads="1"/>
              </p:cNvSpPr>
              <p:nvPr/>
            </p:nvSpPr>
            <p:spPr bwMode="auto">
              <a:xfrm>
                <a:off x="4324"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5" name="Rectangle 398"/>
              <p:cNvSpPr>
                <a:spLocks noChangeArrowheads="1"/>
              </p:cNvSpPr>
              <p:nvPr/>
            </p:nvSpPr>
            <p:spPr bwMode="auto">
              <a:xfrm>
                <a:off x="4426"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6" name="Rectangle 399"/>
              <p:cNvSpPr>
                <a:spLocks noChangeArrowheads="1"/>
              </p:cNvSpPr>
              <p:nvPr/>
            </p:nvSpPr>
            <p:spPr bwMode="auto">
              <a:xfrm>
                <a:off x="4018"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7" name="Rectangle 400"/>
              <p:cNvSpPr>
                <a:spLocks noChangeArrowheads="1"/>
              </p:cNvSpPr>
              <p:nvPr/>
            </p:nvSpPr>
            <p:spPr bwMode="auto">
              <a:xfrm>
                <a:off x="4120"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8" name="Rectangle 401"/>
              <p:cNvSpPr>
                <a:spLocks noChangeArrowheads="1"/>
              </p:cNvSpPr>
              <p:nvPr/>
            </p:nvSpPr>
            <p:spPr bwMode="auto">
              <a:xfrm>
                <a:off x="4324"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9" name="Rectangle 402"/>
              <p:cNvSpPr>
                <a:spLocks noChangeArrowheads="1"/>
              </p:cNvSpPr>
              <p:nvPr/>
            </p:nvSpPr>
            <p:spPr bwMode="auto">
              <a:xfrm>
                <a:off x="4426"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0" name="Rectangle 403"/>
              <p:cNvSpPr>
                <a:spLocks noChangeArrowheads="1"/>
              </p:cNvSpPr>
              <p:nvPr/>
            </p:nvSpPr>
            <p:spPr bwMode="auto">
              <a:xfrm>
                <a:off x="4018"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1" name="Rectangle 404"/>
              <p:cNvSpPr>
                <a:spLocks noChangeArrowheads="1"/>
              </p:cNvSpPr>
              <p:nvPr/>
            </p:nvSpPr>
            <p:spPr bwMode="auto">
              <a:xfrm>
                <a:off x="4120"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2" name="Rectangle 405"/>
              <p:cNvSpPr>
                <a:spLocks noChangeArrowheads="1"/>
              </p:cNvSpPr>
              <p:nvPr/>
            </p:nvSpPr>
            <p:spPr bwMode="auto">
              <a:xfrm>
                <a:off x="4222"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3" name="Rectangle 406"/>
              <p:cNvSpPr>
                <a:spLocks noChangeArrowheads="1"/>
              </p:cNvSpPr>
              <p:nvPr/>
            </p:nvSpPr>
            <p:spPr bwMode="auto">
              <a:xfrm>
                <a:off x="4426" y="99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4" name="Rectangle 407"/>
              <p:cNvSpPr>
                <a:spLocks noChangeArrowheads="1"/>
              </p:cNvSpPr>
              <p:nvPr/>
            </p:nvSpPr>
            <p:spPr bwMode="auto">
              <a:xfrm>
                <a:off x="3511" y="10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65" name="Rectangle 408"/>
              <p:cNvSpPr>
                <a:spLocks noChangeArrowheads="1"/>
              </p:cNvSpPr>
              <p:nvPr/>
            </p:nvSpPr>
            <p:spPr bwMode="auto">
              <a:xfrm>
                <a:off x="3613" y="1087"/>
                <a:ext cx="56" cy="58"/>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69" name="Group 610"/>
            <p:cNvGrpSpPr/>
            <p:nvPr/>
          </p:nvGrpSpPr>
          <p:grpSpPr bwMode="auto">
            <a:xfrm>
              <a:off x="-5969403" y="-3051174"/>
              <a:ext cx="1986032" cy="4760913"/>
              <a:chOff x="3511" y="-335"/>
              <a:chExt cx="1251" cy="2999"/>
            </a:xfrm>
            <a:grpFill/>
          </p:grpSpPr>
          <p:sp>
            <p:nvSpPr>
              <p:cNvPr id="1366" name="Rectangle 410"/>
              <p:cNvSpPr>
                <a:spLocks noChangeArrowheads="1"/>
              </p:cNvSpPr>
              <p:nvPr/>
            </p:nvSpPr>
            <p:spPr bwMode="auto">
              <a:xfrm>
                <a:off x="3713"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7" name="Rectangle 411"/>
              <p:cNvSpPr>
                <a:spLocks noChangeArrowheads="1"/>
              </p:cNvSpPr>
              <p:nvPr/>
            </p:nvSpPr>
            <p:spPr bwMode="auto">
              <a:xfrm>
                <a:off x="3918"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8" name="Rectangle 412"/>
              <p:cNvSpPr>
                <a:spLocks noChangeArrowheads="1"/>
              </p:cNvSpPr>
              <p:nvPr/>
            </p:nvSpPr>
            <p:spPr bwMode="auto">
              <a:xfrm>
                <a:off x="4018"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9" name="Rectangle 413"/>
              <p:cNvSpPr>
                <a:spLocks noChangeArrowheads="1"/>
              </p:cNvSpPr>
              <p:nvPr/>
            </p:nvSpPr>
            <p:spPr bwMode="auto">
              <a:xfrm>
                <a:off x="4222"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0" name="Rectangle 414"/>
              <p:cNvSpPr>
                <a:spLocks noChangeArrowheads="1"/>
              </p:cNvSpPr>
              <p:nvPr/>
            </p:nvSpPr>
            <p:spPr bwMode="auto">
              <a:xfrm>
                <a:off x="4324" y="107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1" name="Rectangle 415"/>
              <p:cNvSpPr>
                <a:spLocks noChangeArrowheads="1"/>
              </p:cNvSpPr>
              <p:nvPr/>
            </p:nvSpPr>
            <p:spPr bwMode="auto">
              <a:xfrm>
                <a:off x="4426" y="10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2" name="Rectangle 416"/>
              <p:cNvSpPr>
                <a:spLocks noChangeArrowheads="1"/>
              </p:cNvSpPr>
              <p:nvPr/>
            </p:nvSpPr>
            <p:spPr bwMode="auto">
              <a:xfrm>
                <a:off x="3613" y="1185"/>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3" name="Rectangle 417"/>
              <p:cNvSpPr>
                <a:spLocks noChangeArrowheads="1"/>
              </p:cNvSpPr>
              <p:nvPr/>
            </p:nvSpPr>
            <p:spPr bwMode="auto">
              <a:xfrm>
                <a:off x="3713"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4" name="Rectangle 418"/>
              <p:cNvSpPr>
                <a:spLocks noChangeArrowheads="1"/>
              </p:cNvSpPr>
              <p:nvPr/>
            </p:nvSpPr>
            <p:spPr bwMode="auto">
              <a:xfrm>
                <a:off x="3815"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5" name="Rectangle 419"/>
              <p:cNvSpPr>
                <a:spLocks noChangeArrowheads="1"/>
              </p:cNvSpPr>
              <p:nvPr/>
            </p:nvSpPr>
            <p:spPr bwMode="auto">
              <a:xfrm>
                <a:off x="4018"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6" name="Rectangle 420"/>
              <p:cNvSpPr>
                <a:spLocks noChangeArrowheads="1"/>
              </p:cNvSpPr>
              <p:nvPr/>
            </p:nvSpPr>
            <p:spPr bwMode="auto">
              <a:xfrm>
                <a:off x="4120"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7" name="Rectangle 421"/>
              <p:cNvSpPr>
                <a:spLocks noChangeArrowheads="1"/>
              </p:cNvSpPr>
              <p:nvPr/>
            </p:nvSpPr>
            <p:spPr bwMode="auto">
              <a:xfrm>
                <a:off x="4222"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8" name="Rectangle 422"/>
              <p:cNvSpPr>
                <a:spLocks noChangeArrowheads="1"/>
              </p:cNvSpPr>
              <p:nvPr/>
            </p:nvSpPr>
            <p:spPr bwMode="auto">
              <a:xfrm>
                <a:off x="4324"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9" name="Rectangle 423"/>
              <p:cNvSpPr>
                <a:spLocks noChangeArrowheads="1"/>
              </p:cNvSpPr>
              <p:nvPr/>
            </p:nvSpPr>
            <p:spPr bwMode="auto">
              <a:xfrm>
                <a:off x="4426" y="1185"/>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80" name="Rectangle 424"/>
              <p:cNvSpPr>
                <a:spLocks noChangeArrowheads="1"/>
              </p:cNvSpPr>
              <p:nvPr/>
            </p:nvSpPr>
            <p:spPr bwMode="auto">
              <a:xfrm>
                <a:off x="3511"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1" name="Rectangle 425"/>
              <p:cNvSpPr>
                <a:spLocks noChangeArrowheads="1"/>
              </p:cNvSpPr>
              <p:nvPr/>
            </p:nvSpPr>
            <p:spPr bwMode="auto">
              <a:xfrm>
                <a:off x="3613"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2" name="Rectangle 426"/>
              <p:cNvSpPr>
                <a:spLocks noChangeArrowheads="1"/>
              </p:cNvSpPr>
              <p:nvPr/>
            </p:nvSpPr>
            <p:spPr bwMode="auto">
              <a:xfrm>
                <a:off x="3815"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3" name="Rectangle 427"/>
              <p:cNvSpPr>
                <a:spLocks noChangeArrowheads="1"/>
              </p:cNvSpPr>
              <p:nvPr/>
            </p:nvSpPr>
            <p:spPr bwMode="auto">
              <a:xfrm>
                <a:off x="3918"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4" name="Rectangle 428"/>
              <p:cNvSpPr>
                <a:spLocks noChangeArrowheads="1"/>
              </p:cNvSpPr>
              <p:nvPr/>
            </p:nvSpPr>
            <p:spPr bwMode="auto">
              <a:xfrm>
                <a:off x="4018"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5" name="Rectangle 429"/>
              <p:cNvSpPr>
                <a:spLocks noChangeArrowheads="1"/>
              </p:cNvSpPr>
              <p:nvPr/>
            </p:nvSpPr>
            <p:spPr bwMode="auto">
              <a:xfrm>
                <a:off x="4120"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6" name="Rectangle 430"/>
              <p:cNvSpPr>
                <a:spLocks noChangeArrowheads="1"/>
              </p:cNvSpPr>
              <p:nvPr/>
            </p:nvSpPr>
            <p:spPr bwMode="auto">
              <a:xfrm>
                <a:off x="4324"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7" name="Rectangle 431"/>
              <p:cNvSpPr>
                <a:spLocks noChangeArrowheads="1"/>
              </p:cNvSpPr>
              <p:nvPr/>
            </p:nvSpPr>
            <p:spPr bwMode="auto">
              <a:xfrm>
                <a:off x="4426"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8" name="Rectangle 432"/>
              <p:cNvSpPr>
                <a:spLocks noChangeArrowheads="1"/>
              </p:cNvSpPr>
              <p:nvPr/>
            </p:nvSpPr>
            <p:spPr bwMode="auto">
              <a:xfrm>
                <a:off x="3511" y="1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89" name="Rectangle 433"/>
              <p:cNvSpPr>
                <a:spLocks noChangeArrowheads="1"/>
              </p:cNvSpPr>
              <p:nvPr/>
            </p:nvSpPr>
            <p:spPr bwMode="auto">
              <a:xfrm>
                <a:off x="3713"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0" name="Rectangle 434"/>
              <p:cNvSpPr>
                <a:spLocks noChangeArrowheads="1"/>
              </p:cNvSpPr>
              <p:nvPr/>
            </p:nvSpPr>
            <p:spPr bwMode="auto">
              <a:xfrm>
                <a:off x="3815"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1" name="Rectangle 435"/>
              <p:cNvSpPr>
                <a:spLocks noChangeArrowheads="1"/>
              </p:cNvSpPr>
              <p:nvPr/>
            </p:nvSpPr>
            <p:spPr bwMode="auto">
              <a:xfrm>
                <a:off x="3918"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2" name="Rectangle 436"/>
              <p:cNvSpPr>
                <a:spLocks noChangeArrowheads="1"/>
              </p:cNvSpPr>
              <p:nvPr/>
            </p:nvSpPr>
            <p:spPr bwMode="auto">
              <a:xfrm>
                <a:off x="4120"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3" name="Rectangle 437"/>
              <p:cNvSpPr>
                <a:spLocks noChangeArrowheads="1"/>
              </p:cNvSpPr>
              <p:nvPr/>
            </p:nvSpPr>
            <p:spPr bwMode="auto">
              <a:xfrm>
                <a:off x="4222"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4" name="Rectangle 438"/>
              <p:cNvSpPr>
                <a:spLocks noChangeArrowheads="1"/>
              </p:cNvSpPr>
              <p:nvPr/>
            </p:nvSpPr>
            <p:spPr bwMode="auto">
              <a:xfrm>
                <a:off x="3613" y="14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5" name="Rectangle 439"/>
              <p:cNvSpPr>
                <a:spLocks noChangeArrowheads="1"/>
              </p:cNvSpPr>
              <p:nvPr/>
            </p:nvSpPr>
            <p:spPr bwMode="auto">
              <a:xfrm>
                <a:off x="3713"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6" name="Rectangle 440"/>
              <p:cNvSpPr>
                <a:spLocks noChangeArrowheads="1"/>
              </p:cNvSpPr>
              <p:nvPr/>
            </p:nvSpPr>
            <p:spPr bwMode="auto">
              <a:xfrm>
                <a:off x="3918"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7" name="Rectangle 441"/>
              <p:cNvSpPr>
                <a:spLocks noChangeArrowheads="1"/>
              </p:cNvSpPr>
              <p:nvPr/>
            </p:nvSpPr>
            <p:spPr bwMode="auto">
              <a:xfrm>
                <a:off x="4018"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8" name="Rectangle 442"/>
              <p:cNvSpPr>
                <a:spLocks noChangeArrowheads="1"/>
              </p:cNvSpPr>
              <p:nvPr/>
            </p:nvSpPr>
            <p:spPr bwMode="auto">
              <a:xfrm>
                <a:off x="4222"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9" name="Rectangle 443"/>
              <p:cNvSpPr>
                <a:spLocks noChangeArrowheads="1"/>
              </p:cNvSpPr>
              <p:nvPr/>
            </p:nvSpPr>
            <p:spPr bwMode="auto">
              <a:xfrm>
                <a:off x="4324"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0" name="Rectangle 444"/>
              <p:cNvSpPr>
                <a:spLocks noChangeArrowheads="1"/>
              </p:cNvSpPr>
              <p:nvPr/>
            </p:nvSpPr>
            <p:spPr bwMode="auto">
              <a:xfrm>
                <a:off x="4426" y="14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1" name="Rectangle 445"/>
              <p:cNvSpPr>
                <a:spLocks noChangeArrowheads="1"/>
              </p:cNvSpPr>
              <p:nvPr/>
            </p:nvSpPr>
            <p:spPr bwMode="auto">
              <a:xfrm>
                <a:off x="3511" y="1574"/>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2" name="Rectangle 446"/>
              <p:cNvSpPr>
                <a:spLocks noChangeArrowheads="1"/>
              </p:cNvSpPr>
              <p:nvPr/>
            </p:nvSpPr>
            <p:spPr bwMode="auto">
              <a:xfrm>
                <a:off x="3613" y="1574"/>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3" name="Rectangle 447"/>
              <p:cNvSpPr>
                <a:spLocks noChangeArrowheads="1"/>
              </p:cNvSpPr>
              <p:nvPr/>
            </p:nvSpPr>
            <p:spPr bwMode="auto">
              <a:xfrm>
                <a:off x="3815"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4" name="Rectangle 448"/>
              <p:cNvSpPr>
                <a:spLocks noChangeArrowheads="1"/>
              </p:cNvSpPr>
              <p:nvPr/>
            </p:nvSpPr>
            <p:spPr bwMode="auto">
              <a:xfrm>
                <a:off x="4018"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5" name="Rectangle 449"/>
              <p:cNvSpPr>
                <a:spLocks noChangeArrowheads="1"/>
              </p:cNvSpPr>
              <p:nvPr/>
            </p:nvSpPr>
            <p:spPr bwMode="auto">
              <a:xfrm>
                <a:off x="4120"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6" name="Rectangle 450"/>
              <p:cNvSpPr>
                <a:spLocks noChangeArrowheads="1"/>
              </p:cNvSpPr>
              <p:nvPr/>
            </p:nvSpPr>
            <p:spPr bwMode="auto">
              <a:xfrm>
                <a:off x="4324"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7" name="Rectangle 451"/>
              <p:cNvSpPr>
                <a:spLocks noChangeArrowheads="1"/>
              </p:cNvSpPr>
              <p:nvPr/>
            </p:nvSpPr>
            <p:spPr bwMode="auto">
              <a:xfrm>
                <a:off x="3511" y="1672"/>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8" name="Rectangle 452"/>
              <p:cNvSpPr>
                <a:spLocks noChangeArrowheads="1"/>
              </p:cNvSpPr>
              <p:nvPr/>
            </p:nvSpPr>
            <p:spPr bwMode="auto">
              <a:xfrm>
                <a:off x="3713"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9" name="Rectangle 453"/>
              <p:cNvSpPr>
                <a:spLocks noChangeArrowheads="1"/>
              </p:cNvSpPr>
              <p:nvPr/>
            </p:nvSpPr>
            <p:spPr bwMode="auto">
              <a:xfrm>
                <a:off x="3918"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0" name="Rectangle 454"/>
              <p:cNvSpPr>
                <a:spLocks noChangeArrowheads="1"/>
              </p:cNvSpPr>
              <p:nvPr/>
            </p:nvSpPr>
            <p:spPr bwMode="auto">
              <a:xfrm>
                <a:off x="4018"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1" name="Rectangle 455"/>
              <p:cNvSpPr>
                <a:spLocks noChangeArrowheads="1"/>
              </p:cNvSpPr>
              <p:nvPr/>
            </p:nvSpPr>
            <p:spPr bwMode="auto">
              <a:xfrm>
                <a:off x="4222"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2" name="Rectangle 456"/>
              <p:cNvSpPr>
                <a:spLocks noChangeArrowheads="1"/>
              </p:cNvSpPr>
              <p:nvPr/>
            </p:nvSpPr>
            <p:spPr bwMode="auto">
              <a:xfrm>
                <a:off x="4426" y="1672"/>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3" name="Rectangle 457"/>
              <p:cNvSpPr>
                <a:spLocks noChangeArrowheads="1"/>
              </p:cNvSpPr>
              <p:nvPr/>
            </p:nvSpPr>
            <p:spPr bwMode="auto">
              <a:xfrm>
                <a:off x="3613" y="1768"/>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4" name="Rectangle 458"/>
              <p:cNvSpPr>
                <a:spLocks noChangeArrowheads="1"/>
              </p:cNvSpPr>
              <p:nvPr/>
            </p:nvSpPr>
            <p:spPr bwMode="auto">
              <a:xfrm>
                <a:off x="3815"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5" name="Rectangle 459"/>
              <p:cNvSpPr>
                <a:spLocks noChangeArrowheads="1"/>
              </p:cNvSpPr>
              <p:nvPr/>
            </p:nvSpPr>
            <p:spPr bwMode="auto">
              <a:xfrm>
                <a:off x="3918"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6" name="Rectangle 460"/>
              <p:cNvSpPr>
                <a:spLocks noChangeArrowheads="1"/>
              </p:cNvSpPr>
              <p:nvPr/>
            </p:nvSpPr>
            <p:spPr bwMode="auto">
              <a:xfrm>
                <a:off x="4120"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7" name="Rectangle 461"/>
              <p:cNvSpPr>
                <a:spLocks noChangeArrowheads="1"/>
              </p:cNvSpPr>
              <p:nvPr/>
            </p:nvSpPr>
            <p:spPr bwMode="auto">
              <a:xfrm>
                <a:off x="4324"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8" name="Rectangle 462"/>
              <p:cNvSpPr>
                <a:spLocks noChangeArrowheads="1"/>
              </p:cNvSpPr>
              <p:nvPr/>
            </p:nvSpPr>
            <p:spPr bwMode="auto">
              <a:xfrm>
                <a:off x="4426" y="1768"/>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9" name="Rectangle 463"/>
              <p:cNvSpPr>
                <a:spLocks noChangeArrowheads="1"/>
              </p:cNvSpPr>
              <p:nvPr/>
            </p:nvSpPr>
            <p:spPr bwMode="auto">
              <a:xfrm>
                <a:off x="3511" y="186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0" name="Rectangle 464"/>
              <p:cNvSpPr>
                <a:spLocks noChangeArrowheads="1"/>
              </p:cNvSpPr>
              <p:nvPr/>
            </p:nvSpPr>
            <p:spPr bwMode="auto">
              <a:xfrm>
                <a:off x="3613" y="186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1" name="Rectangle 465"/>
              <p:cNvSpPr>
                <a:spLocks noChangeArrowheads="1"/>
              </p:cNvSpPr>
              <p:nvPr/>
            </p:nvSpPr>
            <p:spPr bwMode="auto">
              <a:xfrm>
                <a:off x="3815"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2" name="Rectangle 466"/>
              <p:cNvSpPr>
                <a:spLocks noChangeArrowheads="1"/>
              </p:cNvSpPr>
              <p:nvPr/>
            </p:nvSpPr>
            <p:spPr bwMode="auto">
              <a:xfrm>
                <a:off x="4018"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3" name="Rectangle 467"/>
              <p:cNvSpPr>
                <a:spLocks noChangeArrowheads="1"/>
              </p:cNvSpPr>
              <p:nvPr/>
            </p:nvSpPr>
            <p:spPr bwMode="auto">
              <a:xfrm>
                <a:off x="4120"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4" name="Rectangle 468"/>
              <p:cNvSpPr>
                <a:spLocks noChangeArrowheads="1"/>
              </p:cNvSpPr>
              <p:nvPr/>
            </p:nvSpPr>
            <p:spPr bwMode="auto">
              <a:xfrm>
                <a:off x="4324"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5" name="Rectangle 469"/>
              <p:cNvSpPr>
                <a:spLocks noChangeArrowheads="1"/>
              </p:cNvSpPr>
              <p:nvPr/>
            </p:nvSpPr>
            <p:spPr bwMode="auto">
              <a:xfrm>
                <a:off x="3713"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6" name="Rectangle 470"/>
              <p:cNvSpPr>
                <a:spLocks noChangeArrowheads="1"/>
              </p:cNvSpPr>
              <p:nvPr/>
            </p:nvSpPr>
            <p:spPr bwMode="auto">
              <a:xfrm>
                <a:off x="3918"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7" name="Rectangle 471"/>
              <p:cNvSpPr>
                <a:spLocks noChangeArrowheads="1"/>
              </p:cNvSpPr>
              <p:nvPr/>
            </p:nvSpPr>
            <p:spPr bwMode="auto">
              <a:xfrm>
                <a:off x="4018"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8" name="Rectangle 472"/>
              <p:cNvSpPr>
                <a:spLocks noChangeArrowheads="1"/>
              </p:cNvSpPr>
              <p:nvPr/>
            </p:nvSpPr>
            <p:spPr bwMode="auto">
              <a:xfrm>
                <a:off x="4222"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9" name="Rectangle 473"/>
              <p:cNvSpPr>
                <a:spLocks noChangeArrowheads="1"/>
              </p:cNvSpPr>
              <p:nvPr/>
            </p:nvSpPr>
            <p:spPr bwMode="auto">
              <a:xfrm>
                <a:off x="4426" y="196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430" name="Rectangle 474"/>
              <p:cNvSpPr>
                <a:spLocks noChangeArrowheads="1"/>
              </p:cNvSpPr>
              <p:nvPr/>
            </p:nvSpPr>
            <p:spPr bwMode="auto">
              <a:xfrm>
                <a:off x="3713"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1" name="Rectangle 475"/>
              <p:cNvSpPr>
                <a:spLocks noChangeArrowheads="1"/>
              </p:cNvSpPr>
              <p:nvPr/>
            </p:nvSpPr>
            <p:spPr bwMode="auto">
              <a:xfrm>
                <a:off x="3918"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2" name="Rectangle 476"/>
              <p:cNvSpPr>
                <a:spLocks noChangeArrowheads="1"/>
              </p:cNvSpPr>
              <p:nvPr/>
            </p:nvSpPr>
            <p:spPr bwMode="auto">
              <a:xfrm>
                <a:off x="4222"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3" name="Rectangle 477"/>
              <p:cNvSpPr>
                <a:spLocks noChangeArrowheads="1"/>
              </p:cNvSpPr>
              <p:nvPr/>
            </p:nvSpPr>
            <p:spPr bwMode="auto">
              <a:xfrm>
                <a:off x="3815" y="216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4" name="Rectangle 478"/>
              <p:cNvSpPr>
                <a:spLocks noChangeArrowheads="1"/>
              </p:cNvSpPr>
              <p:nvPr/>
            </p:nvSpPr>
            <p:spPr bwMode="auto">
              <a:xfrm>
                <a:off x="3613" y="216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5" name="Rectangle 479"/>
              <p:cNvSpPr>
                <a:spLocks noChangeArrowheads="1"/>
              </p:cNvSpPr>
              <p:nvPr/>
            </p:nvSpPr>
            <p:spPr bwMode="auto">
              <a:xfrm>
                <a:off x="3613" y="240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6" name="Rectangle 480"/>
              <p:cNvSpPr>
                <a:spLocks noChangeArrowheads="1"/>
              </p:cNvSpPr>
              <p:nvPr/>
            </p:nvSpPr>
            <p:spPr bwMode="auto">
              <a:xfrm>
                <a:off x="3511"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37" name="Rectangle 481"/>
              <p:cNvSpPr>
                <a:spLocks noChangeArrowheads="1"/>
              </p:cNvSpPr>
              <p:nvPr/>
            </p:nvSpPr>
            <p:spPr bwMode="auto">
              <a:xfrm>
                <a:off x="4426"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38" name="Rectangle 482"/>
              <p:cNvSpPr>
                <a:spLocks noChangeArrowheads="1"/>
              </p:cNvSpPr>
              <p:nvPr/>
            </p:nvSpPr>
            <p:spPr bwMode="auto">
              <a:xfrm>
                <a:off x="4020" y="216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9" name="Rectangle 483"/>
              <p:cNvSpPr>
                <a:spLocks noChangeArrowheads="1"/>
              </p:cNvSpPr>
              <p:nvPr/>
            </p:nvSpPr>
            <p:spPr bwMode="auto">
              <a:xfrm>
                <a:off x="3918" y="227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0" name="Rectangle 484"/>
              <p:cNvSpPr>
                <a:spLocks noChangeArrowheads="1"/>
              </p:cNvSpPr>
              <p:nvPr/>
            </p:nvSpPr>
            <p:spPr bwMode="auto">
              <a:xfrm>
                <a:off x="4122"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1" name="Rectangle 485"/>
              <p:cNvSpPr>
                <a:spLocks noChangeArrowheads="1"/>
              </p:cNvSpPr>
              <p:nvPr/>
            </p:nvSpPr>
            <p:spPr bwMode="auto">
              <a:xfrm>
                <a:off x="4020" y="248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42" name="Rectangle 486"/>
              <p:cNvSpPr>
                <a:spLocks noChangeArrowheads="1"/>
              </p:cNvSpPr>
              <p:nvPr/>
            </p:nvSpPr>
            <p:spPr bwMode="auto">
              <a:xfrm>
                <a:off x="4120" y="2605"/>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43" name="Rectangle 487"/>
              <p:cNvSpPr>
                <a:spLocks noChangeArrowheads="1"/>
              </p:cNvSpPr>
              <p:nvPr/>
            </p:nvSpPr>
            <p:spPr bwMode="auto">
              <a:xfrm>
                <a:off x="4324" y="216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44" name="Rectangle 488"/>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5" name="Rectangle 489"/>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6" name="Freeform 490"/>
              <p:cNvSpPr/>
              <p:nvPr/>
            </p:nvSpPr>
            <p:spPr bwMode="auto">
              <a:xfrm>
                <a:off x="4516" y="-335"/>
                <a:ext cx="246" cy="559"/>
              </a:xfrm>
              <a:custGeom>
                <a:avLst/>
                <a:gdLst>
                  <a:gd name="T0" fmla="*/ 0 w 246"/>
                  <a:gd name="T1" fmla="*/ 0 h 559"/>
                  <a:gd name="T2" fmla="*/ 0 w 246"/>
                  <a:gd name="T3" fmla="*/ 0 h 559"/>
                  <a:gd name="T4" fmla="*/ 0 w 246"/>
                  <a:gd name="T5" fmla="*/ 50 h 559"/>
                  <a:gd name="T6" fmla="*/ 246 w 246"/>
                  <a:gd name="T7" fmla="*/ 559 h 559"/>
                  <a:gd name="T8" fmla="*/ 246 w 246"/>
                  <a:gd name="T9" fmla="*/ 533 h 559"/>
                  <a:gd name="T10" fmla="*/ 0 w 246"/>
                  <a:gd name="T11" fmla="*/ 0 h 559"/>
                </a:gdLst>
                <a:ahLst/>
                <a:cxnLst>
                  <a:cxn ang="0">
                    <a:pos x="T0" y="T1"/>
                  </a:cxn>
                  <a:cxn ang="0">
                    <a:pos x="T2" y="T3"/>
                  </a:cxn>
                  <a:cxn ang="0">
                    <a:pos x="T4" y="T5"/>
                  </a:cxn>
                  <a:cxn ang="0">
                    <a:pos x="T6" y="T7"/>
                  </a:cxn>
                  <a:cxn ang="0">
                    <a:pos x="T8" y="T9"/>
                  </a:cxn>
                  <a:cxn ang="0">
                    <a:pos x="T10" y="T11"/>
                  </a:cxn>
                </a:cxnLst>
                <a:rect l="0" t="0" r="r" b="b"/>
                <a:pathLst>
                  <a:path w="246" h="559">
                    <a:moveTo>
                      <a:pt x="0" y="0"/>
                    </a:moveTo>
                    <a:lnTo>
                      <a:pt x="0" y="0"/>
                    </a:lnTo>
                    <a:lnTo>
                      <a:pt x="0" y="50"/>
                    </a:lnTo>
                    <a:lnTo>
                      <a:pt x="246" y="559"/>
                    </a:lnTo>
                    <a:lnTo>
                      <a:pt x="246" y="5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47" name="Freeform 491"/>
              <p:cNvSpPr/>
              <p:nvPr/>
            </p:nvSpPr>
            <p:spPr bwMode="auto">
              <a:xfrm>
                <a:off x="4516" y="-335"/>
                <a:ext cx="246" cy="559"/>
              </a:xfrm>
              <a:custGeom>
                <a:avLst/>
                <a:gdLst>
                  <a:gd name="T0" fmla="*/ 0 w 246"/>
                  <a:gd name="T1" fmla="*/ 0 h 559"/>
                  <a:gd name="T2" fmla="*/ 0 w 246"/>
                  <a:gd name="T3" fmla="*/ 0 h 559"/>
                  <a:gd name="T4" fmla="*/ 0 w 246"/>
                  <a:gd name="T5" fmla="*/ 50 h 559"/>
                  <a:gd name="T6" fmla="*/ 246 w 246"/>
                  <a:gd name="T7" fmla="*/ 559 h 559"/>
                  <a:gd name="T8" fmla="*/ 246 w 246"/>
                  <a:gd name="T9" fmla="*/ 533 h 559"/>
                  <a:gd name="T10" fmla="*/ 0 w 246"/>
                  <a:gd name="T11" fmla="*/ 0 h 559"/>
                </a:gdLst>
                <a:ahLst/>
                <a:cxnLst>
                  <a:cxn ang="0">
                    <a:pos x="T0" y="T1"/>
                  </a:cxn>
                  <a:cxn ang="0">
                    <a:pos x="T2" y="T3"/>
                  </a:cxn>
                  <a:cxn ang="0">
                    <a:pos x="T4" y="T5"/>
                  </a:cxn>
                  <a:cxn ang="0">
                    <a:pos x="T6" y="T7"/>
                  </a:cxn>
                  <a:cxn ang="0">
                    <a:pos x="T8" y="T9"/>
                  </a:cxn>
                  <a:cxn ang="0">
                    <a:pos x="T10" y="T11"/>
                  </a:cxn>
                </a:cxnLst>
                <a:rect l="0" t="0" r="r" b="b"/>
                <a:pathLst>
                  <a:path w="246" h="559">
                    <a:moveTo>
                      <a:pt x="0" y="0"/>
                    </a:moveTo>
                    <a:lnTo>
                      <a:pt x="0" y="0"/>
                    </a:lnTo>
                    <a:lnTo>
                      <a:pt x="0" y="50"/>
                    </a:lnTo>
                    <a:lnTo>
                      <a:pt x="246" y="559"/>
                    </a:lnTo>
                    <a:lnTo>
                      <a:pt x="246" y="533"/>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48" name="Freeform 492"/>
              <p:cNvSpPr/>
              <p:nvPr/>
            </p:nvSpPr>
            <p:spPr bwMode="auto">
              <a:xfrm>
                <a:off x="4516" y="-245"/>
                <a:ext cx="88" cy="219"/>
              </a:xfrm>
              <a:custGeom>
                <a:avLst/>
                <a:gdLst>
                  <a:gd name="T0" fmla="*/ 0 w 88"/>
                  <a:gd name="T1" fmla="*/ 0 h 219"/>
                  <a:gd name="T2" fmla="*/ 0 w 88"/>
                  <a:gd name="T3" fmla="*/ 0 h 219"/>
                  <a:gd name="T4" fmla="*/ 0 w 88"/>
                  <a:gd name="T5" fmla="*/ 50 h 219"/>
                  <a:gd name="T6" fmla="*/ 88 w 88"/>
                  <a:gd name="T7" fmla="*/ 219 h 219"/>
                  <a:gd name="T8" fmla="*/ 88 w 88"/>
                  <a:gd name="T9" fmla="*/ 178 h 219"/>
                  <a:gd name="T10" fmla="*/ 0 w 88"/>
                  <a:gd name="T11" fmla="*/ 0 h 219"/>
                </a:gdLst>
                <a:ahLst/>
                <a:cxnLst>
                  <a:cxn ang="0">
                    <a:pos x="T0" y="T1"/>
                  </a:cxn>
                  <a:cxn ang="0">
                    <a:pos x="T2" y="T3"/>
                  </a:cxn>
                  <a:cxn ang="0">
                    <a:pos x="T4" y="T5"/>
                  </a:cxn>
                  <a:cxn ang="0">
                    <a:pos x="T6" y="T7"/>
                  </a:cxn>
                  <a:cxn ang="0">
                    <a:pos x="T8" y="T9"/>
                  </a:cxn>
                  <a:cxn ang="0">
                    <a:pos x="T10" y="T11"/>
                  </a:cxn>
                </a:cxnLst>
                <a:rect l="0" t="0" r="r" b="b"/>
                <a:pathLst>
                  <a:path w="88" h="219">
                    <a:moveTo>
                      <a:pt x="0" y="0"/>
                    </a:moveTo>
                    <a:lnTo>
                      <a:pt x="0" y="0"/>
                    </a:lnTo>
                    <a:lnTo>
                      <a:pt x="0" y="50"/>
                    </a:lnTo>
                    <a:lnTo>
                      <a:pt x="88" y="219"/>
                    </a:lnTo>
                    <a:lnTo>
                      <a:pt x="88" y="17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49" name="Freeform 493"/>
              <p:cNvSpPr/>
              <p:nvPr/>
            </p:nvSpPr>
            <p:spPr bwMode="auto">
              <a:xfrm>
                <a:off x="4516" y="-245"/>
                <a:ext cx="88" cy="219"/>
              </a:xfrm>
              <a:custGeom>
                <a:avLst/>
                <a:gdLst>
                  <a:gd name="T0" fmla="*/ 0 w 88"/>
                  <a:gd name="T1" fmla="*/ 0 h 219"/>
                  <a:gd name="T2" fmla="*/ 0 w 88"/>
                  <a:gd name="T3" fmla="*/ 0 h 219"/>
                  <a:gd name="T4" fmla="*/ 0 w 88"/>
                  <a:gd name="T5" fmla="*/ 50 h 219"/>
                  <a:gd name="T6" fmla="*/ 88 w 88"/>
                  <a:gd name="T7" fmla="*/ 219 h 219"/>
                  <a:gd name="T8" fmla="*/ 88 w 88"/>
                  <a:gd name="T9" fmla="*/ 178 h 219"/>
                  <a:gd name="T10" fmla="*/ 0 w 88"/>
                  <a:gd name="T11" fmla="*/ 0 h 219"/>
                </a:gdLst>
                <a:ahLst/>
                <a:cxnLst>
                  <a:cxn ang="0">
                    <a:pos x="T0" y="T1"/>
                  </a:cxn>
                  <a:cxn ang="0">
                    <a:pos x="T2" y="T3"/>
                  </a:cxn>
                  <a:cxn ang="0">
                    <a:pos x="T4" y="T5"/>
                  </a:cxn>
                  <a:cxn ang="0">
                    <a:pos x="T6" y="T7"/>
                  </a:cxn>
                  <a:cxn ang="0">
                    <a:pos x="T8" y="T9"/>
                  </a:cxn>
                  <a:cxn ang="0">
                    <a:pos x="T10" y="T11"/>
                  </a:cxn>
                </a:cxnLst>
                <a:rect l="0" t="0" r="r" b="b"/>
                <a:pathLst>
                  <a:path w="88" h="219">
                    <a:moveTo>
                      <a:pt x="0" y="0"/>
                    </a:moveTo>
                    <a:lnTo>
                      <a:pt x="0" y="0"/>
                    </a:lnTo>
                    <a:lnTo>
                      <a:pt x="0" y="50"/>
                    </a:lnTo>
                    <a:lnTo>
                      <a:pt x="88" y="219"/>
                    </a:lnTo>
                    <a:lnTo>
                      <a:pt x="88" y="17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0" name="Freeform 494"/>
              <p:cNvSpPr/>
              <p:nvPr/>
            </p:nvSpPr>
            <p:spPr bwMode="auto">
              <a:xfrm>
                <a:off x="4628" y="-18"/>
                <a:ext cx="78" cy="190"/>
              </a:xfrm>
              <a:custGeom>
                <a:avLst/>
                <a:gdLst>
                  <a:gd name="T0" fmla="*/ 0 w 78"/>
                  <a:gd name="T1" fmla="*/ 0 h 190"/>
                  <a:gd name="T2" fmla="*/ 0 w 78"/>
                  <a:gd name="T3" fmla="*/ 0 h 190"/>
                  <a:gd name="T4" fmla="*/ 0 w 78"/>
                  <a:gd name="T5" fmla="*/ 38 h 190"/>
                  <a:gd name="T6" fmla="*/ 78 w 78"/>
                  <a:gd name="T7" fmla="*/ 190 h 190"/>
                  <a:gd name="T8" fmla="*/ 78 w 78"/>
                  <a:gd name="T9" fmla="*/ 190 h 190"/>
                  <a:gd name="T10" fmla="*/ 78 w 78"/>
                  <a:gd name="T11" fmla="*/ 158 h 190"/>
                  <a:gd name="T12" fmla="*/ 0 w 78"/>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78" h="190">
                    <a:moveTo>
                      <a:pt x="0" y="0"/>
                    </a:moveTo>
                    <a:lnTo>
                      <a:pt x="0" y="0"/>
                    </a:lnTo>
                    <a:lnTo>
                      <a:pt x="0" y="38"/>
                    </a:lnTo>
                    <a:lnTo>
                      <a:pt x="78" y="190"/>
                    </a:lnTo>
                    <a:lnTo>
                      <a:pt x="78" y="190"/>
                    </a:lnTo>
                    <a:lnTo>
                      <a:pt x="78" y="15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1" name="Freeform 495"/>
              <p:cNvSpPr/>
              <p:nvPr/>
            </p:nvSpPr>
            <p:spPr bwMode="auto">
              <a:xfrm>
                <a:off x="4628" y="-18"/>
                <a:ext cx="78" cy="190"/>
              </a:xfrm>
              <a:custGeom>
                <a:avLst/>
                <a:gdLst>
                  <a:gd name="T0" fmla="*/ 0 w 78"/>
                  <a:gd name="T1" fmla="*/ 0 h 190"/>
                  <a:gd name="T2" fmla="*/ 0 w 78"/>
                  <a:gd name="T3" fmla="*/ 0 h 190"/>
                  <a:gd name="T4" fmla="*/ 0 w 78"/>
                  <a:gd name="T5" fmla="*/ 38 h 190"/>
                  <a:gd name="T6" fmla="*/ 78 w 78"/>
                  <a:gd name="T7" fmla="*/ 190 h 190"/>
                  <a:gd name="T8" fmla="*/ 78 w 78"/>
                  <a:gd name="T9" fmla="*/ 190 h 190"/>
                  <a:gd name="T10" fmla="*/ 78 w 78"/>
                  <a:gd name="T11" fmla="*/ 158 h 190"/>
                  <a:gd name="T12" fmla="*/ 0 w 78"/>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78" h="190">
                    <a:moveTo>
                      <a:pt x="0" y="0"/>
                    </a:moveTo>
                    <a:lnTo>
                      <a:pt x="0" y="0"/>
                    </a:lnTo>
                    <a:lnTo>
                      <a:pt x="0" y="38"/>
                    </a:lnTo>
                    <a:lnTo>
                      <a:pt x="78" y="190"/>
                    </a:lnTo>
                    <a:lnTo>
                      <a:pt x="78" y="190"/>
                    </a:lnTo>
                    <a:lnTo>
                      <a:pt x="78" y="15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2" name="Freeform 496"/>
              <p:cNvSpPr/>
              <p:nvPr/>
            </p:nvSpPr>
            <p:spPr bwMode="auto">
              <a:xfrm>
                <a:off x="4730" y="190"/>
                <a:ext cx="32" cy="88"/>
              </a:xfrm>
              <a:custGeom>
                <a:avLst/>
                <a:gdLst>
                  <a:gd name="T0" fmla="*/ 0 w 32"/>
                  <a:gd name="T1" fmla="*/ 0 h 88"/>
                  <a:gd name="T2" fmla="*/ 0 w 32"/>
                  <a:gd name="T3" fmla="*/ 28 h 88"/>
                  <a:gd name="T4" fmla="*/ 32 w 32"/>
                  <a:gd name="T5" fmla="*/ 88 h 88"/>
                  <a:gd name="T6" fmla="*/ 32 w 32"/>
                  <a:gd name="T7" fmla="*/ 64 h 88"/>
                  <a:gd name="T8" fmla="*/ 0 w 32"/>
                  <a:gd name="T9" fmla="*/ 0 h 88"/>
                </a:gdLst>
                <a:ahLst/>
                <a:cxnLst>
                  <a:cxn ang="0">
                    <a:pos x="T0" y="T1"/>
                  </a:cxn>
                  <a:cxn ang="0">
                    <a:pos x="T2" y="T3"/>
                  </a:cxn>
                  <a:cxn ang="0">
                    <a:pos x="T4" y="T5"/>
                  </a:cxn>
                  <a:cxn ang="0">
                    <a:pos x="T6" y="T7"/>
                  </a:cxn>
                  <a:cxn ang="0">
                    <a:pos x="T8" y="T9"/>
                  </a:cxn>
                </a:cxnLst>
                <a:rect l="0" t="0" r="r" b="b"/>
                <a:pathLst>
                  <a:path w="32" h="88">
                    <a:moveTo>
                      <a:pt x="0" y="0"/>
                    </a:moveTo>
                    <a:lnTo>
                      <a:pt x="0" y="28"/>
                    </a:lnTo>
                    <a:lnTo>
                      <a:pt x="32" y="88"/>
                    </a:lnTo>
                    <a:lnTo>
                      <a:pt x="32" y="6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3" name="Freeform 497"/>
              <p:cNvSpPr/>
              <p:nvPr/>
            </p:nvSpPr>
            <p:spPr bwMode="auto">
              <a:xfrm>
                <a:off x="4730" y="190"/>
                <a:ext cx="32" cy="88"/>
              </a:xfrm>
              <a:custGeom>
                <a:avLst/>
                <a:gdLst>
                  <a:gd name="T0" fmla="*/ 0 w 32"/>
                  <a:gd name="T1" fmla="*/ 0 h 88"/>
                  <a:gd name="T2" fmla="*/ 0 w 32"/>
                  <a:gd name="T3" fmla="*/ 28 h 88"/>
                  <a:gd name="T4" fmla="*/ 32 w 32"/>
                  <a:gd name="T5" fmla="*/ 88 h 88"/>
                  <a:gd name="T6" fmla="*/ 32 w 32"/>
                  <a:gd name="T7" fmla="*/ 64 h 88"/>
                  <a:gd name="T8" fmla="*/ 0 w 32"/>
                  <a:gd name="T9" fmla="*/ 0 h 88"/>
                </a:gdLst>
                <a:ahLst/>
                <a:cxnLst>
                  <a:cxn ang="0">
                    <a:pos x="T0" y="T1"/>
                  </a:cxn>
                  <a:cxn ang="0">
                    <a:pos x="T2" y="T3"/>
                  </a:cxn>
                  <a:cxn ang="0">
                    <a:pos x="T4" y="T5"/>
                  </a:cxn>
                  <a:cxn ang="0">
                    <a:pos x="T6" y="T7"/>
                  </a:cxn>
                  <a:cxn ang="0">
                    <a:pos x="T8" y="T9"/>
                  </a:cxn>
                </a:cxnLst>
                <a:rect l="0" t="0" r="r" b="b"/>
                <a:pathLst>
                  <a:path w="32" h="88">
                    <a:moveTo>
                      <a:pt x="0" y="0"/>
                    </a:moveTo>
                    <a:lnTo>
                      <a:pt x="0" y="28"/>
                    </a:lnTo>
                    <a:lnTo>
                      <a:pt x="32" y="88"/>
                    </a:lnTo>
                    <a:lnTo>
                      <a:pt x="32" y="6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4" name="Freeform 498"/>
              <p:cNvSpPr/>
              <p:nvPr/>
            </p:nvSpPr>
            <p:spPr bwMode="auto">
              <a:xfrm>
                <a:off x="4516" y="-155"/>
                <a:ext cx="246" cy="489"/>
              </a:xfrm>
              <a:custGeom>
                <a:avLst/>
                <a:gdLst>
                  <a:gd name="T0" fmla="*/ 0 w 246"/>
                  <a:gd name="T1" fmla="*/ 0 h 489"/>
                  <a:gd name="T2" fmla="*/ 0 w 246"/>
                  <a:gd name="T3" fmla="*/ 0 h 489"/>
                  <a:gd name="T4" fmla="*/ 0 w 246"/>
                  <a:gd name="T5" fmla="*/ 50 h 489"/>
                  <a:gd name="T6" fmla="*/ 246 w 246"/>
                  <a:gd name="T7" fmla="*/ 489 h 489"/>
                  <a:gd name="T8" fmla="*/ 246 w 246"/>
                  <a:gd name="T9" fmla="*/ 489 h 489"/>
                  <a:gd name="T10" fmla="*/ 246 w 246"/>
                  <a:gd name="T11" fmla="*/ 463 h 489"/>
                  <a:gd name="T12" fmla="*/ 0 w 246"/>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246" h="489">
                    <a:moveTo>
                      <a:pt x="0" y="0"/>
                    </a:moveTo>
                    <a:lnTo>
                      <a:pt x="0" y="0"/>
                    </a:lnTo>
                    <a:lnTo>
                      <a:pt x="0" y="50"/>
                    </a:lnTo>
                    <a:lnTo>
                      <a:pt x="246" y="489"/>
                    </a:lnTo>
                    <a:lnTo>
                      <a:pt x="246" y="489"/>
                    </a:lnTo>
                    <a:lnTo>
                      <a:pt x="246" y="46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5" name="Freeform 499"/>
              <p:cNvSpPr/>
              <p:nvPr/>
            </p:nvSpPr>
            <p:spPr bwMode="auto">
              <a:xfrm>
                <a:off x="4516" y="-155"/>
                <a:ext cx="246" cy="489"/>
              </a:xfrm>
              <a:custGeom>
                <a:avLst/>
                <a:gdLst>
                  <a:gd name="T0" fmla="*/ 0 w 246"/>
                  <a:gd name="T1" fmla="*/ 0 h 489"/>
                  <a:gd name="T2" fmla="*/ 0 w 246"/>
                  <a:gd name="T3" fmla="*/ 0 h 489"/>
                  <a:gd name="T4" fmla="*/ 0 w 246"/>
                  <a:gd name="T5" fmla="*/ 50 h 489"/>
                  <a:gd name="T6" fmla="*/ 246 w 246"/>
                  <a:gd name="T7" fmla="*/ 489 h 489"/>
                  <a:gd name="T8" fmla="*/ 246 w 246"/>
                  <a:gd name="T9" fmla="*/ 489 h 489"/>
                  <a:gd name="T10" fmla="*/ 246 w 246"/>
                  <a:gd name="T11" fmla="*/ 463 h 489"/>
                  <a:gd name="T12" fmla="*/ 0 w 246"/>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246" h="489">
                    <a:moveTo>
                      <a:pt x="0" y="0"/>
                    </a:moveTo>
                    <a:lnTo>
                      <a:pt x="0" y="0"/>
                    </a:lnTo>
                    <a:lnTo>
                      <a:pt x="0" y="50"/>
                    </a:lnTo>
                    <a:lnTo>
                      <a:pt x="246" y="489"/>
                    </a:lnTo>
                    <a:lnTo>
                      <a:pt x="246" y="489"/>
                    </a:lnTo>
                    <a:lnTo>
                      <a:pt x="246" y="463"/>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6" name="Freeform 500"/>
              <p:cNvSpPr/>
              <p:nvPr/>
            </p:nvSpPr>
            <p:spPr bwMode="auto">
              <a:xfrm>
                <a:off x="4516" y="-65"/>
                <a:ext cx="28" cy="95"/>
              </a:xfrm>
              <a:custGeom>
                <a:avLst/>
                <a:gdLst>
                  <a:gd name="T0" fmla="*/ 0 w 28"/>
                  <a:gd name="T1" fmla="*/ 0 h 95"/>
                  <a:gd name="T2" fmla="*/ 0 w 28"/>
                  <a:gd name="T3" fmla="*/ 0 h 95"/>
                  <a:gd name="T4" fmla="*/ 0 w 28"/>
                  <a:gd name="T5" fmla="*/ 51 h 95"/>
                  <a:gd name="T6" fmla="*/ 28 w 28"/>
                  <a:gd name="T7" fmla="*/ 95 h 95"/>
                  <a:gd name="T8" fmla="*/ 28 w 28"/>
                  <a:gd name="T9" fmla="*/ 49 h 95"/>
                  <a:gd name="T10" fmla="*/ 0 w 28"/>
                  <a:gd name="T11" fmla="*/ 0 h 95"/>
                </a:gdLst>
                <a:ahLst/>
                <a:cxnLst>
                  <a:cxn ang="0">
                    <a:pos x="T0" y="T1"/>
                  </a:cxn>
                  <a:cxn ang="0">
                    <a:pos x="T2" y="T3"/>
                  </a:cxn>
                  <a:cxn ang="0">
                    <a:pos x="T4" y="T5"/>
                  </a:cxn>
                  <a:cxn ang="0">
                    <a:pos x="T6" y="T7"/>
                  </a:cxn>
                  <a:cxn ang="0">
                    <a:pos x="T8" y="T9"/>
                  </a:cxn>
                  <a:cxn ang="0">
                    <a:pos x="T10" y="T11"/>
                  </a:cxn>
                </a:cxnLst>
                <a:rect l="0" t="0" r="r" b="b"/>
                <a:pathLst>
                  <a:path w="28" h="95">
                    <a:moveTo>
                      <a:pt x="0" y="0"/>
                    </a:moveTo>
                    <a:lnTo>
                      <a:pt x="0" y="0"/>
                    </a:lnTo>
                    <a:lnTo>
                      <a:pt x="0" y="51"/>
                    </a:lnTo>
                    <a:lnTo>
                      <a:pt x="28" y="95"/>
                    </a:lnTo>
                    <a:lnTo>
                      <a:pt x="28" y="49"/>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7" name="Freeform 501"/>
              <p:cNvSpPr/>
              <p:nvPr/>
            </p:nvSpPr>
            <p:spPr bwMode="auto">
              <a:xfrm>
                <a:off x="4516" y="-65"/>
                <a:ext cx="28" cy="95"/>
              </a:xfrm>
              <a:custGeom>
                <a:avLst/>
                <a:gdLst>
                  <a:gd name="T0" fmla="*/ 0 w 28"/>
                  <a:gd name="T1" fmla="*/ 0 h 95"/>
                  <a:gd name="T2" fmla="*/ 0 w 28"/>
                  <a:gd name="T3" fmla="*/ 0 h 95"/>
                  <a:gd name="T4" fmla="*/ 0 w 28"/>
                  <a:gd name="T5" fmla="*/ 51 h 95"/>
                  <a:gd name="T6" fmla="*/ 28 w 28"/>
                  <a:gd name="T7" fmla="*/ 95 h 95"/>
                  <a:gd name="T8" fmla="*/ 28 w 28"/>
                  <a:gd name="T9" fmla="*/ 49 h 95"/>
                  <a:gd name="T10" fmla="*/ 0 w 28"/>
                  <a:gd name="T11" fmla="*/ 0 h 95"/>
                </a:gdLst>
                <a:ahLst/>
                <a:cxnLst>
                  <a:cxn ang="0">
                    <a:pos x="T0" y="T1"/>
                  </a:cxn>
                  <a:cxn ang="0">
                    <a:pos x="T2" y="T3"/>
                  </a:cxn>
                  <a:cxn ang="0">
                    <a:pos x="T4" y="T5"/>
                  </a:cxn>
                  <a:cxn ang="0">
                    <a:pos x="T6" y="T7"/>
                  </a:cxn>
                  <a:cxn ang="0">
                    <a:pos x="T8" y="T9"/>
                  </a:cxn>
                  <a:cxn ang="0">
                    <a:pos x="T10" y="T11"/>
                  </a:cxn>
                </a:cxnLst>
                <a:rect l="0" t="0" r="r" b="b"/>
                <a:pathLst>
                  <a:path w="28" h="95">
                    <a:moveTo>
                      <a:pt x="0" y="0"/>
                    </a:moveTo>
                    <a:lnTo>
                      <a:pt x="0" y="0"/>
                    </a:lnTo>
                    <a:lnTo>
                      <a:pt x="0" y="51"/>
                    </a:lnTo>
                    <a:lnTo>
                      <a:pt x="28" y="95"/>
                    </a:lnTo>
                    <a:lnTo>
                      <a:pt x="28" y="49"/>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8" name="Freeform 502"/>
              <p:cNvSpPr/>
              <p:nvPr/>
            </p:nvSpPr>
            <p:spPr bwMode="auto">
              <a:xfrm>
                <a:off x="4568" y="26"/>
                <a:ext cx="54" cy="136"/>
              </a:xfrm>
              <a:custGeom>
                <a:avLst/>
                <a:gdLst>
                  <a:gd name="T0" fmla="*/ 0 w 54"/>
                  <a:gd name="T1" fmla="*/ 0 h 136"/>
                  <a:gd name="T2" fmla="*/ 0 w 54"/>
                  <a:gd name="T3" fmla="*/ 0 h 136"/>
                  <a:gd name="T4" fmla="*/ 0 w 54"/>
                  <a:gd name="T5" fmla="*/ 44 h 136"/>
                  <a:gd name="T6" fmla="*/ 54 w 54"/>
                  <a:gd name="T7" fmla="*/ 136 h 136"/>
                  <a:gd name="T8" fmla="*/ 54 w 54"/>
                  <a:gd name="T9" fmla="*/ 96 h 136"/>
                  <a:gd name="T10" fmla="*/ 0 w 54"/>
                  <a:gd name="T11" fmla="*/ 0 h 136"/>
                </a:gdLst>
                <a:ahLst/>
                <a:cxnLst>
                  <a:cxn ang="0">
                    <a:pos x="T0" y="T1"/>
                  </a:cxn>
                  <a:cxn ang="0">
                    <a:pos x="T2" y="T3"/>
                  </a:cxn>
                  <a:cxn ang="0">
                    <a:pos x="T4" y="T5"/>
                  </a:cxn>
                  <a:cxn ang="0">
                    <a:pos x="T6" y="T7"/>
                  </a:cxn>
                  <a:cxn ang="0">
                    <a:pos x="T8" y="T9"/>
                  </a:cxn>
                  <a:cxn ang="0">
                    <a:pos x="T10" y="T11"/>
                  </a:cxn>
                </a:cxnLst>
                <a:rect l="0" t="0" r="r" b="b"/>
                <a:pathLst>
                  <a:path w="54" h="136">
                    <a:moveTo>
                      <a:pt x="0" y="0"/>
                    </a:moveTo>
                    <a:lnTo>
                      <a:pt x="0" y="0"/>
                    </a:lnTo>
                    <a:lnTo>
                      <a:pt x="0" y="44"/>
                    </a:lnTo>
                    <a:lnTo>
                      <a:pt x="54" y="136"/>
                    </a:lnTo>
                    <a:lnTo>
                      <a:pt x="54" y="9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9" name="Freeform 503"/>
              <p:cNvSpPr/>
              <p:nvPr/>
            </p:nvSpPr>
            <p:spPr bwMode="auto">
              <a:xfrm>
                <a:off x="4568" y="26"/>
                <a:ext cx="54" cy="136"/>
              </a:xfrm>
              <a:custGeom>
                <a:avLst/>
                <a:gdLst>
                  <a:gd name="T0" fmla="*/ 0 w 54"/>
                  <a:gd name="T1" fmla="*/ 0 h 136"/>
                  <a:gd name="T2" fmla="*/ 0 w 54"/>
                  <a:gd name="T3" fmla="*/ 0 h 136"/>
                  <a:gd name="T4" fmla="*/ 0 w 54"/>
                  <a:gd name="T5" fmla="*/ 44 h 136"/>
                  <a:gd name="T6" fmla="*/ 54 w 54"/>
                  <a:gd name="T7" fmla="*/ 136 h 136"/>
                  <a:gd name="T8" fmla="*/ 54 w 54"/>
                  <a:gd name="T9" fmla="*/ 96 h 136"/>
                  <a:gd name="T10" fmla="*/ 0 w 54"/>
                  <a:gd name="T11" fmla="*/ 0 h 136"/>
                </a:gdLst>
                <a:ahLst/>
                <a:cxnLst>
                  <a:cxn ang="0">
                    <a:pos x="T0" y="T1"/>
                  </a:cxn>
                  <a:cxn ang="0">
                    <a:pos x="T2" y="T3"/>
                  </a:cxn>
                  <a:cxn ang="0">
                    <a:pos x="T4" y="T5"/>
                  </a:cxn>
                  <a:cxn ang="0">
                    <a:pos x="T6" y="T7"/>
                  </a:cxn>
                  <a:cxn ang="0">
                    <a:pos x="T8" y="T9"/>
                  </a:cxn>
                  <a:cxn ang="0">
                    <a:pos x="T10" y="T11"/>
                  </a:cxn>
                </a:cxnLst>
                <a:rect l="0" t="0" r="r" b="b"/>
                <a:pathLst>
                  <a:path w="54" h="136">
                    <a:moveTo>
                      <a:pt x="0" y="0"/>
                    </a:moveTo>
                    <a:lnTo>
                      <a:pt x="0" y="0"/>
                    </a:lnTo>
                    <a:lnTo>
                      <a:pt x="0" y="44"/>
                    </a:lnTo>
                    <a:lnTo>
                      <a:pt x="54" y="136"/>
                    </a:lnTo>
                    <a:lnTo>
                      <a:pt x="54" y="9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0" name="Freeform 504"/>
              <p:cNvSpPr/>
              <p:nvPr/>
            </p:nvSpPr>
            <p:spPr bwMode="auto">
              <a:xfrm>
                <a:off x="4646" y="166"/>
                <a:ext cx="38" cy="100"/>
              </a:xfrm>
              <a:custGeom>
                <a:avLst/>
                <a:gdLst>
                  <a:gd name="T0" fmla="*/ 0 w 38"/>
                  <a:gd name="T1" fmla="*/ 0 h 100"/>
                  <a:gd name="T2" fmla="*/ 0 w 38"/>
                  <a:gd name="T3" fmla="*/ 0 h 100"/>
                  <a:gd name="T4" fmla="*/ 0 w 38"/>
                  <a:gd name="T5" fmla="*/ 36 h 100"/>
                  <a:gd name="T6" fmla="*/ 38 w 38"/>
                  <a:gd name="T7" fmla="*/ 100 h 100"/>
                  <a:gd name="T8" fmla="*/ 38 w 38"/>
                  <a:gd name="T9" fmla="*/ 68 h 100"/>
                  <a:gd name="T10" fmla="*/ 0 w 38"/>
                  <a:gd name="T11" fmla="*/ 0 h 100"/>
                </a:gdLst>
                <a:ahLst/>
                <a:cxnLst>
                  <a:cxn ang="0">
                    <a:pos x="T0" y="T1"/>
                  </a:cxn>
                  <a:cxn ang="0">
                    <a:pos x="T2" y="T3"/>
                  </a:cxn>
                  <a:cxn ang="0">
                    <a:pos x="T4" y="T5"/>
                  </a:cxn>
                  <a:cxn ang="0">
                    <a:pos x="T6" y="T7"/>
                  </a:cxn>
                  <a:cxn ang="0">
                    <a:pos x="T8" y="T9"/>
                  </a:cxn>
                  <a:cxn ang="0">
                    <a:pos x="T10" y="T11"/>
                  </a:cxn>
                </a:cxnLst>
                <a:rect l="0" t="0" r="r" b="b"/>
                <a:pathLst>
                  <a:path w="38" h="100">
                    <a:moveTo>
                      <a:pt x="0" y="0"/>
                    </a:moveTo>
                    <a:lnTo>
                      <a:pt x="0" y="0"/>
                    </a:lnTo>
                    <a:lnTo>
                      <a:pt x="0" y="36"/>
                    </a:lnTo>
                    <a:lnTo>
                      <a:pt x="38" y="100"/>
                    </a:lnTo>
                    <a:lnTo>
                      <a:pt x="38" y="6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1" name="Freeform 505"/>
              <p:cNvSpPr/>
              <p:nvPr/>
            </p:nvSpPr>
            <p:spPr bwMode="auto">
              <a:xfrm>
                <a:off x="4646" y="166"/>
                <a:ext cx="38" cy="100"/>
              </a:xfrm>
              <a:custGeom>
                <a:avLst/>
                <a:gdLst>
                  <a:gd name="T0" fmla="*/ 0 w 38"/>
                  <a:gd name="T1" fmla="*/ 0 h 100"/>
                  <a:gd name="T2" fmla="*/ 0 w 38"/>
                  <a:gd name="T3" fmla="*/ 0 h 100"/>
                  <a:gd name="T4" fmla="*/ 0 w 38"/>
                  <a:gd name="T5" fmla="*/ 36 h 100"/>
                  <a:gd name="T6" fmla="*/ 38 w 38"/>
                  <a:gd name="T7" fmla="*/ 100 h 100"/>
                  <a:gd name="T8" fmla="*/ 38 w 38"/>
                  <a:gd name="T9" fmla="*/ 68 h 100"/>
                  <a:gd name="T10" fmla="*/ 0 w 38"/>
                  <a:gd name="T11" fmla="*/ 0 h 100"/>
                </a:gdLst>
                <a:ahLst/>
                <a:cxnLst>
                  <a:cxn ang="0">
                    <a:pos x="T0" y="T1"/>
                  </a:cxn>
                  <a:cxn ang="0">
                    <a:pos x="T2" y="T3"/>
                  </a:cxn>
                  <a:cxn ang="0">
                    <a:pos x="T4" y="T5"/>
                  </a:cxn>
                  <a:cxn ang="0">
                    <a:pos x="T6" y="T7"/>
                  </a:cxn>
                  <a:cxn ang="0">
                    <a:pos x="T8" y="T9"/>
                  </a:cxn>
                  <a:cxn ang="0">
                    <a:pos x="T10" y="T11"/>
                  </a:cxn>
                </a:cxnLst>
                <a:rect l="0" t="0" r="r" b="b"/>
                <a:pathLst>
                  <a:path w="38" h="100">
                    <a:moveTo>
                      <a:pt x="0" y="0"/>
                    </a:moveTo>
                    <a:lnTo>
                      <a:pt x="0" y="0"/>
                    </a:lnTo>
                    <a:lnTo>
                      <a:pt x="0" y="36"/>
                    </a:lnTo>
                    <a:lnTo>
                      <a:pt x="38" y="100"/>
                    </a:lnTo>
                    <a:lnTo>
                      <a:pt x="38" y="6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2" name="Freeform 506"/>
              <p:cNvSpPr/>
              <p:nvPr/>
            </p:nvSpPr>
            <p:spPr bwMode="auto">
              <a:xfrm>
                <a:off x="4708" y="276"/>
                <a:ext cx="16" cy="56"/>
              </a:xfrm>
              <a:custGeom>
                <a:avLst/>
                <a:gdLst>
                  <a:gd name="T0" fmla="*/ 0 w 16"/>
                  <a:gd name="T1" fmla="*/ 0 h 56"/>
                  <a:gd name="T2" fmla="*/ 0 w 16"/>
                  <a:gd name="T3" fmla="*/ 30 h 56"/>
                  <a:gd name="T4" fmla="*/ 16 w 16"/>
                  <a:gd name="T5" fmla="*/ 56 h 56"/>
                  <a:gd name="T6" fmla="*/ 16 w 16"/>
                  <a:gd name="T7" fmla="*/ 56 h 56"/>
                  <a:gd name="T8" fmla="*/ 16 w 16"/>
                  <a:gd name="T9" fmla="*/ 28 h 56"/>
                  <a:gd name="T10" fmla="*/ 0 w 16"/>
                  <a:gd name="T11" fmla="*/ 0 h 56"/>
                </a:gdLst>
                <a:ahLst/>
                <a:cxnLst>
                  <a:cxn ang="0">
                    <a:pos x="T0" y="T1"/>
                  </a:cxn>
                  <a:cxn ang="0">
                    <a:pos x="T2" y="T3"/>
                  </a:cxn>
                  <a:cxn ang="0">
                    <a:pos x="T4" y="T5"/>
                  </a:cxn>
                  <a:cxn ang="0">
                    <a:pos x="T6" y="T7"/>
                  </a:cxn>
                  <a:cxn ang="0">
                    <a:pos x="T8" y="T9"/>
                  </a:cxn>
                  <a:cxn ang="0">
                    <a:pos x="T10" y="T11"/>
                  </a:cxn>
                </a:cxnLst>
                <a:rect l="0" t="0" r="r" b="b"/>
                <a:pathLst>
                  <a:path w="16" h="56">
                    <a:moveTo>
                      <a:pt x="0" y="0"/>
                    </a:moveTo>
                    <a:lnTo>
                      <a:pt x="0" y="30"/>
                    </a:lnTo>
                    <a:lnTo>
                      <a:pt x="16" y="56"/>
                    </a:lnTo>
                    <a:lnTo>
                      <a:pt x="16" y="56"/>
                    </a:lnTo>
                    <a:lnTo>
                      <a:pt x="16" y="2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3" name="Freeform 507"/>
              <p:cNvSpPr/>
              <p:nvPr/>
            </p:nvSpPr>
            <p:spPr bwMode="auto">
              <a:xfrm>
                <a:off x="4708" y="276"/>
                <a:ext cx="16" cy="56"/>
              </a:xfrm>
              <a:custGeom>
                <a:avLst/>
                <a:gdLst>
                  <a:gd name="T0" fmla="*/ 0 w 16"/>
                  <a:gd name="T1" fmla="*/ 0 h 56"/>
                  <a:gd name="T2" fmla="*/ 0 w 16"/>
                  <a:gd name="T3" fmla="*/ 30 h 56"/>
                  <a:gd name="T4" fmla="*/ 16 w 16"/>
                  <a:gd name="T5" fmla="*/ 56 h 56"/>
                  <a:gd name="T6" fmla="*/ 16 w 16"/>
                  <a:gd name="T7" fmla="*/ 56 h 56"/>
                  <a:gd name="T8" fmla="*/ 16 w 16"/>
                  <a:gd name="T9" fmla="*/ 28 h 56"/>
                  <a:gd name="T10" fmla="*/ 0 w 16"/>
                  <a:gd name="T11" fmla="*/ 0 h 56"/>
                </a:gdLst>
                <a:ahLst/>
                <a:cxnLst>
                  <a:cxn ang="0">
                    <a:pos x="T0" y="T1"/>
                  </a:cxn>
                  <a:cxn ang="0">
                    <a:pos x="T2" y="T3"/>
                  </a:cxn>
                  <a:cxn ang="0">
                    <a:pos x="T4" y="T5"/>
                  </a:cxn>
                  <a:cxn ang="0">
                    <a:pos x="T6" y="T7"/>
                  </a:cxn>
                  <a:cxn ang="0">
                    <a:pos x="T8" y="T9"/>
                  </a:cxn>
                  <a:cxn ang="0">
                    <a:pos x="T10" y="T11"/>
                  </a:cxn>
                </a:cxnLst>
                <a:rect l="0" t="0" r="r" b="b"/>
                <a:pathLst>
                  <a:path w="16" h="56">
                    <a:moveTo>
                      <a:pt x="0" y="0"/>
                    </a:moveTo>
                    <a:lnTo>
                      <a:pt x="0" y="30"/>
                    </a:lnTo>
                    <a:lnTo>
                      <a:pt x="16" y="56"/>
                    </a:lnTo>
                    <a:lnTo>
                      <a:pt x="16" y="56"/>
                    </a:lnTo>
                    <a:lnTo>
                      <a:pt x="16" y="2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4" name="Freeform 508"/>
              <p:cNvSpPr/>
              <p:nvPr/>
            </p:nvSpPr>
            <p:spPr bwMode="auto">
              <a:xfrm>
                <a:off x="4748" y="346"/>
                <a:ext cx="14" cy="48"/>
              </a:xfrm>
              <a:custGeom>
                <a:avLst/>
                <a:gdLst>
                  <a:gd name="T0" fmla="*/ 0 w 14"/>
                  <a:gd name="T1" fmla="*/ 0 h 48"/>
                  <a:gd name="T2" fmla="*/ 0 w 14"/>
                  <a:gd name="T3" fmla="*/ 26 h 48"/>
                  <a:gd name="T4" fmla="*/ 14 w 14"/>
                  <a:gd name="T5" fmla="*/ 48 h 48"/>
                  <a:gd name="T6" fmla="*/ 14 w 14"/>
                  <a:gd name="T7" fmla="*/ 24 h 48"/>
                  <a:gd name="T8" fmla="*/ 0 w 14"/>
                  <a:gd name="T9" fmla="*/ 0 h 48"/>
                </a:gdLst>
                <a:ahLst/>
                <a:cxnLst>
                  <a:cxn ang="0">
                    <a:pos x="T0" y="T1"/>
                  </a:cxn>
                  <a:cxn ang="0">
                    <a:pos x="T2" y="T3"/>
                  </a:cxn>
                  <a:cxn ang="0">
                    <a:pos x="T4" y="T5"/>
                  </a:cxn>
                  <a:cxn ang="0">
                    <a:pos x="T6" y="T7"/>
                  </a:cxn>
                  <a:cxn ang="0">
                    <a:pos x="T8" y="T9"/>
                  </a:cxn>
                </a:cxnLst>
                <a:rect l="0" t="0" r="r" b="b"/>
                <a:pathLst>
                  <a:path w="14" h="48">
                    <a:moveTo>
                      <a:pt x="0" y="0"/>
                    </a:moveTo>
                    <a:lnTo>
                      <a:pt x="0" y="26"/>
                    </a:lnTo>
                    <a:lnTo>
                      <a:pt x="14" y="48"/>
                    </a:lnTo>
                    <a:lnTo>
                      <a:pt x="14"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5" name="Freeform 509"/>
              <p:cNvSpPr/>
              <p:nvPr/>
            </p:nvSpPr>
            <p:spPr bwMode="auto">
              <a:xfrm>
                <a:off x="4748" y="346"/>
                <a:ext cx="14" cy="48"/>
              </a:xfrm>
              <a:custGeom>
                <a:avLst/>
                <a:gdLst>
                  <a:gd name="T0" fmla="*/ 0 w 14"/>
                  <a:gd name="T1" fmla="*/ 0 h 48"/>
                  <a:gd name="T2" fmla="*/ 0 w 14"/>
                  <a:gd name="T3" fmla="*/ 26 h 48"/>
                  <a:gd name="T4" fmla="*/ 14 w 14"/>
                  <a:gd name="T5" fmla="*/ 48 h 48"/>
                  <a:gd name="T6" fmla="*/ 14 w 14"/>
                  <a:gd name="T7" fmla="*/ 24 h 48"/>
                  <a:gd name="T8" fmla="*/ 0 w 14"/>
                  <a:gd name="T9" fmla="*/ 0 h 48"/>
                </a:gdLst>
                <a:ahLst/>
                <a:cxnLst>
                  <a:cxn ang="0">
                    <a:pos x="T0" y="T1"/>
                  </a:cxn>
                  <a:cxn ang="0">
                    <a:pos x="T2" y="T3"/>
                  </a:cxn>
                  <a:cxn ang="0">
                    <a:pos x="T4" y="T5"/>
                  </a:cxn>
                  <a:cxn ang="0">
                    <a:pos x="T6" y="T7"/>
                  </a:cxn>
                  <a:cxn ang="0">
                    <a:pos x="T8" y="T9"/>
                  </a:cxn>
                </a:cxnLst>
                <a:rect l="0" t="0" r="r" b="b"/>
                <a:pathLst>
                  <a:path w="14" h="48">
                    <a:moveTo>
                      <a:pt x="0" y="0"/>
                    </a:moveTo>
                    <a:lnTo>
                      <a:pt x="0" y="26"/>
                    </a:lnTo>
                    <a:lnTo>
                      <a:pt x="14" y="48"/>
                    </a:lnTo>
                    <a:lnTo>
                      <a:pt x="14" y="2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6" name="Freeform 510"/>
              <p:cNvSpPr/>
              <p:nvPr/>
            </p:nvSpPr>
            <p:spPr bwMode="auto">
              <a:xfrm>
                <a:off x="4516" y="26"/>
                <a:ext cx="56" cy="136"/>
              </a:xfrm>
              <a:custGeom>
                <a:avLst/>
                <a:gdLst>
                  <a:gd name="T0" fmla="*/ 0 w 56"/>
                  <a:gd name="T1" fmla="*/ 0 h 136"/>
                  <a:gd name="T2" fmla="*/ 0 w 56"/>
                  <a:gd name="T3" fmla="*/ 0 h 136"/>
                  <a:gd name="T4" fmla="*/ 0 w 56"/>
                  <a:gd name="T5" fmla="*/ 50 h 136"/>
                  <a:gd name="T6" fmla="*/ 56 w 56"/>
                  <a:gd name="T7" fmla="*/ 136 h 136"/>
                  <a:gd name="T8" fmla="*/ 56 w 56"/>
                  <a:gd name="T9" fmla="*/ 92 h 136"/>
                  <a:gd name="T10" fmla="*/ 0 w 56"/>
                  <a:gd name="T11" fmla="*/ 0 h 136"/>
                </a:gdLst>
                <a:ahLst/>
                <a:cxnLst>
                  <a:cxn ang="0">
                    <a:pos x="T0" y="T1"/>
                  </a:cxn>
                  <a:cxn ang="0">
                    <a:pos x="T2" y="T3"/>
                  </a:cxn>
                  <a:cxn ang="0">
                    <a:pos x="T4" y="T5"/>
                  </a:cxn>
                  <a:cxn ang="0">
                    <a:pos x="T6" y="T7"/>
                  </a:cxn>
                  <a:cxn ang="0">
                    <a:pos x="T8" y="T9"/>
                  </a:cxn>
                  <a:cxn ang="0">
                    <a:pos x="T10" y="T11"/>
                  </a:cxn>
                </a:cxnLst>
                <a:rect l="0" t="0" r="r" b="b"/>
                <a:pathLst>
                  <a:path w="56" h="136">
                    <a:moveTo>
                      <a:pt x="0" y="0"/>
                    </a:moveTo>
                    <a:lnTo>
                      <a:pt x="0" y="0"/>
                    </a:lnTo>
                    <a:lnTo>
                      <a:pt x="0" y="50"/>
                    </a:lnTo>
                    <a:lnTo>
                      <a:pt x="56" y="136"/>
                    </a:lnTo>
                    <a:lnTo>
                      <a:pt x="56" y="9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7" name="Freeform 511"/>
              <p:cNvSpPr/>
              <p:nvPr/>
            </p:nvSpPr>
            <p:spPr bwMode="auto">
              <a:xfrm>
                <a:off x="4516" y="26"/>
                <a:ext cx="56" cy="136"/>
              </a:xfrm>
              <a:custGeom>
                <a:avLst/>
                <a:gdLst>
                  <a:gd name="T0" fmla="*/ 0 w 56"/>
                  <a:gd name="T1" fmla="*/ 0 h 136"/>
                  <a:gd name="T2" fmla="*/ 0 w 56"/>
                  <a:gd name="T3" fmla="*/ 0 h 136"/>
                  <a:gd name="T4" fmla="*/ 0 w 56"/>
                  <a:gd name="T5" fmla="*/ 50 h 136"/>
                  <a:gd name="T6" fmla="*/ 56 w 56"/>
                  <a:gd name="T7" fmla="*/ 136 h 136"/>
                  <a:gd name="T8" fmla="*/ 56 w 56"/>
                  <a:gd name="T9" fmla="*/ 92 h 136"/>
                  <a:gd name="T10" fmla="*/ 0 w 56"/>
                  <a:gd name="T11" fmla="*/ 0 h 136"/>
                </a:gdLst>
                <a:ahLst/>
                <a:cxnLst>
                  <a:cxn ang="0">
                    <a:pos x="T0" y="T1"/>
                  </a:cxn>
                  <a:cxn ang="0">
                    <a:pos x="T2" y="T3"/>
                  </a:cxn>
                  <a:cxn ang="0">
                    <a:pos x="T4" y="T5"/>
                  </a:cxn>
                  <a:cxn ang="0">
                    <a:pos x="T6" y="T7"/>
                  </a:cxn>
                  <a:cxn ang="0">
                    <a:pos x="T8" y="T9"/>
                  </a:cxn>
                  <a:cxn ang="0">
                    <a:pos x="T10" y="T11"/>
                  </a:cxn>
                </a:cxnLst>
                <a:rect l="0" t="0" r="r" b="b"/>
                <a:pathLst>
                  <a:path w="56" h="136">
                    <a:moveTo>
                      <a:pt x="0" y="0"/>
                    </a:moveTo>
                    <a:lnTo>
                      <a:pt x="0" y="0"/>
                    </a:lnTo>
                    <a:lnTo>
                      <a:pt x="0" y="50"/>
                    </a:lnTo>
                    <a:lnTo>
                      <a:pt x="56" y="136"/>
                    </a:lnTo>
                    <a:lnTo>
                      <a:pt x="56" y="9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8" name="Freeform 512"/>
              <p:cNvSpPr/>
              <p:nvPr/>
            </p:nvSpPr>
            <p:spPr bwMode="auto">
              <a:xfrm>
                <a:off x="4596" y="158"/>
                <a:ext cx="166" cy="298"/>
              </a:xfrm>
              <a:custGeom>
                <a:avLst/>
                <a:gdLst>
                  <a:gd name="T0" fmla="*/ 0 w 166"/>
                  <a:gd name="T1" fmla="*/ 0 h 298"/>
                  <a:gd name="T2" fmla="*/ 0 w 166"/>
                  <a:gd name="T3" fmla="*/ 42 h 298"/>
                  <a:gd name="T4" fmla="*/ 166 w 166"/>
                  <a:gd name="T5" fmla="*/ 298 h 298"/>
                  <a:gd name="T6" fmla="*/ 166 w 166"/>
                  <a:gd name="T7" fmla="*/ 272 h 298"/>
                  <a:gd name="T8" fmla="*/ 0 w 166"/>
                  <a:gd name="T9" fmla="*/ 0 h 298"/>
                </a:gdLst>
                <a:ahLst/>
                <a:cxnLst>
                  <a:cxn ang="0">
                    <a:pos x="T0" y="T1"/>
                  </a:cxn>
                  <a:cxn ang="0">
                    <a:pos x="T2" y="T3"/>
                  </a:cxn>
                  <a:cxn ang="0">
                    <a:pos x="T4" y="T5"/>
                  </a:cxn>
                  <a:cxn ang="0">
                    <a:pos x="T6" y="T7"/>
                  </a:cxn>
                  <a:cxn ang="0">
                    <a:pos x="T8" y="T9"/>
                  </a:cxn>
                </a:cxnLst>
                <a:rect l="0" t="0" r="r" b="b"/>
                <a:pathLst>
                  <a:path w="166" h="298">
                    <a:moveTo>
                      <a:pt x="0" y="0"/>
                    </a:moveTo>
                    <a:lnTo>
                      <a:pt x="0" y="42"/>
                    </a:lnTo>
                    <a:lnTo>
                      <a:pt x="166" y="298"/>
                    </a:lnTo>
                    <a:lnTo>
                      <a:pt x="166" y="27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9" name="Freeform 513"/>
              <p:cNvSpPr/>
              <p:nvPr/>
            </p:nvSpPr>
            <p:spPr bwMode="auto">
              <a:xfrm>
                <a:off x="4596" y="158"/>
                <a:ext cx="166" cy="298"/>
              </a:xfrm>
              <a:custGeom>
                <a:avLst/>
                <a:gdLst>
                  <a:gd name="T0" fmla="*/ 0 w 166"/>
                  <a:gd name="T1" fmla="*/ 0 h 298"/>
                  <a:gd name="T2" fmla="*/ 0 w 166"/>
                  <a:gd name="T3" fmla="*/ 42 h 298"/>
                  <a:gd name="T4" fmla="*/ 166 w 166"/>
                  <a:gd name="T5" fmla="*/ 298 h 298"/>
                  <a:gd name="T6" fmla="*/ 166 w 166"/>
                  <a:gd name="T7" fmla="*/ 272 h 298"/>
                  <a:gd name="T8" fmla="*/ 0 w 166"/>
                  <a:gd name="T9" fmla="*/ 0 h 298"/>
                </a:gdLst>
                <a:ahLst/>
                <a:cxnLst>
                  <a:cxn ang="0">
                    <a:pos x="T0" y="T1"/>
                  </a:cxn>
                  <a:cxn ang="0">
                    <a:pos x="T2" y="T3"/>
                  </a:cxn>
                  <a:cxn ang="0">
                    <a:pos x="T4" y="T5"/>
                  </a:cxn>
                  <a:cxn ang="0">
                    <a:pos x="T6" y="T7"/>
                  </a:cxn>
                  <a:cxn ang="0">
                    <a:pos x="T8" y="T9"/>
                  </a:cxn>
                </a:cxnLst>
                <a:rect l="0" t="0" r="r" b="b"/>
                <a:pathLst>
                  <a:path w="166" h="298">
                    <a:moveTo>
                      <a:pt x="0" y="0"/>
                    </a:moveTo>
                    <a:lnTo>
                      <a:pt x="0" y="42"/>
                    </a:lnTo>
                    <a:lnTo>
                      <a:pt x="166" y="298"/>
                    </a:lnTo>
                    <a:lnTo>
                      <a:pt x="166" y="27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0" name="Freeform 514"/>
              <p:cNvSpPr/>
              <p:nvPr/>
            </p:nvSpPr>
            <p:spPr bwMode="auto">
              <a:xfrm>
                <a:off x="4516" y="120"/>
                <a:ext cx="94" cy="182"/>
              </a:xfrm>
              <a:custGeom>
                <a:avLst/>
                <a:gdLst>
                  <a:gd name="T0" fmla="*/ 0 w 94"/>
                  <a:gd name="T1" fmla="*/ 0 h 182"/>
                  <a:gd name="T2" fmla="*/ 0 w 94"/>
                  <a:gd name="T3" fmla="*/ 0 h 182"/>
                  <a:gd name="T4" fmla="*/ 0 w 94"/>
                  <a:gd name="T5" fmla="*/ 50 h 182"/>
                  <a:gd name="T6" fmla="*/ 94 w 94"/>
                  <a:gd name="T7" fmla="*/ 182 h 182"/>
                  <a:gd name="T8" fmla="*/ 94 w 94"/>
                  <a:gd name="T9" fmla="*/ 140 h 182"/>
                  <a:gd name="T10" fmla="*/ 0 w 94"/>
                  <a:gd name="T11" fmla="*/ 0 h 182"/>
                </a:gdLst>
                <a:ahLst/>
                <a:cxnLst>
                  <a:cxn ang="0">
                    <a:pos x="T0" y="T1"/>
                  </a:cxn>
                  <a:cxn ang="0">
                    <a:pos x="T2" y="T3"/>
                  </a:cxn>
                  <a:cxn ang="0">
                    <a:pos x="T4" y="T5"/>
                  </a:cxn>
                  <a:cxn ang="0">
                    <a:pos x="T6" y="T7"/>
                  </a:cxn>
                  <a:cxn ang="0">
                    <a:pos x="T8" y="T9"/>
                  </a:cxn>
                  <a:cxn ang="0">
                    <a:pos x="T10" y="T11"/>
                  </a:cxn>
                </a:cxnLst>
                <a:rect l="0" t="0" r="r" b="b"/>
                <a:pathLst>
                  <a:path w="94" h="182">
                    <a:moveTo>
                      <a:pt x="0" y="0"/>
                    </a:moveTo>
                    <a:lnTo>
                      <a:pt x="0" y="0"/>
                    </a:lnTo>
                    <a:lnTo>
                      <a:pt x="0" y="50"/>
                    </a:lnTo>
                    <a:lnTo>
                      <a:pt x="94" y="182"/>
                    </a:lnTo>
                    <a:lnTo>
                      <a:pt x="94" y="14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1" name="Freeform 515"/>
              <p:cNvSpPr/>
              <p:nvPr/>
            </p:nvSpPr>
            <p:spPr bwMode="auto">
              <a:xfrm>
                <a:off x="4516" y="120"/>
                <a:ext cx="94" cy="182"/>
              </a:xfrm>
              <a:custGeom>
                <a:avLst/>
                <a:gdLst>
                  <a:gd name="T0" fmla="*/ 0 w 94"/>
                  <a:gd name="T1" fmla="*/ 0 h 182"/>
                  <a:gd name="T2" fmla="*/ 0 w 94"/>
                  <a:gd name="T3" fmla="*/ 0 h 182"/>
                  <a:gd name="T4" fmla="*/ 0 w 94"/>
                  <a:gd name="T5" fmla="*/ 50 h 182"/>
                  <a:gd name="T6" fmla="*/ 94 w 94"/>
                  <a:gd name="T7" fmla="*/ 182 h 182"/>
                  <a:gd name="T8" fmla="*/ 94 w 94"/>
                  <a:gd name="T9" fmla="*/ 140 h 182"/>
                  <a:gd name="T10" fmla="*/ 0 w 94"/>
                  <a:gd name="T11" fmla="*/ 0 h 182"/>
                </a:gdLst>
                <a:ahLst/>
                <a:cxnLst>
                  <a:cxn ang="0">
                    <a:pos x="T0" y="T1"/>
                  </a:cxn>
                  <a:cxn ang="0">
                    <a:pos x="T2" y="T3"/>
                  </a:cxn>
                  <a:cxn ang="0">
                    <a:pos x="T4" y="T5"/>
                  </a:cxn>
                  <a:cxn ang="0">
                    <a:pos x="T6" y="T7"/>
                  </a:cxn>
                  <a:cxn ang="0">
                    <a:pos x="T8" y="T9"/>
                  </a:cxn>
                  <a:cxn ang="0">
                    <a:pos x="T10" y="T11"/>
                  </a:cxn>
                </a:cxnLst>
                <a:rect l="0" t="0" r="r" b="b"/>
                <a:pathLst>
                  <a:path w="94" h="182">
                    <a:moveTo>
                      <a:pt x="0" y="0"/>
                    </a:moveTo>
                    <a:lnTo>
                      <a:pt x="0" y="0"/>
                    </a:lnTo>
                    <a:lnTo>
                      <a:pt x="0" y="50"/>
                    </a:lnTo>
                    <a:lnTo>
                      <a:pt x="94" y="182"/>
                    </a:lnTo>
                    <a:lnTo>
                      <a:pt x="94" y="14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2" name="Freeform 516"/>
              <p:cNvSpPr/>
              <p:nvPr/>
            </p:nvSpPr>
            <p:spPr bwMode="auto">
              <a:xfrm>
                <a:off x="4634" y="296"/>
                <a:ext cx="44" cy="102"/>
              </a:xfrm>
              <a:custGeom>
                <a:avLst/>
                <a:gdLst>
                  <a:gd name="T0" fmla="*/ 0 w 44"/>
                  <a:gd name="T1" fmla="*/ 0 h 102"/>
                  <a:gd name="T2" fmla="*/ 0 w 44"/>
                  <a:gd name="T3" fmla="*/ 38 h 102"/>
                  <a:gd name="T4" fmla="*/ 44 w 44"/>
                  <a:gd name="T5" fmla="*/ 102 h 102"/>
                  <a:gd name="T6" fmla="*/ 44 w 44"/>
                  <a:gd name="T7" fmla="*/ 102 h 102"/>
                  <a:gd name="T8" fmla="*/ 44 w 44"/>
                  <a:gd name="T9" fmla="*/ 68 h 102"/>
                  <a:gd name="T10" fmla="*/ 0 w 44"/>
                  <a:gd name="T11" fmla="*/ 0 h 102"/>
                </a:gdLst>
                <a:ahLst/>
                <a:cxnLst>
                  <a:cxn ang="0">
                    <a:pos x="T0" y="T1"/>
                  </a:cxn>
                  <a:cxn ang="0">
                    <a:pos x="T2" y="T3"/>
                  </a:cxn>
                  <a:cxn ang="0">
                    <a:pos x="T4" y="T5"/>
                  </a:cxn>
                  <a:cxn ang="0">
                    <a:pos x="T6" y="T7"/>
                  </a:cxn>
                  <a:cxn ang="0">
                    <a:pos x="T8" y="T9"/>
                  </a:cxn>
                  <a:cxn ang="0">
                    <a:pos x="T10" y="T11"/>
                  </a:cxn>
                </a:cxnLst>
                <a:rect l="0" t="0" r="r" b="b"/>
                <a:pathLst>
                  <a:path w="44" h="102">
                    <a:moveTo>
                      <a:pt x="0" y="0"/>
                    </a:moveTo>
                    <a:lnTo>
                      <a:pt x="0" y="38"/>
                    </a:lnTo>
                    <a:lnTo>
                      <a:pt x="44" y="102"/>
                    </a:lnTo>
                    <a:lnTo>
                      <a:pt x="44" y="102"/>
                    </a:lnTo>
                    <a:lnTo>
                      <a:pt x="44" y="6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3" name="Freeform 517"/>
              <p:cNvSpPr/>
              <p:nvPr/>
            </p:nvSpPr>
            <p:spPr bwMode="auto">
              <a:xfrm>
                <a:off x="4634" y="296"/>
                <a:ext cx="44" cy="102"/>
              </a:xfrm>
              <a:custGeom>
                <a:avLst/>
                <a:gdLst>
                  <a:gd name="T0" fmla="*/ 0 w 44"/>
                  <a:gd name="T1" fmla="*/ 0 h 102"/>
                  <a:gd name="T2" fmla="*/ 0 w 44"/>
                  <a:gd name="T3" fmla="*/ 38 h 102"/>
                  <a:gd name="T4" fmla="*/ 44 w 44"/>
                  <a:gd name="T5" fmla="*/ 102 h 102"/>
                  <a:gd name="T6" fmla="*/ 44 w 44"/>
                  <a:gd name="T7" fmla="*/ 102 h 102"/>
                  <a:gd name="T8" fmla="*/ 44 w 44"/>
                  <a:gd name="T9" fmla="*/ 68 h 102"/>
                  <a:gd name="T10" fmla="*/ 0 w 44"/>
                  <a:gd name="T11" fmla="*/ 0 h 102"/>
                </a:gdLst>
                <a:ahLst/>
                <a:cxnLst>
                  <a:cxn ang="0">
                    <a:pos x="T0" y="T1"/>
                  </a:cxn>
                  <a:cxn ang="0">
                    <a:pos x="T2" y="T3"/>
                  </a:cxn>
                  <a:cxn ang="0">
                    <a:pos x="T4" y="T5"/>
                  </a:cxn>
                  <a:cxn ang="0">
                    <a:pos x="T6" y="T7"/>
                  </a:cxn>
                  <a:cxn ang="0">
                    <a:pos x="T8" y="T9"/>
                  </a:cxn>
                  <a:cxn ang="0">
                    <a:pos x="T10" y="T11"/>
                  </a:cxn>
                </a:cxnLst>
                <a:rect l="0" t="0" r="r" b="b"/>
                <a:pathLst>
                  <a:path w="44" h="102">
                    <a:moveTo>
                      <a:pt x="0" y="0"/>
                    </a:moveTo>
                    <a:lnTo>
                      <a:pt x="0" y="38"/>
                    </a:lnTo>
                    <a:lnTo>
                      <a:pt x="44" y="102"/>
                    </a:lnTo>
                    <a:lnTo>
                      <a:pt x="44" y="102"/>
                    </a:lnTo>
                    <a:lnTo>
                      <a:pt x="44" y="6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4" name="Freeform 518"/>
              <p:cNvSpPr/>
              <p:nvPr/>
            </p:nvSpPr>
            <p:spPr bwMode="auto">
              <a:xfrm>
                <a:off x="4702" y="400"/>
                <a:ext cx="60" cy="114"/>
              </a:xfrm>
              <a:custGeom>
                <a:avLst/>
                <a:gdLst>
                  <a:gd name="T0" fmla="*/ 0 w 60"/>
                  <a:gd name="T1" fmla="*/ 0 h 114"/>
                  <a:gd name="T2" fmla="*/ 0 w 60"/>
                  <a:gd name="T3" fmla="*/ 0 h 114"/>
                  <a:gd name="T4" fmla="*/ 0 w 60"/>
                  <a:gd name="T5" fmla="*/ 32 h 114"/>
                  <a:gd name="T6" fmla="*/ 60 w 60"/>
                  <a:gd name="T7" fmla="*/ 114 h 114"/>
                  <a:gd name="T8" fmla="*/ 60 w 60"/>
                  <a:gd name="T9" fmla="*/ 88 h 114"/>
                  <a:gd name="T10" fmla="*/ 0 w 60"/>
                  <a:gd name="T11" fmla="*/ 0 h 114"/>
                </a:gdLst>
                <a:ahLst/>
                <a:cxnLst>
                  <a:cxn ang="0">
                    <a:pos x="T0" y="T1"/>
                  </a:cxn>
                  <a:cxn ang="0">
                    <a:pos x="T2" y="T3"/>
                  </a:cxn>
                  <a:cxn ang="0">
                    <a:pos x="T4" y="T5"/>
                  </a:cxn>
                  <a:cxn ang="0">
                    <a:pos x="T6" y="T7"/>
                  </a:cxn>
                  <a:cxn ang="0">
                    <a:pos x="T8" y="T9"/>
                  </a:cxn>
                  <a:cxn ang="0">
                    <a:pos x="T10" y="T11"/>
                  </a:cxn>
                </a:cxnLst>
                <a:rect l="0" t="0" r="r" b="b"/>
                <a:pathLst>
                  <a:path w="60" h="114">
                    <a:moveTo>
                      <a:pt x="0" y="0"/>
                    </a:moveTo>
                    <a:lnTo>
                      <a:pt x="0" y="0"/>
                    </a:lnTo>
                    <a:lnTo>
                      <a:pt x="0" y="32"/>
                    </a:lnTo>
                    <a:lnTo>
                      <a:pt x="60" y="114"/>
                    </a:lnTo>
                    <a:lnTo>
                      <a:pt x="60" y="8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5" name="Freeform 519"/>
              <p:cNvSpPr/>
              <p:nvPr/>
            </p:nvSpPr>
            <p:spPr bwMode="auto">
              <a:xfrm>
                <a:off x="4702" y="400"/>
                <a:ext cx="60" cy="114"/>
              </a:xfrm>
              <a:custGeom>
                <a:avLst/>
                <a:gdLst>
                  <a:gd name="T0" fmla="*/ 0 w 60"/>
                  <a:gd name="T1" fmla="*/ 0 h 114"/>
                  <a:gd name="T2" fmla="*/ 0 w 60"/>
                  <a:gd name="T3" fmla="*/ 0 h 114"/>
                  <a:gd name="T4" fmla="*/ 0 w 60"/>
                  <a:gd name="T5" fmla="*/ 32 h 114"/>
                  <a:gd name="T6" fmla="*/ 60 w 60"/>
                  <a:gd name="T7" fmla="*/ 114 h 114"/>
                  <a:gd name="T8" fmla="*/ 60 w 60"/>
                  <a:gd name="T9" fmla="*/ 88 h 114"/>
                  <a:gd name="T10" fmla="*/ 0 w 60"/>
                  <a:gd name="T11" fmla="*/ 0 h 114"/>
                </a:gdLst>
                <a:ahLst/>
                <a:cxnLst>
                  <a:cxn ang="0">
                    <a:pos x="T0" y="T1"/>
                  </a:cxn>
                  <a:cxn ang="0">
                    <a:pos x="T2" y="T3"/>
                  </a:cxn>
                  <a:cxn ang="0">
                    <a:pos x="T4" y="T5"/>
                  </a:cxn>
                  <a:cxn ang="0">
                    <a:pos x="T6" y="T7"/>
                  </a:cxn>
                  <a:cxn ang="0">
                    <a:pos x="T8" y="T9"/>
                  </a:cxn>
                  <a:cxn ang="0">
                    <a:pos x="T10" y="T11"/>
                  </a:cxn>
                </a:cxnLst>
                <a:rect l="0" t="0" r="r" b="b"/>
                <a:pathLst>
                  <a:path w="60" h="114">
                    <a:moveTo>
                      <a:pt x="0" y="0"/>
                    </a:moveTo>
                    <a:lnTo>
                      <a:pt x="0" y="0"/>
                    </a:lnTo>
                    <a:lnTo>
                      <a:pt x="0" y="32"/>
                    </a:lnTo>
                    <a:lnTo>
                      <a:pt x="60" y="114"/>
                    </a:lnTo>
                    <a:lnTo>
                      <a:pt x="60" y="8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6" name="Freeform 520"/>
              <p:cNvSpPr/>
              <p:nvPr/>
            </p:nvSpPr>
            <p:spPr bwMode="auto">
              <a:xfrm>
                <a:off x="4516" y="204"/>
                <a:ext cx="28" cy="86"/>
              </a:xfrm>
              <a:custGeom>
                <a:avLst/>
                <a:gdLst>
                  <a:gd name="T0" fmla="*/ 0 w 28"/>
                  <a:gd name="T1" fmla="*/ 0 h 86"/>
                  <a:gd name="T2" fmla="*/ 0 w 28"/>
                  <a:gd name="T3" fmla="*/ 0 h 86"/>
                  <a:gd name="T4" fmla="*/ 0 w 28"/>
                  <a:gd name="T5" fmla="*/ 50 h 86"/>
                  <a:gd name="T6" fmla="*/ 28 w 28"/>
                  <a:gd name="T7" fmla="*/ 86 h 86"/>
                  <a:gd name="T8" fmla="*/ 28 w 28"/>
                  <a:gd name="T9" fmla="*/ 38 h 86"/>
                  <a:gd name="T10" fmla="*/ 0 w 28"/>
                  <a:gd name="T11" fmla="*/ 0 h 86"/>
                </a:gdLst>
                <a:ahLst/>
                <a:cxnLst>
                  <a:cxn ang="0">
                    <a:pos x="T0" y="T1"/>
                  </a:cxn>
                  <a:cxn ang="0">
                    <a:pos x="T2" y="T3"/>
                  </a:cxn>
                  <a:cxn ang="0">
                    <a:pos x="T4" y="T5"/>
                  </a:cxn>
                  <a:cxn ang="0">
                    <a:pos x="T6" y="T7"/>
                  </a:cxn>
                  <a:cxn ang="0">
                    <a:pos x="T8" y="T9"/>
                  </a:cxn>
                  <a:cxn ang="0">
                    <a:pos x="T10" y="T11"/>
                  </a:cxn>
                </a:cxnLst>
                <a:rect l="0" t="0" r="r" b="b"/>
                <a:pathLst>
                  <a:path w="28" h="86">
                    <a:moveTo>
                      <a:pt x="0" y="0"/>
                    </a:moveTo>
                    <a:lnTo>
                      <a:pt x="0" y="0"/>
                    </a:lnTo>
                    <a:lnTo>
                      <a:pt x="0" y="50"/>
                    </a:lnTo>
                    <a:lnTo>
                      <a:pt x="28" y="86"/>
                    </a:lnTo>
                    <a:lnTo>
                      <a:pt x="28" y="3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7" name="Freeform 521"/>
              <p:cNvSpPr/>
              <p:nvPr/>
            </p:nvSpPr>
            <p:spPr bwMode="auto">
              <a:xfrm>
                <a:off x="4516" y="204"/>
                <a:ext cx="28" cy="86"/>
              </a:xfrm>
              <a:custGeom>
                <a:avLst/>
                <a:gdLst>
                  <a:gd name="T0" fmla="*/ 0 w 28"/>
                  <a:gd name="T1" fmla="*/ 0 h 86"/>
                  <a:gd name="T2" fmla="*/ 0 w 28"/>
                  <a:gd name="T3" fmla="*/ 0 h 86"/>
                  <a:gd name="T4" fmla="*/ 0 w 28"/>
                  <a:gd name="T5" fmla="*/ 50 h 86"/>
                  <a:gd name="T6" fmla="*/ 28 w 28"/>
                  <a:gd name="T7" fmla="*/ 86 h 86"/>
                  <a:gd name="T8" fmla="*/ 28 w 28"/>
                  <a:gd name="T9" fmla="*/ 38 h 86"/>
                  <a:gd name="T10" fmla="*/ 0 w 28"/>
                  <a:gd name="T11" fmla="*/ 0 h 86"/>
                </a:gdLst>
                <a:ahLst/>
                <a:cxnLst>
                  <a:cxn ang="0">
                    <a:pos x="T0" y="T1"/>
                  </a:cxn>
                  <a:cxn ang="0">
                    <a:pos x="T2" y="T3"/>
                  </a:cxn>
                  <a:cxn ang="0">
                    <a:pos x="T4" y="T5"/>
                  </a:cxn>
                  <a:cxn ang="0">
                    <a:pos x="T6" y="T7"/>
                  </a:cxn>
                  <a:cxn ang="0">
                    <a:pos x="T8" y="T9"/>
                  </a:cxn>
                  <a:cxn ang="0">
                    <a:pos x="T10" y="T11"/>
                  </a:cxn>
                </a:cxnLst>
                <a:rect l="0" t="0" r="r" b="b"/>
                <a:pathLst>
                  <a:path w="28" h="86">
                    <a:moveTo>
                      <a:pt x="0" y="0"/>
                    </a:moveTo>
                    <a:lnTo>
                      <a:pt x="0" y="0"/>
                    </a:lnTo>
                    <a:lnTo>
                      <a:pt x="0" y="50"/>
                    </a:lnTo>
                    <a:lnTo>
                      <a:pt x="28" y="86"/>
                    </a:lnTo>
                    <a:lnTo>
                      <a:pt x="28" y="3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8" name="Freeform 522"/>
              <p:cNvSpPr/>
              <p:nvPr/>
            </p:nvSpPr>
            <p:spPr bwMode="auto">
              <a:xfrm>
                <a:off x="4568" y="276"/>
                <a:ext cx="90" cy="162"/>
              </a:xfrm>
              <a:custGeom>
                <a:avLst/>
                <a:gdLst>
                  <a:gd name="T0" fmla="*/ 0 w 90"/>
                  <a:gd name="T1" fmla="*/ 0 h 162"/>
                  <a:gd name="T2" fmla="*/ 0 w 90"/>
                  <a:gd name="T3" fmla="*/ 0 h 162"/>
                  <a:gd name="T4" fmla="*/ 0 w 90"/>
                  <a:gd name="T5" fmla="*/ 44 h 162"/>
                  <a:gd name="T6" fmla="*/ 90 w 90"/>
                  <a:gd name="T7" fmla="*/ 162 h 162"/>
                  <a:gd name="T8" fmla="*/ 90 w 90"/>
                  <a:gd name="T9" fmla="*/ 126 h 162"/>
                  <a:gd name="T10" fmla="*/ 0 w 90"/>
                  <a:gd name="T11" fmla="*/ 0 h 162"/>
                </a:gdLst>
                <a:ahLst/>
                <a:cxnLst>
                  <a:cxn ang="0">
                    <a:pos x="T0" y="T1"/>
                  </a:cxn>
                  <a:cxn ang="0">
                    <a:pos x="T2" y="T3"/>
                  </a:cxn>
                  <a:cxn ang="0">
                    <a:pos x="T4" y="T5"/>
                  </a:cxn>
                  <a:cxn ang="0">
                    <a:pos x="T6" y="T7"/>
                  </a:cxn>
                  <a:cxn ang="0">
                    <a:pos x="T8" y="T9"/>
                  </a:cxn>
                  <a:cxn ang="0">
                    <a:pos x="T10" y="T11"/>
                  </a:cxn>
                </a:cxnLst>
                <a:rect l="0" t="0" r="r" b="b"/>
                <a:pathLst>
                  <a:path w="90" h="162">
                    <a:moveTo>
                      <a:pt x="0" y="0"/>
                    </a:moveTo>
                    <a:lnTo>
                      <a:pt x="0" y="0"/>
                    </a:lnTo>
                    <a:lnTo>
                      <a:pt x="0" y="44"/>
                    </a:lnTo>
                    <a:lnTo>
                      <a:pt x="90" y="162"/>
                    </a:lnTo>
                    <a:lnTo>
                      <a:pt x="90" y="1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9" name="Freeform 523"/>
              <p:cNvSpPr/>
              <p:nvPr/>
            </p:nvSpPr>
            <p:spPr bwMode="auto">
              <a:xfrm>
                <a:off x="4568" y="276"/>
                <a:ext cx="90" cy="162"/>
              </a:xfrm>
              <a:custGeom>
                <a:avLst/>
                <a:gdLst>
                  <a:gd name="T0" fmla="*/ 0 w 90"/>
                  <a:gd name="T1" fmla="*/ 0 h 162"/>
                  <a:gd name="T2" fmla="*/ 0 w 90"/>
                  <a:gd name="T3" fmla="*/ 0 h 162"/>
                  <a:gd name="T4" fmla="*/ 0 w 90"/>
                  <a:gd name="T5" fmla="*/ 44 h 162"/>
                  <a:gd name="T6" fmla="*/ 90 w 90"/>
                  <a:gd name="T7" fmla="*/ 162 h 162"/>
                  <a:gd name="T8" fmla="*/ 90 w 90"/>
                  <a:gd name="T9" fmla="*/ 126 h 162"/>
                  <a:gd name="T10" fmla="*/ 0 w 90"/>
                  <a:gd name="T11" fmla="*/ 0 h 162"/>
                </a:gdLst>
                <a:ahLst/>
                <a:cxnLst>
                  <a:cxn ang="0">
                    <a:pos x="T0" y="T1"/>
                  </a:cxn>
                  <a:cxn ang="0">
                    <a:pos x="T2" y="T3"/>
                  </a:cxn>
                  <a:cxn ang="0">
                    <a:pos x="T4" y="T5"/>
                  </a:cxn>
                  <a:cxn ang="0">
                    <a:pos x="T6" y="T7"/>
                  </a:cxn>
                  <a:cxn ang="0">
                    <a:pos x="T8" y="T9"/>
                  </a:cxn>
                  <a:cxn ang="0">
                    <a:pos x="T10" y="T11"/>
                  </a:cxn>
                </a:cxnLst>
                <a:rect l="0" t="0" r="r" b="b"/>
                <a:pathLst>
                  <a:path w="90" h="162">
                    <a:moveTo>
                      <a:pt x="0" y="0"/>
                    </a:moveTo>
                    <a:lnTo>
                      <a:pt x="0" y="0"/>
                    </a:lnTo>
                    <a:lnTo>
                      <a:pt x="0" y="44"/>
                    </a:lnTo>
                    <a:lnTo>
                      <a:pt x="90" y="162"/>
                    </a:lnTo>
                    <a:lnTo>
                      <a:pt x="90" y="1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0" name="Freeform 524"/>
              <p:cNvSpPr/>
              <p:nvPr/>
            </p:nvSpPr>
            <p:spPr bwMode="auto">
              <a:xfrm>
                <a:off x="4682" y="436"/>
                <a:ext cx="14" cy="52"/>
              </a:xfrm>
              <a:custGeom>
                <a:avLst/>
                <a:gdLst>
                  <a:gd name="T0" fmla="*/ 0 w 14"/>
                  <a:gd name="T1" fmla="*/ 0 h 52"/>
                  <a:gd name="T2" fmla="*/ 0 w 14"/>
                  <a:gd name="T3" fmla="*/ 0 h 52"/>
                  <a:gd name="T4" fmla="*/ 0 w 14"/>
                  <a:gd name="T5" fmla="*/ 32 h 52"/>
                  <a:gd name="T6" fmla="*/ 14 w 14"/>
                  <a:gd name="T7" fmla="*/ 52 h 52"/>
                  <a:gd name="T8" fmla="*/ 14 w 14"/>
                  <a:gd name="T9" fmla="*/ 52 h 52"/>
                  <a:gd name="T10" fmla="*/ 14 w 14"/>
                  <a:gd name="T11" fmla="*/ 20 h 52"/>
                  <a:gd name="T12" fmla="*/ 0 w 14"/>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0" y="0"/>
                    </a:moveTo>
                    <a:lnTo>
                      <a:pt x="0" y="0"/>
                    </a:lnTo>
                    <a:lnTo>
                      <a:pt x="0" y="32"/>
                    </a:lnTo>
                    <a:lnTo>
                      <a:pt x="14" y="52"/>
                    </a:lnTo>
                    <a:lnTo>
                      <a:pt x="14" y="52"/>
                    </a:lnTo>
                    <a:lnTo>
                      <a:pt x="14"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1" name="Freeform 525"/>
              <p:cNvSpPr/>
              <p:nvPr/>
            </p:nvSpPr>
            <p:spPr bwMode="auto">
              <a:xfrm>
                <a:off x="4682" y="436"/>
                <a:ext cx="14" cy="52"/>
              </a:xfrm>
              <a:custGeom>
                <a:avLst/>
                <a:gdLst>
                  <a:gd name="T0" fmla="*/ 0 w 14"/>
                  <a:gd name="T1" fmla="*/ 0 h 52"/>
                  <a:gd name="T2" fmla="*/ 0 w 14"/>
                  <a:gd name="T3" fmla="*/ 0 h 52"/>
                  <a:gd name="T4" fmla="*/ 0 w 14"/>
                  <a:gd name="T5" fmla="*/ 32 h 52"/>
                  <a:gd name="T6" fmla="*/ 14 w 14"/>
                  <a:gd name="T7" fmla="*/ 52 h 52"/>
                  <a:gd name="T8" fmla="*/ 14 w 14"/>
                  <a:gd name="T9" fmla="*/ 52 h 52"/>
                  <a:gd name="T10" fmla="*/ 14 w 14"/>
                  <a:gd name="T11" fmla="*/ 20 h 52"/>
                  <a:gd name="T12" fmla="*/ 0 w 14"/>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0" y="0"/>
                    </a:moveTo>
                    <a:lnTo>
                      <a:pt x="0" y="0"/>
                    </a:lnTo>
                    <a:lnTo>
                      <a:pt x="0" y="32"/>
                    </a:lnTo>
                    <a:lnTo>
                      <a:pt x="14" y="52"/>
                    </a:lnTo>
                    <a:lnTo>
                      <a:pt x="14" y="52"/>
                    </a:lnTo>
                    <a:lnTo>
                      <a:pt x="14"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2" name="Freeform 526"/>
              <p:cNvSpPr/>
              <p:nvPr/>
            </p:nvSpPr>
            <p:spPr bwMode="auto">
              <a:xfrm>
                <a:off x="4720" y="490"/>
                <a:ext cx="42" cy="82"/>
              </a:xfrm>
              <a:custGeom>
                <a:avLst/>
                <a:gdLst>
                  <a:gd name="T0" fmla="*/ 0 w 42"/>
                  <a:gd name="T1" fmla="*/ 0 h 82"/>
                  <a:gd name="T2" fmla="*/ 0 w 42"/>
                  <a:gd name="T3" fmla="*/ 30 h 82"/>
                  <a:gd name="T4" fmla="*/ 42 w 42"/>
                  <a:gd name="T5" fmla="*/ 82 h 82"/>
                  <a:gd name="T6" fmla="*/ 42 w 42"/>
                  <a:gd name="T7" fmla="*/ 82 h 82"/>
                  <a:gd name="T8" fmla="*/ 42 w 42"/>
                  <a:gd name="T9" fmla="*/ 58 h 82"/>
                  <a:gd name="T10" fmla="*/ 0 w 42"/>
                  <a:gd name="T11" fmla="*/ 0 h 82"/>
                </a:gdLst>
                <a:ahLst/>
                <a:cxnLst>
                  <a:cxn ang="0">
                    <a:pos x="T0" y="T1"/>
                  </a:cxn>
                  <a:cxn ang="0">
                    <a:pos x="T2" y="T3"/>
                  </a:cxn>
                  <a:cxn ang="0">
                    <a:pos x="T4" y="T5"/>
                  </a:cxn>
                  <a:cxn ang="0">
                    <a:pos x="T6" y="T7"/>
                  </a:cxn>
                  <a:cxn ang="0">
                    <a:pos x="T8" y="T9"/>
                  </a:cxn>
                  <a:cxn ang="0">
                    <a:pos x="T10" y="T11"/>
                  </a:cxn>
                </a:cxnLst>
                <a:rect l="0" t="0" r="r" b="b"/>
                <a:pathLst>
                  <a:path w="42" h="82">
                    <a:moveTo>
                      <a:pt x="0" y="0"/>
                    </a:moveTo>
                    <a:lnTo>
                      <a:pt x="0" y="30"/>
                    </a:lnTo>
                    <a:lnTo>
                      <a:pt x="42" y="82"/>
                    </a:lnTo>
                    <a:lnTo>
                      <a:pt x="42" y="82"/>
                    </a:lnTo>
                    <a:lnTo>
                      <a:pt x="42" y="5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3" name="Freeform 527"/>
              <p:cNvSpPr/>
              <p:nvPr/>
            </p:nvSpPr>
            <p:spPr bwMode="auto">
              <a:xfrm>
                <a:off x="4720" y="490"/>
                <a:ext cx="42" cy="82"/>
              </a:xfrm>
              <a:custGeom>
                <a:avLst/>
                <a:gdLst>
                  <a:gd name="T0" fmla="*/ 0 w 42"/>
                  <a:gd name="T1" fmla="*/ 0 h 82"/>
                  <a:gd name="T2" fmla="*/ 0 w 42"/>
                  <a:gd name="T3" fmla="*/ 30 h 82"/>
                  <a:gd name="T4" fmla="*/ 42 w 42"/>
                  <a:gd name="T5" fmla="*/ 82 h 82"/>
                  <a:gd name="T6" fmla="*/ 42 w 42"/>
                  <a:gd name="T7" fmla="*/ 82 h 82"/>
                  <a:gd name="T8" fmla="*/ 42 w 42"/>
                  <a:gd name="T9" fmla="*/ 58 h 82"/>
                  <a:gd name="T10" fmla="*/ 0 w 42"/>
                  <a:gd name="T11" fmla="*/ 0 h 82"/>
                </a:gdLst>
                <a:ahLst/>
                <a:cxnLst>
                  <a:cxn ang="0">
                    <a:pos x="T0" y="T1"/>
                  </a:cxn>
                  <a:cxn ang="0">
                    <a:pos x="T2" y="T3"/>
                  </a:cxn>
                  <a:cxn ang="0">
                    <a:pos x="T4" y="T5"/>
                  </a:cxn>
                  <a:cxn ang="0">
                    <a:pos x="T6" y="T7"/>
                  </a:cxn>
                  <a:cxn ang="0">
                    <a:pos x="T8" y="T9"/>
                  </a:cxn>
                  <a:cxn ang="0">
                    <a:pos x="T10" y="T11"/>
                  </a:cxn>
                </a:cxnLst>
                <a:rect l="0" t="0" r="r" b="b"/>
                <a:pathLst>
                  <a:path w="42" h="82">
                    <a:moveTo>
                      <a:pt x="0" y="0"/>
                    </a:moveTo>
                    <a:lnTo>
                      <a:pt x="0" y="30"/>
                    </a:lnTo>
                    <a:lnTo>
                      <a:pt x="42" y="82"/>
                    </a:lnTo>
                    <a:lnTo>
                      <a:pt x="42" y="82"/>
                    </a:lnTo>
                    <a:lnTo>
                      <a:pt x="42" y="5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4" name="Freeform 528"/>
              <p:cNvSpPr/>
              <p:nvPr/>
            </p:nvSpPr>
            <p:spPr bwMode="auto">
              <a:xfrm>
                <a:off x="4516" y="294"/>
                <a:ext cx="78" cy="140"/>
              </a:xfrm>
              <a:custGeom>
                <a:avLst/>
                <a:gdLst>
                  <a:gd name="T0" fmla="*/ 0 w 78"/>
                  <a:gd name="T1" fmla="*/ 0 h 140"/>
                  <a:gd name="T2" fmla="*/ 0 w 78"/>
                  <a:gd name="T3" fmla="*/ 0 h 140"/>
                  <a:gd name="T4" fmla="*/ 0 w 78"/>
                  <a:gd name="T5" fmla="*/ 50 h 140"/>
                  <a:gd name="T6" fmla="*/ 78 w 78"/>
                  <a:gd name="T7" fmla="*/ 140 h 140"/>
                  <a:gd name="T8" fmla="*/ 78 w 78"/>
                  <a:gd name="T9" fmla="*/ 98 h 140"/>
                  <a:gd name="T10" fmla="*/ 0 w 78"/>
                  <a:gd name="T11" fmla="*/ 0 h 140"/>
                </a:gdLst>
                <a:ahLst/>
                <a:cxnLst>
                  <a:cxn ang="0">
                    <a:pos x="T0" y="T1"/>
                  </a:cxn>
                  <a:cxn ang="0">
                    <a:pos x="T2" y="T3"/>
                  </a:cxn>
                  <a:cxn ang="0">
                    <a:pos x="T4" y="T5"/>
                  </a:cxn>
                  <a:cxn ang="0">
                    <a:pos x="T6" y="T7"/>
                  </a:cxn>
                  <a:cxn ang="0">
                    <a:pos x="T8" y="T9"/>
                  </a:cxn>
                  <a:cxn ang="0">
                    <a:pos x="T10" y="T11"/>
                  </a:cxn>
                </a:cxnLst>
                <a:rect l="0" t="0" r="r" b="b"/>
                <a:pathLst>
                  <a:path w="78" h="140">
                    <a:moveTo>
                      <a:pt x="0" y="0"/>
                    </a:moveTo>
                    <a:lnTo>
                      <a:pt x="0" y="0"/>
                    </a:lnTo>
                    <a:lnTo>
                      <a:pt x="0" y="50"/>
                    </a:lnTo>
                    <a:lnTo>
                      <a:pt x="78" y="140"/>
                    </a:lnTo>
                    <a:lnTo>
                      <a:pt x="78" y="9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5" name="Freeform 529"/>
              <p:cNvSpPr/>
              <p:nvPr/>
            </p:nvSpPr>
            <p:spPr bwMode="auto">
              <a:xfrm>
                <a:off x="4516" y="294"/>
                <a:ext cx="78" cy="140"/>
              </a:xfrm>
              <a:custGeom>
                <a:avLst/>
                <a:gdLst>
                  <a:gd name="T0" fmla="*/ 0 w 78"/>
                  <a:gd name="T1" fmla="*/ 0 h 140"/>
                  <a:gd name="T2" fmla="*/ 0 w 78"/>
                  <a:gd name="T3" fmla="*/ 0 h 140"/>
                  <a:gd name="T4" fmla="*/ 0 w 78"/>
                  <a:gd name="T5" fmla="*/ 50 h 140"/>
                  <a:gd name="T6" fmla="*/ 78 w 78"/>
                  <a:gd name="T7" fmla="*/ 140 h 140"/>
                  <a:gd name="T8" fmla="*/ 78 w 78"/>
                  <a:gd name="T9" fmla="*/ 98 h 140"/>
                  <a:gd name="T10" fmla="*/ 0 w 78"/>
                  <a:gd name="T11" fmla="*/ 0 h 140"/>
                </a:gdLst>
                <a:ahLst/>
                <a:cxnLst>
                  <a:cxn ang="0">
                    <a:pos x="T0" y="T1"/>
                  </a:cxn>
                  <a:cxn ang="0">
                    <a:pos x="T2" y="T3"/>
                  </a:cxn>
                  <a:cxn ang="0">
                    <a:pos x="T4" y="T5"/>
                  </a:cxn>
                  <a:cxn ang="0">
                    <a:pos x="T6" y="T7"/>
                  </a:cxn>
                  <a:cxn ang="0">
                    <a:pos x="T8" y="T9"/>
                  </a:cxn>
                  <a:cxn ang="0">
                    <a:pos x="T10" y="T11"/>
                  </a:cxn>
                </a:cxnLst>
                <a:rect l="0" t="0" r="r" b="b"/>
                <a:pathLst>
                  <a:path w="78" h="140">
                    <a:moveTo>
                      <a:pt x="0" y="0"/>
                    </a:moveTo>
                    <a:lnTo>
                      <a:pt x="0" y="0"/>
                    </a:lnTo>
                    <a:lnTo>
                      <a:pt x="0" y="50"/>
                    </a:lnTo>
                    <a:lnTo>
                      <a:pt x="78" y="140"/>
                    </a:lnTo>
                    <a:lnTo>
                      <a:pt x="78" y="9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6" name="Freeform 530"/>
              <p:cNvSpPr/>
              <p:nvPr/>
            </p:nvSpPr>
            <p:spPr bwMode="auto">
              <a:xfrm>
                <a:off x="4618" y="422"/>
                <a:ext cx="18" cy="62"/>
              </a:xfrm>
              <a:custGeom>
                <a:avLst/>
                <a:gdLst>
                  <a:gd name="T0" fmla="*/ 0 w 18"/>
                  <a:gd name="T1" fmla="*/ 0 h 62"/>
                  <a:gd name="T2" fmla="*/ 0 w 18"/>
                  <a:gd name="T3" fmla="*/ 40 h 62"/>
                  <a:gd name="T4" fmla="*/ 18 w 18"/>
                  <a:gd name="T5" fmla="*/ 62 h 62"/>
                  <a:gd name="T6" fmla="*/ 18 w 18"/>
                  <a:gd name="T7" fmla="*/ 62 h 62"/>
                  <a:gd name="T8" fmla="*/ 16 w 18"/>
                  <a:gd name="T9" fmla="*/ 58 h 62"/>
                  <a:gd name="T10" fmla="*/ 16 w 18"/>
                  <a:gd name="T11" fmla="*/ 22 h 62"/>
                  <a:gd name="T12" fmla="*/ 0 w 1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8" h="62">
                    <a:moveTo>
                      <a:pt x="0" y="0"/>
                    </a:moveTo>
                    <a:lnTo>
                      <a:pt x="0" y="40"/>
                    </a:lnTo>
                    <a:lnTo>
                      <a:pt x="18" y="62"/>
                    </a:lnTo>
                    <a:lnTo>
                      <a:pt x="18" y="62"/>
                    </a:lnTo>
                    <a:lnTo>
                      <a:pt x="16" y="58"/>
                    </a:lnTo>
                    <a:lnTo>
                      <a:pt x="16"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7" name="Freeform 531"/>
              <p:cNvSpPr/>
              <p:nvPr/>
            </p:nvSpPr>
            <p:spPr bwMode="auto">
              <a:xfrm>
                <a:off x="4618" y="422"/>
                <a:ext cx="18" cy="62"/>
              </a:xfrm>
              <a:custGeom>
                <a:avLst/>
                <a:gdLst>
                  <a:gd name="T0" fmla="*/ 0 w 18"/>
                  <a:gd name="T1" fmla="*/ 0 h 62"/>
                  <a:gd name="T2" fmla="*/ 0 w 18"/>
                  <a:gd name="T3" fmla="*/ 40 h 62"/>
                  <a:gd name="T4" fmla="*/ 18 w 18"/>
                  <a:gd name="T5" fmla="*/ 62 h 62"/>
                  <a:gd name="T6" fmla="*/ 18 w 18"/>
                  <a:gd name="T7" fmla="*/ 62 h 62"/>
                  <a:gd name="T8" fmla="*/ 16 w 18"/>
                  <a:gd name="T9" fmla="*/ 58 h 62"/>
                  <a:gd name="T10" fmla="*/ 16 w 18"/>
                  <a:gd name="T11" fmla="*/ 22 h 62"/>
                  <a:gd name="T12" fmla="*/ 0 w 1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8" h="62">
                    <a:moveTo>
                      <a:pt x="0" y="0"/>
                    </a:moveTo>
                    <a:lnTo>
                      <a:pt x="0" y="40"/>
                    </a:lnTo>
                    <a:lnTo>
                      <a:pt x="18" y="62"/>
                    </a:lnTo>
                    <a:lnTo>
                      <a:pt x="18" y="62"/>
                    </a:lnTo>
                    <a:lnTo>
                      <a:pt x="16" y="58"/>
                    </a:lnTo>
                    <a:lnTo>
                      <a:pt x="16"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8" name="Freeform 532"/>
              <p:cNvSpPr/>
              <p:nvPr/>
            </p:nvSpPr>
            <p:spPr bwMode="auto">
              <a:xfrm>
                <a:off x="4658" y="474"/>
                <a:ext cx="50" cy="94"/>
              </a:xfrm>
              <a:custGeom>
                <a:avLst/>
                <a:gdLst>
                  <a:gd name="T0" fmla="*/ 0 w 50"/>
                  <a:gd name="T1" fmla="*/ 0 h 94"/>
                  <a:gd name="T2" fmla="*/ 0 w 50"/>
                  <a:gd name="T3" fmla="*/ 36 h 94"/>
                  <a:gd name="T4" fmla="*/ 50 w 50"/>
                  <a:gd name="T5" fmla="*/ 94 h 94"/>
                  <a:gd name="T6" fmla="*/ 50 w 50"/>
                  <a:gd name="T7" fmla="*/ 94 h 94"/>
                  <a:gd name="T8" fmla="*/ 50 w 50"/>
                  <a:gd name="T9" fmla="*/ 64 h 94"/>
                  <a:gd name="T10" fmla="*/ 0 w 50"/>
                  <a:gd name="T11" fmla="*/ 0 h 94"/>
                </a:gdLst>
                <a:ahLst/>
                <a:cxnLst>
                  <a:cxn ang="0">
                    <a:pos x="T0" y="T1"/>
                  </a:cxn>
                  <a:cxn ang="0">
                    <a:pos x="T2" y="T3"/>
                  </a:cxn>
                  <a:cxn ang="0">
                    <a:pos x="T4" y="T5"/>
                  </a:cxn>
                  <a:cxn ang="0">
                    <a:pos x="T6" y="T7"/>
                  </a:cxn>
                  <a:cxn ang="0">
                    <a:pos x="T8" y="T9"/>
                  </a:cxn>
                  <a:cxn ang="0">
                    <a:pos x="T10" y="T11"/>
                  </a:cxn>
                </a:cxnLst>
                <a:rect l="0" t="0" r="r" b="b"/>
                <a:pathLst>
                  <a:path w="50" h="94">
                    <a:moveTo>
                      <a:pt x="0" y="0"/>
                    </a:moveTo>
                    <a:lnTo>
                      <a:pt x="0" y="36"/>
                    </a:lnTo>
                    <a:lnTo>
                      <a:pt x="50" y="94"/>
                    </a:lnTo>
                    <a:lnTo>
                      <a:pt x="50" y="94"/>
                    </a:lnTo>
                    <a:lnTo>
                      <a:pt x="50" y="6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9" name="Freeform 533"/>
              <p:cNvSpPr/>
              <p:nvPr/>
            </p:nvSpPr>
            <p:spPr bwMode="auto">
              <a:xfrm>
                <a:off x="4658" y="474"/>
                <a:ext cx="50" cy="94"/>
              </a:xfrm>
              <a:custGeom>
                <a:avLst/>
                <a:gdLst>
                  <a:gd name="T0" fmla="*/ 0 w 50"/>
                  <a:gd name="T1" fmla="*/ 0 h 94"/>
                  <a:gd name="T2" fmla="*/ 0 w 50"/>
                  <a:gd name="T3" fmla="*/ 36 h 94"/>
                  <a:gd name="T4" fmla="*/ 50 w 50"/>
                  <a:gd name="T5" fmla="*/ 94 h 94"/>
                  <a:gd name="T6" fmla="*/ 50 w 50"/>
                  <a:gd name="T7" fmla="*/ 94 h 94"/>
                  <a:gd name="T8" fmla="*/ 50 w 50"/>
                  <a:gd name="T9" fmla="*/ 64 h 94"/>
                  <a:gd name="T10" fmla="*/ 0 w 50"/>
                  <a:gd name="T11" fmla="*/ 0 h 94"/>
                </a:gdLst>
                <a:ahLst/>
                <a:cxnLst>
                  <a:cxn ang="0">
                    <a:pos x="T0" y="T1"/>
                  </a:cxn>
                  <a:cxn ang="0">
                    <a:pos x="T2" y="T3"/>
                  </a:cxn>
                  <a:cxn ang="0">
                    <a:pos x="T4" y="T5"/>
                  </a:cxn>
                  <a:cxn ang="0">
                    <a:pos x="T6" y="T7"/>
                  </a:cxn>
                  <a:cxn ang="0">
                    <a:pos x="T8" y="T9"/>
                  </a:cxn>
                  <a:cxn ang="0">
                    <a:pos x="T10" y="T11"/>
                  </a:cxn>
                </a:cxnLst>
                <a:rect l="0" t="0" r="r" b="b"/>
                <a:pathLst>
                  <a:path w="50" h="94">
                    <a:moveTo>
                      <a:pt x="0" y="0"/>
                    </a:moveTo>
                    <a:lnTo>
                      <a:pt x="0" y="36"/>
                    </a:lnTo>
                    <a:lnTo>
                      <a:pt x="50" y="94"/>
                    </a:lnTo>
                    <a:lnTo>
                      <a:pt x="50" y="94"/>
                    </a:lnTo>
                    <a:lnTo>
                      <a:pt x="50" y="6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0" name="Freeform 534"/>
              <p:cNvSpPr/>
              <p:nvPr/>
            </p:nvSpPr>
            <p:spPr bwMode="auto">
              <a:xfrm>
                <a:off x="4608" y="480"/>
                <a:ext cx="50" cy="96"/>
              </a:xfrm>
              <a:custGeom>
                <a:avLst/>
                <a:gdLst>
                  <a:gd name="T0" fmla="*/ 0 w 50"/>
                  <a:gd name="T1" fmla="*/ 0 h 96"/>
                  <a:gd name="T2" fmla="*/ 0 w 50"/>
                  <a:gd name="T3" fmla="*/ 36 h 96"/>
                  <a:gd name="T4" fmla="*/ 50 w 50"/>
                  <a:gd name="T5" fmla="*/ 96 h 96"/>
                  <a:gd name="T6" fmla="*/ 50 w 50"/>
                  <a:gd name="T7" fmla="*/ 66 h 96"/>
                  <a:gd name="T8" fmla="*/ 0 w 50"/>
                  <a:gd name="T9" fmla="*/ 0 h 96"/>
                </a:gdLst>
                <a:ahLst/>
                <a:cxnLst>
                  <a:cxn ang="0">
                    <a:pos x="T0" y="T1"/>
                  </a:cxn>
                  <a:cxn ang="0">
                    <a:pos x="T2" y="T3"/>
                  </a:cxn>
                  <a:cxn ang="0">
                    <a:pos x="T4" y="T5"/>
                  </a:cxn>
                  <a:cxn ang="0">
                    <a:pos x="T6" y="T7"/>
                  </a:cxn>
                  <a:cxn ang="0">
                    <a:pos x="T8" y="T9"/>
                  </a:cxn>
                </a:cxnLst>
                <a:rect l="0" t="0" r="r" b="b"/>
                <a:pathLst>
                  <a:path w="50" h="96">
                    <a:moveTo>
                      <a:pt x="0" y="0"/>
                    </a:moveTo>
                    <a:lnTo>
                      <a:pt x="0" y="36"/>
                    </a:lnTo>
                    <a:lnTo>
                      <a:pt x="50" y="96"/>
                    </a:lnTo>
                    <a:lnTo>
                      <a:pt x="50" y="6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1" name="Freeform 535"/>
              <p:cNvSpPr/>
              <p:nvPr/>
            </p:nvSpPr>
            <p:spPr bwMode="auto">
              <a:xfrm>
                <a:off x="4608" y="480"/>
                <a:ext cx="50" cy="96"/>
              </a:xfrm>
              <a:custGeom>
                <a:avLst/>
                <a:gdLst>
                  <a:gd name="T0" fmla="*/ 0 w 50"/>
                  <a:gd name="T1" fmla="*/ 0 h 96"/>
                  <a:gd name="T2" fmla="*/ 0 w 50"/>
                  <a:gd name="T3" fmla="*/ 36 h 96"/>
                  <a:gd name="T4" fmla="*/ 50 w 50"/>
                  <a:gd name="T5" fmla="*/ 96 h 96"/>
                  <a:gd name="T6" fmla="*/ 50 w 50"/>
                  <a:gd name="T7" fmla="*/ 66 h 96"/>
                  <a:gd name="T8" fmla="*/ 0 w 50"/>
                  <a:gd name="T9" fmla="*/ 0 h 96"/>
                </a:gdLst>
                <a:ahLst/>
                <a:cxnLst>
                  <a:cxn ang="0">
                    <a:pos x="T0" y="T1"/>
                  </a:cxn>
                  <a:cxn ang="0">
                    <a:pos x="T2" y="T3"/>
                  </a:cxn>
                  <a:cxn ang="0">
                    <a:pos x="T4" y="T5"/>
                  </a:cxn>
                  <a:cxn ang="0">
                    <a:pos x="T6" y="T7"/>
                  </a:cxn>
                  <a:cxn ang="0">
                    <a:pos x="T8" y="T9"/>
                  </a:cxn>
                </a:cxnLst>
                <a:rect l="0" t="0" r="r" b="b"/>
                <a:pathLst>
                  <a:path w="50" h="96">
                    <a:moveTo>
                      <a:pt x="0" y="0"/>
                    </a:moveTo>
                    <a:lnTo>
                      <a:pt x="0" y="36"/>
                    </a:lnTo>
                    <a:lnTo>
                      <a:pt x="50" y="96"/>
                    </a:lnTo>
                    <a:lnTo>
                      <a:pt x="50" y="6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2" name="Freeform 536"/>
              <p:cNvSpPr/>
              <p:nvPr/>
            </p:nvSpPr>
            <p:spPr bwMode="auto">
              <a:xfrm>
                <a:off x="4732" y="568"/>
                <a:ext cx="30" cy="63"/>
              </a:xfrm>
              <a:custGeom>
                <a:avLst/>
                <a:gdLst>
                  <a:gd name="T0" fmla="*/ 0 w 30"/>
                  <a:gd name="T1" fmla="*/ 0 h 63"/>
                  <a:gd name="T2" fmla="*/ 0 w 30"/>
                  <a:gd name="T3" fmla="*/ 0 h 63"/>
                  <a:gd name="T4" fmla="*/ 0 w 30"/>
                  <a:gd name="T5" fmla="*/ 28 h 63"/>
                  <a:gd name="T6" fmla="*/ 30 w 30"/>
                  <a:gd name="T7" fmla="*/ 63 h 63"/>
                  <a:gd name="T8" fmla="*/ 30 w 30"/>
                  <a:gd name="T9" fmla="*/ 63 h 63"/>
                  <a:gd name="T10" fmla="*/ 30 w 30"/>
                  <a:gd name="T11" fmla="*/ 38 h 63"/>
                  <a:gd name="T12" fmla="*/ 0 w 30"/>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0" h="63">
                    <a:moveTo>
                      <a:pt x="0" y="0"/>
                    </a:moveTo>
                    <a:lnTo>
                      <a:pt x="0" y="0"/>
                    </a:lnTo>
                    <a:lnTo>
                      <a:pt x="0" y="28"/>
                    </a:lnTo>
                    <a:lnTo>
                      <a:pt x="30" y="63"/>
                    </a:lnTo>
                    <a:lnTo>
                      <a:pt x="30" y="63"/>
                    </a:lnTo>
                    <a:lnTo>
                      <a:pt x="30" y="3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3" name="Freeform 537"/>
              <p:cNvSpPr/>
              <p:nvPr/>
            </p:nvSpPr>
            <p:spPr bwMode="auto">
              <a:xfrm>
                <a:off x="4732" y="568"/>
                <a:ext cx="30" cy="63"/>
              </a:xfrm>
              <a:custGeom>
                <a:avLst/>
                <a:gdLst>
                  <a:gd name="T0" fmla="*/ 0 w 30"/>
                  <a:gd name="T1" fmla="*/ 0 h 63"/>
                  <a:gd name="T2" fmla="*/ 0 w 30"/>
                  <a:gd name="T3" fmla="*/ 0 h 63"/>
                  <a:gd name="T4" fmla="*/ 0 w 30"/>
                  <a:gd name="T5" fmla="*/ 28 h 63"/>
                  <a:gd name="T6" fmla="*/ 30 w 30"/>
                  <a:gd name="T7" fmla="*/ 63 h 63"/>
                  <a:gd name="T8" fmla="*/ 30 w 30"/>
                  <a:gd name="T9" fmla="*/ 63 h 63"/>
                  <a:gd name="T10" fmla="*/ 30 w 30"/>
                  <a:gd name="T11" fmla="*/ 38 h 63"/>
                  <a:gd name="T12" fmla="*/ 0 w 30"/>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0" h="63">
                    <a:moveTo>
                      <a:pt x="0" y="0"/>
                    </a:moveTo>
                    <a:lnTo>
                      <a:pt x="0" y="0"/>
                    </a:lnTo>
                    <a:lnTo>
                      <a:pt x="0" y="28"/>
                    </a:lnTo>
                    <a:lnTo>
                      <a:pt x="30" y="63"/>
                    </a:lnTo>
                    <a:lnTo>
                      <a:pt x="30" y="63"/>
                    </a:lnTo>
                    <a:lnTo>
                      <a:pt x="30" y="3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4" name="Freeform 538"/>
              <p:cNvSpPr/>
              <p:nvPr/>
            </p:nvSpPr>
            <p:spPr bwMode="auto">
              <a:xfrm>
                <a:off x="4516" y="384"/>
                <a:ext cx="30" cy="82"/>
              </a:xfrm>
              <a:custGeom>
                <a:avLst/>
                <a:gdLst>
                  <a:gd name="T0" fmla="*/ 0 w 30"/>
                  <a:gd name="T1" fmla="*/ 0 h 82"/>
                  <a:gd name="T2" fmla="*/ 0 w 30"/>
                  <a:gd name="T3" fmla="*/ 0 h 82"/>
                  <a:gd name="T4" fmla="*/ 0 w 30"/>
                  <a:gd name="T5" fmla="*/ 50 h 82"/>
                  <a:gd name="T6" fmla="*/ 30 w 30"/>
                  <a:gd name="T7" fmla="*/ 82 h 82"/>
                  <a:gd name="T8" fmla="*/ 30 w 30"/>
                  <a:gd name="T9" fmla="*/ 82 h 82"/>
                  <a:gd name="T10" fmla="*/ 30 w 30"/>
                  <a:gd name="T11" fmla="*/ 34 h 82"/>
                  <a:gd name="T12" fmla="*/ 0 w 3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0" h="82">
                    <a:moveTo>
                      <a:pt x="0" y="0"/>
                    </a:moveTo>
                    <a:lnTo>
                      <a:pt x="0" y="0"/>
                    </a:lnTo>
                    <a:lnTo>
                      <a:pt x="0" y="50"/>
                    </a:lnTo>
                    <a:lnTo>
                      <a:pt x="30" y="82"/>
                    </a:lnTo>
                    <a:lnTo>
                      <a:pt x="30" y="82"/>
                    </a:lnTo>
                    <a:lnTo>
                      <a:pt x="30" y="3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5" name="Freeform 539"/>
              <p:cNvSpPr/>
              <p:nvPr/>
            </p:nvSpPr>
            <p:spPr bwMode="auto">
              <a:xfrm>
                <a:off x="4516" y="384"/>
                <a:ext cx="30" cy="82"/>
              </a:xfrm>
              <a:custGeom>
                <a:avLst/>
                <a:gdLst>
                  <a:gd name="T0" fmla="*/ 0 w 30"/>
                  <a:gd name="T1" fmla="*/ 0 h 82"/>
                  <a:gd name="T2" fmla="*/ 0 w 30"/>
                  <a:gd name="T3" fmla="*/ 0 h 82"/>
                  <a:gd name="T4" fmla="*/ 0 w 30"/>
                  <a:gd name="T5" fmla="*/ 50 h 82"/>
                  <a:gd name="T6" fmla="*/ 30 w 30"/>
                  <a:gd name="T7" fmla="*/ 82 h 82"/>
                  <a:gd name="T8" fmla="*/ 30 w 30"/>
                  <a:gd name="T9" fmla="*/ 82 h 82"/>
                  <a:gd name="T10" fmla="*/ 30 w 30"/>
                  <a:gd name="T11" fmla="*/ 34 h 82"/>
                  <a:gd name="T12" fmla="*/ 0 w 3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0" h="82">
                    <a:moveTo>
                      <a:pt x="0" y="0"/>
                    </a:moveTo>
                    <a:lnTo>
                      <a:pt x="0" y="0"/>
                    </a:lnTo>
                    <a:lnTo>
                      <a:pt x="0" y="50"/>
                    </a:lnTo>
                    <a:lnTo>
                      <a:pt x="30" y="82"/>
                    </a:lnTo>
                    <a:lnTo>
                      <a:pt x="30" y="82"/>
                    </a:lnTo>
                    <a:lnTo>
                      <a:pt x="30" y="3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6" name="Freeform 540"/>
              <p:cNvSpPr/>
              <p:nvPr/>
            </p:nvSpPr>
            <p:spPr bwMode="auto">
              <a:xfrm>
                <a:off x="4732" y="633"/>
                <a:ext cx="30" cy="58"/>
              </a:xfrm>
              <a:custGeom>
                <a:avLst/>
                <a:gdLst>
                  <a:gd name="T0" fmla="*/ 0 w 30"/>
                  <a:gd name="T1" fmla="*/ 0 h 58"/>
                  <a:gd name="T2" fmla="*/ 0 w 30"/>
                  <a:gd name="T3" fmla="*/ 0 h 58"/>
                  <a:gd name="T4" fmla="*/ 0 w 30"/>
                  <a:gd name="T5" fmla="*/ 28 h 58"/>
                  <a:gd name="T6" fmla="*/ 30 w 30"/>
                  <a:gd name="T7" fmla="*/ 58 h 58"/>
                  <a:gd name="T8" fmla="*/ 30 w 30"/>
                  <a:gd name="T9" fmla="*/ 58 h 58"/>
                  <a:gd name="T10" fmla="*/ 30 w 30"/>
                  <a:gd name="T11" fmla="*/ 32 h 58"/>
                  <a:gd name="T12" fmla="*/ 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0" y="0"/>
                    </a:moveTo>
                    <a:lnTo>
                      <a:pt x="0" y="0"/>
                    </a:lnTo>
                    <a:lnTo>
                      <a:pt x="0" y="28"/>
                    </a:lnTo>
                    <a:lnTo>
                      <a:pt x="30" y="58"/>
                    </a:lnTo>
                    <a:lnTo>
                      <a:pt x="30" y="58"/>
                    </a:lnTo>
                    <a:lnTo>
                      <a:pt x="3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7" name="Freeform 541"/>
              <p:cNvSpPr/>
              <p:nvPr/>
            </p:nvSpPr>
            <p:spPr bwMode="auto">
              <a:xfrm>
                <a:off x="4732" y="633"/>
                <a:ext cx="30" cy="58"/>
              </a:xfrm>
              <a:custGeom>
                <a:avLst/>
                <a:gdLst>
                  <a:gd name="T0" fmla="*/ 0 w 30"/>
                  <a:gd name="T1" fmla="*/ 0 h 58"/>
                  <a:gd name="T2" fmla="*/ 0 w 30"/>
                  <a:gd name="T3" fmla="*/ 0 h 58"/>
                  <a:gd name="T4" fmla="*/ 0 w 30"/>
                  <a:gd name="T5" fmla="*/ 28 h 58"/>
                  <a:gd name="T6" fmla="*/ 30 w 30"/>
                  <a:gd name="T7" fmla="*/ 58 h 58"/>
                  <a:gd name="T8" fmla="*/ 30 w 30"/>
                  <a:gd name="T9" fmla="*/ 58 h 58"/>
                  <a:gd name="T10" fmla="*/ 30 w 30"/>
                  <a:gd name="T11" fmla="*/ 32 h 58"/>
                  <a:gd name="T12" fmla="*/ 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0" y="0"/>
                    </a:moveTo>
                    <a:lnTo>
                      <a:pt x="0" y="0"/>
                    </a:lnTo>
                    <a:lnTo>
                      <a:pt x="0" y="28"/>
                    </a:lnTo>
                    <a:lnTo>
                      <a:pt x="30" y="58"/>
                    </a:lnTo>
                    <a:lnTo>
                      <a:pt x="30" y="58"/>
                    </a:lnTo>
                    <a:lnTo>
                      <a:pt x="30" y="3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8" name="Freeform 542"/>
              <p:cNvSpPr/>
              <p:nvPr/>
            </p:nvSpPr>
            <p:spPr bwMode="auto">
              <a:xfrm>
                <a:off x="4622" y="582"/>
                <a:ext cx="24" cy="63"/>
              </a:xfrm>
              <a:custGeom>
                <a:avLst/>
                <a:gdLst>
                  <a:gd name="T0" fmla="*/ 0 w 24"/>
                  <a:gd name="T1" fmla="*/ 0 h 63"/>
                  <a:gd name="T2" fmla="*/ 0 w 24"/>
                  <a:gd name="T3" fmla="*/ 0 h 63"/>
                  <a:gd name="T4" fmla="*/ 0 w 24"/>
                  <a:gd name="T5" fmla="*/ 41 h 63"/>
                  <a:gd name="T6" fmla="*/ 24 w 24"/>
                  <a:gd name="T7" fmla="*/ 63 h 63"/>
                  <a:gd name="T8" fmla="*/ 24 w 24"/>
                  <a:gd name="T9" fmla="*/ 24 h 63"/>
                  <a:gd name="T10" fmla="*/ 0 w 24"/>
                  <a:gd name="T11" fmla="*/ 0 h 63"/>
                </a:gdLst>
                <a:ahLst/>
                <a:cxnLst>
                  <a:cxn ang="0">
                    <a:pos x="T0" y="T1"/>
                  </a:cxn>
                  <a:cxn ang="0">
                    <a:pos x="T2" y="T3"/>
                  </a:cxn>
                  <a:cxn ang="0">
                    <a:pos x="T4" y="T5"/>
                  </a:cxn>
                  <a:cxn ang="0">
                    <a:pos x="T6" y="T7"/>
                  </a:cxn>
                  <a:cxn ang="0">
                    <a:pos x="T8" y="T9"/>
                  </a:cxn>
                  <a:cxn ang="0">
                    <a:pos x="T10" y="T11"/>
                  </a:cxn>
                </a:cxnLst>
                <a:rect l="0" t="0" r="r" b="b"/>
                <a:pathLst>
                  <a:path w="24" h="63">
                    <a:moveTo>
                      <a:pt x="0" y="0"/>
                    </a:moveTo>
                    <a:lnTo>
                      <a:pt x="0" y="0"/>
                    </a:lnTo>
                    <a:lnTo>
                      <a:pt x="0" y="41"/>
                    </a:lnTo>
                    <a:lnTo>
                      <a:pt x="24" y="63"/>
                    </a:lnTo>
                    <a:lnTo>
                      <a:pt x="24"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9" name="Freeform 543"/>
              <p:cNvSpPr/>
              <p:nvPr/>
            </p:nvSpPr>
            <p:spPr bwMode="auto">
              <a:xfrm>
                <a:off x="4622" y="582"/>
                <a:ext cx="24" cy="63"/>
              </a:xfrm>
              <a:custGeom>
                <a:avLst/>
                <a:gdLst>
                  <a:gd name="T0" fmla="*/ 0 w 24"/>
                  <a:gd name="T1" fmla="*/ 0 h 63"/>
                  <a:gd name="T2" fmla="*/ 0 w 24"/>
                  <a:gd name="T3" fmla="*/ 0 h 63"/>
                  <a:gd name="T4" fmla="*/ 0 w 24"/>
                  <a:gd name="T5" fmla="*/ 41 h 63"/>
                  <a:gd name="T6" fmla="*/ 24 w 24"/>
                  <a:gd name="T7" fmla="*/ 63 h 63"/>
                  <a:gd name="T8" fmla="*/ 24 w 24"/>
                  <a:gd name="T9" fmla="*/ 24 h 63"/>
                  <a:gd name="T10" fmla="*/ 0 w 24"/>
                  <a:gd name="T11" fmla="*/ 0 h 63"/>
                </a:gdLst>
                <a:ahLst/>
                <a:cxnLst>
                  <a:cxn ang="0">
                    <a:pos x="T0" y="T1"/>
                  </a:cxn>
                  <a:cxn ang="0">
                    <a:pos x="T2" y="T3"/>
                  </a:cxn>
                  <a:cxn ang="0">
                    <a:pos x="T4" y="T5"/>
                  </a:cxn>
                  <a:cxn ang="0">
                    <a:pos x="T6" y="T7"/>
                  </a:cxn>
                  <a:cxn ang="0">
                    <a:pos x="T8" y="T9"/>
                  </a:cxn>
                  <a:cxn ang="0">
                    <a:pos x="T10" y="T11"/>
                  </a:cxn>
                </a:cxnLst>
                <a:rect l="0" t="0" r="r" b="b"/>
                <a:pathLst>
                  <a:path w="24" h="63">
                    <a:moveTo>
                      <a:pt x="0" y="0"/>
                    </a:moveTo>
                    <a:lnTo>
                      <a:pt x="0" y="0"/>
                    </a:lnTo>
                    <a:lnTo>
                      <a:pt x="0" y="41"/>
                    </a:lnTo>
                    <a:lnTo>
                      <a:pt x="24" y="63"/>
                    </a:lnTo>
                    <a:lnTo>
                      <a:pt x="24" y="2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0" name="Freeform 544"/>
              <p:cNvSpPr/>
              <p:nvPr/>
            </p:nvSpPr>
            <p:spPr bwMode="auto">
              <a:xfrm>
                <a:off x="4668" y="631"/>
                <a:ext cx="94" cy="122"/>
              </a:xfrm>
              <a:custGeom>
                <a:avLst/>
                <a:gdLst>
                  <a:gd name="T0" fmla="*/ 0 w 94"/>
                  <a:gd name="T1" fmla="*/ 0 h 122"/>
                  <a:gd name="T2" fmla="*/ 0 w 94"/>
                  <a:gd name="T3" fmla="*/ 0 h 122"/>
                  <a:gd name="T4" fmla="*/ 2 w 94"/>
                  <a:gd name="T5" fmla="*/ 4 h 122"/>
                  <a:gd name="T6" fmla="*/ 2 w 94"/>
                  <a:gd name="T7" fmla="*/ 36 h 122"/>
                  <a:gd name="T8" fmla="*/ 94 w 94"/>
                  <a:gd name="T9" fmla="*/ 122 h 122"/>
                  <a:gd name="T10" fmla="*/ 94 w 94"/>
                  <a:gd name="T11" fmla="*/ 98 h 122"/>
                  <a:gd name="T12" fmla="*/ 0 w 9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94" h="122">
                    <a:moveTo>
                      <a:pt x="0" y="0"/>
                    </a:moveTo>
                    <a:lnTo>
                      <a:pt x="0" y="0"/>
                    </a:lnTo>
                    <a:lnTo>
                      <a:pt x="2" y="4"/>
                    </a:lnTo>
                    <a:lnTo>
                      <a:pt x="2" y="36"/>
                    </a:lnTo>
                    <a:lnTo>
                      <a:pt x="94" y="122"/>
                    </a:lnTo>
                    <a:lnTo>
                      <a:pt x="94" y="9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1" name="Freeform 545"/>
              <p:cNvSpPr/>
              <p:nvPr/>
            </p:nvSpPr>
            <p:spPr bwMode="auto">
              <a:xfrm>
                <a:off x="4668" y="631"/>
                <a:ext cx="94" cy="122"/>
              </a:xfrm>
              <a:custGeom>
                <a:avLst/>
                <a:gdLst>
                  <a:gd name="T0" fmla="*/ 0 w 94"/>
                  <a:gd name="T1" fmla="*/ 0 h 122"/>
                  <a:gd name="T2" fmla="*/ 0 w 94"/>
                  <a:gd name="T3" fmla="*/ 0 h 122"/>
                  <a:gd name="T4" fmla="*/ 2 w 94"/>
                  <a:gd name="T5" fmla="*/ 4 h 122"/>
                  <a:gd name="T6" fmla="*/ 2 w 94"/>
                  <a:gd name="T7" fmla="*/ 36 h 122"/>
                  <a:gd name="T8" fmla="*/ 94 w 94"/>
                  <a:gd name="T9" fmla="*/ 122 h 122"/>
                  <a:gd name="T10" fmla="*/ 94 w 94"/>
                  <a:gd name="T11" fmla="*/ 98 h 122"/>
                  <a:gd name="T12" fmla="*/ 0 w 9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94" h="122">
                    <a:moveTo>
                      <a:pt x="0" y="0"/>
                    </a:moveTo>
                    <a:lnTo>
                      <a:pt x="0" y="0"/>
                    </a:lnTo>
                    <a:lnTo>
                      <a:pt x="2" y="4"/>
                    </a:lnTo>
                    <a:lnTo>
                      <a:pt x="2" y="36"/>
                    </a:lnTo>
                    <a:lnTo>
                      <a:pt x="94" y="122"/>
                    </a:lnTo>
                    <a:lnTo>
                      <a:pt x="94" y="9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2" name="Freeform 546"/>
              <p:cNvSpPr/>
              <p:nvPr/>
            </p:nvSpPr>
            <p:spPr bwMode="auto">
              <a:xfrm>
                <a:off x="4516" y="562"/>
                <a:ext cx="38" cy="83"/>
              </a:xfrm>
              <a:custGeom>
                <a:avLst/>
                <a:gdLst>
                  <a:gd name="T0" fmla="*/ 0 w 38"/>
                  <a:gd name="T1" fmla="*/ 0 h 83"/>
                  <a:gd name="T2" fmla="*/ 0 w 38"/>
                  <a:gd name="T3" fmla="*/ 50 h 83"/>
                  <a:gd name="T4" fmla="*/ 38 w 38"/>
                  <a:gd name="T5" fmla="*/ 83 h 83"/>
                  <a:gd name="T6" fmla="*/ 38 w 38"/>
                  <a:gd name="T7" fmla="*/ 36 h 83"/>
                  <a:gd name="T8" fmla="*/ 0 w 38"/>
                  <a:gd name="T9" fmla="*/ 0 h 83"/>
                </a:gdLst>
                <a:ahLst/>
                <a:cxnLst>
                  <a:cxn ang="0">
                    <a:pos x="T0" y="T1"/>
                  </a:cxn>
                  <a:cxn ang="0">
                    <a:pos x="T2" y="T3"/>
                  </a:cxn>
                  <a:cxn ang="0">
                    <a:pos x="T4" y="T5"/>
                  </a:cxn>
                  <a:cxn ang="0">
                    <a:pos x="T6" y="T7"/>
                  </a:cxn>
                  <a:cxn ang="0">
                    <a:pos x="T8" y="T9"/>
                  </a:cxn>
                </a:cxnLst>
                <a:rect l="0" t="0" r="r" b="b"/>
                <a:pathLst>
                  <a:path w="38" h="83">
                    <a:moveTo>
                      <a:pt x="0" y="0"/>
                    </a:moveTo>
                    <a:lnTo>
                      <a:pt x="0" y="50"/>
                    </a:lnTo>
                    <a:lnTo>
                      <a:pt x="38" y="83"/>
                    </a:lnTo>
                    <a:lnTo>
                      <a:pt x="38" y="3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3" name="Freeform 547"/>
              <p:cNvSpPr/>
              <p:nvPr/>
            </p:nvSpPr>
            <p:spPr bwMode="auto">
              <a:xfrm>
                <a:off x="4516" y="562"/>
                <a:ext cx="38" cy="83"/>
              </a:xfrm>
              <a:custGeom>
                <a:avLst/>
                <a:gdLst>
                  <a:gd name="T0" fmla="*/ 0 w 38"/>
                  <a:gd name="T1" fmla="*/ 0 h 83"/>
                  <a:gd name="T2" fmla="*/ 0 w 38"/>
                  <a:gd name="T3" fmla="*/ 50 h 83"/>
                  <a:gd name="T4" fmla="*/ 38 w 38"/>
                  <a:gd name="T5" fmla="*/ 83 h 83"/>
                  <a:gd name="T6" fmla="*/ 38 w 38"/>
                  <a:gd name="T7" fmla="*/ 36 h 83"/>
                  <a:gd name="T8" fmla="*/ 0 w 38"/>
                  <a:gd name="T9" fmla="*/ 0 h 83"/>
                </a:gdLst>
                <a:ahLst/>
                <a:cxnLst>
                  <a:cxn ang="0">
                    <a:pos x="T0" y="T1"/>
                  </a:cxn>
                  <a:cxn ang="0">
                    <a:pos x="T2" y="T3"/>
                  </a:cxn>
                  <a:cxn ang="0">
                    <a:pos x="T4" y="T5"/>
                  </a:cxn>
                  <a:cxn ang="0">
                    <a:pos x="T6" y="T7"/>
                  </a:cxn>
                  <a:cxn ang="0">
                    <a:pos x="T8" y="T9"/>
                  </a:cxn>
                </a:cxnLst>
                <a:rect l="0" t="0" r="r" b="b"/>
                <a:pathLst>
                  <a:path w="38" h="83">
                    <a:moveTo>
                      <a:pt x="0" y="0"/>
                    </a:moveTo>
                    <a:lnTo>
                      <a:pt x="0" y="50"/>
                    </a:lnTo>
                    <a:lnTo>
                      <a:pt x="38" y="83"/>
                    </a:lnTo>
                    <a:lnTo>
                      <a:pt x="38" y="3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4" name="Freeform 548"/>
              <p:cNvSpPr/>
              <p:nvPr/>
            </p:nvSpPr>
            <p:spPr bwMode="auto">
              <a:xfrm>
                <a:off x="4738" y="765"/>
                <a:ext cx="24" cy="46"/>
              </a:xfrm>
              <a:custGeom>
                <a:avLst/>
                <a:gdLst>
                  <a:gd name="T0" fmla="*/ 0 w 24"/>
                  <a:gd name="T1" fmla="*/ 0 h 46"/>
                  <a:gd name="T2" fmla="*/ 0 w 24"/>
                  <a:gd name="T3" fmla="*/ 28 h 46"/>
                  <a:gd name="T4" fmla="*/ 24 w 24"/>
                  <a:gd name="T5" fmla="*/ 46 h 46"/>
                  <a:gd name="T6" fmla="*/ 24 w 24"/>
                  <a:gd name="T7" fmla="*/ 46 h 46"/>
                  <a:gd name="T8" fmla="*/ 24 w 24"/>
                  <a:gd name="T9" fmla="*/ 22 h 46"/>
                  <a:gd name="T10" fmla="*/ 0 w 24"/>
                  <a:gd name="T11" fmla="*/ 0 h 46"/>
                </a:gdLst>
                <a:ahLst/>
                <a:cxnLst>
                  <a:cxn ang="0">
                    <a:pos x="T0" y="T1"/>
                  </a:cxn>
                  <a:cxn ang="0">
                    <a:pos x="T2" y="T3"/>
                  </a:cxn>
                  <a:cxn ang="0">
                    <a:pos x="T4" y="T5"/>
                  </a:cxn>
                  <a:cxn ang="0">
                    <a:pos x="T6" y="T7"/>
                  </a:cxn>
                  <a:cxn ang="0">
                    <a:pos x="T8" y="T9"/>
                  </a:cxn>
                  <a:cxn ang="0">
                    <a:pos x="T10" y="T11"/>
                  </a:cxn>
                </a:cxnLst>
                <a:rect l="0" t="0" r="r" b="b"/>
                <a:pathLst>
                  <a:path w="24" h="46">
                    <a:moveTo>
                      <a:pt x="0" y="0"/>
                    </a:moveTo>
                    <a:lnTo>
                      <a:pt x="0" y="28"/>
                    </a:lnTo>
                    <a:lnTo>
                      <a:pt x="24" y="46"/>
                    </a:lnTo>
                    <a:lnTo>
                      <a:pt x="24" y="46"/>
                    </a:lnTo>
                    <a:lnTo>
                      <a:pt x="24"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5" name="Freeform 549"/>
              <p:cNvSpPr/>
              <p:nvPr/>
            </p:nvSpPr>
            <p:spPr bwMode="auto">
              <a:xfrm>
                <a:off x="4738" y="765"/>
                <a:ext cx="24" cy="46"/>
              </a:xfrm>
              <a:custGeom>
                <a:avLst/>
                <a:gdLst>
                  <a:gd name="T0" fmla="*/ 0 w 24"/>
                  <a:gd name="T1" fmla="*/ 0 h 46"/>
                  <a:gd name="T2" fmla="*/ 0 w 24"/>
                  <a:gd name="T3" fmla="*/ 28 h 46"/>
                  <a:gd name="T4" fmla="*/ 24 w 24"/>
                  <a:gd name="T5" fmla="*/ 46 h 46"/>
                  <a:gd name="T6" fmla="*/ 24 w 24"/>
                  <a:gd name="T7" fmla="*/ 46 h 46"/>
                  <a:gd name="T8" fmla="*/ 24 w 24"/>
                  <a:gd name="T9" fmla="*/ 22 h 46"/>
                  <a:gd name="T10" fmla="*/ 0 w 24"/>
                  <a:gd name="T11" fmla="*/ 0 h 46"/>
                </a:gdLst>
                <a:ahLst/>
                <a:cxnLst>
                  <a:cxn ang="0">
                    <a:pos x="T0" y="T1"/>
                  </a:cxn>
                  <a:cxn ang="0">
                    <a:pos x="T2" y="T3"/>
                  </a:cxn>
                  <a:cxn ang="0">
                    <a:pos x="T4" y="T5"/>
                  </a:cxn>
                  <a:cxn ang="0">
                    <a:pos x="T6" y="T7"/>
                  </a:cxn>
                  <a:cxn ang="0">
                    <a:pos x="T8" y="T9"/>
                  </a:cxn>
                  <a:cxn ang="0">
                    <a:pos x="T10" y="T11"/>
                  </a:cxn>
                </a:cxnLst>
                <a:rect l="0" t="0" r="r" b="b"/>
                <a:pathLst>
                  <a:path w="24" h="46">
                    <a:moveTo>
                      <a:pt x="0" y="0"/>
                    </a:moveTo>
                    <a:lnTo>
                      <a:pt x="0" y="28"/>
                    </a:lnTo>
                    <a:lnTo>
                      <a:pt x="24" y="46"/>
                    </a:lnTo>
                    <a:lnTo>
                      <a:pt x="24" y="46"/>
                    </a:lnTo>
                    <a:lnTo>
                      <a:pt x="24"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6" name="Freeform 550"/>
              <p:cNvSpPr/>
              <p:nvPr/>
            </p:nvSpPr>
            <p:spPr bwMode="auto">
              <a:xfrm>
                <a:off x="4516" y="653"/>
                <a:ext cx="94" cy="114"/>
              </a:xfrm>
              <a:custGeom>
                <a:avLst/>
                <a:gdLst>
                  <a:gd name="T0" fmla="*/ 0 w 94"/>
                  <a:gd name="T1" fmla="*/ 0 h 114"/>
                  <a:gd name="T2" fmla="*/ 0 w 94"/>
                  <a:gd name="T3" fmla="*/ 50 h 114"/>
                  <a:gd name="T4" fmla="*/ 94 w 94"/>
                  <a:gd name="T5" fmla="*/ 114 h 114"/>
                  <a:gd name="T6" fmla="*/ 94 w 94"/>
                  <a:gd name="T7" fmla="*/ 74 h 114"/>
                  <a:gd name="T8" fmla="*/ 0 w 94"/>
                  <a:gd name="T9" fmla="*/ 0 h 114"/>
                </a:gdLst>
                <a:ahLst/>
                <a:cxnLst>
                  <a:cxn ang="0">
                    <a:pos x="T0" y="T1"/>
                  </a:cxn>
                  <a:cxn ang="0">
                    <a:pos x="T2" y="T3"/>
                  </a:cxn>
                  <a:cxn ang="0">
                    <a:pos x="T4" y="T5"/>
                  </a:cxn>
                  <a:cxn ang="0">
                    <a:pos x="T6" y="T7"/>
                  </a:cxn>
                  <a:cxn ang="0">
                    <a:pos x="T8" y="T9"/>
                  </a:cxn>
                </a:cxnLst>
                <a:rect l="0" t="0" r="r" b="b"/>
                <a:pathLst>
                  <a:path w="94" h="114">
                    <a:moveTo>
                      <a:pt x="0" y="0"/>
                    </a:moveTo>
                    <a:lnTo>
                      <a:pt x="0" y="50"/>
                    </a:lnTo>
                    <a:lnTo>
                      <a:pt x="94" y="114"/>
                    </a:lnTo>
                    <a:lnTo>
                      <a:pt x="94" y="7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7" name="Freeform 551"/>
              <p:cNvSpPr/>
              <p:nvPr/>
            </p:nvSpPr>
            <p:spPr bwMode="auto">
              <a:xfrm>
                <a:off x="4516" y="653"/>
                <a:ext cx="94" cy="114"/>
              </a:xfrm>
              <a:custGeom>
                <a:avLst/>
                <a:gdLst>
                  <a:gd name="T0" fmla="*/ 0 w 94"/>
                  <a:gd name="T1" fmla="*/ 0 h 114"/>
                  <a:gd name="T2" fmla="*/ 0 w 94"/>
                  <a:gd name="T3" fmla="*/ 50 h 114"/>
                  <a:gd name="T4" fmla="*/ 94 w 94"/>
                  <a:gd name="T5" fmla="*/ 114 h 114"/>
                  <a:gd name="T6" fmla="*/ 94 w 94"/>
                  <a:gd name="T7" fmla="*/ 74 h 114"/>
                  <a:gd name="T8" fmla="*/ 0 w 94"/>
                  <a:gd name="T9" fmla="*/ 0 h 114"/>
                </a:gdLst>
                <a:ahLst/>
                <a:cxnLst>
                  <a:cxn ang="0">
                    <a:pos x="T0" y="T1"/>
                  </a:cxn>
                  <a:cxn ang="0">
                    <a:pos x="T2" y="T3"/>
                  </a:cxn>
                  <a:cxn ang="0">
                    <a:pos x="T4" y="T5"/>
                  </a:cxn>
                  <a:cxn ang="0">
                    <a:pos x="T6" y="T7"/>
                  </a:cxn>
                  <a:cxn ang="0">
                    <a:pos x="T8" y="T9"/>
                  </a:cxn>
                </a:cxnLst>
                <a:rect l="0" t="0" r="r" b="b"/>
                <a:pathLst>
                  <a:path w="94" h="114">
                    <a:moveTo>
                      <a:pt x="0" y="0"/>
                    </a:moveTo>
                    <a:lnTo>
                      <a:pt x="0" y="50"/>
                    </a:lnTo>
                    <a:lnTo>
                      <a:pt x="94" y="114"/>
                    </a:lnTo>
                    <a:lnTo>
                      <a:pt x="94" y="7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8" name="Freeform 552"/>
              <p:cNvSpPr/>
              <p:nvPr/>
            </p:nvSpPr>
            <p:spPr bwMode="auto">
              <a:xfrm>
                <a:off x="4632" y="745"/>
                <a:ext cx="28" cy="56"/>
              </a:xfrm>
              <a:custGeom>
                <a:avLst/>
                <a:gdLst>
                  <a:gd name="T0" fmla="*/ 0 w 28"/>
                  <a:gd name="T1" fmla="*/ 0 h 56"/>
                  <a:gd name="T2" fmla="*/ 2 w 28"/>
                  <a:gd name="T3" fmla="*/ 2 h 56"/>
                  <a:gd name="T4" fmla="*/ 2 w 28"/>
                  <a:gd name="T5" fmla="*/ 38 h 56"/>
                  <a:gd name="T6" fmla="*/ 28 w 28"/>
                  <a:gd name="T7" fmla="*/ 56 h 56"/>
                  <a:gd name="T8" fmla="*/ 28 w 28"/>
                  <a:gd name="T9" fmla="*/ 20 h 56"/>
                  <a:gd name="T10" fmla="*/ 0 w 28"/>
                  <a:gd name="T11" fmla="*/ 0 h 56"/>
                </a:gdLst>
                <a:ahLst/>
                <a:cxnLst>
                  <a:cxn ang="0">
                    <a:pos x="T0" y="T1"/>
                  </a:cxn>
                  <a:cxn ang="0">
                    <a:pos x="T2" y="T3"/>
                  </a:cxn>
                  <a:cxn ang="0">
                    <a:pos x="T4" y="T5"/>
                  </a:cxn>
                  <a:cxn ang="0">
                    <a:pos x="T6" y="T7"/>
                  </a:cxn>
                  <a:cxn ang="0">
                    <a:pos x="T8" y="T9"/>
                  </a:cxn>
                  <a:cxn ang="0">
                    <a:pos x="T10" y="T11"/>
                  </a:cxn>
                </a:cxnLst>
                <a:rect l="0" t="0" r="r" b="b"/>
                <a:pathLst>
                  <a:path w="28" h="56">
                    <a:moveTo>
                      <a:pt x="0" y="0"/>
                    </a:moveTo>
                    <a:lnTo>
                      <a:pt x="2" y="2"/>
                    </a:lnTo>
                    <a:lnTo>
                      <a:pt x="2" y="38"/>
                    </a:lnTo>
                    <a:lnTo>
                      <a:pt x="28" y="56"/>
                    </a:lnTo>
                    <a:lnTo>
                      <a:pt x="28"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9" name="Freeform 553"/>
              <p:cNvSpPr/>
              <p:nvPr/>
            </p:nvSpPr>
            <p:spPr bwMode="auto">
              <a:xfrm>
                <a:off x="4632" y="745"/>
                <a:ext cx="28" cy="56"/>
              </a:xfrm>
              <a:custGeom>
                <a:avLst/>
                <a:gdLst>
                  <a:gd name="T0" fmla="*/ 0 w 28"/>
                  <a:gd name="T1" fmla="*/ 0 h 56"/>
                  <a:gd name="T2" fmla="*/ 2 w 28"/>
                  <a:gd name="T3" fmla="*/ 2 h 56"/>
                  <a:gd name="T4" fmla="*/ 2 w 28"/>
                  <a:gd name="T5" fmla="*/ 38 h 56"/>
                  <a:gd name="T6" fmla="*/ 28 w 28"/>
                  <a:gd name="T7" fmla="*/ 56 h 56"/>
                  <a:gd name="T8" fmla="*/ 28 w 28"/>
                  <a:gd name="T9" fmla="*/ 20 h 56"/>
                  <a:gd name="T10" fmla="*/ 0 w 28"/>
                  <a:gd name="T11" fmla="*/ 0 h 56"/>
                </a:gdLst>
                <a:ahLst/>
                <a:cxnLst>
                  <a:cxn ang="0">
                    <a:pos x="T0" y="T1"/>
                  </a:cxn>
                  <a:cxn ang="0">
                    <a:pos x="T2" y="T3"/>
                  </a:cxn>
                  <a:cxn ang="0">
                    <a:pos x="T4" y="T5"/>
                  </a:cxn>
                  <a:cxn ang="0">
                    <a:pos x="T6" y="T7"/>
                  </a:cxn>
                  <a:cxn ang="0">
                    <a:pos x="T8" y="T9"/>
                  </a:cxn>
                  <a:cxn ang="0">
                    <a:pos x="T10" y="T11"/>
                  </a:cxn>
                </a:cxnLst>
                <a:rect l="0" t="0" r="r" b="b"/>
                <a:pathLst>
                  <a:path w="28" h="56">
                    <a:moveTo>
                      <a:pt x="0" y="0"/>
                    </a:moveTo>
                    <a:lnTo>
                      <a:pt x="2" y="2"/>
                    </a:lnTo>
                    <a:lnTo>
                      <a:pt x="2" y="38"/>
                    </a:lnTo>
                    <a:lnTo>
                      <a:pt x="28" y="56"/>
                    </a:lnTo>
                    <a:lnTo>
                      <a:pt x="28"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0" name="Freeform 554"/>
              <p:cNvSpPr/>
              <p:nvPr/>
            </p:nvSpPr>
            <p:spPr bwMode="auto">
              <a:xfrm>
                <a:off x="4684" y="785"/>
                <a:ext cx="78" cy="84"/>
              </a:xfrm>
              <a:custGeom>
                <a:avLst/>
                <a:gdLst>
                  <a:gd name="T0" fmla="*/ 0 w 78"/>
                  <a:gd name="T1" fmla="*/ 0 h 84"/>
                  <a:gd name="T2" fmla="*/ 0 w 78"/>
                  <a:gd name="T3" fmla="*/ 0 h 84"/>
                  <a:gd name="T4" fmla="*/ 0 w 78"/>
                  <a:gd name="T5" fmla="*/ 32 h 84"/>
                  <a:gd name="T6" fmla="*/ 78 w 78"/>
                  <a:gd name="T7" fmla="*/ 84 h 84"/>
                  <a:gd name="T8" fmla="*/ 78 w 78"/>
                  <a:gd name="T9" fmla="*/ 84 h 84"/>
                  <a:gd name="T10" fmla="*/ 78 w 78"/>
                  <a:gd name="T11" fmla="*/ 60 h 84"/>
                  <a:gd name="T12" fmla="*/ 0 w 7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78" h="84">
                    <a:moveTo>
                      <a:pt x="0" y="0"/>
                    </a:moveTo>
                    <a:lnTo>
                      <a:pt x="0" y="0"/>
                    </a:lnTo>
                    <a:lnTo>
                      <a:pt x="0" y="32"/>
                    </a:lnTo>
                    <a:lnTo>
                      <a:pt x="78" y="84"/>
                    </a:lnTo>
                    <a:lnTo>
                      <a:pt x="78" y="84"/>
                    </a:lnTo>
                    <a:lnTo>
                      <a:pt x="78" y="6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1" name="Freeform 555"/>
              <p:cNvSpPr/>
              <p:nvPr/>
            </p:nvSpPr>
            <p:spPr bwMode="auto">
              <a:xfrm>
                <a:off x="4684" y="785"/>
                <a:ext cx="78" cy="84"/>
              </a:xfrm>
              <a:custGeom>
                <a:avLst/>
                <a:gdLst>
                  <a:gd name="T0" fmla="*/ 0 w 78"/>
                  <a:gd name="T1" fmla="*/ 0 h 84"/>
                  <a:gd name="T2" fmla="*/ 0 w 78"/>
                  <a:gd name="T3" fmla="*/ 0 h 84"/>
                  <a:gd name="T4" fmla="*/ 0 w 78"/>
                  <a:gd name="T5" fmla="*/ 32 h 84"/>
                  <a:gd name="T6" fmla="*/ 78 w 78"/>
                  <a:gd name="T7" fmla="*/ 84 h 84"/>
                  <a:gd name="T8" fmla="*/ 78 w 78"/>
                  <a:gd name="T9" fmla="*/ 84 h 84"/>
                  <a:gd name="T10" fmla="*/ 78 w 78"/>
                  <a:gd name="T11" fmla="*/ 60 h 84"/>
                  <a:gd name="T12" fmla="*/ 0 w 7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78" h="84">
                    <a:moveTo>
                      <a:pt x="0" y="0"/>
                    </a:moveTo>
                    <a:lnTo>
                      <a:pt x="0" y="0"/>
                    </a:lnTo>
                    <a:lnTo>
                      <a:pt x="0" y="32"/>
                    </a:lnTo>
                    <a:lnTo>
                      <a:pt x="78" y="84"/>
                    </a:lnTo>
                    <a:lnTo>
                      <a:pt x="78" y="84"/>
                    </a:lnTo>
                    <a:lnTo>
                      <a:pt x="78" y="6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2" name="Freeform 556"/>
              <p:cNvSpPr/>
              <p:nvPr/>
            </p:nvSpPr>
            <p:spPr bwMode="auto">
              <a:xfrm>
                <a:off x="4516" y="743"/>
                <a:ext cx="30" cy="66"/>
              </a:xfrm>
              <a:custGeom>
                <a:avLst/>
                <a:gdLst>
                  <a:gd name="T0" fmla="*/ 0 w 30"/>
                  <a:gd name="T1" fmla="*/ 0 h 66"/>
                  <a:gd name="T2" fmla="*/ 0 w 30"/>
                  <a:gd name="T3" fmla="*/ 0 h 66"/>
                  <a:gd name="T4" fmla="*/ 0 w 30"/>
                  <a:gd name="T5" fmla="*/ 50 h 66"/>
                  <a:gd name="T6" fmla="*/ 30 w 30"/>
                  <a:gd name="T7" fmla="*/ 66 h 66"/>
                  <a:gd name="T8" fmla="*/ 30 w 30"/>
                  <a:gd name="T9" fmla="*/ 66 h 66"/>
                  <a:gd name="T10" fmla="*/ 30 w 30"/>
                  <a:gd name="T11" fmla="*/ 20 h 66"/>
                  <a:gd name="T12" fmla="*/ 0 w 30"/>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 h="66">
                    <a:moveTo>
                      <a:pt x="0" y="0"/>
                    </a:moveTo>
                    <a:lnTo>
                      <a:pt x="0" y="0"/>
                    </a:lnTo>
                    <a:lnTo>
                      <a:pt x="0" y="50"/>
                    </a:lnTo>
                    <a:lnTo>
                      <a:pt x="30" y="66"/>
                    </a:lnTo>
                    <a:lnTo>
                      <a:pt x="30" y="66"/>
                    </a:lnTo>
                    <a:lnTo>
                      <a:pt x="3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3" name="Freeform 557"/>
              <p:cNvSpPr/>
              <p:nvPr/>
            </p:nvSpPr>
            <p:spPr bwMode="auto">
              <a:xfrm>
                <a:off x="4516" y="743"/>
                <a:ext cx="30" cy="66"/>
              </a:xfrm>
              <a:custGeom>
                <a:avLst/>
                <a:gdLst>
                  <a:gd name="T0" fmla="*/ 0 w 30"/>
                  <a:gd name="T1" fmla="*/ 0 h 66"/>
                  <a:gd name="T2" fmla="*/ 0 w 30"/>
                  <a:gd name="T3" fmla="*/ 0 h 66"/>
                  <a:gd name="T4" fmla="*/ 0 w 30"/>
                  <a:gd name="T5" fmla="*/ 50 h 66"/>
                  <a:gd name="T6" fmla="*/ 30 w 30"/>
                  <a:gd name="T7" fmla="*/ 66 h 66"/>
                  <a:gd name="T8" fmla="*/ 30 w 30"/>
                  <a:gd name="T9" fmla="*/ 66 h 66"/>
                  <a:gd name="T10" fmla="*/ 30 w 30"/>
                  <a:gd name="T11" fmla="*/ 20 h 66"/>
                  <a:gd name="T12" fmla="*/ 0 w 30"/>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 h="66">
                    <a:moveTo>
                      <a:pt x="0" y="0"/>
                    </a:moveTo>
                    <a:lnTo>
                      <a:pt x="0" y="0"/>
                    </a:lnTo>
                    <a:lnTo>
                      <a:pt x="0" y="50"/>
                    </a:lnTo>
                    <a:lnTo>
                      <a:pt x="30" y="66"/>
                    </a:lnTo>
                    <a:lnTo>
                      <a:pt x="30" y="66"/>
                    </a:lnTo>
                    <a:lnTo>
                      <a:pt x="30"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4" name="Freeform 558"/>
              <p:cNvSpPr/>
              <p:nvPr/>
            </p:nvSpPr>
            <p:spPr bwMode="auto">
              <a:xfrm>
                <a:off x="4570" y="779"/>
                <a:ext cx="28" cy="58"/>
              </a:xfrm>
              <a:custGeom>
                <a:avLst/>
                <a:gdLst>
                  <a:gd name="T0" fmla="*/ 0 w 28"/>
                  <a:gd name="T1" fmla="*/ 0 h 58"/>
                  <a:gd name="T2" fmla="*/ 0 w 28"/>
                  <a:gd name="T3" fmla="*/ 0 h 58"/>
                  <a:gd name="T4" fmla="*/ 0 w 28"/>
                  <a:gd name="T5" fmla="*/ 44 h 58"/>
                  <a:gd name="T6" fmla="*/ 28 w 28"/>
                  <a:gd name="T7" fmla="*/ 58 h 58"/>
                  <a:gd name="T8" fmla="*/ 28 w 28"/>
                  <a:gd name="T9" fmla="*/ 16 h 58"/>
                  <a:gd name="T10" fmla="*/ 0 w 28"/>
                  <a:gd name="T11" fmla="*/ 0 h 58"/>
                </a:gdLst>
                <a:ahLst/>
                <a:cxnLst>
                  <a:cxn ang="0">
                    <a:pos x="T0" y="T1"/>
                  </a:cxn>
                  <a:cxn ang="0">
                    <a:pos x="T2" y="T3"/>
                  </a:cxn>
                  <a:cxn ang="0">
                    <a:pos x="T4" y="T5"/>
                  </a:cxn>
                  <a:cxn ang="0">
                    <a:pos x="T6" y="T7"/>
                  </a:cxn>
                  <a:cxn ang="0">
                    <a:pos x="T8" y="T9"/>
                  </a:cxn>
                  <a:cxn ang="0">
                    <a:pos x="T10" y="T11"/>
                  </a:cxn>
                </a:cxnLst>
                <a:rect l="0" t="0" r="r" b="b"/>
                <a:pathLst>
                  <a:path w="28" h="58">
                    <a:moveTo>
                      <a:pt x="0" y="0"/>
                    </a:moveTo>
                    <a:lnTo>
                      <a:pt x="0" y="0"/>
                    </a:lnTo>
                    <a:lnTo>
                      <a:pt x="0" y="44"/>
                    </a:lnTo>
                    <a:lnTo>
                      <a:pt x="28" y="58"/>
                    </a:lnTo>
                    <a:lnTo>
                      <a:pt x="28" y="1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5" name="Freeform 559"/>
              <p:cNvSpPr/>
              <p:nvPr/>
            </p:nvSpPr>
            <p:spPr bwMode="auto">
              <a:xfrm>
                <a:off x="4570" y="779"/>
                <a:ext cx="28" cy="58"/>
              </a:xfrm>
              <a:custGeom>
                <a:avLst/>
                <a:gdLst>
                  <a:gd name="T0" fmla="*/ 0 w 28"/>
                  <a:gd name="T1" fmla="*/ 0 h 58"/>
                  <a:gd name="T2" fmla="*/ 0 w 28"/>
                  <a:gd name="T3" fmla="*/ 0 h 58"/>
                  <a:gd name="T4" fmla="*/ 0 w 28"/>
                  <a:gd name="T5" fmla="*/ 44 h 58"/>
                  <a:gd name="T6" fmla="*/ 28 w 28"/>
                  <a:gd name="T7" fmla="*/ 58 h 58"/>
                  <a:gd name="T8" fmla="*/ 28 w 28"/>
                  <a:gd name="T9" fmla="*/ 16 h 58"/>
                  <a:gd name="T10" fmla="*/ 0 w 28"/>
                  <a:gd name="T11" fmla="*/ 0 h 58"/>
                </a:gdLst>
                <a:ahLst/>
                <a:cxnLst>
                  <a:cxn ang="0">
                    <a:pos x="T0" y="T1"/>
                  </a:cxn>
                  <a:cxn ang="0">
                    <a:pos x="T2" y="T3"/>
                  </a:cxn>
                  <a:cxn ang="0">
                    <a:pos x="T4" y="T5"/>
                  </a:cxn>
                  <a:cxn ang="0">
                    <a:pos x="T6" y="T7"/>
                  </a:cxn>
                  <a:cxn ang="0">
                    <a:pos x="T8" y="T9"/>
                  </a:cxn>
                  <a:cxn ang="0">
                    <a:pos x="T10" y="T11"/>
                  </a:cxn>
                </a:cxnLst>
                <a:rect l="0" t="0" r="r" b="b"/>
                <a:pathLst>
                  <a:path w="28" h="58">
                    <a:moveTo>
                      <a:pt x="0" y="0"/>
                    </a:moveTo>
                    <a:lnTo>
                      <a:pt x="0" y="0"/>
                    </a:lnTo>
                    <a:lnTo>
                      <a:pt x="0" y="44"/>
                    </a:lnTo>
                    <a:lnTo>
                      <a:pt x="28" y="58"/>
                    </a:lnTo>
                    <a:lnTo>
                      <a:pt x="28" y="1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6" name="Freeform 560"/>
              <p:cNvSpPr/>
              <p:nvPr/>
            </p:nvSpPr>
            <p:spPr bwMode="auto">
              <a:xfrm>
                <a:off x="4622" y="811"/>
                <a:ext cx="80" cy="84"/>
              </a:xfrm>
              <a:custGeom>
                <a:avLst/>
                <a:gdLst>
                  <a:gd name="T0" fmla="*/ 0 w 80"/>
                  <a:gd name="T1" fmla="*/ 0 h 84"/>
                  <a:gd name="T2" fmla="*/ 0 w 80"/>
                  <a:gd name="T3" fmla="*/ 40 h 84"/>
                  <a:gd name="T4" fmla="*/ 80 w 80"/>
                  <a:gd name="T5" fmla="*/ 84 h 84"/>
                  <a:gd name="T6" fmla="*/ 80 w 80"/>
                  <a:gd name="T7" fmla="*/ 52 h 84"/>
                  <a:gd name="T8" fmla="*/ 0 w 80"/>
                  <a:gd name="T9" fmla="*/ 0 h 84"/>
                </a:gdLst>
                <a:ahLst/>
                <a:cxnLst>
                  <a:cxn ang="0">
                    <a:pos x="T0" y="T1"/>
                  </a:cxn>
                  <a:cxn ang="0">
                    <a:pos x="T2" y="T3"/>
                  </a:cxn>
                  <a:cxn ang="0">
                    <a:pos x="T4" y="T5"/>
                  </a:cxn>
                  <a:cxn ang="0">
                    <a:pos x="T6" y="T7"/>
                  </a:cxn>
                  <a:cxn ang="0">
                    <a:pos x="T8" y="T9"/>
                  </a:cxn>
                </a:cxnLst>
                <a:rect l="0" t="0" r="r" b="b"/>
                <a:pathLst>
                  <a:path w="80" h="84">
                    <a:moveTo>
                      <a:pt x="0" y="0"/>
                    </a:moveTo>
                    <a:lnTo>
                      <a:pt x="0" y="40"/>
                    </a:lnTo>
                    <a:lnTo>
                      <a:pt x="80" y="84"/>
                    </a:lnTo>
                    <a:lnTo>
                      <a:pt x="80" y="5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7" name="Freeform 561"/>
              <p:cNvSpPr/>
              <p:nvPr/>
            </p:nvSpPr>
            <p:spPr bwMode="auto">
              <a:xfrm>
                <a:off x="4622" y="811"/>
                <a:ext cx="80" cy="84"/>
              </a:xfrm>
              <a:custGeom>
                <a:avLst/>
                <a:gdLst>
                  <a:gd name="T0" fmla="*/ 0 w 80"/>
                  <a:gd name="T1" fmla="*/ 0 h 84"/>
                  <a:gd name="T2" fmla="*/ 0 w 80"/>
                  <a:gd name="T3" fmla="*/ 40 h 84"/>
                  <a:gd name="T4" fmla="*/ 80 w 80"/>
                  <a:gd name="T5" fmla="*/ 84 h 84"/>
                  <a:gd name="T6" fmla="*/ 80 w 80"/>
                  <a:gd name="T7" fmla="*/ 52 h 84"/>
                  <a:gd name="T8" fmla="*/ 0 w 80"/>
                  <a:gd name="T9" fmla="*/ 0 h 84"/>
                </a:gdLst>
                <a:ahLst/>
                <a:cxnLst>
                  <a:cxn ang="0">
                    <a:pos x="T0" y="T1"/>
                  </a:cxn>
                  <a:cxn ang="0">
                    <a:pos x="T2" y="T3"/>
                  </a:cxn>
                  <a:cxn ang="0">
                    <a:pos x="T4" y="T5"/>
                  </a:cxn>
                  <a:cxn ang="0">
                    <a:pos x="T6" y="T7"/>
                  </a:cxn>
                  <a:cxn ang="0">
                    <a:pos x="T8" y="T9"/>
                  </a:cxn>
                </a:cxnLst>
                <a:rect l="0" t="0" r="r" b="b"/>
                <a:pathLst>
                  <a:path w="80" h="84">
                    <a:moveTo>
                      <a:pt x="0" y="0"/>
                    </a:moveTo>
                    <a:lnTo>
                      <a:pt x="0" y="40"/>
                    </a:lnTo>
                    <a:lnTo>
                      <a:pt x="80" y="84"/>
                    </a:lnTo>
                    <a:lnTo>
                      <a:pt x="80" y="5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8" name="Freeform 562"/>
              <p:cNvSpPr/>
              <p:nvPr/>
            </p:nvSpPr>
            <p:spPr bwMode="auto">
              <a:xfrm>
                <a:off x="4726" y="879"/>
                <a:ext cx="36" cy="48"/>
              </a:xfrm>
              <a:custGeom>
                <a:avLst/>
                <a:gdLst>
                  <a:gd name="T0" fmla="*/ 0 w 36"/>
                  <a:gd name="T1" fmla="*/ 0 h 48"/>
                  <a:gd name="T2" fmla="*/ 0 w 36"/>
                  <a:gd name="T3" fmla="*/ 0 h 48"/>
                  <a:gd name="T4" fmla="*/ 0 w 36"/>
                  <a:gd name="T5" fmla="*/ 28 h 48"/>
                  <a:gd name="T6" fmla="*/ 36 w 36"/>
                  <a:gd name="T7" fmla="*/ 48 h 48"/>
                  <a:gd name="T8" fmla="*/ 36 w 36"/>
                  <a:gd name="T9" fmla="*/ 48 h 48"/>
                  <a:gd name="T10" fmla="*/ 36 w 36"/>
                  <a:gd name="T11" fmla="*/ 22 h 48"/>
                  <a:gd name="T12" fmla="*/ 0 w 3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36" h="48">
                    <a:moveTo>
                      <a:pt x="0" y="0"/>
                    </a:moveTo>
                    <a:lnTo>
                      <a:pt x="0" y="0"/>
                    </a:lnTo>
                    <a:lnTo>
                      <a:pt x="0" y="28"/>
                    </a:lnTo>
                    <a:lnTo>
                      <a:pt x="36" y="48"/>
                    </a:lnTo>
                    <a:lnTo>
                      <a:pt x="36" y="48"/>
                    </a:lnTo>
                    <a:lnTo>
                      <a:pt x="36"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9" name="Freeform 563"/>
              <p:cNvSpPr/>
              <p:nvPr/>
            </p:nvSpPr>
            <p:spPr bwMode="auto">
              <a:xfrm>
                <a:off x="4726" y="879"/>
                <a:ext cx="36" cy="48"/>
              </a:xfrm>
              <a:custGeom>
                <a:avLst/>
                <a:gdLst>
                  <a:gd name="T0" fmla="*/ 0 w 36"/>
                  <a:gd name="T1" fmla="*/ 0 h 48"/>
                  <a:gd name="T2" fmla="*/ 0 w 36"/>
                  <a:gd name="T3" fmla="*/ 0 h 48"/>
                  <a:gd name="T4" fmla="*/ 0 w 36"/>
                  <a:gd name="T5" fmla="*/ 28 h 48"/>
                  <a:gd name="T6" fmla="*/ 36 w 36"/>
                  <a:gd name="T7" fmla="*/ 48 h 48"/>
                  <a:gd name="T8" fmla="*/ 36 w 36"/>
                  <a:gd name="T9" fmla="*/ 48 h 48"/>
                  <a:gd name="T10" fmla="*/ 36 w 36"/>
                  <a:gd name="T11" fmla="*/ 22 h 48"/>
                  <a:gd name="T12" fmla="*/ 0 w 3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36" h="48">
                    <a:moveTo>
                      <a:pt x="0" y="0"/>
                    </a:moveTo>
                    <a:lnTo>
                      <a:pt x="0" y="0"/>
                    </a:lnTo>
                    <a:lnTo>
                      <a:pt x="0" y="28"/>
                    </a:lnTo>
                    <a:lnTo>
                      <a:pt x="36" y="48"/>
                    </a:lnTo>
                    <a:lnTo>
                      <a:pt x="36" y="48"/>
                    </a:lnTo>
                    <a:lnTo>
                      <a:pt x="36"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0" name="Freeform 564"/>
              <p:cNvSpPr/>
              <p:nvPr/>
            </p:nvSpPr>
            <p:spPr bwMode="auto">
              <a:xfrm>
                <a:off x="4516" y="833"/>
                <a:ext cx="50" cy="70"/>
              </a:xfrm>
              <a:custGeom>
                <a:avLst/>
                <a:gdLst>
                  <a:gd name="T0" fmla="*/ 0 w 50"/>
                  <a:gd name="T1" fmla="*/ 0 h 70"/>
                  <a:gd name="T2" fmla="*/ 0 w 50"/>
                  <a:gd name="T3" fmla="*/ 50 h 70"/>
                  <a:gd name="T4" fmla="*/ 50 w 50"/>
                  <a:gd name="T5" fmla="*/ 70 h 70"/>
                  <a:gd name="T6" fmla="*/ 50 w 50"/>
                  <a:gd name="T7" fmla="*/ 26 h 70"/>
                  <a:gd name="T8" fmla="*/ 0 w 50"/>
                  <a:gd name="T9" fmla="*/ 0 h 70"/>
                </a:gdLst>
                <a:ahLst/>
                <a:cxnLst>
                  <a:cxn ang="0">
                    <a:pos x="T0" y="T1"/>
                  </a:cxn>
                  <a:cxn ang="0">
                    <a:pos x="T2" y="T3"/>
                  </a:cxn>
                  <a:cxn ang="0">
                    <a:pos x="T4" y="T5"/>
                  </a:cxn>
                  <a:cxn ang="0">
                    <a:pos x="T6" y="T7"/>
                  </a:cxn>
                  <a:cxn ang="0">
                    <a:pos x="T8" y="T9"/>
                  </a:cxn>
                </a:cxnLst>
                <a:rect l="0" t="0" r="r" b="b"/>
                <a:pathLst>
                  <a:path w="50" h="70">
                    <a:moveTo>
                      <a:pt x="0" y="0"/>
                    </a:moveTo>
                    <a:lnTo>
                      <a:pt x="0" y="50"/>
                    </a:lnTo>
                    <a:lnTo>
                      <a:pt x="50" y="70"/>
                    </a:lnTo>
                    <a:lnTo>
                      <a:pt x="5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1" name="Freeform 565"/>
              <p:cNvSpPr/>
              <p:nvPr/>
            </p:nvSpPr>
            <p:spPr bwMode="auto">
              <a:xfrm>
                <a:off x="4516" y="833"/>
                <a:ext cx="50" cy="70"/>
              </a:xfrm>
              <a:custGeom>
                <a:avLst/>
                <a:gdLst>
                  <a:gd name="T0" fmla="*/ 0 w 50"/>
                  <a:gd name="T1" fmla="*/ 0 h 70"/>
                  <a:gd name="T2" fmla="*/ 0 w 50"/>
                  <a:gd name="T3" fmla="*/ 50 h 70"/>
                  <a:gd name="T4" fmla="*/ 50 w 50"/>
                  <a:gd name="T5" fmla="*/ 70 h 70"/>
                  <a:gd name="T6" fmla="*/ 50 w 50"/>
                  <a:gd name="T7" fmla="*/ 26 h 70"/>
                  <a:gd name="T8" fmla="*/ 0 w 50"/>
                  <a:gd name="T9" fmla="*/ 0 h 70"/>
                </a:gdLst>
                <a:ahLst/>
                <a:cxnLst>
                  <a:cxn ang="0">
                    <a:pos x="T0" y="T1"/>
                  </a:cxn>
                  <a:cxn ang="0">
                    <a:pos x="T2" y="T3"/>
                  </a:cxn>
                  <a:cxn ang="0">
                    <a:pos x="T4" y="T5"/>
                  </a:cxn>
                  <a:cxn ang="0">
                    <a:pos x="T6" y="T7"/>
                  </a:cxn>
                  <a:cxn ang="0">
                    <a:pos x="T8" y="T9"/>
                  </a:cxn>
                </a:cxnLst>
                <a:rect l="0" t="0" r="r" b="b"/>
                <a:pathLst>
                  <a:path w="50" h="70">
                    <a:moveTo>
                      <a:pt x="0" y="0"/>
                    </a:moveTo>
                    <a:lnTo>
                      <a:pt x="0" y="50"/>
                    </a:lnTo>
                    <a:lnTo>
                      <a:pt x="50" y="70"/>
                    </a:lnTo>
                    <a:lnTo>
                      <a:pt x="50"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2" name="Freeform 566"/>
              <p:cNvSpPr/>
              <p:nvPr/>
            </p:nvSpPr>
            <p:spPr bwMode="auto">
              <a:xfrm>
                <a:off x="4590" y="871"/>
                <a:ext cx="52" cy="64"/>
              </a:xfrm>
              <a:custGeom>
                <a:avLst/>
                <a:gdLst>
                  <a:gd name="T0" fmla="*/ 0 w 52"/>
                  <a:gd name="T1" fmla="*/ 0 h 64"/>
                  <a:gd name="T2" fmla="*/ 0 w 52"/>
                  <a:gd name="T3" fmla="*/ 0 h 64"/>
                  <a:gd name="T4" fmla="*/ 0 w 52"/>
                  <a:gd name="T5" fmla="*/ 42 h 64"/>
                  <a:gd name="T6" fmla="*/ 52 w 52"/>
                  <a:gd name="T7" fmla="*/ 64 h 64"/>
                  <a:gd name="T8" fmla="*/ 52 w 52"/>
                  <a:gd name="T9" fmla="*/ 26 h 64"/>
                  <a:gd name="T10" fmla="*/ 0 w 52"/>
                  <a:gd name="T11" fmla="*/ 0 h 64"/>
                </a:gdLst>
                <a:ahLst/>
                <a:cxnLst>
                  <a:cxn ang="0">
                    <a:pos x="T0" y="T1"/>
                  </a:cxn>
                  <a:cxn ang="0">
                    <a:pos x="T2" y="T3"/>
                  </a:cxn>
                  <a:cxn ang="0">
                    <a:pos x="T4" y="T5"/>
                  </a:cxn>
                  <a:cxn ang="0">
                    <a:pos x="T6" y="T7"/>
                  </a:cxn>
                  <a:cxn ang="0">
                    <a:pos x="T8" y="T9"/>
                  </a:cxn>
                  <a:cxn ang="0">
                    <a:pos x="T10" y="T11"/>
                  </a:cxn>
                </a:cxnLst>
                <a:rect l="0" t="0" r="r" b="b"/>
                <a:pathLst>
                  <a:path w="52" h="64">
                    <a:moveTo>
                      <a:pt x="0" y="0"/>
                    </a:moveTo>
                    <a:lnTo>
                      <a:pt x="0" y="0"/>
                    </a:lnTo>
                    <a:lnTo>
                      <a:pt x="0" y="42"/>
                    </a:lnTo>
                    <a:lnTo>
                      <a:pt x="52" y="64"/>
                    </a:lnTo>
                    <a:lnTo>
                      <a:pt x="52"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3" name="Freeform 567"/>
              <p:cNvSpPr/>
              <p:nvPr/>
            </p:nvSpPr>
            <p:spPr bwMode="auto">
              <a:xfrm>
                <a:off x="4590" y="871"/>
                <a:ext cx="52" cy="64"/>
              </a:xfrm>
              <a:custGeom>
                <a:avLst/>
                <a:gdLst>
                  <a:gd name="T0" fmla="*/ 0 w 52"/>
                  <a:gd name="T1" fmla="*/ 0 h 64"/>
                  <a:gd name="T2" fmla="*/ 0 w 52"/>
                  <a:gd name="T3" fmla="*/ 0 h 64"/>
                  <a:gd name="T4" fmla="*/ 0 w 52"/>
                  <a:gd name="T5" fmla="*/ 42 h 64"/>
                  <a:gd name="T6" fmla="*/ 52 w 52"/>
                  <a:gd name="T7" fmla="*/ 64 h 64"/>
                  <a:gd name="T8" fmla="*/ 52 w 52"/>
                  <a:gd name="T9" fmla="*/ 26 h 64"/>
                  <a:gd name="T10" fmla="*/ 0 w 52"/>
                  <a:gd name="T11" fmla="*/ 0 h 64"/>
                </a:gdLst>
                <a:ahLst/>
                <a:cxnLst>
                  <a:cxn ang="0">
                    <a:pos x="T0" y="T1"/>
                  </a:cxn>
                  <a:cxn ang="0">
                    <a:pos x="T2" y="T3"/>
                  </a:cxn>
                  <a:cxn ang="0">
                    <a:pos x="T4" y="T5"/>
                  </a:cxn>
                  <a:cxn ang="0">
                    <a:pos x="T6" y="T7"/>
                  </a:cxn>
                  <a:cxn ang="0">
                    <a:pos x="T8" y="T9"/>
                  </a:cxn>
                  <a:cxn ang="0">
                    <a:pos x="T10" y="T11"/>
                  </a:cxn>
                </a:cxnLst>
                <a:rect l="0" t="0" r="r" b="b"/>
                <a:pathLst>
                  <a:path w="52" h="64">
                    <a:moveTo>
                      <a:pt x="0" y="0"/>
                    </a:moveTo>
                    <a:lnTo>
                      <a:pt x="0" y="0"/>
                    </a:lnTo>
                    <a:lnTo>
                      <a:pt x="0" y="42"/>
                    </a:lnTo>
                    <a:lnTo>
                      <a:pt x="52" y="64"/>
                    </a:lnTo>
                    <a:lnTo>
                      <a:pt x="52"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4" name="Freeform 568"/>
              <p:cNvSpPr/>
              <p:nvPr/>
            </p:nvSpPr>
            <p:spPr bwMode="auto">
              <a:xfrm>
                <a:off x="4666" y="909"/>
                <a:ext cx="96" cy="76"/>
              </a:xfrm>
              <a:custGeom>
                <a:avLst/>
                <a:gdLst>
                  <a:gd name="T0" fmla="*/ 0 w 96"/>
                  <a:gd name="T1" fmla="*/ 0 h 76"/>
                  <a:gd name="T2" fmla="*/ 0 w 96"/>
                  <a:gd name="T3" fmla="*/ 0 h 76"/>
                  <a:gd name="T4" fmla="*/ 0 w 96"/>
                  <a:gd name="T5" fmla="*/ 36 h 76"/>
                  <a:gd name="T6" fmla="*/ 96 w 96"/>
                  <a:gd name="T7" fmla="*/ 76 h 76"/>
                  <a:gd name="T8" fmla="*/ 96 w 96"/>
                  <a:gd name="T9" fmla="*/ 50 h 76"/>
                  <a:gd name="T10" fmla="*/ 0 w 96"/>
                  <a:gd name="T11" fmla="*/ 0 h 76"/>
                </a:gdLst>
                <a:ahLst/>
                <a:cxnLst>
                  <a:cxn ang="0">
                    <a:pos x="T0" y="T1"/>
                  </a:cxn>
                  <a:cxn ang="0">
                    <a:pos x="T2" y="T3"/>
                  </a:cxn>
                  <a:cxn ang="0">
                    <a:pos x="T4" y="T5"/>
                  </a:cxn>
                  <a:cxn ang="0">
                    <a:pos x="T6" y="T7"/>
                  </a:cxn>
                  <a:cxn ang="0">
                    <a:pos x="T8" y="T9"/>
                  </a:cxn>
                  <a:cxn ang="0">
                    <a:pos x="T10" y="T11"/>
                  </a:cxn>
                </a:cxnLst>
                <a:rect l="0" t="0" r="r" b="b"/>
                <a:pathLst>
                  <a:path w="96" h="76">
                    <a:moveTo>
                      <a:pt x="0" y="0"/>
                    </a:moveTo>
                    <a:lnTo>
                      <a:pt x="0" y="0"/>
                    </a:lnTo>
                    <a:lnTo>
                      <a:pt x="0" y="36"/>
                    </a:lnTo>
                    <a:lnTo>
                      <a:pt x="96" y="76"/>
                    </a:lnTo>
                    <a:lnTo>
                      <a:pt x="96" y="5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5" name="Freeform 569"/>
              <p:cNvSpPr/>
              <p:nvPr/>
            </p:nvSpPr>
            <p:spPr bwMode="auto">
              <a:xfrm>
                <a:off x="4666" y="909"/>
                <a:ext cx="96" cy="76"/>
              </a:xfrm>
              <a:custGeom>
                <a:avLst/>
                <a:gdLst>
                  <a:gd name="T0" fmla="*/ 0 w 96"/>
                  <a:gd name="T1" fmla="*/ 0 h 76"/>
                  <a:gd name="T2" fmla="*/ 0 w 96"/>
                  <a:gd name="T3" fmla="*/ 0 h 76"/>
                  <a:gd name="T4" fmla="*/ 0 w 96"/>
                  <a:gd name="T5" fmla="*/ 36 h 76"/>
                  <a:gd name="T6" fmla="*/ 96 w 96"/>
                  <a:gd name="T7" fmla="*/ 76 h 76"/>
                  <a:gd name="T8" fmla="*/ 96 w 96"/>
                  <a:gd name="T9" fmla="*/ 50 h 76"/>
                  <a:gd name="T10" fmla="*/ 0 w 96"/>
                  <a:gd name="T11" fmla="*/ 0 h 76"/>
                </a:gdLst>
                <a:ahLst/>
                <a:cxnLst>
                  <a:cxn ang="0">
                    <a:pos x="T0" y="T1"/>
                  </a:cxn>
                  <a:cxn ang="0">
                    <a:pos x="T2" y="T3"/>
                  </a:cxn>
                  <a:cxn ang="0">
                    <a:pos x="T4" y="T5"/>
                  </a:cxn>
                  <a:cxn ang="0">
                    <a:pos x="T6" y="T7"/>
                  </a:cxn>
                  <a:cxn ang="0">
                    <a:pos x="T8" y="T9"/>
                  </a:cxn>
                  <a:cxn ang="0">
                    <a:pos x="T10" y="T11"/>
                  </a:cxn>
                </a:cxnLst>
                <a:rect l="0" t="0" r="r" b="b"/>
                <a:pathLst>
                  <a:path w="96" h="76">
                    <a:moveTo>
                      <a:pt x="0" y="0"/>
                    </a:moveTo>
                    <a:lnTo>
                      <a:pt x="0" y="0"/>
                    </a:lnTo>
                    <a:lnTo>
                      <a:pt x="0" y="36"/>
                    </a:lnTo>
                    <a:lnTo>
                      <a:pt x="96" y="76"/>
                    </a:lnTo>
                    <a:lnTo>
                      <a:pt x="96" y="5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6" name="Freeform 570"/>
              <p:cNvSpPr/>
              <p:nvPr/>
            </p:nvSpPr>
            <p:spPr bwMode="auto">
              <a:xfrm>
                <a:off x="4516" y="923"/>
                <a:ext cx="94" cy="76"/>
              </a:xfrm>
              <a:custGeom>
                <a:avLst/>
                <a:gdLst>
                  <a:gd name="T0" fmla="*/ 0 w 94"/>
                  <a:gd name="T1" fmla="*/ 0 h 76"/>
                  <a:gd name="T2" fmla="*/ 0 w 94"/>
                  <a:gd name="T3" fmla="*/ 0 h 76"/>
                  <a:gd name="T4" fmla="*/ 0 w 94"/>
                  <a:gd name="T5" fmla="*/ 50 h 76"/>
                  <a:gd name="T6" fmla="*/ 94 w 94"/>
                  <a:gd name="T7" fmla="*/ 76 h 76"/>
                  <a:gd name="T8" fmla="*/ 94 w 94"/>
                  <a:gd name="T9" fmla="*/ 36 h 76"/>
                  <a:gd name="T10" fmla="*/ 0 w 94"/>
                  <a:gd name="T11" fmla="*/ 0 h 76"/>
                </a:gdLst>
                <a:ahLst/>
                <a:cxnLst>
                  <a:cxn ang="0">
                    <a:pos x="T0" y="T1"/>
                  </a:cxn>
                  <a:cxn ang="0">
                    <a:pos x="T2" y="T3"/>
                  </a:cxn>
                  <a:cxn ang="0">
                    <a:pos x="T4" y="T5"/>
                  </a:cxn>
                  <a:cxn ang="0">
                    <a:pos x="T6" y="T7"/>
                  </a:cxn>
                  <a:cxn ang="0">
                    <a:pos x="T8" y="T9"/>
                  </a:cxn>
                  <a:cxn ang="0">
                    <a:pos x="T10" y="T11"/>
                  </a:cxn>
                </a:cxnLst>
                <a:rect l="0" t="0" r="r" b="b"/>
                <a:pathLst>
                  <a:path w="94" h="76">
                    <a:moveTo>
                      <a:pt x="0" y="0"/>
                    </a:moveTo>
                    <a:lnTo>
                      <a:pt x="0" y="0"/>
                    </a:lnTo>
                    <a:lnTo>
                      <a:pt x="0" y="50"/>
                    </a:lnTo>
                    <a:lnTo>
                      <a:pt x="94" y="76"/>
                    </a:lnTo>
                    <a:lnTo>
                      <a:pt x="94" y="3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7" name="Freeform 571"/>
              <p:cNvSpPr/>
              <p:nvPr/>
            </p:nvSpPr>
            <p:spPr bwMode="auto">
              <a:xfrm>
                <a:off x="4516" y="923"/>
                <a:ext cx="94" cy="76"/>
              </a:xfrm>
              <a:custGeom>
                <a:avLst/>
                <a:gdLst>
                  <a:gd name="T0" fmla="*/ 0 w 94"/>
                  <a:gd name="T1" fmla="*/ 0 h 76"/>
                  <a:gd name="T2" fmla="*/ 0 w 94"/>
                  <a:gd name="T3" fmla="*/ 0 h 76"/>
                  <a:gd name="T4" fmla="*/ 0 w 94"/>
                  <a:gd name="T5" fmla="*/ 50 h 76"/>
                  <a:gd name="T6" fmla="*/ 94 w 94"/>
                  <a:gd name="T7" fmla="*/ 76 h 76"/>
                  <a:gd name="T8" fmla="*/ 94 w 94"/>
                  <a:gd name="T9" fmla="*/ 36 h 76"/>
                  <a:gd name="T10" fmla="*/ 0 w 94"/>
                  <a:gd name="T11" fmla="*/ 0 h 76"/>
                </a:gdLst>
                <a:ahLst/>
                <a:cxnLst>
                  <a:cxn ang="0">
                    <a:pos x="T0" y="T1"/>
                  </a:cxn>
                  <a:cxn ang="0">
                    <a:pos x="T2" y="T3"/>
                  </a:cxn>
                  <a:cxn ang="0">
                    <a:pos x="T4" y="T5"/>
                  </a:cxn>
                  <a:cxn ang="0">
                    <a:pos x="T6" y="T7"/>
                  </a:cxn>
                  <a:cxn ang="0">
                    <a:pos x="T8" y="T9"/>
                  </a:cxn>
                  <a:cxn ang="0">
                    <a:pos x="T10" y="T11"/>
                  </a:cxn>
                </a:cxnLst>
                <a:rect l="0" t="0" r="r" b="b"/>
                <a:pathLst>
                  <a:path w="94" h="76">
                    <a:moveTo>
                      <a:pt x="0" y="0"/>
                    </a:moveTo>
                    <a:lnTo>
                      <a:pt x="0" y="0"/>
                    </a:lnTo>
                    <a:lnTo>
                      <a:pt x="0" y="50"/>
                    </a:lnTo>
                    <a:lnTo>
                      <a:pt x="94" y="76"/>
                    </a:lnTo>
                    <a:lnTo>
                      <a:pt x="94" y="3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8" name="Freeform 572"/>
              <p:cNvSpPr/>
              <p:nvPr/>
            </p:nvSpPr>
            <p:spPr bwMode="auto">
              <a:xfrm>
                <a:off x="4634" y="967"/>
                <a:ext cx="68" cy="58"/>
              </a:xfrm>
              <a:custGeom>
                <a:avLst/>
                <a:gdLst>
                  <a:gd name="T0" fmla="*/ 0 w 68"/>
                  <a:gd name="T1" fmla="*/ 0 h 58"/>
                  <a:gd name="T2" fmla="*/ 0 w 68"/>
                  <a:gd name="T3" fmla="*/ 38 h 58"/>
                  <a:gd name="T4" fmla="*/ 68 w 68"/>
                  <a:gd name="T5" fmla="*/ 58 h 58"/>
                  <a:gd name="T6" fmla="*/ 68 w 68"/>
                  <a:gd name="T7" fmla="*/ 26 h 58"/>
                  <a:gd name="T8" fmla="*/ 0 w 68"/>
                  <a:gd name="T9" fmla="*/ 0 h 58"/>
                </a:gdLst>
                <a:ahLst/>
                <a:cxnLst>
                  <a:cxn ang="0">
                    <a:pos x="T0" y="T1"/>
                  </a:cxn>
                  <a:cxn ang="0">
                    <a:pos x="T2" y="T3"/>
                  </a:cxn>
                  <a:cxn ang="0">
                    <a:pos x="T4" y="T5"/>
                  </a:cxn>
                  <a:cxn ang="0">
                    <a:pos x="T6" y="T7"/>
                  </a:cxn>
                  <a:cxn ang="0">
                    <a:pos x="T8" y="T9"/>
                  </a:cxn>
                </a:cxnLst>
                <a:rect l="0" t="0" r="r" b="b"/>
                <a:pathLst>
                  <a:path w="68" h="58">
                    <a:moveTo>
                      <a:pt x="0" y="0"/>
                    </a:moveTo>
                    <a:lnTo>
                      <a:pt x="0" y="38"/>
                    </a:lnTo>
                    <a:lnTo>
                      <a:pt x="68" y="58"/>
                    </a:lnTo>
                    <a:lnTo>
                      <a:pt x="68"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9" name="Freeform 573"/>
              <p:cNvSpPr/>
              <p:nvPr/>
            </p:nvSpPr>
            <p:spPr bwMode="auto">
              <a:xfrm>
                <a:off x="4634" y="967"/>
                <a:ext cx="68" cy="58"/>
              </a:xfrm>
              <a:custGeom>
                <a:avLst/>
                <a:gdLst>
                  <a:gd name="T0" fmla="*/ 0 w 68"/>
                  <a:gd name="T1" fmla="*/ 0 h 58"/>
                  <a:gd name="T2" fmla="*/ 0 w 68"/>
                  <a:gd name="T3" fmla="*/ 38 h 58"/>
                  <a:gd name="T4" fmla="*/ 68 w 68"/>
                  <a:gd name="T5" fmla="*/ 58 h 58"/>
                  <a:gd name="T6" fmla="*/ 68 w 68"/>
                  <a:gd name="T7" fmla="*/ 26 h 58"/>
                  <a:gd name="T8" fmla="*/ 0 w 68"/>
                  <a:gd name="T9" fmla="*/ 0 h 58"/>
                </a:gdLst>
                <a:ahLst/>
                <a:cxnLst>
                  <a:cxn ang="0">
                    <a:pos x="T0" y="T1"/>
                  </a:cxn>
                  <a:cxn ang="0">
                    <a:pos x="T2" y="T3"/>
                  </a:cxn>
                  <a:cxn ang="0">
                    <a:pos x="T4" y="T5"/>
                  </a:cxn>
                  <a:cxn ang="0">
                    <a:pos x="T6" y="T7"/>
                  </a:cxn>
                  <a:cxn ang="0">
                    <a:pos x="T8" y="T9"/>
                  </a:cxn>
                </a:cxnLst>
                <a:rect l="0" t="0" r="r" b="b"/>
                <a:pathLst>
                  <a:path w="68" h="58">
                    <a:moveTo>
                      <a:pt x="0" y="0"/>
                    </a:moveTo>
                    <a:lnTo>
                      <a:pt x="0" y="38"/>
                    </a:lnTo>
                    <a:lnTo>
                      <a:pt x="68" y="58"/>
                    </a:lnTo>
                    <a:lnTo>
                      <a:pt x="68"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0" name="Freeform 574"/>
              <p:cNvSpPr/>
              <p:nvPr/>
            </p:nvSpPr>
            <p:spPr bwMode="auto">
              <a:xfrm>
                <a:off x="4726" y="1003"/>
                <a:ext cx="36" cy="38"/>
              </a:xfrm>
              <a:custGeom>
                <a:avLst/>
                <a:gdLst>
                  <a:gd name="T0" fmla="*/ 0 w 36"/>
                  <a:gd name="T1" fmla="*/ 0 h 38"/>
                  <a:gd name="T2" fmla="*/ 0 w 36"/>
                  <a:gd name="T3" fmla="*/ 28 h 38"/>
                  <a:gd name="T4" fmla="*/ 36 w 36"/>
                  <a:gd name="T5" fmla="*/ 38 h 38"/>
                  <a:gd name="T6" fmla="*/ 36 w 36"/>
                  <a:gd name="T7" fmla="*/ 38 h 38"/>
                  <a:gd name="T8" fmla="*/ 36 w 36"/>
                  <a:gd name="T9" fmla="*/ 14 h 38"/>
                  <a:gd name="T10" fmla="*/ 0 w 36"/>
                  <a:gd name="T11" fmla="*/ 0 h 38"/>
                </a:gdLst>
                <a:ahLst/>
                <a:cxnLst>
                  <a:cxn ang="0">
                    <a:pos x="T0" y="T1"/>
                  </a:cxn>
                  <a:cxn ang="0">
                    <a:pos x="T2" y="T3"/>
                  </a:cxn>
                  <a:cxn ang="0">
                    <a:pos x="T4" y="T5"/>
                  </a:cxn>
                  <a:cxn ang="0">
                    <a:pos x="T6" y="T7"/>
                  </a:cxn>
                  <a:cxn ang="0">
                    <a:pos x="T8" y="T9"/>
                  </a:cxn>
                  <a:cxn ang="0">
                    <a:pos x="T10" y="T11"/>
                  </a:cxn>
                </a:cxnLst>
                <a:rect l="0" t="0" r="r" b="b"/>
                <a:pathLst>
                  <a:path w="36" h="38">
                    <a:moveTo>
                      <a:pt x="0" y="0"/>
                    </a:moveTo>
                    <a:lnTo>
                      <a:pt x="0" y="28"/>
                    </a:lnTo>
                    <a:lnTo>
                      <a:pt x="36" y="38"/>
                    </a:lnTo>
                    <a:lnTo>
                      <a:pt x="36" y="38"/>
                    </a:lnTo>
                    <a:lnTo>
                      <a:pt x="36"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1" name="Freeform 575"/>
              <p:cNvSpPr/>
              <p:nvPr/>
            </p:nvSpPr>
            <p:spPr bwMode="auto">
              <a:xfrm>
                <a:off x="4726" y="1003"/>
                <a:ext cx="36" cy="38"/>
              </a:xfrm>
              <a:custGeom>
                <a:avLst/>
                <a:gdLst>
                  <a:gd name="T0" fmla="*/ 0 w 36"/>
                  <a:gd name="T1" fmla="*/ 0 h 38"/>
                  <a:gd name="T2" fmla="*/ 0 w 36"/>
                  <a:gd name="T3" fmla="*/ 28 h 38"/>
                  <a:gd name="T4" fmla="*/ 36 w 36"/>
                  <a:gd name="T5" fmla="*/ 38 h 38"/>
                  <a:gd name="T6" fmla="*/ 36 w 36"/>
                  <a:gd name="T7" fmla="*/ 38 h 38"/>
                  <a:gd name="T8" fmla="*/ 36 w 36"/>
                  <a:gd name="T9" fmla="*/ 14 h 38"/>
                  <a:gd name="T10" fmla="*/ 0 w 36"/>
                  <a:gd name="T11" fmla="*/ 0 h 38"/>
                </a:gdLst>
                <a:ahLst/>
                <a:cxnLst>
                  <a:cxn ang="0">
                    <a:pos x="T0" y="T1"/>
                  </a:cxn>
                  <a:cxn ang="0">
                    <a:pos x="T2" y="T3"/>
                  </a:cxn>
                  <a:cxn ang="0">
                    <a:pos x="T4" y="T5"/>
                  </a:cxn>
                  <a:cxn ang="0">
                    <a:pos x="T6" y="T7"/>
                  </a:cxn>
                  <a:cxn ang="0">
                    <a:pos x="T8" y="T9"/>
                  </a:cxn>
                  <a:cxn ang="0">
                    <a:pos x="T10" y="T11"/>
                  </a:cxn>
                </a:cxnLst>
                <a:rect l="0" t="0" r="r" b="b"/>
                <a:pathLst>
                  <a:path w="36" h="38">
                    <a:moveTo>
                      <a:pt x="0" y="0"/>
                    </a:moveTo>
                    <a:lnTo>
                      <a:pt x="0" y="28"/>
                    </a:lnTo>
                    <a:lnTo>
                      <a:pt x="36" y="38"/>
                    </a:lnTo>
                    <a:lnTo>
                      <a:pt x="36" y="38"/>
                    </a:lnTo>
                    <a:lnTo>
                      <a:pt x="36"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2" name="Freeform 576"/>
              <p:cNvSpPr/>
              <p:nvPr/>
            </p:nvSpPr>
            <p:spPr bwMode="auto">
              <a:xfrm>
                <a:off x="4516" y="1011"/>
                <a:ext cx="38" cy="56"/>
              </a:xfrm>
              <a:custGeom>
                <a:avLst/>
                <a:gdLst>
                  <a:gd name="T0" fmla="*/ 0 w 38"/>
                  <a:gd name="T1" fmla="*/ 0 h 56"/>
                  <a:gd name="T2" fmla="*/ 0 w 38"/>
                  <a:gd name="T3" fmla="*/ 0 h 56"/>
                  <a:gd name="T4" fmla="*/ 0 w 38"/>
                  <a:gd name="T5" fmla="*/ 50 h 56"/>
                  <a:gd name="T6" fmla="*/ 38 w 38"/>
                  <a:gd name="T7" fmla="*/ 56 h 56"/>
                  <a:gd name="T8" fmla="*/ 38 w 38"/>
                  <a:gd name="T9" fmla="*/ 10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0" y="0"/>
                    </a:lnTo>
                    <a:lnTo>
                      <a:pt x="0" y="50"/>
                    </a:lnTo>
                    <a:lnTo>
                      <a:pt x="38" y="56"/>
                    </a:lnTo>
                    <a:lnTo>
                      <a:pt x="38" y="1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3" name="Freeform 577"/>
              <p:cNvSpPr/>
              <p:nvPr/>
            </p:nvSpPr>
            <p:spPr bwMode="auto">
              <a:xfrm>
                <a:off x="4516" y="1011"/>
                <a:ext cx="38" cy="56"/>
              </a:xfrm>
              <a:custGeom>
                <a:avLst/>
                <a:gdLst>
                  <a:gd name="T0" fmla="*/ 0 w 38"/>
                  <a:gd name="T1" fmla="*/ 0 h 56"/>
                  <a:gd name="T2" fmla="*/ 0 w 38"/>
                  <a:gd name="T3" fmla="*/ 0 h 56"/>
                  <a:gd name="T4" fmla="*/ 0 w 38"/>
                  <a:gd name="T5" fmla="*/ 50 h 56"/>
                  <a:gd name="T6" fmla="*/ 38 w 38"/>
                  <a:gd name="T7" fmla="*/ 56 h 56"/>
                  <a:gd name="T8" fmla="*/ 38 w 38"/>
                  <a:gd name="T9" fmla="*/ 10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0" y="0"/>
                    </a:lnTo>
                    <a:lnTo>
                      <a:pt x="0" y="50"/>
                    </a:lnTo>
                    <a:lnTo>
                      <a:pt x="38" y="56"/>
                    </a:lnTo>
                    <a:lnTo>
                      <a:pt x="38" y="1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4" name="Freeform 578"/>
              <p:cNvSpPr/>
              <p:nvPr/>
            </p:nvSpPr>
            <p:spPr bwMode="auto">
              <a:xfrm>
                <a:off x="4578" y="1027"/>
                <a:ext cx="56" cy="52"/>
              </a:xfrm>
              <a:custGeom>
                <a:avLst/>
                <a:gdLst>
                  <a:gd name="T0" fmla="*/ 0 w 56"/>
                  <a:gd name="T1" fmla="*/ 0 h 52"/>
                  <a:gd name="T2" fmla="*/ 0 w 56"/>
                  <a:gd name="T3" fmla="*/ 44 h 52"/>
                  <a:gd name="T4" fmla="*/ 56 w 56"/>
                  <a:gd name="T5" fmla="*/ 52 h 52"/>
                  <a:gd name="T6" fmla="*/ 56 w 56"/>
                  <a:gd name="T7" fmla="*/ 14 h 52"/>
                  <a:gd name="T8" fmla="*/ 0 w 56"/>
                  <a:gd name="T9" fmla="*/ 0 h 52"/>
                </a:gdLst>
                <a:ahLst/>
                <a:cxnLst>
                  <a:cxn ang="0">
                    <a:pos x="T0" y="T1"/>
                  </a:cxn>
                  <a:cxn ang="0">
                    <a:pos x="T2" y="T3"/>
                  </a:cxn>
                  <a:cxn ang="0">
                    <a:pos x="T4" y="T5"/>
                  </a:cxn>
                  <a:cxn ang="0">
                    <a:pos x="T6" y="T7"/>
                  </a:cxn>
                  <a:cxn ang="0">
                    <a:pos x="T8" y="T9"/>
                  </a:cxn>
                </a:cxnLst>
                <a:rect l="0" t="0" r="r" b="b"/>
                <a:pathLst>
                  <a:path w="56" h="52">
                    <a:moveTo>
                      <a:pt x="0" y="0"/>
                    </a:moveTo>
                    <a:lnTo>
                      <a:pt x="0" y="44"/>
                    </a:lnTo>
                    <a:lnTo>
                      <a:pt x="56" y="52"/>
                    </a:lnTo>
                    <a:lnTo>
                      <a:pt x="56"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5" name="Freeform 579"/>
              <p:cNvSpPr/>
              <p:nvPr/>
            </p:nvSpPr>
            <p:spPr bwMode="auto">
              <a:xfrm>
                <a:off x="4578" y="1027"/>
                <a:ext cx="56" cy="52"/>
              </a:xfrm>
              <a:custGeom>
                <a:avLst/>
                <a:gdLst>
                  <a:gd name="T0" fmla="*/ 0 w 56"/>
                  <a:gd name="T1" fmla="*/ 0 h 52"/>
                  <a:gd name="T2" fmla="*/ 0 w 56"/>
                  <a:gd name="T3" fmla="*/ 44 h 52"/>
                  <a:gd name="T4" fmla="*/ 56 w 56"/>
                  <a:gd name="T5" fmla="*/ 52 h 52"/>
                  <a:gd name="T6" fmla="*/ 56 w 56"/>
                  <a:gd name="T7" fmla="*/ 14 h 52"/>
                  <a:gd name="T8" fmla="*/ 0 w 56"/>
                  <a:gd name="T9" fmla="*/ 0 h 52"/>
                </a:gdLst>
                <a:ahLst/>
                <a:cxnLst>
                  <a:cxn ang="0">
                    <a:pos x="T0" y="T1"/>
                  </a:cxn>
                  <a:cxn ang="0">
                    <a:pos x="T2" y="T3"/>
                  </a:cxn>
                  <a:cxn ang="0">
                    <a:pos x="T4" y="T5"/>
                  </a:cxn>
                  <a:cxn ang="0">
                    <a:pos x="T6" y="T7"/>
                  </a:cxn>
                  <a:cxn ang="0">
                    <a:pos x="T8" y="T9"/>
                  </a:cxn>
                </a:cxnLst>
                <a:rect l="0" t="0" r="r" b="b"/>
                <a:pathLst>
                  <a:path w="56" h="52">
                    <a:moveTo>
                      <a:pt x="0" y="0"/>
                    </a:moveTo>
                    <a:lnTo>
                      <a:pt x="0" y="44"/>
                    </a:lnTo>
                    <a:lnTo>
                      <a:pt x="56" y="52"/>
                    </a:lnTo>
                    <a:lnTo>
                      <a:pt x="56"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6" name="Freeform 580"/>
              <p:cNvSpPr/>
              <p:nvPr/>
            </p:nvSpPr>
            <p:spPr bwMode="auto">
              <a:xfrm>
                <a:off x="4658" y="1047"/>
                <a:ext cx="30" cy="40"/>
              </a:xfrm>
              <a:custGeom>
                <a:avLst/>
                <a:gdLst>
                  <a:gd name="T0" fmla="*/ 0 w 30"/>
                  <a:gd name="T1" fmla="*/ 0 h 40"/>
                  <a:gd name="T2" fmla="*/ 0 w 30"/>
                  <a:gd name="T3" fmla="*/ 36 h 40"/>
                  <a:gd name="T4" fmla="*/ 30 w 30"/>
                  <a:gd name="T5" fmla="*/ 40 h 40"/>
                  <a:gd name="T6" fmla="*/ 30 w 30"/>
                  <a:gd name="T7" fmla="*/ 8 h 40"/>
                  <a:gd name="T8" fmla="*/ 0 w 30"/>
                  <a:gd name="T9" fmla="*/ 0 h 40"/>
                </a:gdLst>
                <a:ahLst/>
                <a:cxnLst>
                  <a:cxn ang="0">
                    <a:pos x="T0" y="T1"/>
                  </a:cxn>
                  <a:cxn ang="0">
                    <a:pos x="T2" y="T3"/>
                  </a:cxn>
                  <a:cxn ang="0">
                    <a:pos x="T4" y="T5"/>
                  </a:cxn>
                  <a:cxn ang="0">
                    <a:pos x="T6" y="T7"/>
                  </a:cxn>
                  <a:cxn ang="0">
                    <a:pos x="T8" y="T9"/>
                  </a:cxn>
                </a:cxnLst>
                <a:rect l="0" t="0" r="r" b="b"/>
                <a:pathLst>
                  <a:path w="30" h="40">
                    <a:moveTo>
                      <a:pt x="0" y="0"/>
                    </a:moveTo>
                    <a:lnTo>
                      <a:pt x="0" y="36"/>
                    </a:lnTo>
                    <a:lnTo>
                      <a:pt x="30" y="40"/>
                    </a:lnTo>
                    <a:lnTo>
                      <a:pt x="30" y="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7" name="Freeform 581"/>
              <p:cNvSpPr/>
              <p:nvPr/>
            </p:nvSpPr>
            <p:spPr bwMode="auto">
              <a:xfrm>
                <a:off x="4658" y="1047"/>
                <a:ext cx="30" cy="40"/>
              </a:xfrm>
              <a:custGeom>
                <a:avLst/>
                <a:gdLst>
                  <a:gd name="T0" fmla="*/ 0 w 30"/>
                  <a:gd name="T1" fmla="*/ 0 h 40"/>
                  <a:gd name="T2" fmla="*/ 0 w 30"/>
                  <a:gd name="T3" fmla="*/ 36 h 40"/>
                  <a:gd name="T4" fmla="*/ 30 w 30"/>
                  <a:gd name="T5" fmla="*/ 40 h 40"/>
                  <a:gd name="T6" fmla="*/ 30 w 30"/>
                  <a:gd name="T7" fmla="*/ 8 h 40"/>
                  <a:gd name="T8" fmla="*/ 0 w 30"/>
                  <a:gd name="T9" fmla="*/ 0 h 40"/>
                </a:gdLst>
                <a:ahLst/>
                <a:cxnLst>
                  <a:cxn ang="0">
                    <a:pos x="T0" y="T1"/>
                  </a:cxn>
                  <a:cxn ang="0">
                    <a:pos x="T2" y="T3"/>
                  </a:cxn>
                  <a:cxn ang="0">
                    <a:pos x="T4" y="T5"/>
                  </a:cxn>
                  <a:cxn ang="0">
                    <a:pos x="T6" y="T7"/>
                  </a:cxn>
                  <a:cxn ang="0">
                    <a:pos x="T8" y="T9"/>
                  </a:cxn>
                </a:cxnLst>
                <a:rect l="0" t="0" r="r" b="b"/>
                <a:pathLst>
                  <a:path w="30" h="40">
                    <a:moveTo>
                      <a:pt x="0" y="0"/>
                    </a:moveTo>
                    <a:lnTo>
                      <a:pt x="0" y="36"/>
                    </a:lnTo>
                    <a:lnTo>
                      <a:pt x="30" y="40"/>
                    </a:lnTo>
                    <a:lnTo>
                      <a:pt x="30" y="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8" name="Freeform 582"/>
              <p:cNvSpPr/>
              <p:nvPr/>
            </p:nvSpPr>
            <p:spPr bwMode="auto">
              <a:xfrm>
                <a:off x="4712" y="1061"/>
                <a:ext cx="50" cy="38"/>
              </a:xfrm>
              <a:custGeom>
                <a:avLst/>
                <a:gdLst>
                  <a:gd name="T0" fmla="*/ 0 w 50"/>
                  <a:gd name="T1" fmla="*/ 0 h 38"/>
                  <a:gd name="T2" fmla="*/ 0 w 50"/>
                  <a:gd name="T3" fmla="*/ 0 h 38"/>
                  <a:gd name="T4" fmla="*/ 0 w 50"/>
                  <a:gd name="T5" fmla="*/ 30 h 38"/>
                  <a:gd name="T6" fmla="*/ 50 w 50"/>
                  <a:gd name="T7" fmla="*/ 38 h 38"/>
                  <a:gd name="T8" fmla="*/ 50 w 50"/>
                  <a:gd name="T9" fmla="*/ 14 h 38"/>
                  <a:gd name="T10" fmla="*/ 0 w 50"/>
                  <a:gd name="T11" fmla="*/ 0 h 38"/>
                </a:gdLst>
                <a:ahLst/>
                <a:cxnLst>
                  <a:cxn ang="0">
                    <a:pos x="T0" y="T1"/>
                  </a:cxn>
                  <a:cxn ang="0">
                    <a:pos x="T2" y="T3"/>
                  </a:cxn>
                  <a:cxn ang="0">
                    <a:pos x="T4" y="T5"/>
                  </a:cxn>
                  <a:cxn ang="0">
                    <a:pos x="T6" y="T7"/>
                  </a:cxn>
                  <a:cxn ang="0">
                    <a:pos x="T8" y="T9"/>
                  </a:cxn>
                  <a:cxn ang="0">
                    <a:pos x="T10" y="T11"/>
                  </a:cxn>
                </a:cxnLst>
                <a:rect l="0" t="0" r="r" b="b"/>
                <a:pathLst>
                  <a:path w="50" h="38">
                    <a:moveTo>
                      <a:pt x="0" y="0"/>
                    </a:moveTo>
                    <a:lnTo>
                      <a:pt x="0" y="0"/>
                    </a:lnTo>
                    <a:lnTo>
                      <a:pt x="0" y="30"/>
                    </a:lnTo>
                    <a:lnTo>
                      <a:pt x="50" y="38"/>
                    </a:lnTo>
                    <a:lnTo>
                      <a:pt x="50"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9" name="Freeform 583"/>
              <p:cNvSpPr/>
              <p:nvPr/>
            </p:nvSpPr>
            <p:spPr bwMode="auto">
              <a:xfrm>
                <a:off x="4712" y="1061"/>
                <a:ext cx="50" cy="38"/>
              </a:xfrm>
              <a:custGeom>
                <a:avLst/>
                <a:gdLst>
                  <a:gd name="T0" fmla="*/ 0 w 50"/>
                  <a:gd name="T1" fmla="*/ 0 h 38"/>
                  <a:gd name="T2" fmla="*/ 0 w 50"/>
                  <a:gd name="T3" fmla="*/ 0 h 38"/>
                  <a:gd name="T4" fmla="*/ 0 w 50"/>
                  <a:gd name="T5" fmla="*/ 30 h 38"/>
                  <a:gd name="T6" fmla="*/ 50 w 50"/>
                  <a:gd name="T7" fmla="*/ 38 h 38"/>
                  <a:gd name="T8" fmla="*/ 50 w 50"/>
                  <a:gd name="T9" fmla="*/ 14 h 38"/>
                  <a:gd name="T10" fmla="*/ 0 w 50"/>
                  <a:gd name="T11" fmla="*/ 0 h 38"/>
                </a:gdLst>
                <a:ahLst/>
                <a:cxnLst>
                  <a:cxn ang="0">
                    <a:pos x="T0" y="T1"/>
                  </a:cxn>
                  <a:cxn ang="0">
                    <a:pos x="T2" y="T3"/>
                  </a:cxn>
                  <a:cxn ang="0">
                    <a:pos x="T4" y="T5"/>
                  </a:cxn>
                  <a:cxn ang="0">
                    <a:pos x="T6" y="T7"/>
                  </a:cxn>
                  <a:cxn ang="0">
                    <a:pos x="T8" y="T9"/>
                  </a:cxn>
                  <a:cxn ang="0">
                    <a:pos x="T10" y="T11"/>
                  </a:cxn>
                </a:cxnLst>
                <a:rect l="0" t="0" r="r" b="b"/>
                <a:pathLst>
                  <a:path w="50" h="38">
                    <a:moveTo>
                      <a:pt x="0" y="0"/>
                    </a:moveTo>
                    <a:lnTo>
                      <a:pt x="0" y="0"/>
                    </a:lnTo>
                    <a:lnTo>
                      <a:pt x="0" y="30"/>
                    </a:lnTo>
                    <a:lnTo>
                      <a:pt x="50" y="38"/>
                    </a:lnTo>
                    <a:lnTo>
                      <a:pt x="50"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0" name="Freeform 584"/>
              <p:cNvSpPr/>
              <p:nvPr/>
            </p:nvSpPr>
            <p:spPr bwMode="auto">
              <a:xfrm>
                <a:off x="4628" y="1117"/>
                <a:ext cx="30" cy="40"/>
              </a:xfrm>
              <a:custGeom>
                <a:avLst/>
                <a:gdLst>
                  <a:gd name="T0" fmla="*/ 0 w 30"/>
                  <a:gd name="T1" fmla="*/ 0 h 40"/>
                  <a:gd name="T2" fmla="*/ 0 w 30"/>
                  <a:gd name="T3" fmla="*/ 0 h 40"/>
                  <a:gd name="T4" fmla="*/ 0 w 30"/>
                  <a:gd name="T5" fmla="*/ 38 h 40"/>
                  <a:gd name="T6" fmla="*/ 30 w 30"/>
                  <a:gd name="T7" fmla="*/ 40 h 40"/>
                  <a:gd name="T8" fmla="*/ 30 w 30"/>
                  <a:gd name="T9" fmla="*/ 4 h 40"/>
                  <a:gd name="T10" fmla="*/ 0 w 30"/>
                  <a:gd name="T11" fmla="*/ 0 h 40"/>
                </a:gdLst>
                <a:ahLst/>
                <a:cxnLst>
                  <a:cxn ang="0">
                    <a:pos x="T0" y="T1"/>
                  </a:cxn>
                  <a:cxn ang="0">
                    <a:pos x="T2" y="T3"/>
                  </a:cxn>
                  <a:cxn ang="0">
                    <a:pos x="T4" y="T5"/>
                  </a:cxn>
                  <a:cxn ang="0">
                    <a:pos x="T6" y="T7"/>
                  </a:cxn>
                  <a:cxn ang="0">
                    <a:pos x="T8" y="T9"/>
                  </a:cxn>
                  <a:cxn ang="0">
                    <a:pos x="T10" y="T11"/>
                  </a:cxn>
                </a:cxnLst>
                <a:rect l="0" t="0" r="r" b="b"/>
                <a:pathLst>
                  <a:path w="30" h="40">
                    <a:moveTo>
                      <a:pt x="0" y="0"/>
                    </a:moveTo>
                    <a:lnTo>
                      <a:pt x="0" y="0"/>
                    </a:lnTo>
                    <a:lnTo>
                      <a:pt x="0" y="38"/>
                    </a:lnTo>
                    <a:lnTo>
                      <a:pt x="30" y="40"/>
                    </a:lnTo>
                    <a:lnTo>
                      <a:pt x="30" y="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1" name="Freeform 585"/>
              <p:cNvSpPr/>
              <p:nvPr/>
            </p:nvSpPr>
            <p:spPr bwMode="auto">
              <a:xfrm>
                <a:off x="4628" y="1117"/>
                <a:ext cx="30" cy="40"/>
              </a:xfrm>
              <a:custGeom>
                <a:avLst/>
                <a:gdLst>
                  <a:gd name="T0" fmla="*/ 0 w 30"/>
                  <a:gd name="T1" fmla="*/ 0 h 40"/>
                  <a:gd name="T2" fmla="*/ 0 w 30"/>
                  <a:gd name="T3" fmla="*/ 0 h 40"/>
                  <a:gd name="T4" fmla="*/ 0 w 30"/>
                  <a:gd name="T5" fmla="*/ 38 h 40"/>
                  <a:gd name="T6" fmla="*/ 30 w 30"/>
                  <a:gd name="T7" fmla="*/ 40 h 40"/>
                  <a:gd name="T8" fmla="*/ 30 w 30"/>
                  <a:gd name="T9" fmla="*/ 4 h 40"/>
                  <a:gd name="T10" fmla="*/ 0 w 30"/>
                  <a:gd name="T11" fmla="*/ 0 h 40"/>
                </a:gdLst>
                <a:ahLst/>
                <a:cxnLst>
                  <a:cxn ang="0">
                    <a:pos x="T0" y="T1"/>
                  </a:cxn>
                  <a:cxn ang="0">
                    <a:pos x="T2" y="T3"/>
                  </a:cxn>
                  <a:cxn ang="0">
                    <a:pos x="T4" y="T5"/>
                  </a:cxn>
                  <a:cxn ang="0">
                    <a:pos x="T6" y="T7"/>
                  </a:cxn>
                  <a:cxn ang="0">
                    <a:pos x="T8" y="T9"/>
                  </a:cxn>
                  <a:cxn ang="0">
                    <a:pos x="T10" y="T11"/>
                  </a:cxn>
                </a:cxnLst>
                <a:rect l="0" t="0" r="r" b="b"/>
                <a:pathLst>
                  <a:path w="30" h="40">
                    <a:moveTo>
                      <a:pt x="0" y="0"/>
                    </a:moveTo>
                    <a:lnTo>
                      <a:pt x="0" y="0"/>
                    </a:lnTo>
                    <a:lnTo>
                      <a:pt x="0" y="38"/>
                    </a:lnTo>
                    <a:lnTo>
                      <a:pt x="30" y="40"/>
                    </a:lnTo>
                    <a:lnTo>
                      <a:pt x="30" y="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2" name="Freeform 586"/>
              <p:cNvSpPr/>
              <p:nvPr/>
            </p:nvSpPr>
            <p:spPr bwMode="auto">
              <a:xfrm>
                <a:off x="4682" y="1125"/>
                <a:ext cx="80" cy="36"/>
              </a:xfrm>
              <a:custGeom>
                <a:avLst/>
                <a:gdLst>
                  <a:gd name="T0" fmla="*/ 0 w 80"/>
                  <a:gd name="T1" fmla="*/ 0 h 36"/>
                  <a:gd name="T2" fmla="*/ 0 w 80"/>
                  <a:gd name="T3" fmla="*/ 32 h 36"/>
                  <a:gd name="T4" fmla="*/ 80 w 80"/>
                  <a:gd name="T5" fmla="*/ 36 h 36"/>
                  <a:gd name="T6" fmla="*/ 80 w 80"/>
                  <a:gd name="T7" fmla="*/ 36 h 36"/>
                  <a:gd name="T8" fmla="*/ 80 w 80"/>
                  <a:gd name="T9" fmla="*/ 10 h 36"/>
                  <a:gd name="T10" fmla="*/ 0 w 80"/>
                  <a:gd name="T11" fmla="*/ 0 h 36"/>
                </a:gdLst>
                <a:ahLst/>
                <a:cxnLst>
                  <a:cxn ang="0">
                    <a:pos x="T0" y="T1"/>
                  </a:cxn>
                  <a:cxn ang="0">
                    <a:pos x="T2" y="T3"/>
                  </a:cxn>
                  <a:cxn ang="0">
                    <a:pos x="T4" y="T5"/>
                  </a:cxn>
                  <a:cxn ang="0">
                    <a:pos x="T6" y="T7"/>
                  </a:cxn>
                  <a:cxn ang="0">
                    <a:pos x="T8" y="T9"/>
                  </a:cxn>
                  <a:cxn ang="0">
                    <a:pos x="T10" y="T11"/>
                  </a:cxn>
                </a:cxnLst>
                <a:rect l="0" t="0" r="r" b="b"/>
                <a:pathLst>
                  <a:path w="80" h="36">
                    <a:moveTo>
                      <a:pt x="0" y="0"/>
                    </a:moveTo>
                    <a:lnTo>
                      <a:pt x="0" y="32"/>
                    </a:lnTo>
                    <a:lnTo>
                      <a:pt x="80" y="36"/>
                    </a:lnTo>
                    <a:lnTo>
                      <a:pt x="80" y="36"/>
                    </a:lnTo>
                    <a:lnTo>
                      <a:pt x="80" y="1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3" name="Freeform 587"/>
              <p:cNvSpPr/>
              <p:nvPr/>
            </p:nvSpPr>
            <p:spPr bwMode="auto">
              <a:xfrm>
                <a:off x="4682" y="1125"/>
                <a:ext cx="80" cy="36"/>
              </a:xfrm>
              <a:custGeom>
                <a:avLst/>
                <a:gdLst>
                  <a:gd name="T0" fmla="*/ 0 w 80"/>
                  <a:gd name="T1" fmla="*/ 0 h 36"/>
                  <a:gd name="T2" fmla="*/ 0 w 80"/>
                  <a:gd name="T3" fmla="*/ 32 h 36"/>
                  <a:gd name="T4" fmla="*/ 80 w 80"/>
                  <a:gd name="T5" fmla="*/ 36 h 36"/>
                  <a:gd name="T6" fmla="*/ 80 w 80"/>
                  <a:gd name="T7" fmla="*/ 36 h 36"/>
                  <a:gd name="T8" fmla="*/ 80 w 80"/>
                  <a:gd name="T9" fmla="*/ 10 h 36"/>
                  <a:gd name="T10" fmla="*/ 0 w 80"/>
                  <a:gd name="T11" fmla="*/ 0 h 36"/>
                </a:gdLst>
                <a:ahLst/>
                <a:cxnLst>
                  <a:cxn ang="0">
                    <a:pos x="T0" y="T1"/>
                  </a:cxn>
                  <a:cxn ang="0">
                    <a:pos x="T2" y="T3"/>
                  </a:cxn>
                  <a:cxn ang="0">
                    <a:pos x="T4" y="T5"/>
                  </a:cxn>
                  <a:cxn ang="0">
                    <a:pos x="T6" y="T7"/>
                  </a:cxn>
                  <a:cxn ang="0">
                    <a:pos x="T8" y="T9"/>
                  </a:cxn>
                  <a:cxn ang="0">
                    <a:pos x="T10" y="T11"/>
                  </a:cxn>
                </a:cxnLst>
                <a:rect l="0" t="0" r="r" b="b"/>
                <a:pathLst>
                  <a:path w="80" h="36">
                    <a:moveTo>
                      <a:pt x="0" y="0"/>
                    </a:moveTo>
                    <a:lnTo>
                      <a:pt x="0" y="32"/>
                    </a:lnTo>
                    <a:lnTo>
                      <a:pt x="80" y="36"/>
                    </a:lnTo>
                    <a:lnTo>
                      <a:pt x="80" y="36"/>
                    </a:lnTo>
                    <a:lnTo>
                      <a:pt x="80" y="1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4" name="Freeform 588"/>
              <p:cNvSpPr/>
              <p:nvPr/>
            </p:nvSpPr>
            <p:spPr bwMode="auto">
              <a:xfrm>
                <a:off x="4516" y="1191"/>
                <a:ext cx="38" cy="50"/>
              </a:xfrm>
              <a:custGeom>
                <a:avLst/>
                <a:gdLst>
                  <a:gd name="T0" fmla="*/ 0 w 38"/>
                  <a:gd name="T1" fmla="*/ 0 h 50"/>
                  <a:gd name="T2" fmla="*/ 0 w 38"/>
                  <a:gd name="T3" fmla="*/ 0 h 50"/>
                  <a:gd name="T4" fmla="*/ 0 w 38"/>
                  <a:gd name="T5" fmla="*/ 50 h 50"/>
                  <a:gd name="T6" fmla="*/ 0 w 38"/>
                  <a:gd name="T7" fmla="*/ 50 h 50"/>
                  <a:gd name="T8" fmla="*/ 38 w 38"/>
                  <a:gd name="T9" fmla="*/ 46 h 50"/>
                  <a:gd name="T10" fmla="*/ 38 w 38"/>
                  <a:gd name="T11" fmla="*/ 0 h 50"/>
                  <a:gd name="T12" fmla="*/ 0 w 3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38" h="50">
                    <a:moveTo>
                      <a:pt x="0" y="0"/>
                    </a:moveTo>
                    <a:lnTo>
                      <a:pt x="0" y="0"/>
                    </a:lnTo>
                    <a:lnTo>
                      <a:pt x="0" y="50"/>
                    </a:lnTo>
                    <a:lnTo>
                      <a:pt x="0" y="50"/>
                    </a:lnTo>
                    <a:lnTo>
                      <a:pt x="38" y="46"/>
                    </a:lnTo>
                    <a:lnTo>
                      <a:pt x="38"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5" name="Freeform 589"/>
              <p:cNvSpPr/>
              <p:nvPr/>
            </p:nvSpPr>
            <p:spPr bwMode="auto">
              <a:xfrm>
                <a:off x="4516" y="1191"/>
                <a:ext cx="38" cy="50"/>
              </a:xfrm>
              <a:custGeom>
                <a:avLst/>
                <a:gdLst>
                  <a:gd name="T0" fmla="*/ 0 w 38"/>
                  <a:gd name="T1" fmla="*/ 0 h 50"/>
                  <a:gd name="T2" fmla="*/ 0 w 38"/>
                  <a:gd name="T3" fmla="*/ 0 h 50"/>
                  <a:gd name="T4" fmla="*/ 0 w 38"/>
                  <a:gd name="T5" fmla="*/ 50 h 50"/>
                  <a:gd name="T6" fmla="*/ 0 w 38"/>
                  <a:gd name="T7" fmla="*/ 50 h 50"/>
                  <a:gd name="T8" fmla="*/ 38 w 38"/>
                  <a:gd name="T9" fmla="*/ 46 h 50"/>
                  <a:gd name="T10" fmla="*/ 38 w 38"/>
                  <a:gd name="T11" fmla="*/ 0 h 50"/>
                  <a:gd name="T12" fmla="*/ 0 w 3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38" h="50">
                    <a:moveTo>
                      <a:pt x="0" y="0"/>
                    </a:moveTo>
                    <a:lnTo>
                      <a:pt x="0" y="0"/>
                    </a:lnTo>
                    <a:lnTo>
                      <a:pt x="0" y="50"/>
                    </a:lnTo>
                    <a:lnTo>
                      <a:pt x="0" y="50"/>
                    </a:lnTo>
                    <a:lnTo>
                      <a:pt x="38" y="46"/>
                    </a:lnTo>
                    <a:lnTo>
                      <a:pt x="38"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6" name="Freeform 590"/>
              <p:cNvSpPr/>
              <p:nvPr/>
            </p:nvSpPr>
            <p:spPr bwMode="auto">
              <a:xfrm>
                <a:off x="4578" y="1191"/>
                <a:ext cx="56" cy="44"/>
              </a:xfrm>
              <a:custGeom>
                <a:avLst/>
                <a:gdLst>
                  <a:gd name="T0" fmla="*/ 0 w 56"/>
                  <a:gd name="T1" fmla="*/ 0 h 44"/>
                  <a:gd name="T2" fmla="*/ 0 w 56"/>
                  <a:gd name="T3" fmla="*/ 44 h 44"/>
                  <a:gd name="T4" fmla="*/ 56 w 56"/>
                  <a:gd name="T5" fmla="*/ 40 h 44"/>
                  <a:gd name="T6" fmla="*/ 56 w 56"/>
                  <a:gd name="T7" fmla="*/ 2 h 44"/>
                  <a:gd name="T8" fmla="*/ 0 w 56"/>
                  <a:gd name="T9" fmla="*/ 0 h 44"/>
                </a:gdLst>
                <a:ahLst/>
                <a:cxnLst>
                  <a:cxn ang="0">
                    <a:pos x="T0" y="T1"/>
                  </a:cxn>
                  <a:cxn ang="0">
                    <a:pos x="T2" y="T3"/>
                  </a:cxn>
                  <a:cxn ang="0">
                    <a:pos x="T4" y="T5"/>
                  </a:cxn>
                  <a:cxn ang="0">
                    <a:pos x="T6" y="T7"/>
                  </a:cxn>
                  <a:cxn ang="0">
                    <a:pos x="T8" y="T9"/>
                  </a:cxn>
                </a:cxnLst>
                <a:rect l="0" t="0" r="r" b="b"/>
                <a:pathLst>
                  <a:path w="56" h="44">
                    <a:moveTo>
                      <a:pt x="0" y="0"/>
                    </a:moveTo>
                    <a:lnTo>
                      <a:pt x="0" y="44"/>
                    </a:lnTo>
                    <a:lnTo>
                      <a:pt x="56" y="40"/>
                    </a:lnTo>
                    <a:lnTo>
                      <a:pt x="56"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7" name="Freeform 591"/>
              <p:cNvSpPr/>
              <p:nvPr/>
            </p:nvSpPr>
            <p:spPr bwMode="auto">
              <a:xfrm>
                <a:off x="4578" y="1191"/>
                <a:ext cx="56" cy="44"/>
              </a:xfrm>
              <a:custGeom>
                <a:avLst/>
                <a:gdLst>
                  <a:gd name="T0" fmla="*/ 0 w 56"/>
                  <a:gd name="T1" fmla="*/ 0 h 44"/>
                  <a:gd name="T2" fmla="*/ 0 w 56"/>
                  <a:gd name="T3" fmla="*/ 44 h 44"/>
                  <a:gd name="T4" fmla="*/ 56 w 56"/>
                  <a:gd name="T5" fmla="*/ 40 h 44"/>
                  <a:gd name="T6" fmla="*/ 56 w 56"/>
                  <a:gd name="T7" fmla="*/ 2 h 44"/>
                  <a:gd name="T8" fmla="*/ 0 w 56"/>
                  <a:gd name="T9" fmla="*/ 0 h 44"/>
                </a:gdLst>
                <a:ahLst/>
                <a:cxnLst>
                  <a:cxn ang="0">
                    <a:pos x="T0" y="T1"/>
                  </a:cxn>
                  <a:cxn ang="0">
                    <a:pos x="T2" y="T3"/>
                  </a:cxn>
                  <a:cxn ang="0">
                    <a:pos x="T4" y="T5"/>
                  </a:cxn>
                  <a:cxn ang="0">
                    <a:pos x="T6" y="T7"/>
                  </a:cxn>
                  <a:cxn ang="0">
                    <a:pos x="T8" y="T9"/>
                  </a:cxn>
                </a:cxnLst>
                <a:rect l="0" t="0" r="r" b="b"/>
                <a:pathLst>
                  <a:path w="56" h="44">
                    <a:moveTo>
                      <a:pt x="0" y="0"/>
                    </a:moveTo>
                    <a:lnTo>
                      <a:pt x="0" y="44"/>
                    </a:lnTo>
                    <a:lnTo>
                      <a:pt x="56" y="40"/>
                    </a:lnTo>
                    <a:lnTo>
                      <a:pt x="56" y="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8" name="Freeform 592"/>
              <p:cNvSpPr/>
              <p:nvPr/>
            </p:nvSpPr>
            <p:spPr bwMode="auto">
              <a:xfrm>
                <a:off x="4658" y="1193"/>
                <a:ext cx="60" cy="36"/>
              </a:xfrm>
              <a:custGeom>
                <a:avLst/>
                <a:gdLst>
                  <a:gd name="T0" fmla="*/ 0 w 60"/>
                  <a:gd name="T1" fmla="*/ 0 h 36"/>
                  <a:gd name="T2" fmla="*/ 0 w 60"/>
                  <a:gd name="T3" fmla="*/ 0 h 36"/>
                  <a:gd name="T4" fmla="*/ 0 w 60"/>
                  <a:gd name="T5" fmla="*/ 36 h 36"/>
                  <a:gd name="T6" fmla="*/ 60 w 60"/>
                  <a:gd name="T7" fmla="*/ 30 h 36"/>
                  <a:gd name="T8" fmla="*/ 60 w 60"/>
                  <a:gd name="T9" fmla="*/ 0 h 36"/>
                  <a:gd name="T10" fmla="*/ 0 w 60"/>
                  <a:gd name="T11" fmla="*/ 0 h 36"/>
                </a:gdLst>
                <a:ahLst/>
                <a:cxnLst>
                  <a:cxn ang="0">
                    <a:pos x="T0" y="T1"/>
                  </a:cxn>
                  <a:cxn ang="0">
                    <a:pos x="T2" y="T3"/>
                  </a:cxn>
                  <a:cxn ang="0">
                    <a:pos x="T4" y="T5"/>
                  </a:cxn>
                  <a:cxn ang="0">
                    <a:pos x="T6" y="T7"/>
                  </a:cxn>
                  <a:cxn ang="0">
                    <a:pos x="T8" y="T9"/>
                  </a:cxn>
                  <a:cxn ang="0">
                    <a:pos x="T10" y="T11"/>
                  </a:cxn>
                </a:cxnLst>
                <a:rect l="0" t="0" r="r" b="b"/>
                <a:pathLst>
                  <a:path w="60" h="36">
                    <a:moveTo>
                      <a:pt x="0" y="0"/>
                    </a:moveTo>
                    <a:lnTo>
                      <a:pt x="0" y="0"/>
                    </a:lnTo>
                    <a:lnTo>
                      <a:pt x="0" y="36"/>
                    </a:lnTo>
                    <a:lnTo>
                      <a:pt x="60" y="30"/>
                    </a:lnTo>
                    <a:lnTo>
                      <a:pt x="60"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9" name="Freeform 593"/>
              <p:cNvSpPr/>
              <p:nvPr/>
            </p:nvSpPr>
            <p:spPr bwMode="auto">
              <a:xfrm>
                <a:off x="4658" y="1193"/>
                <a:ext cx="60" cy="36"/>
              </a:xfrm>
              <a:custGeom>
                <a:avLst/>
                <a:gdLst>
                  <a:gd name="T0" fmla="*/ 0 w 60"/>
                  <a:gd name="T1" fmla="*/ 0 h 36"/>
                  <a:gd name="T2" fmla="*/ 0 w 60"/>
                  <a:gd name="T3" fmla="*/ 0 h 36"/>
                  <a:gd name="T4" fmla="*/ 0 w 60"/>
                  <a:gd name="T5" fmla="*/ 36 h 36"/>
                  <a:gd name="T6" fmla="*/ 60 w 60"/>
                  <a:gd name="T7" fmla="*/ 30 h 36"/>
                  <a:gd name="T8" fmla="*/ 60 w 60"/>
                  <a:gd name="T9" fmla="*/ 0 h 36"/>
                  <a:gd name="T10" fmla="*/ 0 w 60"/>
                  <a:gd name="T11" fmla="*/ 0 h 36"/>
                </a:gdLst>
                <a:ahLst/>
                <a:cxnLst>
                  <a:cxn ang="0">
                    <a:pos x="T0" y="T1"/>
                  </a:cxn>
                  <a:cxn ang="0">
                    <a:pos x="T2" y="T3"/>
                  </a:cxn>
                  <a:cxn ang="0">
                    <a:pos x="T4" y="T5"/>
                  </a:cxn>
                  <a:cxn ang="0">
                    <a:pos x="T6" y="T7"/>
                  </a:cxn>
                  <a:cxn ang="0">
                    <a:pos x="T8" y="T9"/>
                  </a:cxn>
                  <a:cxn ang="0">
                    <a:pos x="T10" y="T11"/>
                  </a:cxn>
                </a:cxnLst>
                <a:rect l="0" t="0" r="r" b="b"/>
                <a:pathLst>
                  <a:path w="60" h="36">
                    <a:moveTo>
                      <a:pt x="0" y="0"/>
                    </a:moveTo>
                    <a:lnTo>
                      <a:pt x="0" y="0"/>
                    </a:lnTo>
                    <a:lnTo>
                      <a:pt x="0" y="36"/>
                    </a:lnTo>
                    <a:lnTo>
                      <a:pt x="60" y="30"/>
                    </a:lnTo>
                    <a:lnTo>
                      <a:pt x="6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50" name="Freeform 594"/>
              <p:cNvSpPr/>
              <p:nvPr/>
            </p:nvSpPr>
            <p:spPr bwMode="auto">
              <a:xfrm>
                <a:off x="4742" y="1193"/>
                <a:ext cx="20" cy="28"/>
              </a:xfrm>
              <a:custGeom>
                <a:avLst/>
                <a:gdLst>
                  <a:gd name="T0" fmla="*/ 0 w 20"/>
                  <a:gd name="T1" fmla="*/ 0 h 28"/>
                  <a:gd name="T2" fmla="*/ 0 w 20"/>
                  <a:gd name="T3" fmla="*/ 0 h 28"/>
                  <a:gd name="T4" fmla="*/ 0 w 20"/>
                  <a:gd name="T5" fmla="*/ 28 h 28"/>
                  <a:gd name="T6" fmla="*/ 20 w 20"/>
                  <a:gd name="T7" fmla="*/ 26 h 28"/>
                  <a:gd name="T8" fmla="*/ 20 w 20"/>
                  <a:gd name="T9" fmla="*/ 2 h 28"/>
                  <a:gd name="T10" fmla="*/ 0 w 20"/>
                  <a:gd name="T11" fmla="*/ 0 h 28"/>
                </a:gdLst>
                <a:ahLst/>
                <a:cxnLst>
                  <a:cxn ang="0">
                    <a:pos x="T0" y="T1"/>
                  </a:cxn>
                  <a:cxn ang="0">
                    <a:pos x="T2" y="T3"/>
                  </a:cxn>
                  <a:cxn ang="0">
                    <a:pos x="T4" y="T5"/>
                  </a:cxn>
                  <a:cxn ang="0">
                    <a:pos x="T6" y="T7"/>
                  </a:cxn>
                  <a:cxn ang="0">
                    <a:pos x="T8" y="T9"/>
                  </a:cxn>
                  <a:cxn ang="0">
                    <a:pos x="T10" y="T11"/>
                  </a:cxn>
                </a:cxnLst>
                <a:rect l="0" t="0" r="r" b="b"/>
                <a:pathLst>
                  <a:path w="20" h="28">
                    <a:moveTo>
                      <a:pt x="0" y="0"/>
                    </a:moveTo>
                    <a:lnTo>
                      <a:pt x="0" y="0"/>
                    </a:lnTo>
                    <a:lnTo>
                      <a:pt x="0" y="28"/>
                    </a:lnTo>
                    <a:lnTo>
                      <a:pt x="20" y="26"/>
                    </a:lnTo>
                    <a:lnTo>
                      <a:pt x="20"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51" name="Freeform 595"/>
              <p:cNvSpPr/>
              <p:nvPr/>
            </p:nvSpPr>
            <p:spPr bwMode="auto">
              <a:xfrm>
                <a:off x="4742" y="1193"/>
                <a:ext cx="20" cy="28"/>
              </a:xfrm>
              <a:custGeom>
                <a:avLst/>
                <a:gdLst>
                  <a:gd name="T0" fmla="*/ 0 w 20"/>
                  <a:gd name="T1" fmla="*/ 0 h 28"/>
                  <a:gd name="T2" fmla="*/ 0 w 20"/>
                  <a:gd name="T3" fmla="*/ 0 h 28"/>
                  <a:gd name="T4" fmla="*/ 0 w 20"/>
                  <a:gd name="T5" fmla="*/ 28 h 28"/>
                  <a:gd name="T6" fmla="*/ 20 w 20"/>
                  <a:gd name="T7" fmla="*/ 26 h 28"/>
                  <a:gd name="T8" fmla="*/ 20 w 20"/>
                  <a:gd name="T9" fmla="*/ 2 h 28"/>
                  <a:gd name="T10" fmla="*/ 0 w 20"/>
                  <a:gd name="T11" fmla="*/ 0 h 28"/>
                </a:gdLst>
                <a:ahLst/>
                <a:cxnLst>
                  <a:cxn ang="0">
                    <a:pos x="T0" y="T1"/>
                  </a:cxn>
                  <a:cxn ang="0">
                    <a:pos x="T2" y="T3"/>
                  </a:cxn>
                  <a:cxn ang="0">
                    <a:pos x="T4" y="T5"/>
                  </a:cxn>
                  <a:cxn ang="0">
                    <a:pos x="T6" y="T7"/>
                  </a:cxn>
                  <a:cxn ang="0">
                    <a:pos x="T8" y="T9"/>
                  </a:cxn>
                  <a:cxn ang="0">
                    <a:pos x="T10" y="T11"/>
                  </a:cxn>
                </a:cxnLst>
                <a:rect l="0" t="0" r="r" b="b"/>
                <a:pathLst>
                  <a:path w="20" h="28">
                    <a:moveTo>
                      <a:pt x="0" y="0"/>
                    </a:moveTo>
                    <a:lnTo>
                      <a:pt x="0" y="0"/>
                    </a:lnTo>
                    <a:lnTo>
                      <a:pt x="0" y="28"/>
                    </a:lnTo>
                    <a:lnTo>
                      <a:pt x="20" y="26"/>
                    </a:lnTo>
                    <a:lnTo>
                      <a:pt x="20" y="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52" name="Freeform 596"/>
              <p:cNvSpPr/>
              <p:nvPr/>
            </p:nvSpPr>
            <p:spPr bwMode="auto">
              <a:xfrm>
                <a:off x="4634" y="1263"/>
                <a:ext cx="24" cy="43"/>
              </a:xfrm>
              <a:custGeom>
                <a:avLst/>
                <a:gdLst>
                  <a:gd name="T0" fmla="*/ 24 w 24"/>
                  <a:gd name="T1" fmla="*/ 0 h 43"/>
                  <a:gd name="T2" fmla="*/ 24 w 24"/>
                  <a:gd name="T3" fmla="*/ 0 h 43"/>
                  <a:gd name="T4" fmla="*/ 0 w 24"/>
                  <a:gd name="T5" fmla="*/ 4 h 43"/>
                  <a:gd name="T6" fmla="*/ 0 w 24"/>
                  <a:gd name="T7" fmla="*/ 43 h 43"/>
                  <a:gd name="T8" fmla="*/ 24 w 24"/>
                  <a:gd name="T9" fmla="*/ 37 h 43"/>
                  <a:gd name="T10" fmla="*/ 24 w 24"/>
                  <a:gd name="T11" fmla="*/ 0 h 43"/>
                </a:gdLst>
                <a:ahLst/>
                <a:cxnLst>
                  <a:cxn ang="0">
                    <a:pos x="T0" y="T1"/>
                  </a:cxn>
                  <a:cxn ang="0">
                    <a:pos x="T2" y="T3"/>
                  </a:cxn>
                  <a:cxn ang="0">
                    <a:pos x="T4" y="T5"/>
                  </a:cxn>
                  <a:cxn ang="0">
                    <a:pos x="T6" y="T7"/>
                  </a:cxn>
                  <a:cxn ang="0">
                    <a:pos x="T8" y="T9"/>
                  </a:cxn>
                  <a:cxn ang="0">
                    <a:pos x="T10" y="T11"/>
                  </a:cxn>
                </a:cxnLst>
                <a:rect l="0" t="0" r="r" b="b"/>
                <a:pathLst>
                  <a:path w="24" h="43">
                    <a:moveTo>
                      <a:pt x="24" y="0"/>
                    </a:moveTo>
                    <a:lnTo>
                      <a:pt x="24" y="0"/>
                    </a:lnTo>
                    <a:lnTo>
                      <a:pt x="0" y="4"/>
                    </a:lnTo>
                    <a:lnTo>
                      <a:pt x="0" y="43"/>
                    </a:lnTo>
                    <a:lnTo>
                      <a:pt x="24" y="37"/>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553" name="Freeform 597"/>
              <p:cNvSpPr/>
              <p:nvPr/>
            </p:nvSpPr>
            <p:spPr bwMode="auto">
              <a:xfrm>
                <a:off x="4634" y="1263"/>
                <a:ext cx="24" cy="43"/>
              </a:xfrm>
              <a:custGeom>
                <a:avLst/>
                <a:gdLst>
                  <a:gd name="T0" fmla="*/ 24 w 24"/>
                  <a:gd name="T1" fmla="*/ 0 h 43"/>
                  <a:gd name="T2" fmla="*/ 24 w 24"/>
                  <a:gd name="T3" fmla="*/ 0 h 43"/>
                  <a:gd name="T4" fmla="*/ 0 w 24"/>
                  <a:gd name="T5" fmla="*/ 4 h 43"/>
                  <a:gd name="T6" fmla="*/ 0 w 24"/>
                  <a:gd name="T7" fmla="*/ 43 h 43"/>
                  <a:gd name="T8" fmla="*/ 24 w 24"/>
                  <a:gd name="T9" fmla="*/ 37 h 43"/>
                  <a:gd name="T10" fmla="*/ 24 w 24"/>
                  <a:gd name="T11" fmla="*/ 0 h 43"/>
                </a:gdLst>
                <a:ahLst/>
                <a:cxnLst>
                  <a:cxn ang="0">
                    <a:pos x="T0" y="T1"/>
                  </a:cxn>
                  <a:cxn ang="0">
                    <a:pos x="T2" y="T3"/>
                  </a:cxn>
                  <a:cxn ang="0">
                    <a:pos x="T4" y="T5"/>
                  </a:cxn>
                  <a:cxn ang="0">
                    <a:pos x="T6" y="T7"/>
                  </a:cxn>
                  <a:cxn ang="0">
                    <a:pos x="T8" y="T9"/>
                  </a:cxn>
                  <a:cxn ang="0">
                    <a:pos x="T10" y="T11"/>
                  </a:cxn>
                </a:cxnLst>
                <a:rect l="0" t="0" r="r" b="b"/>
                <a:pathLst>
                  <a:path w="24" h="43">
                    <a:moveTo>
                      <a:pt x="24" y="0"/>
                    </a:moveTo>
                    <a:lnTo>
                      <a:pt x="24" y="0"/>
                    </a:lnTo>
                    <a:lnTo>
                      <a:pt x="0" y="4"/>
                    </a:lnTo>
                    <a:lnTo>
                      <a:pt x="0" y="43"/>
                    </a:lnTo>
                    <a:lnTo>
                      <a:pt x="24" y="37"/>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554" name="Freeform 598"/>
              <p:cNvSpPr/>
              <p:nvPr/>
            </p:nvSpPr>
            <p:spPr bwMode="auto">
              <a:xfrm>
                <a:off x="4682" y="1251"/>
                <a:ext cx="80" cy="45"/>
              </a:xfrm>
              <a:custGeom>
                <a:avLst/>
                <a:gdLst>
                  <a:gd name="T0" fmla="*/ 80 w 80"/>
                  <a:gd name="T1" fmla="*/ 0 h 45"/>
                  <a:gd name="T2" fmla="*/ 0 w 80"/>
                  <a:gd name="T3" fmla="*/ 10 h 45"/>
                  <a:gd name="T4" fmla="*/ 0 w 80"/>
                  <a:gd name="T5" fmla="*/ 45 h 45"/>
                  <a:gd name="T6" fmla="*/ 0 w 80"/>
                  <a:gd name="T7" fmla="*/ 45 h 45"/>
                  <a:gd name="T8" fmla="*/ 80 w 80"/>
                  <a:gd name="T9" fmla="*/ 26 h 45"/>
                  <a:gd name="T10" fmla="*/ 80 w 80"/>
                  <a:gd name="T11" fmla="*/ 0 h 45"/>
                </a:gdLst>
                <a:ahLst/>
                <a:cxnLst>
                  <a:cxn ang="0">
                    <a:pos x="T0" y="T1"/>
                  </a:cxn>
                  <a:cxn ang="0">
                    <a:pos x="T2" y="T3"/>
                  </a:cxn>
                  <a:cxn ang="0">
                    <a:pos x="T4" y="T5"/>
                  </a:cxn>
                  <a:cxn ang="0">
                    <a:pos x="T6" y="T7"/>
                  </a:cxn>
                  <a:cxn ang="0">
                    <a:pos x="T8" y="T9"/>
                  </a:cxn>
                  <a:cxn ang="0">
                    <a:pos x="T10" y="T11"/>
                  </a:cxn>
                </a:cxnLst>
                <a:rect l="0" t="0" r="r" b="b"/>
                <a:pathLst>
                  <a:path w="80" h="45">
                    <a:moveTo>
                      <a:pt x="80" y="0"/>
                    </a:moveTo>
                    <a:lnTo>
                      <a:pt x="0" y="10"/>
                    </a:lnTo>
                    <a:lnTo>
                      <a:pt x="0" y="45"/>
                    </a:lnTo>
                    <a:lnTo>
                      <a:pt x="0" y="45"/>
                    </a:lnTo>
                    <a:lnTo>
                      <a:pt x="80" y="26"/>
                    </a:lnTo>
                    <a:lnTo>
                      <a:pt x="80" y="0"/>
                    </a:lnTo>
                    <a:close/>
                  </a:path>
                </a:pathLst>
              </a:custGeom>
              <a:grpFill/>
              <a:ln>
                <a:noFill/>
              </a:ln>
            </p:spPr>
            <p:txBody>
              <a:bodyPr vert="horz" wrap="square" lIns="91440" tIns="45720" rIns="91440" bIns="45720" numCol="1" anchor="t" anchorCtr="0" compatLnSpc="1"/>
              <a:lstStyle/>
              <a:p>
                <a:endParaRPr lang="zh-CN" altLang="en-US"/>
              </a:p>
            </p:txBody>
          </p:sp>
          <p:sp>
            <p:nvSpPr>
              <p:cNvPr id="1555" name="Freeform 599"/>
              <p:cNvSpPr/>
              <p:nvPr/>
            </p:nvSpPr>
            <p:spPr bwMode="auto">
              <a:xfrm>
                <a:off x="4682" y="1251"/>
                <a:ext cx="80" cy="45"/>
              </a:xfrm>
              <a:custGeom>
                <a:avLst/>
                <a:gdLst>
                  <a:gd name="T0" fmla="*/ 80 w 80"/>
                  <a:gd name="T1" fmla="*/ 0 h 45"/>
                  <a:gd name="T2" fmla="*/ 0 w 80"/>
                  <a:gd name="T3" fmla="*/ 10 h 45"/>
                  <a:gd name="T4" fmla="*/ 0 w 80"/>
                  <a:gd name="T5" fmla="*/ 45 h 45"/>
                  <a:gd name="T6" fmla="*/ 0 w 80"/>
                  <a:gd name="T7" fmla="*/ 45 h 45"/>
                  <a:gd name="T8" fmla="*/ 80 w 80"/>
                  <a:gd name="T9" fmla="*/ 26 h 45"/>
                  <a:gd name="T10" fmla="*/ 80 w 80"/>
                  <a:gd name="T11" fmla="*/ 0 h 45"/>
                </a:gdLst>
                <a:ahLst/>
                <a:cxnLst>
                  <a:cxn ang="0">
                    <a:pos x="T0" y="T1"/>
                  </a:cxn>
                  <a:cxn ang="0">
                    <a:pos x="T2" y="T3"/>
                  </a:cxn>
                  <a:cxn ang="0">
                    <a:pos x="T4" y="T5"/>
                  </a:cxn>
                  <a:cxn ang="0">
                    <a:pos x="T6" y="T7"/>
                  </a:cxn>
                  <a:cxn ang="0">
                    <a:pos x="T8" y="T9"/>
                  </a:cxn>
                  <a:cxn ang="0">
                    <a:pos x="T10" y="T11"/>
                  </a:cxn>
                </a:cxnLst>
                <a:rect l="0" t="0" r="r" b="b"/>
                <a:pathLst>
                  <a:path w="80" h="45">
                    <a:moveTo>
                      <a:pt x="80" y="0"/>
                    </a:moveTo>
                    <a:lnTo>
                      <a:pt x="0" y="10"/>
                    </a:lnTo>
                    <a:lnTo>
                      <a:pt x="0" y="45"/>
                    </a:lnTo>
                    <a:lnTo>
                      <a:pt x="0" y="45"/>
                    </a:lnTo>
                    <a:lnTo>
                      <a:pt x="80" y="26"/>
                    </a:lnTo>
                    <a:lnTo>
                      <a:pt x="80" y="0"/>
                    </a:lnTo>
                  </a:path>
                </a:pathLst>
              </a:custGeom>
              <a:grpFill/>
              <a:ln>
                <a:noFill/>
              </a:ln>
            </p:spPr>
            <p:txBody>
              <a:bodyPr vert="horz" wrap="square" lIns="91440" tIns="45720" rIns="91440" bIns="45720" numCol="1" anchor="t" anchorCtr="0" compatLnSpc="1"/>
              <a:lstStyle/>
              <a:p>
                <a:endParaRPr lang="zh-CN" altLang="en-US"/>
              </a:p>
            </p:txBody>
          </p:sp>
          <p:sp>
            <p:nvSpPr>
              <p:cNvPr id="1556" name="Freeform 600"/>
              <p:cNvSpPr/>
              <p:nvPr/>
            </p:nvSpPr>
            <p:spPr bwMode="auto">
              <a:xfrm>
                <a:off x="4516" y="1356"/>
                <a:ext cx="48" cy="60"/>
              </a:xfrm>
              <a:custGeom>
                <a:avLst/>
                <a:gdLst>
                  <a:gd name="T0" fmla="*/ 48 w 48"/>
                  <a:gd name="T1" fmla="*/ 0 h 60"/>
                  <a:gd name="T2" fmla="*/ 48 w 48"/>
                  <a:gd name="T3" fmla="*/ 0 h 60"/>
                  <a:gd name="T4" fmla="*/ 0 w 48"/>
                  <a:gd name="T5" fmla="*/ 10 h 60"/>
                  <a:gd name="T6" fmla="*/ 0 w 48"/>
                  <a:gd name="T7" fmla="*/ 60 h 60"/>
                  <a:gd name="T8" fmla="*/ 48 w 48"/>
                  <a:gd name="T9" fmla="*/ 46 h 60"/>
                  <a:gd name="T10" fmla="*/ 48 w 48"/>
                  <a:gd name="T11" fmla="*/ 0 h 60"/>
                </a:gdLst>
                <a:ahLst/>
                <a:cxnLst>
                  <a:cxn ang="0">
                    <a:pos x="T0" y="T1"/>
                  </a:cxn>
                  <a:cxn ang="0">
                    <a:pos x="T2" y="T3"/>
                  </a:cxn>
                  <a:cxn ang="0">
                    <a:pos x="T4" y="T5"/>
                  </a:cxn>
                  <a:cxn ang="0">
                    <a:pos x="T6" y="T7"/>
                  </a:cxn>
                  <a:cxn ang="0">
                    <a:pos x="T8" y="T9"/>
                  </a:cxn>
                  <a:cxn ang="0">
                    <a:pos x="T10" y="T11"/>
                  </a:cxn>
                </a:cxnLst>
                <a:rect l="0" t="0" r="r" b="b"/>
                <a:pathLst>
                  <a:path w="48" h="60">
                    <a:moveTo>
                      <a:pt x="48" y="0"/>
                    </a:moveTo>
                    <a:lnTo>
                      <a:pt x="48" y="0"/>
                    </a:lnTo>
                    <a:lnTo>
                      <a:pt x="0" y="10"/>
                    </a:lnTo>
                    <a:lnTo>
                      <a:pt x="0" y="60"/>
                    </a:lnTo>
                    <a:lnTo>
                      <a:pt x="48" y="46"/>
                    </a:lnTo>
                    <a:lnTo>
                      <a:pt x="48" y="0"/>
                    </a:lnTo>
                    <a:close/>
                  </a:path>
                </a:pathLst>
              </a:custGeom>
              <a:grpFill/>
              <a:ln>
                <a:noFill/>
              </a:ln>
            </p:spPr>
            <p:txBody>
              <a:bodyPr vert="horz" wrap="square" lIns="91440" tIns="45720" rIns="91440" bIns="45720" numCol="1" anchor="t" anchorCtr="0" compatLnSpc="1"/>
              <a:lstStyle/>
              <a:p>
                <a:endParaRPr lang="zh-CN" altLang="en-US"/>
              </a:p>
            </p:txBody>
          </p:sp>
          <p:sp>
            <p:nvSpPr>
              <p:cNvPr id="1557" name="Freeform 601"/>
              <p:cNvSpPr/>
              <p:nvPr/>
            </p:nvSpPr>
            <p:spPr bwMode="auto">
              <a:xfrm>
                <a:off x="4516" y="1356"/>
                <a:ext cx="48" cy="60"/>
              </a:xfrm>
              <a:custGeom>
                <a:avLst/>
                <a:gdLst>
                  <a:gd name="T0" fmla="*/ 48 w 48"/>
                  <a:gd name="T1" fmla="*/ 0 h 60"/>
                  <a:gd name="T2" fmla="*/ 48 w 48"/>
                  <a:gd name="T3" fmla="*/ 0 h 60"/>
                  <a:gd name="T4" fmla="*/ 0 w 48"/>
                  <a:gd name="T5" fmla="*/ 10 h 60"/>
                  <a:gd name="T6" fmla="*/ 0 w 48"/>
                  <a:gd name="T7" fmla="*/ 60 h 60"/>
                  <a:gd name="T8" fmla="*/ 48 w 48"/>
                  <a:gd name="T9" fmla="*/ 46 h 60"/>
                  <a:gd name="T10" fmla="*/ 48 w 48"/>
                  <a:gd name="T11" fmla="*/ 0 h 60"/>
                </a:gdLst>
                <a:ahLst/>
                <a:cxnLst>
                  <a:cxn ang="0">
                    <a:pos x="T0" y="T1"/>
                  </a:cxn>
                  <a:cxn ang="0">
                    <a:pos x="T2" y="T3"/>
                  </a:cxn>
                  <a:cxn ang="0">
                    <a:pos x="T4" y="T5"/>
                  </a:cxn>
                  <a:cxn ang="0">
                    <a:pos x="T6" y="T7"/>
                  </a:cxn>
                  <a:cxn ang="0">
                    <a:pos x="T8" y="T9"/>
                  </a:cxn>
                  <a:cxn ang="0">
                    <a:pos x="T10" y="T11"/>
                  </a:cxn>
                </a:cxnLst>
                <a:rect l="0" t="0" r="r" b="b"/>
                <a:pathLst>
                  <a:path w="48" h="60">
                    <a:moveTo>
                      <a:pt x="48" y="0"/>
                    </a:moveTo>
                    <a:lnTo>
                      <a:pt x="48" y="0"/>
                    </a:lnTo>
                    <a:lnTo>
                      <a:pt x="0" y="10"/>
                    </a:lnTo>
                    <a:lnTo>
                      <a:pt x="0" y="60"/>
                    </a:lnTo>
                    <a:lnTo>
                      <a:pt x="48" y="46"/>
                    </a:lnTo>
                    <a:lnTo>
                      <a:pt x="48" y="0"/>
                    </a:lnTo>
                  </a:path>
                </a:pathLst>
              </a:custGeom>
              <a:grpFill/>
              <a:ln>
                <a:noFill/>
              </a:ln>
            </p:spPr>
            <p:txBody>
              <a:bodyPr vert="horz" wrap="square" lIns="91440" tIns="45720" rIns="91440" bIns="45720" numCol="1" anchor="t" anchorCtr="0" compatLnSpc="1"/>
              <a:lstStyle/>
              <a:p>
                <a:endParaRPr lang="zh-CN" altLang="en-US"/>
              </a:p>
            </p:txBody>
          </p:sp>
          <p:sp>
            <p:nvSpPr>
              <p:cNvPr id="1558" name="Freeform 602"/>
              <p:cNvSpPr/>
              <p:nvPr/>
            </p:nvSpPr>
            <p:spPr bwMode="auto">
              <a:xfrm>
                <a:off x="4616" y="1342"/>
                <a:ext cx="18" cy="44"/>
              </a:xfrm>
              <a:custGeom>
                <a:avLst/>
                <a:gdLst>
                  <a:gd name="T0" fmla="*/ 18 w 18"/>
                  <a:gd name="T1" fmla="*/ 0 h 44"/>
                  <a:gd name="T2" fmla="*/ 18 w 18"/>
                  <a:gd name="T3" fmla="*/ 0 h 44"/>
                  <a:gd name="T4" fmla="*/ 0 w 18"/>
                  <a:gd name="T5" fmla="*/ 4 h 44"/>
                  <a:gd name="T6" fmla="*/ 0 w 18"/>
                  <a:gd name="T7" fmla="*/ 44 h 44"/>
                  <a:gd name="T8" fmla="*/ 18 w 18"/>
                  <a:gd name="T9" fmla="*/ 38 h 44"/>
                  <a:gd name="T10" fmla="*/ 18 w 18"/>
                  <a:gd name="T11" fmla="*/ 0 h 44"/>
                </a:gdLst>
                <a:ahLst/>
                <a:cxnLst>
                  <a:cxn ang="0">
                    <a:pos x="T0" y="T1"/>
                  </a:cxn>
                  <a:cxn ang="0">
                    <a:pos x="T2" y="T3"/>
                  </a:cxn>
                  <a:cxn ang="0">
                    <a:pos x="T4" y="T5"/>
                  </a:cxn>
                  <a:cxn ang="0">
                    <a:pos x="T6" y="T7"/>
                  </a:cxn>
                  <a:cxn ang="0">
                    <a:pos x="T8" y="T9"/>
                  </a:cxn>
                  <a:cxn ang="0">
                    <a:pos x="T10" y="T11"/>
                  </a:cxn>
                </a:cxnLst>
                <a:rect l="0" t="0" r="r" b="b"/>
                <a:pathLst>
                  <a:path w="18" h="44">
                    <a:moveTo>
                      <a:pt x="18" y="0"/>
                    </a:moveTo>
                    <a:lnTo>
                      <a:pt x="18" y="0"/>
                    </a:lnTo>
                    <a:lnTo>
                      <a:pt x="0" y="4"/>
                    </a:lnTo>
                    <a:lnTo>
                      <a:pt x="0" y="44"/>
                    </a:lnTo>
                    <a:lnTo>
                      <a:pt x="18" y="38"/>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1559" name="Freeform 603"/>
              <p:cNvSpPr/>
              <p:nvPr/>
            </p:nvSpPr>
            <p:spPr bwMode="auto">
              <a:xfrm>
                <a:off x="4616" y="1342"/>
                <a:ext cx="18" cy="44"/>
              </a:xfrm>
              <a:custGeom>
                <a:avLst/>
                <a:gdLst>
                  <a:gd name="T0" fmla="*/ 18 w 18"/>
                  <a:gd name="T1" fmla="*/ 0 h 44"/>
                  <a:gd name="T2" fmla="*/ 18 w 18"/>
                  <a:gd name="T3" fmla="*/ 0 h 44"/>
                  <a:gd name="T4" fmla="*/ 0 w 18"/>
                  <a:gd name="T5" fmla="*/ 4 h 44"/>
                  <a:gd name="T6" fmla="*/ 0 w 18"/>
                  <a:gd name="T7" fmla="*/ 44 h 44"/>
                  <a:gd name="T8" fmla="*/ 18 w 18"/>
                  <a:gd name="T9" fmla="*/ 38 h 44"/>
                  <a:gd name="T10" fmla="*/ 18 w 18"/>
                  <a:gd name="T11" fmla="*/ 0 h 44"/>
                </a:gdLst>
                <a:ahLst/>
                <a:cxnLst>
                  <a:cxn ang="0">
                    <a:pos x="T0" y="T1"/>
                  </a:cxn>
                  <a:cxn ang="0">
                    <a:pos x="T2" y="T3"/>
                  </a:cxn>
                  <a:cxn ang="0">
                    <a:pos x="T4" y="T5"/>
                  </a:cxn>
                  <a:cxn ang="0">
                    <a:pos x="T6" y="T7"/>
                  </a:cxn>
                  <a:cxn ang="0">
                    <a:pos x="T8" y="T9"/>
                  </a:cxn>
                  <a:cxn ang="0">
                    <a:pos x="T10" y="T11"/>
                  </a:cxn>
                </a:cxnLst>
                <a:rect l="0" t="0" r="r" b="b"/>
                <a:pathLst>
                  <a:path w="18" h="44">
                    <a:moveTo>
                      <a:pt x="18" y="0"/>
                    </a:moveTo>
                    <a:lnTo>
                      <a:pt x="18" y="0"/>
                    </a:lnTo>
                    <a:lnTo>
                      <a:pt x="0" y="4"/>
                    </a:lnTo>
                    <a:lnTo>
                      <a:pt x="0" y="44"/>
                    </a:lnTo>
                    <a:lnTo>
                      <a:pt x="18" y="38"/>
                    </a:lnTo>
                    <a:lnTo>
                      <a:pt x="18" y="0"/>
                    </a:lnTo>
                  </a:path>
                </a:pathLst>
              </a:custGeom>
              <a:grpFill/>
              <a:ln>
                <a:noFill/>
              </a:ln>
            </p:spPr>
            <p:txBody>
              <a:bodyPr vert="horz" wrap="square" lIns="91440" tIns="45720" rIns="91440" bIns="45720" numCol="1" anchor="t" anchorCtr="0" compatLnSpc="1"/>
              <a:lstStyle/>
              <a:p>
                <a:endParaRPr lang="zh-CN" altLang="en-US"/>
              </a:p>
            </p:txBody>
          </p:sp>
          <p:sp>
            <p:nvSpPr>
              <p:cNvPr id="1560" name="Freeform 604"/>
              <p:cNvSpPr/>
              <p:nvPr/>
            </p:nvSpPr>
            <p:spPr bwMode="auto">
              <a:xfrm>
                <a:off x="4658" y="1324"/>
                <a:ext cx="56" cy="48"/>
              </a:xfrm>
              <a:custGeom>
                <a:avLst/>
                <a:gdLst>
                  <a:gd name="T0" fmla="*/ 56 w 56"/>
                  <a:gd name="T1" fmla="*/ 0 h 48"/>
                  <a:gd name="T2" fmla="*/ 56 w 56"/>
                  <a:gd name="T3" fmla="*/ 0 h 48"/>
                  <a:gd name="T4" fmla="*/ 24 w 56"/>
                  <a:gd name="T5" fmla="*/ 8 h 48"/>
                  <a:gd name="T6" fmla="*/ 24 w 56"/>
                  <a:gd name="T7" fmla="*/ 8 h 48"/>
                  <a:gd name="T8" fmla="*/ 24 w 56"/>
                  <a:gd name="T9" fmla="*/ 8 h 48"/>
                  <a:gd name="T10" fmla="*/ 24 w 56"/>
                  <a:gd name="T11" fmla="*/ 8 h 48"/>
                  <a:gd name="T12" fmla="*/ 24 w 56"/>
                  <a:gd name="T13" fmla="*/ 8 h 48"/>
                  <a:gd name="T14" fmla="*/ 24 w 56"/>
                  <a:gd name="T15" fmla="*/ 8 h 48"/>
                  <a:gd name="T16" fmla="*/ 24 w 56"/>
                  <a:gd name="T17" fmla="*/ 8 h 48"/>
                  <a:gd name="T18" fmla="*/ 0 w 56"/>
                  <a:gd name="T19" fmla="*/ 12 h 48"/>
                  <a:gd name="T20" fmla="*/ 0 w 56"/>
                  <a:gd name="T21" fmla="*/ 48 h 48"/>
                  <a:gd name="T22" fmla="*/ 56 w 56"/>
                  <a:gd name="T23" fmla="*/ 30 h 48"/>
                  <a:gd name="T24" fmla="*/ 56 w 56"/>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8">
                    <a:moveTo>
                      <a:pt x="56" y="0"/>
                    </a:moveTo>
                    <a:lnTo>
                      <a:pt x="56" y="0"/>
                    </a:lnTo>
                    <a:lnTo>
                      <a:pt x="24" y="8"/>
                    </a:lnTo>
                    <a:lnTo>
                      <a:pt x="24" y="8"/>
                    </a:lnTo>
                    <a:lnTo>
                      <a:pt x="24" y="8"/>
                    </a:lnTo>
                    <a:lnTo>
                      <a:pt x="24" y="8"/>
                    </a:lnTo>
                    <a:lnTo>
                      <a:pt x="24" y="8"/>
                    </a:lnTo>
                    <a:lnTo>
                      <a:pt x="24" y="8"/>
                    </a:lnTo>
                    <a:lnTo>
                      <a:pt x="24" y="8"/>
                    </a:lnTo>
                    <a:lnTo>
                      <a:pt x="0" y="12"/>
                    </a:lnTo>
                    <a:lnTo>
                      <a:pt x="0" y="48"/>
                    </a:lnTo>
                    <a:lnTo>
                      <a:pt x="56" y="30"/>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561" name="Freeform 605"/>
              <p:cNvSpPr/>
              <p:nvPr/>
            </p:nvSpPr>
            <p:spPr bwMode="auto">
              <a:xfrm>
                <a:off x="4658" y="1324"/>
                <a:ext cx="56" cy="48"/>
              </a:xfrm>
              <a:custGeom>
                <a:avLst/>
                <a:gdLst>
                  <a:gd name="T0" fmla="*/ 56 w 56"/>
                  <a:gd name="T1" fmla="*/ 0 h 48"/>
                  <a:gd name="T2" fmla="*/ 56 w 56"/>
                  <a:gd name="T3" fmla="*/ 0 h 48"/>
                  <a:gd name="T4" fmla="*/ 24 w 56"/>
                  <a:gd name="T5" fmla="*/ 8 h 48"/>
                  <a:gd name="T6" fmla="*/ 24 w 56"/>
                  <a:gd name="T7" fmla="*/ 8 h 48"/>
                  <a:gd name="T8" fmla="*/ 24 w 56"/>
                  <a:gd name="T9" fmla="*/ 8 h 48"/>
                  <a:gd name="T10" fmla="*/ 24 w 56"/>
                  <a:gd name="T11" fmla="*/ 8 h 48"/>
                  <a:gd name="T12" fmla="*/ 24 w 56"/>
                  <a:gd name="T13" fmla="*/ 8 h 48"/>
                  <a:gd name="T14" fmla="*/ 24 w 56"/>
                  <a:gd name="T15" fmla="*/ 8 h 48"/>
                  <a:gd name="T16" fmla="*/ 24 w 56"/>
                  <a:gd name="T17" fmla="*/ 8 h 48"/>
                  <a:gd name="T18" fmla="*/ 0 w 56"/>
                  <a:gd name="T19" fmla="*/ 12 h 48"/>
                  <a:gd name="T20" fmla="*/ 0 w 56"/>
                  <a:gd name="T21" fmla="*/ 48 h 48"/>
                  <a:gd name="T22" fmla="*/ 56 w 56"/>
                  <a:gd name="T23" fmla="*/ 30 h 48"/>
                  <a:gd name="T24" fmla="*/ 56 w 56"/>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8">
                    <a:moveTo>
                      <a:pt x="56" y="0"/>
                    </a:moveTo>
                    <a:lnTo>
                      <a:pt x="56" y="0"/>
                    </a:lnTo>
                    <a:lnTo>
                      <a:pt x="24" y="8"/>
                    </a:lnTo>
                    <a:lnTo>
                      <a:pt x="24" y="8"/>
                    </a:lnTo>
                    <a:lnTo>
                      <a:pt x="24" y="8"/>
                    </a:lnTo>
                    <a:lnTo>
                      <a:pt x="24" y="8"/>
                    </a:lnTo>
                    <a:lnTo>
                      <a:pt x="24" y="8"/>
                    </a:lnTo>
                    <a:lnTo>
                      <a:pt x="24" y="8"/>
                    </a:lnTo>
                    <a:lnTo>
                      <a:pt x="24" y="8"/>
                    </a:lnTo>
                    <a:lnTo>
                      <a:pt x="0" y="12"/>
                    </a:lnTo>
                    <a:lnTo>
                      <a:pt x="0" y="48"/>
                    </a:lnTo>
                    <a:lnTo>
                      <a:pt x="56" y="30"/>
                    </a:lnTo>
                    <a:lnTo>
                      <a:pt x="56" y="0"/>
                    </a:lnTo>
                  </a:path>
                </a:pathLst>
              </a:custGeom>
              <a:grpFill/>
              <a:ln>
                <a:noFill/>
              </a:ln>
            </p:spPr>
            <p:txBody>
              <a:bodyPr vert="horz" wrap="square" lIns="91440" tIns="45720" rIns="91440" bIns="45720" numCol="1" anchor="t" anchorCtr="0" compatLnSpc="1"/>
              <a:lstStyle/>
              <a:p>
                <a:endParaRPr lang="zh-CN" altLang="en-US"/>
              </a:p>
            </p:txBody>
          </p:sp>
          <p:sp>
            <p:nvSpPr>
              <p:cNvPr id="1562" name="Freeform 606"/>
              <p:cNvSpPr/>
              <p:nvPr/>
            </p:nvSpPr>
            <p:spPr bwMode="auto">
              <a:xfrm>
                <a:off x="4738" y="1314"/>
                <a:ext cx="24" cy="32"/>
              </a:xfrm>
              <a:custGeom>
                <a:avLst/>
                <a:gdLst>
                  <a:gd name="T0" fmla="*/ 24 w 24"/>
                  <a:gd name="T1" fmla="*/ 0 h 32"/>
                  <a:gd name="T2" fmla="*/ 24 w 24"/>
                  <a:gd name="T3" fmla="*/ 0 h 32"/>
                  <a:gd name="T4" fmla="*/ 0 w 24"/>
                  <a:gd name="T5" fmla="*/ 6 h 32"/>
                  <a:gd name="T6" fmla="*/ 0 w 24"/>
                  <a:gd name="T7" fmla="*/ 32 h 32"/>
                  <a:gd name="T8" fmla="*/ 0 w 24"/>
                  <a:gd name="T9" fmla="*/ 32 h 32"/>
                  <a:gd name="T10" fmla="*/ 24 w 24"/>
                  <a:gd name="T11" fmla="*/ 26 h 32"/>
                  <a:gd name="T12" fmla="*/ 24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24" y="0"/>
                    </a:moveTo>
                    <a:lnTo>
                      <a:pt x="24" y="0"/>
                    </a:lnTo>
                    <a:lnTo>
                      <a:pt x="0" y="6"/>
                    </a:lnTo>
                    <a:lnTo>
                      <a:pt x="0" y="32"/>
                    </a:lnTo>
                    <a:lnTo>
                      <a:pt x="0" y="32"/>
                    </a:lnTo>
                    <a:lnTo>
                      <a:pt x="24" y="26"/>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563" name="Freeform 607"/>
              <p:cNvSpPr/>
              <p:nvPr/>
            </p:nvSpPr>
            <p:spPr bwMode="auto">
              <a:xfrm>
                <a:off x="4738" y="1314"/>
                <a:ext cx="24" cy="32"/>
              </a:xfrm>
              <a:custGeom>
                <a:avLst/>
                <a:gdLst>
                  <a:gd name="T0" fmla="*/ 24 w 24"/>
                  <a:gd name="T1" fmla="*/ 0 h 32"/>
                  <a:gd name="T2" fmla="*/ 24 w 24"/>
                  <a:gd name="T3" fmla="*/ 0 h 32"/>
                  <a:gd name="T4" fmla="*/ 0 w 24"/>
                  <a:gd name="T5" fmla="*/ 6 h 32"/>
                  <a:gd name="T6" fmla="*/ 0 w 24"/>
                  <a:gd name="T7" fmla="*/ 32 h 32"/>
                  <a:gd name="T8" fmla="*/ 0 w 24"/>
                  <a:gd name="T9" fmla="*/ 32 h 32"/>
                  <a:gd name="T10" fmla="*/ 24 w 24"/>
                  <a:gd name="T11" fmla="*/ 26 h 32"/>
                  <a:gd name="T12" fmla="*/ 24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24" y="0"/>
                    </a:moveTo>
                    <a:lnTo>
                      <a:pt x="24" y="0"/>
                    </a:lnTo>
                    <a:lnTo>
                      <a:pt x="0" y="6"/>
                    </a:lnTo>
                    <a:lnTo>
                      <a:pt x="0" y="32"/>
                    </a:lnTo>
                    <a:lnTo>
                      <a:pt x="0" y="32"/>
                    </a:lnTo>
                    <a:lnTo>
                      <a:pt x="24" y="26"/>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564" name="Freeform 608"/>
              <p:cNvSpPr/>
              <p:nvPr/>
            </p:nvSpPr>
            <p:spPr bwMode="auto">
              <a:xfrm>
                <a:off x="4516" y="1448"/>
                <a:ext cx="36" cy="62"/>
              </a:xfrm>
              <a:custGeom>
                <a:avLst/>
                <a:gdLst>
                  <a:gd name="T0" fmla="*/ 36 w 36"/>
                  <a:gd name="T1" fmla="*/ 0 h 62"/>
                  <a:gd name="T2" fmla="*/ 36 w 36"/>
                  <a:gd name="T3" fmla="*/ 0 h 62"/>
                  <a:gd name="T4" fmla="*/ 0 w 36"/>
                  <a:gd name="T5" fmla="*/ 12 h 62"/>
                  <a:gd name="T6" fmla="*/ 0 w 36"/>
                  <a:gd name="T7" fmla="*/ 62 h 62"/>
                  <a:gd name="T8" fmla="*/ 36 w 36"/>
                  <a:gd name="T9" fmla="*/ 46 h 62"/>
                  <a:gd name="T10" fmla="*/ 36 w 36"/>
                  <a:gd name="T11" fmla="*/ 0 h 62"/>
                </a:gdLst>
                <a:ahLst/>
                <a:cxnLst>
                  <a:cxn ang="0">
                    <a:pos x="T0" y="T1"/>
                  </a:cxn>
                  <a:cxn ang="0">
                    <a:pos x="T2" y="T3"/>
                  </a:cxn>
                  <a:cxn ang="0">
                    <a:pos x="T4" y="T5"/>
                  </a:cxn>
                  <a:cxn ang="0">
                    <a:pos x="T6" y="T7"/>
                  </a:cxn>
                  <a:cxn ang="0">
                    <a:pos x="T8" y="T9"/>
                  </a:cxn>
                  <a:cxn ang="0">
                    <a:pos x="T10" y="T11"/>
                  </a:cxn>
                </a:cxnLst>
                <a:rect l="0" t="0" r="r" b="b"/>
                <a:pathLst>
                  <a:path w="36" h="62">
                    <a:moveTo>
                      <a:pt x="36" y="0"/>
                    </a:moveTo>
                    <a:lnTo>
                      <a:pt x="36" y="0"/>
                    </a:lnTo>
                    <a:lnTo>
                      <a:pt x="0" y="12"/>
                    </a:lnTo>
                    <a:lnTo>
                      <a:pt x="0" y="62"/>
                    </a:lnTo>
                    <a:lnTo>
                      <a:pt x="36" y="46"/>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565" name="Freeform 609"/>
              <p:cNvSpPr/>
              <p:nvPr/>
            </p:nvSpPr>
            <p:spPr bwMode="auto">
              <a:xfrm>
                <a:off x="4516" y="1448"/>
                <a:ext cx="36" cy="62"/>
              </a:xfrm>
              <a:custGeom>
                <a:avLst/>
                <a:gdLst>
                  <a:gd name="T0" fmla="*/ 36 w 36"/>
                  <a:gd name="T1" fmla="*/ 0 h 62"/>
                  <a:gd name="T2" fmla="*/ 36 w 36"/>
                  <a:gd name="T3" fmla="*/ 0 h 62"/>
                  <a:gd name="T4" fmla="*/ 0 w 36"/>
                  <a:gd name="T5" fmla="*/ 12 h 62"/>
                  <a:gd name="T6" fmla="*/ 0 w 36"/>
                  <a:gd name="T7" fmla="*/ 62 h 62"/>
                  <a:gd name="T8" fmla="*/ 36 w 36"/>
                  <a:gd name="T9" fmla="*/ 46 h 62"/>
                  <a:gd name="T10" fmla="*/ 36 w 36"/>
                  <a:gd name="T11" fmla="*/ 0 h 62"/>
                </a:gdLst>
                <a:ahLst/>
                <a:cxnLst>
                  <a:cxn ang="0">
                    <a:pos x="T0" y="T1"/>
                  </a:cxn>
                  <a:cxn ang="0">
                    <a:pos x="T2" y="T3"/>
                  </a:cxn>
                  <a:cxn ang="0">
                    <a:pos x="T4" y="T5"/>
                  </a:cxn>
                  <a:cxn ang="0">
                    <a:pos x="T6" y="T7"/>
                  </a:cxn>
                  <a:cxn ang="0">
                    <a:pos x="T8" y="T9"/>
                  </a:cxn>
                  <a:cxn ang="0">
                    <a:pos x="T10" y="T11"/>
                  </a:cxn>
                </a:cxnLst>
                <a:rect l="0" t="0" r="r" b="b"/>
                <a:pathLst>
                  <a:path w="36" h="62">
                    <a:moveTo>
                      <a:pt x="36" y="0"/>
                    </a:moveTo>
                    <a:lnTo>
                      <a:pt x="36" y="0"/>
                    </a:lnTo>
                    <a:lnTo>
                      <a:pt x="0" y="12"/>
                    </a:lnTo>
                    <a:lnTo>
                      <a:pt x="0" y="62"/>
                    </a:lnTo>
                    <a:lnTo>
                      <a:pt x="36" y="46"/>
                    </a:lnTo>
                    <a:lnTo>
                      <a:pt x="36" y="0"/>
                    </a:lnTo>
                  </a:path>
                </a:pathLst>
              </a:custGeom>
              <a:grpFill/>
              <a:ln>
                <a:noFill/>
              </a:ln>
            </p:spPr>
            <p:txBody>
              <a:bodyPr vert="horz" wrap="square" lIns="91440" tIns="45720" rIns="91440" bIns="45720" numCol="1" anchor="t" anchorCtr="0" compatLnSpc="1"/>
              <a:lstStyle/>
              <a:p>
                <a:endParaRPr lang="zh-CN" altLang="en-US"/>
              </a:p>
            </p:txBody>
          </p:sp>
        </p:grpSp>
        <p:grpSp>
          <p:nvGrpSpPr>
            <p:cNvPr id="370" name="Group 811"/>
            <p:cNvGrpSpPr/>
            <p:nvPr/>
          </p:nvGrpSpPr>
          <p:grpSpPr bwMode="auto">
            <a:xfrm>
              <a:off x="-4373911" y="-404813"/>
              <a:ext cx="2409908" cy="3767136"/>
              <a:chOff x="4516" y="1332"/>
              <a:chExt cx="1518" cy="2373"/>
            </a:xfrm>
            <a:grpFill/>
          </p:grpSpPr>
          <p:sp>
            <p:nvSpPr>
              <p:cNvPr id="1166" name="Freeform 611"/>
              <p:cNvSpPr/>
              <p:nvPr/>
            </p:nvSpPr>
            <p:spPr bwMode="auto">
              <a:xfrm>
                <a:off x="4576" y="1404"/>
                <a:ext cx="104" cy="80"/>
              </a:xfrm>
              <a:custGeom>
                <a:avLst/>
                <a:gdLst>
                  <a:gd name="T0" fmla="*/ 104 w 104"/>
                  <a:gd name="T1" fmla="*/ 0 h 80"/>
                  <a:gd name="T2" fmla="*/ 104 w 104"/>
                  <a:gd name="T3" fmla="*/ 0 h 80"/>
                  <a:gd name="T4" fmla="*/ 0 w 104"/>
                  <a:gd name="T5" fmla="*/ 36 h 80"/>
                  <a:gd name="T6" fmla="*/ 0 w 104"/>
                  <a:gd name="T7" fmla="*/ 80 h 80"/>
                  <a:gd name="T8" fmla="*/ 104 w 104"/>
                  <a:gd name="T9" fmla="*/ 34 h 80"/>
                  <a:gd name="T10" fmla="*/ 104 w 104"/>
                  <a:gd name="T11" fmla="*/ 0 h 80"/>
                </a:gdLst>
                <a:ahLst/>
                <a:cxnLst>
                  <a:cxn ang="0">
                    <a:pos x="T0" y="T1"/>
                  </a:cxn>
                  <a:cxn ang="0">
                    <a:pos x="T2" y="T3"/>
                  </a:cxn>
                  <a:cxn ang="0">
                    <a:pos x="T4" y="T5"/>
                  </a:cxn>
                  <a:cxn ang="0">
                    <a:pos x="T6" y="T7"/>
                  </a:cxn>
                  <a:cxn ang="0">
                    <a:pos x="T8" y="T9"/>
                  </a:cxn>
                  <a:cxn ang="0">
                    <a:pos x="T10" y="T11"/>
                  </a:cxn>
                </a:cxnLst>
                <a:rect l="0" t="0" r="r" b="b"/>
                <a:pathLst>
                  <a:path w="104" h="80">
                    <a:moveTo>
                      <a:pt x="104" y="0"/>
                    </a:moveTo>
                    <a:lnTo>
                      <a:pt x="104" y="0"/>
                    </a:lnTo>
                    <a:lnTo>
                      <a:pt x="0" y="36"/>
                    </a:lnTo>
                    <a:lnTo>
                      <a:pt x="0" y="80"/>
                    </a:lnTo>
                    <a:lnTo>
                      <a:pt x="104" y="34"/>
                    </a:lnTo>
                    <a:lnTo>
                      <a:pt x="104" y="0"/>
                    </a:lnTo>
                    <a:close/>
                  </a:path>
                </a:pathLst>
              </a:custGeom>
              <a:grpFill/>
              <a:ln>
                <a:noFill/>
              </a:ln>
            </p:spPr>
            <p:txBody>
              <a:bodyPr vert="horz" wrap="square" lIns="91440" tIns="45720" rIns="91440" bIns="45720" numCol="1" anchor="t" anchorCtr="0" compatLnSpc="1"/>
              <a:lstStyle/>
              <a:p>
                <a:endParaRPr lang="zh-CN" altLang="en-US"/>
              </a:p>
            </p:txBody>
          </p:sp>
          <p:sp>
            <p:nvSpPr>
              <p:cNvPr id="1167" name="Freeform 612"/>
              <p:cNvSpPr/>
              <p:nvPr/>
            </p:nvSpPr>
            <p:spPr bwMode="auto">
              <a:xfrm>
                <a:off x="4576" y="1404"/>
                <a:ext cx="104" cy="80"/>
              </a:xfrm>
              <a:custGeom>
                <a:avLst/>
                <a:gdLst>
                  <a:gd name="T0" fmla="*/ 104 w 104"/>
                  <a:gd name="T1" fmla="*/ 0 h 80"/>
                  <a:gd name="T2" fmla="*/ 104 w 104"/>
                  <a:gd name="T3" fmla="*/ 0 h 80"/>
                  <a:gd name="T4" fmla="*/ 0 w 104"/>
                  <a:gd name="T5" fmla="*/ 36 h 80"/>
                  <a:gd name="T6" fmla="*/ 0 w 104"/>
                  <a:gd name="T7" fmla="*/ 80 h 80"/>
                  <a:gd name="T8" fmla="*/ 104 w 104"/>
                  <a:gd name="T9" fmla="*/ 34 h 80"/>
                  <a:gd name="T10" fmla="*/ 104 w 104"/>
                  <a:gd name="T11" fmla="*/ 0 h 80"/>
                </a:gdLst>
                <a:ahLst/>
                <a:cxnLst>
                  <a:cxn ang="0">
                    <a:pos x="T0" y="T1"/>
                  </a:cxn>
                  <a:cxn ang="0">
                    <a:pos x="T2" y="T3"/>
                  </a:cxn>
                  <a:cxn ang="0">
                    <a:pos x="T4" y="T5"/>
                  </a:cxn>
                  <a:cxn ang="0">
                    <a:pos x="T6" y="T7"/>
                  </a:cxn>
                  <a:cxn ang="0">
                    <a:pos x="T8" y="T9"/>
                  </a:cxn>
                  <a:cxn ang="0">
                    <a:pos x="T10" y="T11"/>
                  </a:cxn>
                </a:cxnLst>
                <a:rect l="0" t="0" r="r" b="b"/>
                <a:pathLst>
                  <a:path w="104" h="80">
                    <a:moveTo>
                      <a:pt x="104" y="0"/>
                    </a:moveTo>
                    <a:lnTo>
                      <a:pt x="104" y="0"/>
                    </a:lnTo>
                    <a:lnTo>
                      <a:pt x="0" y="36"/>
                    </a:lnTo>
                    <a:lnTo>
                      <a:pt x="0" y="80"/>
                    </a:lnTo>
                    <a:lnTo>
                      <a:pt x="104" y="34"/>
                    </a:lnTo>
                    <a:lnTo>
                      <a:pt x="104" y="0"/>
                    </a:lnTo>
                  </a:path>
                </a:pathLst>
              </a:custGeom>
              <a:grpFill/>
              <a:ln>
                <a:noFill/>
              </a:ln>
            </p:spPr>
            <p:txBody>
              <a:bodyPr vert="horz" wrap="square" lIns="91440" tIns="45720" rIns="91440" bIns="45720" numCol="1" anchor="t" anchorCtr="0" compatLnSpc="1"/>
              <a:lstStyle/>
              <a:p>
                <a:endParaRPr lang="zh-CN" altLang="en-US"/>
              </a:p>
            </p:txBody>
          </p:sp>
          <p:sp>
            <p:nvSpPr>
              <p:cNvPr id="1168" name="Freeform 613"/>
              <p:cNvSpPr/>
              <p:nvPr/>
            </p:nvSpPr>
            <p:spPr bwMode="auto">
              <a:xfrm>
                <a:off x="4704" y="1376"/>
                <a:ext cx="58" cy="50"/>
              </a:xfrm>
              <a:custGeom>
                <a:avLst/>
                <a:gdLst>
                  <a:gd name="T0" fmla="*/ 58 w 58"/>
                  <a:gd name="T1" fmla="*/ 0 h 50"/>
                  <a:gd name="T2" fmla="*/ 0 w 58"/>
                  <a:gd name="T3" fmla="*/ 20 h 50"/>
                  <a:gd name="T4" fmla="*/ 0 w 58"/>
                  <a:gd name="T5" fmla="*/ 50 h 50"/>
                  <a:gd name="T6" fmla="*/ 58 w 58"/>
                  <a:gd name="T7" fmla="*/ 24 h 50"/>
                  <a:gd name="T8" fmla="*/ 58 w 58"/>
                  <a:gd name="T9" fmla="*/ 0 h 50"/>
                </a:gdLst>
                <a:ahLst/>
                <a:cxnLst>
                  <a:cxn ang="0">
                    <a:pos x="T0" y="T1"/>
                  </a:cxn>
                  <a:cxn ang="0">
                    <a:pos x="T2" y="T3"/>
                  </a:cxn>
                  <a:cxn ang="0">
                    <a:pos x="T4" y="T5"/>
                  </a:cxn>
                  <a:cxn ang="0">
                    <a:pos x="T6" y="T7"/>
                  </a:cxn>
                  <a:cxn ang="0">
                    <a:pos x="T8" y="T9"/>
                  </a:cxn>
                </a:cxnLst>
                <a:rect l="0" t="0" r="r" b="b"/>
                <a:pathLst>
                  <a:path w="58" h="50">
                    <a:moveTo>
                      <a:pt x="58" y="0"/>
                    </a:moveTo>
                    <a:lnTo>
                      <a:pt x="0" y="20"/>
                    </a:lnTo>
                    <a:lnTo>
                      <a:pt x="0" y="50"/>
                    </a:lnTo>
                    <a:lnTo>
                      <a:pt x="58" y="24"/>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1169" name="Freeform 614"/>
              <p:cNvSpPr/>
              <p:nvPr/>
            </p:nvSpPr>
            <p:spPr bwMode="auto">
              <a:xfrm>
                <a:off x="4704" y="1376"/>
                <a:ext cx="58" cy="50"/>
              </a:xfrm>
              <a:custGeom>
                <a:avLst/>
                <a:gdLst>
                  <a:gd name="T0" fmla="*/ 58 w 58"/>
                  <a:gd name="T1" fmla="*/ 0 h 50"/>
                  <a:gd name="T2" fmla="*/ 0 w 58"/>
                  <a:gd name="T3" fmla="*/ 20 h 50"/>
                  <a:gd name="T4" fmla="*/ 0 w 58"/>
                  <a:gd name="T5" fmla="*/ 50 h 50"/>
                  <a:gd name="T6" fmla="*/ 58 w 58"/>
                  <a:gd name="T7" fmla="*/ 24 h 50"/>
                  <a:gd name="T8" fmla="*/ 58 w 58"/>
                  <a:gd name="T9" fmla="*/ 0 h 50"/>
                </a:gdLst>
                <a:ahLst/>
                <a:cxnLst>
                  <a:cxn ang="0">
                    <a:pos x="T0" y="T1"/>
                  </a:cxn>
                  <a:cxn ang="0">
                    <a:pos x="T2" y="T3"/>
                  </a:cxn>
                  <a:cxn ang="0">
                    <a:pos x="T4" y="T5"/>
                  </a:cxn>
                  <a:cxn ang="0">
                    <a:pos x="T6" y="T7"/>
                  </a:cxn>
                  <a:cxn ang="0">
                    <a:pos x="T8" y="T9"/>
                  </a:cxn>
                </a:cxnLst>
                <a:rect l="0" t="0" r="r" b="b"/>
                <a:pathLst>
                  <a:path w="58" h="50">
                    <a:moveTo>
                      <a:pt x="58" y="0"/>
                    </a:moveTo>
                    <a:lnTo>
                      <a:pt x="0" y="20"/>
                    </a:lnTo>
                    <a:lnTo>
                      <a:pt x="0" y="50"/>
                    </a:lnTo>
                    <a:lnTo>
                      <a:pt x="58" y="24"/>
                    </a:lnTo>
                    <a:lnTo>
                      <a:pt x="58" y="0"/>
                    </a:lnTo>
                  </a:path>
                </a:pathLst>
              </a:custGeom>
              <a:grpFill/>
              <a:ln>
                <a:noFill/>
              </a:ln>
            </p:spPr>
            <p:txBody>
              <a:bodyPr vert="horz" wrap="square" lIns="91440" tIns="45720" rIns="91440" bIns="45720" numCol="1" anchor="t" anchorCtr="0" compatLnSpc="1"/>
              <a:lstStyle/>
              <a:p>
                <a:endParaRPr lang="zh-CN" altLang="en-US"/>
              </a:p>
            </p:txBody>
          </p:sp>
          <p:sp>
            <p:nvSpPr>
              <p:cNvPr id="1170" name="Freeform 615"/>
              <p:cNvSpPr/>
              <p:nvPr/>
            </p:nvSpPr>
            <p:spPr bwMode="auto">
              <a:xfrm>
                <a:off x="4516" y="1506"/>
                <a:ext cx="94" cy="92"/>
              </a:xfrm>
              <a:custGeom>
                <a:avLst/>
                <a:gdLst>
                  <a:gd name="T0" fmla="*/ 94 w 94"/>
                  <a:gd name="T1" fmla="*/ 0 h 92"/>
                  <a:gd name="T2" fmla="*/ 0 w 94"/>
                  <a:gd name="T3" fmla="*/ 42 h 92"/>
                  <a:gd name="T4" fmla="*/ 0 w 94"/>
                  <a:gd name="T5" fmla="*/ 92 h 92"/>
                  <a:gd name="T6" fmla="*/ 94 w 94"/>
                  <a:gd name="T7" fmla="*/ 42 h 92"/>
                  <a:gd name="T8" fmla="*/ 94 w 94"/>
                  <a:gd name="T9" fmla="*/ 0 h 92"/>
                </a:gdLst>
                <a:ahLst/>
                <a:cxnLst>
                  <a:cxn ang="0">
                    <a:pos x="T0" y="T1"/>
                  </a:cxn>
                  <a:cxn ang="0">
                    <a:pos x="T2" y="T3"/>
                  </a:cxn>
                  <a:cxn ang="0">
                    <a:pos x="T4" y="T5"/>
                  </a:cxn>
                  <a:cxn ang="0">
                    <a:pos x="T6" y="T7"/>
                  </a:cxn>
                  <a:cxn ang="0">
                    <a:pos x="T8" y="T9"/>
                  </a:cxn>
                </a:cxnLst>
                <a:rect l="0" t="0" r="r" b="b"/>
                <a:pathLst>
                  <a:path w="94" h="92">
                    <a:moveTo>
                      <a:pt x="94" y="0"/>
                    </a:moveTo>
                    <a:lnTo>
                      <a:pt x="0" y="42"/>
                    </a:lnTo>
                    <a:lnTo>
                      <a:pt x="0" y="92"/>
                    </a:lnTo>
                    <a:lnTo>
                      <a:pt x="94" y="42"/>
                    </a:lnTo>
                    <a:lnTo>
                      <a:pt x="94" y="0"/>
                    </a:lnTo>
                    <a:close/>
                  </a:path>
                </a:pathLst>
              </a:custGeom>
              <a:grpFill/>
              <a:ln>
                <a:noFill/>
              </a:ln>
            </p:spPr>
            <p:txBody>
              <a:bodyPr vert="horz" wrap="square" lIns="91440" tIns="45720" rIns="91440" bIns="45720" numCol="1" anchor="t" anchorCtr="0" compatLnSpc="1"/>
              <a:lstStyle/>
              <a:p>
                <a:endParaRPr lang="zh-CN" altLang="en-US"/>
              </a:p>
            </p:txBody>
          </p:sp>
          <p:sp>
            <p:nvSpPr>
              <p:cNvPr id="1171" name="Freeform 616"/>
              <p:cNvSpPr/>
              <p:nvPr/>
            </p:nvSpPr>
            <p:spPr bwMode="auto">
              <a:xfrm>
                <a:off x="4516" y="1506"/>
                <a:ext cx="94" cy="92"/>
              </a:xfrm>
              <a:custGeom>
                <a:avLst/>
                <a:gdLst>
                  <a:gd name="T0" fmla="*/ 94 w 94"/>
                  <a:gd name="T1" fmla="*/ 0 h 92"/>
                  <a:gd name="T2" fmla="*/ 0 w 94"/>
                  <a:gd name="T3" fmla="*/ 42 h 92"/>
                  <a:gd name="T4" fmla="*/ 0 w 94"/>
                  <a:gd name="T5" fmla="*/ 92 h 92"/>
                  <a:gd name="T6" fmla="*/ 94 w 94"/>
                  <a:gd name="T7" fmla="*/ 42 h 92"/>
                  <a:gd name="T8" fmla="*/ 94 w 94"/>
                  <a:gd name="T9" fmla="*/ 0 h 92"/>
                </a:gdLst>
                <a:ahLst/>
                <a:cxnLst>
                  <a:cxn ang="0">
                    <a:pos x="T0" y="T1"/>
                  </a:cxn>
                  <a:cxn ang="0">
                    <a:pos x="T2" y="T3"/>
                  </a:cxn>
                  <a:cxn ang="0">
                    <a:pos x="T4" y="T5"/>
                  </a:cxn>
                  <a:cxn ang="0">
                    <a:pos x="T6" y="T7"/>
                  </a:cxn>
                  <a:cxn ang="0">
                    <a:pos x="T8" y="T9"/>
                  </a:cxn>
                </a:cxnLst>
                <a:rect l="0" t="0" r="r" b="b"/>
                <a:pathLst>
                  <a:path w="94" h="92">
                    <a:moveTo>
                      <a:pt x="94" y="0"/>
                    </a:moveTo>
                    <a:lnTo>
                      <a:pt x="0" y="42"/>
                    </a:lnTo>
                    <a:lnTo>
                      <a:pt x="0" y="92"/>
                    </a:lnTo>
                    <a:lnTo>
                      <a:pt x="94" y="42"/>
                    </a:lnTo>
                    <a:lnTo>
                      <a:pt x="94" y="0"/>
                    </a:lnTo>
                  </a:path>
                </a:pathLst>
              </a:custGeom>
              <a:grpFill/>
              <a:ln>
                <a:noFill/>
              </a:ln>
            </p:spPr>
            <p:txBody>
              <a:bodyPr vert="horz" wrap="square" lIns="91440" tIns="45720" rIns="91440" bIns="45720" numCol="1" anchor="t" anchorCtr="0" compatLnSpc="1"/>
              <a:lstStyle/>
              <a:p>
                <a:endParaRPr lang="zh-CN" altLang="en-US"/>
              </a:p>
            </p:txBody>
          </p:sp>
          <p:sp>
            <p:nvSpPr>
              <p:cNvPr id="1172" name="Freeform 617"/>
              <p:cNvSpPr/>
              <p:nvPr/>
            </p:nvSpPr>
            <p:spPr bwMode="auto">
              <a:xfrm>
                <a:off x="4634" y="1464"/>
                <a:ext cx="76" cy="70"/>
              </a:xfrm>
              <a:custGeom>
                <a:avLst/>
                <a:gdLst>
                  <a:gd name="T0" fmla="*/ 76 w 76"/>
                  <a:gd name="T1" fmla="*/ 0 h 70"/>
                  <a:gd name="T2" fmla="*/ 0 w 76"/>
                  <a:gd name="T3" fmla="*/ 32 h 70"/>
                  <a:gd name="T4" fmla="*/ 0 w 76"/>
                  <a:gd name="T5" fmla="*/ 70 h 70"/>
                  <a:gd name="T6" fmla="*/ 0 w 76"/>
                  <a:gd name="T7" fmla="*/ 70 h 70"/>
                  <a:gd name="T8" fmla="*/ 76 w 76"/>
                  <a:gd name="T9" fmla="*/ 30 h 70"/>
                  <a:gd name="T10" fmla="*/ 76 w 76"/>
                  <a:gd name="T11" fmla="*/ 0 h 70"/>
                </a:gdLst>
                <a:ahLst/>
                <a:cxnLst>
                  <a:cxn ang="0">
                    <a:pos x="T0" y="T1"/>
                  </a:cxn>
                  <a:cxn ang="0">
                    <a:pos x="T2" y="T3"/>
                  </a:cxn>
                  <a:cxn ang="0">
                    <a:pos x="T4" y="T5"/>
                  </a:cxn>
                  <a:cxn ang="0">
                    <a:pos x="T6" y="T7"/>
                  </a:cxn>
                  <a:cxn ang="0">
                    <a:pos x="T8" y="T9"/>
                  </a:cxn>
                  <a:cxn ang="0">
                    <a:pos x="T10" y="T11"/>
                  </a:cxn>
                </a:cxnLst>
                <a:rect l="0" t="0" r="r" b="b"/>
                <a:pathLst>
                  <a:path w="76" h="70">
                    <a:moveTo>
                      <a:pt x="76" y="0"/>
                    </a:moveTo>
                    <a:lnTo>
                      <a:pt x="0" y="32"/>
                    </a:lnTo>
                    <a:lnTo>
                      <a:pt x="0" y="70"/>
                    </a:lnTo>
                    <a:lnTo>
                      <a:pt x="0" y="70"/>
                    </a:lnTo>
                    <a:lnTo>
                      <a:pt x="76" y="30"/>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173" name="Freeform 618"/>
              <p:cNvSpPr/>
              <p:nvPr/>
            </p:nvSpPr>
            <p:spPr bwMode="auto">
              <a:xfrm>
                <a:off x="4634" y="1464"/>
                <a:ext cx="76" cy="70"/>
              </a:xfrm>
              <a:custGeom>
                <a:avLst/>
                <a:gdLst>
                  <a:gd name="T0" fmla="*/ 76 w 76"/>
                  <a:gd name="T1" fmla="*/ 0 h 70"/>
                  <a:gd name="T2" fmla="*/ 0 w 76"/>
                  <a:gd name="T3" fmla="*/ 32 h 70"/>
                  <a:gd name="T4" fmla="*/ 0 w 76"/>
                  <a:gd name="T5" fmla="*/ 70 h 70"/>
                  <a:gd name="T6" fmla="*/ 0 w 76"/>
                  <a:gd name="T7" fmla="*/ 70 h 70"/>
                  <a:gd name="T8" fmla="*/ 76 w 76"/>
                  <a:gd name="T9" fmla="*/ 30 h 70"/>
                  <a:gd name="T10" fmla="*/ 76 w 76"/>
                  <a:gd name="T11" fmla="*/ 0 h 70"/>
                </a:gdLst>
                <a:ahLst/>
                <a:cxnLst>
                  <a:cxn ang="0">
                    <a:pos x="T0" y="T1"/>
                  </a:cxn>
                  <a:cxn ang="0">
                    <a:pos x="T2" y="T3"/>
                  </a:cxn>
                  <a:cxn ang="0">
                    <a:pos x="T4" y="T5"/>
                  </a:cxn>
                  <a:cxn ang="0">
                    <a:pos x="T6" y="T7"/>
                  </a:cxn>
                  <a:cxn ang="0">
                    <a:pos x="T8" y="T9"/>
                  </a:cxn>
                  <a:cxn ang="0">
                    <a:pos x="T10" y="T11"/>
                  </a:cxn>
                </a:cxnLst>
                <a:rect l="0" t="0" r="r" b="b"/>
                <a:pathLst>
                  <a:path w="76" h="70">
                    <a:moveTo>
                      <a:pt x="76" y="0"/>
                    </a:moveTo>
                    <a:lnTo>
                      <a:pt x="0" y="32"/>
                    </a:lnTo>
                    <a:lnTo>
                      <a:pt x="0" y="70"/>
                    </a:lnTo>
                    <a:lnTo>
                      <a:pt x="0" y="70"/>
                    </a:lnTo>
                    <a:lnTo>
                      <a:pt x="76" y="30"/>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174" name="Freeform 619"/>
              <p:cNvSpPr/>
              <p:nvPr/>
            </p:nvSpPr>
            <p:spPr bwMode="auto">
              <a:xfrm>
                <a:off x="4734" y="1442"/>
                <a:ext cx="28" cy="40"/>
              </a:xfrm>
              <a:custGeom>
                <a:avLst/>
                <a:gdLst>
                  <a:gd name="T0" fmla="*/ 28 w 28"/>
                  <a:gd name="T1" fmla="*/ 0 h 40"/>
                  <a:gd name="T2" fmla="*/ 28 w 28"/>
                  <a:gd name="T3" fmla="*/ 0 h 40"/>
                  <a:gd name="T4" fmla="*/ 0 w 28"/>
                  <a:gd name="T5" fmla="*/ 12 h 40"/>
                  <a:gd name="T6" fmla="*/ 0 w 28"/>
                  <a:gd name="T7" fmla="*/ 40 h 40"/>
                  <a:gd name="T8" fmla="*/ 28 w 28"/>
                  <a:gd name="T9" fmla="*/ 24 h 40"/>
                  <a:gd name="T10" fmla="*/ 28 w 28"/>
                  <a:gd name="T11" fmla="*/ 0 h 40"/>
                </a:gdLst>
                <a:ahLst/>
                <a:cxnLst>
                  <a:cxn ang="0">
                    <a:pos x="T0" y="T1"/>
                  </a:cxn>
                  <a:cxn ang="0">
                    <a:pos x="T2" y="T3"/>
                  </a:cxn>
                  <a:cxn ang="0">
                    <a:pos x="T4" y="T5"/>
                  </a:cxn>
                  <a:cxn ang="0">
                    <a:pos x="T6" y="T7"/>
                  </a:cxn>
                  <a:cxn ang="0">
                    <a:pos x="T8" y="T9"/>
                  </a:cxn>
                  <a:cxn ang="0">
                    <a:pos x="T10" y="T11"/>
                  </a:cxn>
                </a:cxnLst>
                <a:rect l="0" t="0" r="r" b="b"/>
                <a:pathLst>
                  <a:path w="28" h="40">
                    <a:moveTo>
                      <a:pt x="28" y="0"/>
                    </a:moveTo>
                    <a:lnTo>
                      <a:pt x="28" y="0"/>
                    </a:lnTo>
                    <a:lnTo>
                      <a:pt x="0" y="12"/>
                    </a:lnTo>
                    <a:lnTo>
                      <a:pt x="0" y="40"/>
                    </a:lnTo>
                    <a:lnTo>
                      <a:pt x="28" y="2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175" name="Freeform 620"/>
              <p:cNvSpPr/>
              <p:nvPr/>
            </p:nvSpPr>
            <p:spPr bwMode="auto">
              <a:xfrm>
                <a:off x="4734" y="1442"/>
                <a:ext cx="28" cy="40"/>
              </a:xfrm>
              <a:custGeom>
                <a:avLst/>
                <a:gdLst>
                  <a:gd name="T0" fmla="*/ 28 w 28"/>
                  <a:gd name="T1" fmla="*/ 0 h 40"/>
                  <a:gd name="T2" fmla="*/ 28 w 28"/>
                  <a:gd name="T3" fmla="*/ 0 h 40"/>
                  <a:gd name="T4" fmla="*/ 0 w 28"/>
                  <a:gd name="T5" fmla="*/ 12 h 40"/>
                  <a:gd name="T6" fmla="*/ 0 w 28"/>
                  <a:gd name="T7" fmla="*/ 40 h 40"/>
                  <a:gd name="T8" fmla="*/ 28 w 28"/>
                  <a:gd name="T9" fmla="*/ 24 h 40"/>
                  <a:gd name="T10" fmla="*/ 28 w 28"/>
                  <a:gd name="T11" fmla="*/ 0 h 40"/>
                </a:gdLst>
                <a:ahLst/>
                <a:cxnLst>
                  <a:cxn ang="0">
                    <a:pos x="T0" y="T1"/>
                  </a:cxn>
                  <a:cxn ang="0">
                    <a:pos x="T2" y="T3"/>
                  </a:cxn>
                  <a:cxn ang="0">
                    <a:pos x="T4" y="T5"/>
                  </a:cxn>
                  <a:cxn ang="0">
                    <a:pos x="T6" y="T7"/>
                  </a:cxn>
                  <a:cxn ang="0">
                    <a:pos x="T8" y="T9"/>
                  </a:cxn>
                  <a:cxn ang="0">
                    <a:pos x="T10" y="T11"/>
                  </a:cxn>
                </a:cxnLst>
                <a:rect l="0" t="0" r="r" b="b"/>
                <a:pathLst>
                  <a:path w="28" h="40">
                    <a:moveTo>
                      <a:pt x="28" y="0"/>
                    </a:moveTo>
                    <a:lnTo>
                      <a:pt x="28" y="0"/>
                    </a:lnTo>
                    <a:lnTo>
                      <a:pt x="0" y="12"/>
                    </a:lnTo>
                    <a:lnTo>
                      <a:pt x="0" y="40"/>
                    </a:lnTo>
                    <a:lnTo>
                      <a:pt x="28" y="24"/>
                    </a:lnTo>
                    <a:lnTo>
                      <a:pt x="28" y="0"/>
                    </a:lnTo>
                  </a:path>
                </a:pathLst>
              </a:custGeom>
              <a:grpFill/>
              <a:ln>
                <a:noFill/>
              </a:ln>
            </p:spPr>
            <p:txBody>
              <a:bodyPr vert="horz" wrap="square" lIns="91440" tIns="45720" rIns="91440" bIns="45720" numCol="1" anchor="t" anchorCtr="0" compatLnSpc="1"/>
              <a:lstStyle/>
              <a:p>
                <a:endParaRPr lang="zh-CN" altLang="en-US"/>
              </a:p>
            </p:txBody>
          </p:sp>
          <p:sp>
            <p:nvSpPr>
              <p:cNvPr id="1176" name="Freeform 621"/>
              <p:cNvSpPr/>
              <p:nvPr/>
            </p:nvSpPr>
            <p:spPr bwMode="auto">
              <a:xfrm>
                <a:off x="4516" y="1616"/>
                <a:ext cx="40" cy="72"/>
              </a:xfrm>
              <a:custGeom>
                <a:avLst/>
                <a:gdLst>
                  <a:gd name="T0" fmla="*/ 40 w 40"/>
                  <a:gd name="T1" fmla="*/ 0 h 72"/>
                  <a:gd name="T2" fmla="*/ 40 w 40"/>
                  <a:gd name="T3" fmla="*/ 0 h 72"/>
                  <a:gd name="T4" fmla="*/ 0 w 40"/>
                  <a:gd name="T5" fmla="*/ 22 h 72"/>
                  <a:gd name="T6" fmla="*/ 0 w 40"/>
                  <a:gd name="T7" fmla="*/ 72 h 72"/>
                  <a:gd name="T8" fmla="*/ 40 w 40"/>
                  <a:gd name="T9" fmla="*/ 46 h 72"/>
                  <a:gd name="T10" fmla="*/ 40 w 40"/>
                  <a:gd name="T11" fmla="*/ 0 h 72"/>
                </a:gdLst>
                <a:ahLst/>
                <a:cxnLst>
                  <a:cxn ang="0">
                    <a:pos x="T0" y="T1"/>
                  </a:cxn>
                  <a:cxn ang="0">
                    <a:pos x="T2" y="T3"/>
                  </a:cxn>
                  <a:cxn ang="0">
                    <a:pos x="T4" y="T5"/>
                  </a:cxn>
                  <a:cxn ang="0">
                    <a:pos x="T6" y="T7"/>
                  </a:cxn>
                  <a:cxn ang="0">
                    <a:pos x="T8" y="T9"/>
                  </a:cxn>
                  <a:cxn ang="0">
                    <a:pos x="T10" y="T11"/>
                  </a:cxn>
                </a:cxnLst>
                <a:rect l="0" t="0" r="r" b="b"/>
                <a:pathLst>
                  <a:path w="40" h="72">
                    <a:moveTo>
                      <a:pt x="40" y="0"/>
                    </a:moveTo>
                    <a:lnTo>
                      <a:pt x="40" y="0"/>
                    </a:lnTo>
                    <a:lnTo>
                      <a:pt x="0" y="22"/>
                    </a:lnTo>
                    <a:lnTo>
                      <a:pt x="0" y="72"/>
                    </a:lnTo>
                    <a:lnTo>
                      <a:pt x="40" y="46"/>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177" name="Freeform 622"/>
              <p:cNvSpPr/>
              <p:nvPr/>
            </p:nvSpPr>
            <p:spPr bwMode="auto">
              <a:xfrm>
                <a:off x="4516" y="1616"/>
                <a:ext cx="40" cy="72"/>
              </a:xfrm>
              <a:custGeom>
                <a:avLst/>
                <a:gdLst>
                  <a:gd name="T0" fmla="*/ 40 w 40"/>
                  <a:gd name="T1" fmla="*/ 0 h 72"/>
                  <a:gd name="T2" fmla="*/ 40 w 40"/>
                  <a:gd name="T3" fmla="*/ 0 h 72"/>
                  <a:gd name="T4" fmla="*/ 0 w 40"/>
                  <a:gd name="T5" fmla="*/ 22 h 72"/>
                  <a:gd name="T6" fmla="*/ 0 w 40"/>
                  <a:gd name="T7" fmla="*/ 72 h 72"/>
                  <a:gd name="T8" fmla="*/ 40 w 40"/>
                  <a:gd name="T9" fmla="*/ 46 h 72"/>
                  <a:gd name="T10" fmla="*/ 40 w 40"/>
                  <a:gd name="T11" fmla="*/ 0 h 72"/>
                </a:gdLst>
                <a:ahLst/>
                <a:cxnLst>
                  <a:cxn ang="0">
                    <a:pos x="T0" y="T1"/>
                  </a:cxn>
                  <a:cxn ang="0">
                    <a:pos x="T2" y="T3"/>
                  </a:cxn>
                  <a:cxn ang="0">
                    <a:pos x="T4" y="T5"/>
                  </a:cxn>
                  <a:cxn ang="0">
                    <a:pos x="T6" y="T7"/>
                  </a:cxn>
                  <a:cxn ang="0">
                    <a:pos x="T8" y="T9"/>
                  </a:cxn>
                  <a:cxn ang="0">
                    <a:pos x="T10" y="T11"/>
                  </a:cxn>
                </a:cxnLst>
                <a:rect l="0" t="0" r="r" b="b"/>
                <a:pathLst>
                  <a:path w="40" h="72">
                    <a:moveTo>
                      <a:pt x="40" y="0"/>
                    </a:moveTo>
                    <a:lnTo>
                      <a:pt x="40" y="0"/>
                    </a:lnTo>
                    <a:lnTo>
                      <a:pt x="0" y="22"/>
                    </a:lnTo>
                    <a:lnTo>
                      <a:pt x="0" y="72"/>
                    </a:lnTo>
                    <a:lnTo>
                      <a:pt x="40" y="46"/>
                    </a:lnTo>
                    <a:lnTo>
                      <a:pt x="40" y="0"/>
                    </a:lnTo>
                  </a:path>
                </a:pathLst>
              </a:custGeom>
              <a:grpFill/>
              <a:ln>
                <a:noFill/>
              </a:ln>
            </p:spPr>
            <p:txBody>
              <a:bodyPr vert="horz" wrap="square" lIns="91440" tIns="45720" rIns="91440" bIns="45720" numCol="1" anchor="t" anchorCtr="0" compatLnSpc="1"/>
              <a:lstStyle/>
              <a:p>
                <a:endParaRPr lang="zh-CN" altLang="en-US"/>
              </a:p>
            </p:txBody>
          </p:sp>
          <p:sp>
            <p:nvSpPr>
              <p:cNvPr id="1178" name="Freeform 623"/>
              <p:cNvSpPr/>
              <p:nvPr/>
            </p:nvSpPr>
            <p:spPr bwMode="auto">
              <a:xfrm>
                <a:off x="4612" y="1574"/>
                <a:ext cx="22" cy="52"/>
              </a:xfrm>
              <a:custGeom>
                <a:avLst/>
                <a:gdLst>
                  <a:gd name="T0" fmla="*/ 22 w 22"/>
                  <a:gd name="T1" fmla="*/ 0 h 52"/>
                  <a:gd name="T2" fmla="*/ 22 w 22"/>
                  <a:gd name="T3" fmla="*/ 0 h 52"/>
                  <a:gd name="T4" fmla="*/ 0 w 22"/>
                  <a:gd name="T5" fmla="*/ 12 h 52"/>
                  <a:gd name="T6" fmla="*/ 0 w 22"/>
                  <a:gd name="T7" fmla="*/ 52 h 52"/>
                  <a:gd name="T8" fmla="*/ 22 w 22"/>
                  <a:gd name="T9" fmla="*/ 38 h 52"/>
                  <a:gd name="T10" fmla="*/ 22 w 22"/>
                  <a:gd name="T11" fmla="*/ 0 h 52"/>
                </a:gdLst>
                <a:ahLst/>
                <a:cxnLst>
                  <a:cxn ang="0">
                    <a:pos x="T0" y="T1"/>
                  </a:cxn>
                  <a:cxn ang="0">
                    <a:pos x="T2" y="T3"/>
                  </a:cxn>
                  <a:cxn ang="0">
                    <a:pos x="T4" y="T5"/>
                  </a:cxn>
                  <a:cxn ang="0">
                    <a:pos x="T6" y="T7"/>
                  </a:cxn>
                  <a:cxn ang="0">
                    <a:pos x="T8" y="T9"/>
                  </a:cxn>
                  <a:cxn ang="0">
                    <a:pos x="T10" y="T11"/>
                  </a:cxn>
                </a:cxnLst>
                <a:rect l="0" t="0" r="r" b="b"/>
                <a:pathLst>
                  <a:path w="22" h="52">
                    <a:moveTo>
                      <a:pt x="22" y="0"/>
                    </a:moveTo>
                    <a:lnTo>
                      <a:pt x="22" y="0"/>
                    </a:lnTo>
                    <a:lnTo>
                      <a:pt x="0" y="12"/>
                    </a:lnTo>
                    <a:lnTo>
                      <a:pt x="0" y="52"/>
                    </a:lnTo>
                    <a:lnTo>
                      <a:pt x="22" y="38"/>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179" name="Freeform 624"/>
              <p:cNvSpPr/>
              <p:nvPr/>
            </p:nvSpPr>
            <p:spPr bwMode="auto">
              <a:xfrm>
                <a:off x="4612" y="1574"/>
                <a:ext cx="22" cy="52"/>
              </a:xfrm>
              <a:custGeom>
                <a:avLst/>
                <a:gdLst>
                  <a:gd name="T0" fmla="*/ 22 w 22"/>
                  <a:gd name="T1" fmla="*/ 0 h 52"/>
                  <a:gd name="T2" fmla="*/ 22 w 22"/>
                  <a:gd name="T3" fmla="*/ 0 h 52"/>
                  <a:gd name="T4" fmla="*/ 0 w 22"/>
                  <a:gd name="T5" fmla="*/ 12 h 52"/>
                  <a:gd name="T6" fmla="*/ 0 w 22"/>
                  <a:gd name="T7" fmla="*/ 52 h 52"/>
                  <a:gd name="T8" fmla="*/ 22 w 22"/>
                  <a:gd name="T9" fmla="*/ 38 h 52"/>
                  <a:gd name="T10" fmla="*/ 22 w 22"/>
                  <a:gd name="T11" fmla="*/ 0 h 52"/>
                </a:gdLst>
                <a:ahLst/>
                <a:cxnLst>
                  <a:cxn ang="0">
                    <a:pos x="T0" y="T1"/>
                  </a:cxn>
                  <a:cxn ang="0">
                    <a:pos x="T2" y="T3"/>
                  </a:cxn>
                  <a:cxn ang="0">
                    <a:pos x="T4" y="T5"/>
                  </a:cxn>
                  <a:cxn ang="0">
                    <a:pos x="T6" y="T7"/>
                  </a:cxn>
                  <a:cxn ang="0">
                    <a:pos x="T8" y="T9"/>
                  </a:cxn>
                  <a:cxn ang="0">
                    <a:pos x="T10" y="T11"/>
                  </a:cxn>
                </a:cxnLst>
                <a:rect l="0" t="0" r="r" b="b"/>
                <a:pathLst>
                  <a:path w="22" h="52">
                    <a:moveTo>
                      <a:pt x="22" y="0"/>
                    </a:moveTo>
                    <a:lnTo>
                      <a:pt x="22" y="0"/>
                    </a:lnTo>
                    <a:lnTo>
                      <a:pt x="0" y="12"/>
                    </a:lnTo>
                    <a:lnTo>
                      <a:pt x="0" y="52"/>
                    </a:lnTo>
                    <a:lnTo>
                      <a:pt x="22" y="38"/>
                    </a:lnTo>
                    <a:lnTo>
                      <a:pt x="22" y="0"/>
                    </a:lnTo>
                  </a:path>
                </a:pathLst>
              </a:custGeom>
              <a:grpFill/>
              <a:ln>
                <a:noFill/>
              </a:ln>
            </p:spPr>
            <p:txBody>
              <a:bodyPr vert="horz" wrap="square" lIns="91440" tIns="45720" rIns="91440" bIns="45720" numCol="1" anchor="t" anchorCtr="0" compatLnSpc="1"/>
              <a:lstStyle/>
              <a:p>
                <a:endParaRPr lang="zh-CN" altLang="en-US"/>
              </a:p>
            </p:txBody>
          </p:sp>
          <p:sp>
            <p:nvSpPr>
              <p:cNvPr id="1180" name="Freeform 625"/>
              <p:cNvSpPr/>
              <p:nvPr/>
            </p:nvSpPr>
            <p:spPr bwMode="auto">
              <a:xfrm>
                <a:off x="4658" y="1542"/>
                <a:ext cx="36" cy="56"/>
              </a:xfrm>
              <a:custGeom>
                <a:avLst/>
                <a:gdLst>
                  <a:gd name="T0" fmla="*/ 36 w 36"/>
                  <a:gd name="T1" fmla="*/ 0 h 56"/>
                  <a:gd name="T2" fmla="*/ 36 w 36"/>
                  <a:gd name="T3" fmla="*/ 0 h 56"/>
                  <a:gd name="T4" fmla="*/ 0 w 36"/>
                  <a:gd name="T5" fmla="*/ 20 h 56"/>
                  <a:gd name="T6" fmla="*/ 0 w 36"/>
                  <a:gd name="T7" fmla="*/ 56 h 56"/>
                  <a:gd name="T8" fmla="*/ 36 w 36"/>
                  <a:gd name="T9" fmla="*/ 32 h 56"/>
                  <a:gd name="T10" fmla="*/ 36 w 36"/>
                  <a:gd name="T11" fmla="*/ 0 h 56"/>
                </a:gdLst>
                <a:ahLst/>
                <a:cxnLst>
                  <a:cxn ang="0">
                    <a:pos x="T0" y="T1"/>
                  </a:cxn>
                  <a:cxn ang="0">
                    <a:pos x="T2" y="T3"/>
                  </a:cxn>
                  <a:cxn ang="0">
                    <a:pos x="T4" y="T5"/>
                  </a:cxn>
                  <a:cxn ang="0">
                    <a:pos x="T6" y="T7"/>
                  </a:cxn>
                  <a:cxn ang="0">
                    <a:pos x="T8" y="T9"/>
                  </a:cxn>
                  <a:cxn ang="0">
                    <a:pos x="T10" y="T11"/>
                  </a:cxn>
                </a:cxnLst>
                <a:rect l="0" t="0" r="r" b="b"/>
                <a:pathLst>
                  <a:path w="36" h="56">
                    <a:moveTo>
                      <a:pt x="36" y="0"/>
                    </a:moveTo>
                    <a:lnTo>
                      <a:pt x="36" y="0"/>
                    </a:lnTo>
                    <a:lnTo>
                      <a:pt x="0" y="20"/>
                    </a:lnTo>
                    <a:lnTo>
                      <a:pt x="0" y="56"/>
                    </a:lnTo>
                    <a:lnTo>
                      <a:pt x="36" y="3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181" name="Freeform 626"/>
              <p:cNvSpPr/>
              <p:nvPr/>
            </p:nvSpPr>
            <p:spPr bwMode="auto">
              <a:xfrm>
                <a:off x="4658" y="1542"/>
                <a:ext cx="36" cy="56"/>
              </a:xfrm>
              <a:custGeom>
                <a:avLst/>
                <a:gdLst>
                  <a:gd name="T0" fmla="*/ 36 w 36"/>
                  <a:gd name="T1" fmla="*/ 0 h 56"/>
                  <a:gd name="T2" fmla="*/ 36 w 36"/>
                  <a:gd name="T3" fmla="*/ 0 h 56"/>
                  <a:gd name="T4" fmla="*/ 0 w 36"/>
                  <a:gd name="T5" fmla="*/ 20 h 56"/>
                  <a:gd name="T6" fmla="*/ 0 w 36"/>
                  <a:gd name="T7" fmla="*/ 56 h 56"/>
                  <a:gd name="T8" fmla="*/ 36 w 36"/>
                  <a:gd name="T9" fmla="*/ 32 h 56"/>
                  <a:gd name="T10" fmla="*/ 36 w 36"/>
                  <a:gd name="T11" fmla="*/ 0 h 56"/>
                </a:gdLst>
                <a:ahLst/>
                <a:cxnLst>
                  <a:cxn ang="0">
                    <a:pos x="T0" y="T1"/>
                  </a:cxn>
                  <a:cxn ang="0">
                    <a:pos x="T2" y="T3"/>
                  </a:cxn>
                  <a:cxn ang="0">
                    <a:pos x="T4" y="T5"/>
                  </a:cxn>
                  <a:cxn ang="0">
                    <a:pos x="T6" y="T7"/>
                  </a:cxn>
                  <a:cxn ang="0">
                    <a:pos x="T8" y="T9"/>
                  </a:cxn>
                  <a:cxn ang="0">
                    <a:pos x="T10" y="T11"/>
                  </a:cxn>
                </a:cxnLst>
                <a:rect l="0" t="0" r="r" b="b"/>
                <a:pathLst>
                  <a:path w="36" h="56">
                    <a:moveTo>
                      <a:pt x="36" y="0"/>
                    </a:moveTo>
                    <a:lnTo>
                      <a:pt x="36" y="0"/>
                    </a:lnTo>
                    <a:lnTo>
                      <a:pt x="0" y="20"/>
                    </a:lnTo>
                    <a:lnTo>
                      <a:pt x="0" y="56"/>
                    </a:lnTo>
                    <a:lnTo>
                      <a:pt x="36" y="32"/>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182" name="Freeform 627"/>
              <p:cNvSpPr/>
              <p:nvPr/>
            </p:nvSpPr>
            <p:spPr bwMode="auto">
              <a:xfrm>
                <a:off x="4718" y="1506"/>
                <a:ext cx="44" cy="52"/>
              </a:xfrm>
              <a:custGeom>
                <a:avLst/>
                <a:gdLst>
                  <a:gd name="T0" fmla="*/ 44 w 44"/>
                  <a:gd name="T1" fmla="*/ 0 h 52"/>
                  <a:gd name="T2" fmla="*/ 0 w 44"/>
                  <a:gd name="T3" fmla="*/ 24 h 52"/>
                  <a:gd name="T4" fmla="*/ 0 w 44"/>
                  <a:gd name="T5" fmla="*/ 52 h 52"/>
                  <a:gd name="T6" fmla="*/ 44 w 44"/>
                  <a:gd name="T7" fmla="*/ 26 h 52"/>
                  <a:gd name="T8" fmla="*/ 44 w 44"/>
                  <a:gd name="T9" fmla="*/ 0 h 52"/>
                </a:gdLst>
                <a:ahLst/>
                <a:cxnLst>
                  <a:cxn ang="0">
                    <a:pos x="T0" y="T1"/>
                  </a:cxn>
                  <a:cxn ang="0">
                    <a:pos x="T2" y="T3"/>
                  </a:cxn>
                  <a:cxn ang="0">
                    <a:pos x="T4" y="T5"/>
                  </a:cxn>
                  <a:cxn ang="0">
                    <a:pos x="T6" y="T7"/>
                  </a:cxn>
                  <a:cxn ang="0">
                    <a:pos x="T8" y="T9"/>
                  </a:cxn>
                </a:cxnLst>
                <a:rect l="0" t="0" r="r" b="b"/>
                <a:pathLst>
                  <a:path w="44" h="52">
                    <a:moveTo>
                      <a:pt x="44" y="0"/>
                    </a:moveTo>
                    <a:lnTo>
                      <a:pt x="0" y="24"/>
                    </a:lnTo>
                    <a:lnTo>
                      <a:pt x="0" y="52"/>
                    </a:lnTo>
                    <a:lnTo>
                      <a:pt x="44" y="26"/>
                    </a:lnTo>
                    <a:lnTo>
                      <a:pt x="44" y="0"/>
                    </a:lnTo>
                    <a:close/>
                  </a:path>
                </a:pathLst>
              </a:custGeom>
              <a:grpFill/>
              <a:ln>
                <a:noFill/>
              </a:ln>
            </p:spPr>
            <p:txBody>
              <a:bodyPr vert="horz" wrap="square" lIns="91440" tIns="45720" rIns="91440" bIns="45720" numCol="1" anchor="t" anchorCtr="0" compatLnSpc="1"/>
              <a:lstStyle/>
              <a:p>
                <a:endParaRPr lang="zh-CN" altLang="en-US"/>
              </a:p>
            </p:txBody>
          </p:sp>
          <p:sp>
            <p:nvSpPr>
              <p:cNvPr id="1183" name="Freeform 628"/>
              <p:cNvSpPr/>
              <p:nvPr/>
            </p:nvSpPr>
            <p:spPr bwMode="auto">
              <a:xfrm>
                <a:off x="4718" y="1506"/>
                <a:ext cx="44" cy="52"/>
              </a:xfrm>
              <a:custGeom>
                <a:avLst/>
                <a:gdLst>
                  <a:gd name="T0" fmla="*/ 44 w 44"/>
                  <a:gd name="T1" fmla="*/ 0 h 52"/>
                  <a:gd name="T2" fmla="*/ 0 w 44"/>
                  <a:gd name="T3" fmla="*/ 24 h 52"/>
                  <a:gd name="T4" fmla="*/ 0 w 44"/>
                  <a:gd name="T5" fmla="*/ 52 h 52"/>
                  <a:gd name="T6" fmla="*/ 44 w 44"/>
                  <a:gd name="T7" fmla="*/ 26 h 52"/>
                  <a:gd name="T8" fmla="*/ 44 w 44"/>
                  <a:gd name="T9" fmla="*/ 0 h 52"/>
                </a:gdLst>
                <a:ahLst/>
                <a:cxnLst>
                  <a:cxn ang="0">
                    <a:pos x="T0" y="T1"/>
                  </a:cxn>
                  <a:cxn ang="0">
                    <a:pos x="T2" y="T3"/>
                  </a:cxn>
                  <a:cxn ang="0">
                    <a:pos x="T4" y="T5"/>
                  </a:cxn>
                  <a:cxn ang="0">
                    <a:pos x="T6" y="T7"/>
                  </a:cxn>
                  <a:cxn ang="0">
                    <a:pos x="T8" y="T9"/>
                  </a:cxn>
                </a:cxnLst>
                <a:rect l="0" t="0" r="r" b="b"/>
                <a:pathLst>
                  <a:path w="44" h="52">
                    <a:moveTo>
                      <a:pt x="44" y="0"/>
                    </a:moveTo>
                    <a:lnTo>
                      <a:pt x="0" y="24"/>
                    </a:lnTo>
                    <a:lnTo>
                      <a:pt x="0" y="52"/>
                    </a:lnTo>
                    <a:lnTo>
                      <a:pt x="44" y="26"/>
                    </a:lnTo>
                    <a:lnTo>
                      <a:pt x="44" y="0"/>
                    </a:lnTo>
                  </a:path>
                </a:pathLst>
              </a:custGeom>
              <a:grpFill/>
              <a:ln>
                <a:noFill/>
              </a:ln>
            </p:spPr>
            <p:txBody>
              <a:bodyPr vert="horz" wrap="square" lIns="91440" tIns="45720" rIns="91440" bIns="45720" numCol="1" anchor="t" anchorCtr="0" compatLnSpc="1"/>
              <a:lstStyle/>
              <a:p>
                <a:endParaRPr lang="zh-CN" altLang="en-US"/>
              </a:p>
            </p:txBody>
          </p:sp>
          <p:sp>
            <p:nvSpPr>
              <p:cNvPr id="1184" name="Freeform 629"/>
              <p:cNvSpPr/>
              <p:nvPr/>
            </p:nvSpPr>
            <p:spPr bwMode="auto">
              <a:xfrm>
                <a:off x="4516" y="1682"/>
                <a:ext cx="64" cy="86"/>
              </a:xfrm>
              <a:custGeom>
                <a:avLst/>
                <a:gdLst>
                  <a:gd name="T0" fmla="*/ 64 w 64"/>
                  <a:gd name="T1" fmla="*/ 0 h 86"/>
                  <a:gd name="T2" fmla="*/ 64 w 64"/>
                  <a:gd name="T3" fmla="*/ 0 h 86"/>
                  <a:gd name="T4" fmla="*/ 0 w 64"/>
                  <a:gd name="T5" fmla="*/ 36 h 86"/>
                  <a:gd name="T6" fmla="*/ 0 w 64"/>
                  <a:gd name="T7" fmla="*/ 86 h 86"/>
                  <a:gd name="T8" fmla="*/ 64 w 64"/>
                  <a:gd name="T9" fmla="*/ 42 h 86"/>
                  <a:gd name="T10" fmla="*/ 64 w 64"/>
                  <a:gd name="T11" fmla="*/ 0 h 86"/>
                </a:gdLst>
                <a:ahLst/>
                <a:cxnLst>
                  <a:cxn ang="0">
                    <a:pos x="T0" y="T1"/>
                  </a:cxn>
                  <a:cxn ang="0">
                    <a:pos x="T2" y="T3"/>
                  </a:cxn>
                  <a:cxn ang="0">
                    <a:pos x="T4" y="T5"/>
                  </a:cxn>
                  <a:cxn ang="0">
                    <a:pos x="T6" y="T7"/>
                  </a:cxn>
                  <a:cxn ang="0">
                    <a:pos x="T8" y="T9"/>
                  </a:cxn>
                  <a:cxn ang="0">
                    <a:pos x="T10" y="T11"/>
                  </a:cxn>
                </a:cxnLst>
                <a:rect l="0" t="0" r="r" b="b"/>
                <a:pathLst>
                  <a:path w="64" h="86">
                    <a:moveTo>
                      <a:pt x="64" y="0"/>
                    </a:moveTo>
                    <a:lnTo>
                      <a:pt x="64" y="0"/>
                    </a:lnTo>
                    <a:lnTo>
                      <a:pt x="0" y="36"/>
                    </a:lnTo>
                    <a:lnTo>
                      <a:pt x="0" y="86"/>
                    </a:lnTo>
                    <a:lnTo>
                      <a:pt x="64" y="4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185" name="Freeform 630"/>
              <p:cNvSpPr/>
              <p:nvPr/>
            </p:nvSpPr>
            <p:spPr bwMode="auto">
              <a:xfrm>
                <a:off x="4516" y="1682"/>
                <a:ext cx="64" cy="86"/>
              </a:xfrm>
              <a:custGeom>
                <a:avLst/>
                <a:gdLst>
                  <a:gd name="T0" fmla="*/ 64 w 64"/>
                  <a:gd name="T1" fmla="*/ 0 h 86"/>
                  <a:gd name="T2" fmla="*/ 64 w 64"/>
                  <a:gd name="T3" fmla="*/ 0 h 86"/>
                  <a:gd name="T4" fmla="*/ 0 w 64"/>
                  <a:gd name="T5" fmla="*/ 36 h 86"/>
                  <a:gd name="T6" fmla="*/ 0 w 64"/>
                  <a:gd name="T7" fmla="*/ 86 h 86"/>
                  <a:gd name="T8" fmla="*/ 64 w 64"/>
                  <a:gd name="T9" fmla="*/ 42 h 86"/>
                  <a:gd name="T10" fmla="*/ 64 w 64"/>
                  <a:gd name="T11" fmla="*/ 0 h 86"/>
                </a:gdLst>
                <a:ahLst/>
                <a:cxnLst>
                  <a:cxn ang="0">
                    <a:pos x="T0" y="T1"/>
                  </a:cxn>
                  <a:cxn ang="0">
                    <a:pos x="T2" y="T3"/>
                  </a:cxn>
                  <a:cxn ang="0">
                    <a:pos x="T4" y="T5"/>
                  </a:cxn>
                  <a:cxn ang="0">
                    <a:pos x="T6" y="T7"/>
                  </a:cxn>
                  <a:cxn ang="0">
                    <a:pos x="T8" y="T9"/>
                  </a:cxn>
                  <a:cxn ang="0">
                    <a:pos x="T10" y="T11"/>
                  </a:cxn>
                </a:cxnLst>
                <a:rect l="0" t="0" r="r" b="b"/>
                <a:pathLst>
                  <a:path w="64" h="86">
                    <a:moveTo>
                      <a:pt x="64" y="0"/>
                    </a:moveTo>
                    <a:lnTo>
                      <a:pt x="64" y="0"/>
                    </a:lnTo>
                    <a:lnTo>
                      <a:pt x="0" y="36"/>
                    </a:lnTo>
                    <a:lnTo>
                      <a:pt x="0" y="86"/>
                    </a:lnTo>
                    <a:lnTo>
                      <a:pt x="64" y="42"/>
                    </a:lnTo>
                    <a:lnTo>
                      <a:pt x="64" y="0"/>
                    </a:lnTo>
                  </a:path>
                </a:pathLst>
              </a:custGeom>
              <a:grpFill/>
              <a:ln>
                <a:noFill/>
              </a:ln>
            </p:spPr>
            <p:txBody>
              <a:bodyPr vert="horz" wrap="square" lIns="91440" tIns="45720" rIns="91440" bIns="45720" numCol="1" anchor="t" anchorCtr="0" compatLnSpc="1"/>
              <a:lstStyle/>
              <a:p>
                <a:endParaRPr lang="zh-CN" altLang="en-US"/>
              </a:p>
            </p:txBody>
          </p:sp>
          <p:sp>
            <p:nvSpPr>
              <p:cNvPr id="1186" name="Freeform 631"/>
              <p:cNvSpPr/>
              <p:nvPr/>
            </p:nvSpPr>
            <p:spPr bwMode="auto">
              <a:xfrm>
                <a:off x="4604" y="1636"/>
                <a:ext cx="54" cy="72"/>
              </a:xfrm>
              <a:custGeom>
                <a:avLst/>
                <a:gdLst>
                  <a:gd name="T0" fmla="*/ 54 w 54"/>
                  <a:gd name="T1" fmla="*/ 0 h 72"/>
                  <a:gd name="T2" fmla="*/ 0 w 54"/>
                  <a:gd name="T3" fmla="*/ 32 h 72"/>
                  <a:gd name="T4" fmla="*/ 0 w 54"/>
                  <a:gd name="T5" fmla="*/ 72 h 72"/>
                  <a:gd name="T6" fmla="*/ 54 w 54"/>
                  <a:gd name="T7" fmla="*/ 34 h 72"/>
                  <a:gd name="T8" fmla="*/ 54 w 54"/>
                  <a:gd name="T9" fmla="*/ 0 h 72"/>
                </a:gdLst>
                <a:ahLst/>
                <a:cxnLst>
                  <a:cxn ang="0">
                    <a:pos x="T0" y="T1"/>
                  </a:cxn>
                  <a:cxn ang="0">
                    <a:pos x="T2" y="T3"/>
                  </a:cxn>
                  <a:cxn ang="0">
                    <a:pos x="T4" y="T5"/>
                  </a:cxn>
                  <a:cxn ang="0">
                    <a:pos x="T6" y="T7"/>
                  </a:cxn>
                  <a:cxn ang="0">
                    <a:pos x="T8" y="T9"/>
                  </a:cxn>
                </a:cxnLst>
                <a:rect l="0" t="0" r="r" b="b"/>
                <a:pathLst>
                  <a:path w="54" h="72">
                    <a:moveTo>
                      <a:pt x="54" y="0"/>
                    </a:moveTo>
                    <a:lnTo>
                      <a:pt x="0" y="32"/>
                    </a:lnTo>
                    <a:lnTo>
                      <a:pt x="0" y="72"/>
                    </a:lnTo>
                    <a:lnTo>
                      <a:pt x="54" y="34"/>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1187" name="Freeform 632"/>
              <p:cNvSpPr/>
              <p:nvPr/>
            </p:nvSpPr>
            <p:spPr bwMode="auto">
              <a:xfrm>
                <a:off x="4604" y="1636"/>
                <a:ext cx="54" cy="72"/>
              </a:xfrm>
              <a:custGeom>
                <a:avLst/>
                <a:gdLst>
                  <a:gd name="T0" fmla="*/ 54 w 54"/>
                  <a:gd name="T1" fmla="*/ 0 h 72"/>
                  <a:gd name="T2" fmla="*/ 0 w 54"/>
                  <a:gd name="T3" fmla="*/ 32 h 72"/>
                  <a:gd name="T4" fmla="*/ 0 w 54"/>
                  <a:gd name="T5" fmla="*/ 72 h 72"/>
                  <a:gd name="T6" fmla="*/ 54 w 54"/>
                  <a:gd name="T7" fmla="*/ 34 h 72"/>
                  <a:gd name="T8" fmla="*/ 54 w 54"/>
                  <a:gd name="T9" fmla="*/ 0 h 72"/>
                </a:gdLst>
                <a:ahLst/>
                <a:cxnLst>
                  <a:cxn ang="0">
                    <a:pos x="T0" y="T1"/>
                  </a:cxn>
                  <a:cxn ang="0">
                    <a:pos x="T2" y="T3"/>
                  </a:cxn>
                  <a:cxn ang="0">
                    <a:pos x="T4" y="T5"/>
                  </a:cxn>
                  <a:cxn ang="0">
                    <a:pos x="T6" y="T7"/>
                  </a:cxn>
                  <a:cxn ang="0">
                    <a:pos x="T8" y="T9"/>
                  </a:cxn>
                </a:cxnLst>
                <a:rect l="0" t="0" r="r" b="b"/>
                <a:pathLst>
                  <a:path w="54" h="72">
                    <a:moveTo>
                      <a:pt x="54" y="0"/>
                    </a:moveTo>
                    <a:lnTo>
                      <a:pt x="0" y="32"/>
                    </a:lnTo>
                    <a:lnTo>
                      <a:pt x="0" y="72"/>
                    </a:lnTo>
                    <a:lnTo>
                      <a:pt x="54" y="34"/>
                    </a:lnTo>
                    <a:lnTo>
                      <a:pt x="54" y="0"/>
                    </a:lnTo>
                  </a:path>
                </a:pathLst>
              </a:custGeom>
              <a:grpFill/>
              <a:ln>
                <a:noFill/>
              </a:ln>
            </p:spPr>
            <p:txBody>
              <a:bodyPr vert="horz" wrap="square" lIns="91440" tIns="45720" rIns="91440" bIns="45720" numCol="1" anchor="t" anchorCtr="0" compatLnSpc="1"/>
              <a:lstStyle/>
              <a:p>
                <a:endParaRPr lang="zh-CN" altLang="en-US"/>
              </a:p>
            </p:txBody>
          </p:sp>
          <p:sp>
            <p:nvSpPr>
              <p:cNvPr id="1188" name="Freeform 633"/>
              <p:cNvSpPr/>
              <p:nvPr/>
            </p:nvSpPr>
            <p:spPr bwMode="auto">
              <a:xfrm>
                <a:off x="4682" y="1576"/>
                <a:ext cx="80" cy="78"/>
              </a:xfrm>
              <a:custGeom>
                <a:avLst/>
                <a:gdLst>
                  <a:gd name="T0" fmla="*/ 80 w 80"/>
                  <a:gd name="T1" fmla="*/ 0 h 78"/>
                  <a:gd name="T2" fmla="*/ 80 w 80"/>
                  <a:gd name="T3" fmla="*/ 0 h 78"/>
                  <a:gd name="T4" fmla="*/ 0 w 80"/>
                  <a:gd name="T5" fmla="*/ 46 h 78"/>
                  <a:gd name="T6" fmla="*/ 0 w 80"/>
                  <a:gd name="T7" fmla="*/ 78 h 78"/>
                  <a:gd name="T8" fmla="*/ 0 w 80"/>
                  <a:gd name="T9" fmla="*/ 78 h 78"/>
                  <a:gd name="T10" fmla="*/ 80 w 80"/>
                  <a:gd name="T11" fmla="*/ 24 h 78"/>
                  <a:gd name="T12" fmla="*/ 80 w 80"/>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80" h="78">
                    <a:moveTo>
                      <a:pt x="80" y="0"/>
                    </a:moveTo>
                    <a:lnTo>
                      <a:pt x="80" y="0"/>
                    </a:lnTo>
                    <a:lnTo>
                      <a:pt x="0" y="46"/>
                    </a:lnTo>
                    <a:lnTo>
                      <a:pt x="0" y="78"/>
                    </a:lnTo>
                    <a:lnTo>
                      <a:pt x="0" y="78"/>
                    </a:lnTo>
                    <a:lnTo>
                      <a:pt x="80" y="24"/>
                    </a:lnTo>
                    <a:lnTo>
                      <a:pt x="80" y="0"/>
                    </a:lnTo>
                    <a:close/>
                  </a:path>
                </a:pathLst>
              </a:custGeom>
              <a:grpFill/>
              <a:ln>
                <a:noFill/>
              </a:ln>
            </p:spPr>
            <p:txBody>
              <a:bodyPr vert="horz" wrap="square" lIns="91440" tIns="45720" rIns="91440" bIns="45720" numCol="1" anchor="t" anchorCtr="0" compatLnSpc="1"/>
              <a:lstStyle/>
              <a:p>
                <a:endParaRPr lang="zh-CN" altLang="en-US"/>
              </a:p>
            </p:txBody>
          </p:sp>
          <p:sp>
            <p:nvSpPr>
              <p:cNvPr id="1189" name="Freeform 634"/>
              <p:cNvSpPr/>
              <p:nvPr/>
            </p:nvSpPr>
            <p:spPr bwMode="auto">
              <a:xfrm>
                <a:off x="4682" y="1576"/>
                <a:ext cx="80" cy="78"/>
              </a:xfrm>
              <a:custGeom>
                <a:avLst/>
                <a:gdLst>
                  <a:gd name="T0" fmla="*/ 80 w 80"/>
                  <a:gd name="T1" fmla="*/ 0 h 78"/>
                  <a:gd name="T2" fmla="*/ 80 w 80"/>
                  <a:gd name="T3" fmla="*/ 0 h 78"/>
                  <a:gd name="T4" fmla="*/ 0 w 80"/>
                  <a:gd name="T5" fmla="*/ 46 h 78"/>
                  <a:gd name="T6" fmla="*/ 0 w 80"/>
                  <a:gd name="T7" fmla="*/ 78 h 78"/>
                  <a:gd name="T8" fmla="*/ 0 w 80"/>
                  <a:gd name="T9" fmla="*/ 78 h 78"/>
                  <a:gd name="T10" fmla="*/ 80 w 80"/>
                  <a:gd name="T11" fmla="*/ 24 h 78"/>
                  <a:gd name="T12" fmla="*/ 80 w 80"/>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80" h="78">
                    <a:moveTo>
                      <a:pt x="80" y="0"/>
                    </a:moveTo>
                    <a:lnTo>
                      <a:pt x="80" y="0"/>
                    </a:lnTo>
                    <a:lnTo>
                      <a:pt x="0" y="46"/>
                    </a:lnTo>
                    <a:lnTo>
                      <a:pt x="0" y="78"/>
                    </a:lnTo>
                    <a:lnTo>
                      <a:pt x="0" y="78"/>
                    </a:lnTo>
                    <a:lnTo>
                      <a:pt x="80" y="24"/>
                    </a:lnTo>
                    <a:lnTo>
                      <a:pt x="80" y="0"/>
                    </a:lnTo>
                  </a:path>
                </a:pathLst>
              </a:custGeom>
              <a:grpFill/>
              <a:ln>
                <a:noFill/>
              </a:ln>
            </p:spPr>
            <p:txBody>
              <a:bodyPr vert="horz" wrap="square" lIns="91440" tIns="45720" rIns="91440" bIns="45720" numCol="1" anchor="t" anchorCtr="0" compatLnSpc="1"/>
              <a:lstStyle/>
              <a:p>
                <a:endParaRPr lang="zh-CN" altLang="en-US"/>
              </a:p>
            </p:txBody>
          </p:sp>
          <p:sp>
            <p:nvSpPr>
              <p:cNvPr id="1190" name="Freeform 635"/>
              <p:cNvSpPr/>
              <p:nvPr/>
            </p:nvSpPr>
            <p:spPr bwMode="auto">
              <a:xfrm>
                <a:off x="4516" y="1776"/>
                <a:ext cx="36" cy="74"/>
              </a:xfrm>
              <a:custGeom>
                <a:avLst/>
                <a:gdLst>
                  <a:gd name="T0" fmla="*/ 36 w 36"/>
                  <a:gd name="T1" fmla="*/ 0 h 74"/>
                  <a:gd name="T2" fmla="*/ 36 w 36"/>
                  <a:gd name="T3" fmla="*/ 0 h 74"/>
                  <a:gd name="T4" fmla="*/ 0 w 36"/>
                  <a:gd name="T5" fmla="*/ 24 h 74"/>
                  <a:gd name="T6" fmla="*/ 0 w 36"/>
                  <a:gd name="T7" fmla="*/ 74 h 74"/>
                  <a:gd name="T8" fmla="*/ 36 w 36"/>
                  <a:gd name="T9" fmla="*/ 46 h 74"/>
                  <a:gd name="T10" fmla="*/ 36 w 36"/>
                  <a:gd name="T11" fmla="*/ 0 h 74"/>
                </a:gdLst>
                <a:ahLst/>
                <a:cxnLst>
                  <a:cxn ang="0">
                    <a:pos x="T0" y="T1"/>
                  </a:cxn>
                  <a:cxn ang="0">
                    <a:pos x="T2" y="T3"/>
                  </a:cxn>
                  <a:cxn ang="0">
                    <a:pos x="T4" y="T5"/>
                  </a:cxn>
                  <a:cxn ang="0">
                    <a:pos x="T6" y="T7"/>
                  </a:cxn>
                  <a:cxn ang="0">
                    <a:pos x="T8" y="T9"/>
                  </a:cxn>
                  <a:cxn ang="0">
                    <a:pos x="T10" y="T11"/>
                  </a:cxn>
                </a:cxnLst>
                <a:rect l="0" t="0" r="r" b="b"/>
                <a:pathLst>
                  <a:path w="36" h="74">
                    <a:moveTo>
                      <a:pt x="36" y="0"/>
                    </a:moveTo>
                    <a:lnTo>
                      <a:pt x="36" y="0"/>
                    </a:lnTo>
                    <a:lnTo>
                      <a:pt x="0" y="24"/>
                    </a:lnTo>
                    <a:lnTo>
                      <a:pt x="0" y="74"/>
                    </a:lnTo>
                    <a:lnTo>
                      <a:pt x="36" y="46"/>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191" name="Freeform 636"/>
              <p:cNvSpPr/>
              <p:nvPr/>
            </p:nvSpPr>
            <p:spPr bwMode="auto">
              <a:xfrm>
                <a:off x="4516" y="1776"/>
                <a:ext cx="36" cy="74"/>
              </a:xfrm>
              <a:custGeom>
                <a:avLst/>
                <a:gdLst>
                  <a:gd name="T0" fmla="*/ 36 w 36"/>
                  <a:gd name="T1" fmla="*/ 0 h 74"/>
                  <a:gd name="T2" fmla="*/ 36 w 36"/>
                  <a:gd name="T3" fmla="*/ 0 h 74"/>
                  <a:gd name="T4" fmla="*/ 0 w 36"/>
                  <a:gd name="T5" fmla="*/ 24 h 74"/>
                  <a:gd name="T6" fmla="*/ 0 w 36"/>
                  <a:gd name="T7" fmla="*/ 74 h 74"/>
                  <a:gd name="T8" fmla="*/ 36 w 36"/>
                  <a:gd name="T9" fmla="*/ 46 h 74"/>
                  <a:gd name="T10" fmla="*/ 36 w 36"/>
                  <a:gd name="T11" fmla="*/ 0 h 74"/>
                </a:gdLst>
                <a:ahLst/>
                <a:cxnLst>
                  <a:cxn ang="0">
                    <a:pos x="T0" y="T1"/>
                  </a:cxn>
                  <a:cxn ang="0">
                    <a:pos x="T2" y="T3"/>
                  </a:cxn>
                  <a:cxn ang="0">
                    <a:pos x="T4" y="T5"/>
                  </a:cxn>
                  <a:cxn ang="0">
                    <a:pos x="T6" y="T7"/>
                  </a:cxn>
                  <a:cxn ang="0">
                    <a:pos x="T8" y="T9"/>
                  </a:cxn>
                  <a:cxn ang="0">
                    <a:pos x="T10" y="T11"/>
                  </a:cxn>
                </a:cxnLst>
                <a:rect l="0" t="0" r="r" b="b"/>
                <a:pathLst>
                  <a:path w="36" h="74">
                    <a:moveTo>
                      <a:pt x="36" y="0"/>
                    </a:moveTo>
                    <a:lnTo>
                      <a:pt x="36" y="0"/>
                    </a:lnTo>
                    <a:lnTo>
                      <a:pt x="0" y="24"/>
                    </a:lnTo>
                    <a:lnTo>
                      <a:pt x="0" y="74"/>
                    </a:lnTo>
                    <a:lnTo>
                      <a:pt x="36" y="46"/>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192" name="Freeform 637"/>
              <p:cNvSpPr/>
              <p:nvPr/>
            </p:nvSpPr>
            <p:spPr bwMode="auto">
              <a:xfrm>
                <a:off x="4630" y="1674"/>
                <a:ext cx="76" cy="90"/>
              </a:xfrm>
              <a:custGeom>
                <a:avLst/>
                <a:gdLst>
                  <a:gd name="T0" fmla="*/ 76 w 76"/>
                  <a:gd name="T1" fmla="*/ 0 h 90"/>
                  <a:gd name="T2" fmla="*/ 0 w 76"/>
                  <a:gd name="T3" fmla="*/ 50 h 90"/>
                  <a:gd name="T4" fmla="*/ 0 w 76"/>
                  <a:gd name="T5" fmla="*/ 90 h 90"/>
                  <a:gd name="T6" fmla="*/ 0 w 76"/>
                  <a:gd name="T7" fmla="*/ 90 h 90"/>
                  <a:gd name="T8" fmla="*/ 76 w 76"/>
                  <a:gd name="T9" fmla="*/ 30 h 90"/>
                  <a:gd name="T10" fmla="*/ 76 w 76"/>
                  <a:gd name="T11" fmla="*/ 0 h 90"/>
                </a:gdLst>
                <a:ahLst/>
                <a:cxnLst>
                  <a:cxn ang="0">
                    <a:pos x="T0" y="T1"/>
                  </a:cxn>
                  <a:cxn ang="0">
                    <a:pos x="T2" y="T3"/>
                  </a:cxn>
                  <a:cxn ang="0">
                    <a:pos x="T4" y="T5"/>
                  </a:cxn>
                  <a:cxn ang="0">
                    <a:pos x="T6" y="T7"/>
                  </a:cxn>
                  <a:cxn ang="0">
                    <a:pos x="T8" y="T9"/>
                  </a:cxn>
                  <a:cxn ang="0">
                    <a:pos x="T10" y="T11"/>
                  </a:cxn>
                </a:cxnLst>
                <a:rect l="0" t="0" r="r" b="b"/>
                <a:pathLst>
                  <a:path w="76" h="90">
                    <a:moveTo>
                      <a:pt x="76" y="0"/>
                    </a:moveTo>
                    <a:lnTo>
                      <a:pt x="0" y="50"/>
                    </a:lnTo>
                    <a:lnTo>
                      <a:pt x="0" y="90"/>
                    </a:lnTo>
                    <a:lnTo>
                      <a:pt x="0" y="90"/>
                    </a:lnTo>
                    <a:lnTo>
                      <a:pt x="76" y="30"/>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193" name="Freeform 638"/>
              <p:cNvSpPr/>
              <p:nvPr/>
            </p:nvSpPr>
            <p:spPr bwMode="auto">
              <a:xfrm>
                <a:off x="4630" y="1674"/>
                <a:ext cx="76" cy="90"/>
              </a:xfrm>
              <a:custGeom>
                <a:avLst/>
                <a:gdLst>
                  <a:gd name="T0" fmla="*/ 76 w 76"/>
                  <a:gd name="T1" fmla="*/ 0 h 90"/>
                  <a:gd name="T2" fmla="*/ 0 w 76"/>
                  <a:gd name="T3" fmla="*/ 50 h 90"/>
                  <a:gd name="T4" fmla="*/ 0 w 76"/>
                  <a:gd name="T5" fmla="*/ 90 h 90"/>
                  <a:gd name="T6" fmla="*/ 0 w 76"/>
                  <a:gd name="T7" fmla="*/ 90 h 90"/>
                  <a:gd name="T8" fmla="*/ 76 w 76"/>
                  <a:gd name="T9" fmla="*/ 30 h 90"/>
                  <a:gd name="T10" fmla="*/ 76 w 76"/>
                  <a:gd name="T11" fmla="*/ 0 h 90"/>
                </a:gdLst>
                <a:ahLst/>
                <a:cxnLst>
                  <a:cxn ang="0">
                    <a:pos x="T0" y="T1"/>
                  </a:cxn>
                  <a:cxn ang="0">
                    <a:pos x="T2" y="T3"/>
                  </a:cxn>
                  <a:cxn ang="0">
                    <a:pos x="T4" y="T5"/>
                  </a:cxn>
                  <a:cxn ang="0">
                    <a:pos x="T6" y="T7"/>
                  </a:cxn>
                  <a:cxn ang="0">
                    <a:pos x="T8" y="T9"/>
                  </a:cxn>
                  <a:cxn ang="0">
                    <a:pos x="T10" y="T11"/>
                  </a:cxn>
                </a:cxnLst>
                <a:rect l="0" t="0" r="r" b="b"/>
                <a:pathLst>
                  <a:path w="76" h="90">
                    <a:moveTo>
                      <a:pt x="76" y="0"/>
                    </a:moveTo>
                    <a:lnTo>
                      <a:pt x="0" y="50"/>
                    </a:lnTo>
                    <a:lnTo>
                      <a:pt x="0" y="90"/>
                    </a:lnTo>
                    <a:lnTo>
                      <a:pt x="0" y="90"/>
                    </a:lnTo>
                    <a:lnTo>
                      <a:pt x="76" y="30"/>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194" name="Freeform 639"/>
              <p:cNvSpPr/>
              <p:nvPr/>
            </p:nvSpPr>
            <p:spPr bwMode="auto">
              <a:xfrm>
                <a:off x="4730" y="1638"/>
                <a:ext cx="32" cy="48"/>
              </a:xfrm>
              <a:custGeom>
                <a:avLst/>
                <a:gdLst>
                  <a:gd name="T0" fmla="*/ 32 w 32"/>
                  <a:gd name="T1" fmla="*/ 0 h 48"/>
                  <a:gd name="T2" fmla="*/ 32 w 32"/>
                  <a:gd name="T3" fmla="*/ 0 h 48"/>
                  <a:gd name="T4" fmla="*/ 0 w 32"/>
                  <a:gd name="T5" fmla="*/ 20 h 48"/>
                  <a:gd name="T6" fmla="*/ 0 w 32"/>
                  <a:gd name="T7" fmla="*/ 48 h 48"/>
                  <a:gd name="T8" fmla="*/ 32 w 32"/>
                  <a:gd name="T9" fmla="*/ 24 h 48"/>
                  <a:gd name="T10" fmla="*/ 32 w 32"/>
                  <a:gd name="T11" fmla="*/ 0 h 48"/>
                </a:gdLst>
                <a:ahLst/>
                <a:cxnLst>
                  <a:cxn ang="0">
                    <a:pos x="T0" y="T1"/>
                  </a:cxn>
                  <a:cxn ang="0">
                    <a:pos x="T2" y="T3"/>
                  </a:cxn>
                  <a:cxn ang="0">
                    <a:pos x="T4" y="T5"/>
                  </a:cxn>
                  <a:cxn ang="0">
                    <a:pos x="T6" y="T7"/>
                  </a:cxn>
                  <a:cxn ang="0">
                    <a:pos x="T8" y="T9"/>
                  </a:cxn>
                  <a:cxn ang="0">
                    <a:pos x="T10" y="T11"/>
                  </a:cxn>
                </a:cxnLst>
                <a:rect l="0" t="0" r="r" b="b"/>
                <a:pathLst>
                  <a:path w="32" h="48">
                    <a:moveTo>
                      <a:pt x="32" y="0"/>
                    </a:moveTo>
                    <a:lnTo>
                      <a:pt x="32" y="0"/>
                    </a:lnTo>
                    <a:lnTo>
                      <a:pt x="0" y="20"/>
                    </a:lnTo>
                    <a:lnTo>
                      <a:pt x="0" y="48"/>
                    </a:lnTo>
                    <a:lnTo>
                      <a:pt x="32" y="24"/>
                    </a:lnTo>
                    <a:lnTo>
                      <a:pt x="32" y="0"/>
                    </a:lnTo>
                    <a:close/>
                  </a:path>
                </a:pathLst>
              </a:custGeom>
              <a:grpFill/>
              <a:ln>
                <a:noFill/>
              </a:ln>
            </p:spPr>
            <p:txBody>
              <a:bodyPr vert="horz" wrap="square" lIns="91440" tIns="45720" rIns="91440" bIns="45720" numCol="1" anchor="t" anchorCtr="0" compatLnSpc="1"/>
              <a:lstStyle/>
              <a:p>
                <a:endParaRPr lang="zh-CN" altLang="en-US"/>
              </a:p>
            </p:txBody>
          </p:sp>
          <p:sp>
            <p:nvSpPr>
              <p:cNvPr id="1195" name="Freeform 640"/>
              <p:cNvSpPr/>
              <p:nvPr/>
            </p:nvSpPr>
            <p:spPr bwMode="auto">
              <a:xfrm>
                <a:off x="4730" y="1638"/>
                <a:ext cx="32" cy="48"/>
              </a:xfrm>
              <a:custGeom>
                <a:avLst/>
                <a:gdLst>
                  <a:gd name="T0" fmla="*/ 32 w 32"/>
                  <a:gd name="T1" fmla="*/ 0 h 48"/>
                  <a:gd name="T2" fmla="*/ 32 w 32"/>
                  <a:gd name="T3" fmla="*/ 0 h 48"/>
                  <a:gd name="T4" fmla="*/ 0 w 32"/>
                  <a:gd name="T5" fmla="*/ 20 h 48"/>
                  <a:gd name="T6" fmla="*/ 0 w 32"/>
                  <a:gd name="T7" fmla="*/ 48 h 48"/>
                  <a:gd name="T8" fmla="*/ 32 w 32"/>
                  <a:gd name="T9" fmla="*/ 24 h 48"/>
                  <a:gd name="T10" fmla="*/ 32 w 32"/>
                  <a:gd name="T11" fmla="*/ 0 h 48"/>
                </a:gdLst>
                <a:ahLst/>
                <a:cxnLst>
                  <a:cxn ang="0">
                    <a:pos x="T0" y="T1"/>
                  </a:cxn>
                  <a:cxn ang="0">
                    <a:pos x="T2" y="T3"/>
                  </a:cxn>
                  <a:cxn ang="0">
                    <a:pos x="T4" y="T5"/>
                  </a:cxn>
                  <a:cxn ang="0">
                    <a:pos x="T6" y="T7"/>
                  </a:cxn>
                  <a:cxn ang="0">
                    <a:pos x="T8" y="T9"/>
                  </a:cxn>
                  <a:cxn ang="0">
                    <a:pos x="T10" y="T11"/>
                  </a:cxn>
                </a:cxnLst>
                <a:rect l="0" t="0" r="r" b="b"/>
                <a:pathLst>
                  <a:path w="32" h="48">
                    <a:moveTo>
                      <a:pt x="32" y="0"/>
                    </a:moveTo>
                    <a:lnTo>
                      <a:pt x="32" y="0"/>
                    </a:lnTo>
                    <a:lnTo>
                      <a:pt x="0" y="20"/>
                    </a:lnTo>
                    <a:lnTo>
                      <a:pt x="0" y="48"/>
                    </a:lnTo>
                    <a:lnTo>
                      <a:pt x="32" y="24"/>
                    </a:lnTo>
                    <a:lnTo>
                      <a:pt x="32" y="0"/>
                    </a:lnTo>
                  </a:path>
                </a:pathLst>
              </a:custGeom>
              <a:grpFill/>
              <a:ln>
                <a:noFill/>
              </a:ln>
            </p:spPr>
            <p:txBody>
              <a:bodyPr vert="horz" wrap="square" lIns="91440" tIns="45720" rIns="91440" bIns="45720" numCol="1" anchor="t" anchorCtr="0" compatLnSpc="1"/>
              <a:lstStyle/>
              <a:p>
                <a:endParaRPr lang="zh-CN" altLang="en-US"/>
              </a:p>
            </p:txBody>
          </p:sp>
          <p:sp>
            <p:nvSpPr>
              <p:cNvPr id="1196" name="Freeform 641"/>
              <p:cNvSpPr/>
              <p:nvPr/>
            </p:nvSpPr>
            <p:spPr bwMode="auto">
              <a:xfrm>
                <a:off x="4516" y="1814"/>
                <a:ext cx="92" cy="114"/>
              </a:xfrm>
              <a:custGeom>
                <a:avLst/>
                <a:gdLst>
                  <a:gd name="T0" fmla="*/ 92 w 92"/>
                  <a:gd name="T1" fmla="*/ 0 h 114"/>
                  <a:gd name="T2" fmla="*/ 92 w 92"/>
                  <a:gd name="T3" fmla="*/ 0 h 114"/>
                  <a:gd name="T4" fmla="*/ 0 w 92"/>
                  <a:gd name="T5" fmla="*/ 64 h 114"/>
                  <a:gd name="T6" fmla="*/ 0 w 92"/>
                  <a:gd name="T7" fmla="*/ 114 h 114"/>
                  <a:gd name="T8" fmla="*/ 92 w 92"/>
                  <a:gd name="T9" fmla="*/ 40 h 114"/>
                  <a:gd name="T10" fmla="*/ 92 w 92"/>
                  <a:gd name="T11" fmla="*/ 0 h 114"/>
                </a:gdLst>
                <a:ahLst/>
                <a:cxnLst>
                  <a:cxn ang="0">
                    <a:pos x="T0" y="T1"/>
                  </a:cxn>
                  <a:cxn ang="0">
                    <a:pos x="T2" y="T3"/>
                  </a:cxn>
                  <a:cxn ang="0">
                    <a:pos x="T4" y="T5"/>
                  </a:cxn>
                  <a:cxn ang="0">
                    <a:pos x="T6" y="T7"/>
                  </a:cxn>
                  <a:cxn ang="0">
                    <a:pos x="T8" y="T9"/>
                  </a:cxn>
                  <a:cxn ang="0">
                    <a:pos x="T10" y="T11"/>
                  </a:cxn>
                </a:cxnLst>
                <a:rect l="0" t="0" r="r" b="b"/>
                <a:pathLst>
                  <a:path w="92" h="114">
                    <a:moveTo>
                      <a:pt x="92" y="0"/>
                    </a:moveTo>
                    <a:lnTo>
                      <a:pt x="92" y="0"/>
                    </a:lnTo>
                    <a:lnTo>
                      <a:pt x="0" y="64"/>
                    </a:lnTo>
                    <a:lnTo>
                      <a:pt x="0" y="114"/>
                    </a:lnTo>
                    <a:lnTo>
                      <a:pt x="92" y="40"/>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197" name="Freeform 642"/>
              <p:cNvSpPr/>
              <p:nvPr/>
            </p:nvSpPr>
            <p:spPr bwMode="auto">
              <a:xfrm>
                <a:off x="4516" y="1814"/>
                <a:ext cx="92" cy="114"/>
              </a:xfrm>
              <a:custGeom>
                <a:avLst/>
                <a:gdLst>
                  <a:gd name="T0" fmla="*/ 92 w 92"/>
                  <a:gd name="T1" fmla="*/ 0 h 114"/>
                  <a:gd name="T2" fmla="*/ 92 w 92"/>
                  <a:gd name="T3" fmla="*/ 0 h 114"/>
                  <a:gd name="T4" fmla="*/ 0 w 92"/>
                  <a:gd name="T5" fmla="*/ 64 h 114"/>
                  <a:gd name="T6" fmla="*/ 0 w 92"/>
                  <a:gd name="T7" fmla="*/ 114 h 114"/>
                  <a:gd name="T8" fmla="*/ 92 w 92"/>
                  <a:gd name="T9" fmla="*/ 40 h 114"/>
                  <a:gd name="T10" fmla="*/ 92 w 92"/>
                  <a:gd name="T11" fmla="*/ 0 h 114"/>
                </a:gdLst>
                <a:ahLst/>
                <a:cxnLst>
                  <a:cxn ang="0">
                    <a:pos x="T0" y="T1"/>
                  </a:cxn>
                  <a:cxn ang="0">
                    <a:pos x="T2" y="T3"/>
                  </a:cxn>
                  <a:cxn ang="0">
                    <a:pos x="T4" y="T5"/>
                  </a:cxn>
                  <a:cxn ang="0">
                    <a:pos x="T6" y="T7"/>
                  </a:cxn>
                  <a:cxn ang="0">
                    <a:pos x="T8" y="T9"/>
                  </a:cxn>
                  <a:cxn ang="0">
                    <a:pos x="T10" y="T11"/>
                  </a:cxn>
                </a:cxnLst>
                <a:rect l="0" t="0" r="r" b="b"/>
                <a:pathLst>
                  <a:path w="92" h="114">
                    <a:moveTo>
                      <a:pt x="92" y="0"/>
                    </a:moveTo>
                    <a:lnTo>
                      <a:pt x="92" y="0"/>
                    </a:lnTo>
                    <a:lnTo>
                      <a:pt x="0" y="64"/>
                    </a:lnTo>
                    <a:lnTo>
                      <a:pt x="0" y="114"/>
                    </a:lnTo>
                    <a:lnTo>
                      <a:pt x="92" y="40"/>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198" name="Freeform 643"/>
              <p:cNvSpPr/>
              <p:nvPr/>
            </p:nvSpPr>
            <p:spPr bwMode="auto">
              <a:xfrm>
                <a:off x="4632" y="1776"/>
                <a:ext cx="30" cy="58"/>
              </a:xfrm>
              <a:custGeom>
                <a:avLst/>
                <a:gdLst>
                  <a:gd name="T0" fmla="*/ 30 w 30"/>
                  <a:gd name="T1" fmla="*/ 0 h 58"/>
                  <a:gd name="T2" fmla="*/ 30 w 30"/>
                  <a:gd name="T3" fmla="*/ 0 h 58"/>
                  <a:gd name="T4" fmla="*/ 0 w 30"/>
                  <a:gd name="T5" fmla="*/ 20 h 58"/>
                  <a:gd name="T6" fmla="*/ 0 w 30"/>
                  <a:gd name="T7" fmla="*/ 58 h 58"/>
                  <a:gd name="T8" fmla="*/ 0 w 30"/>
                  <a:gd name="T9" fmla="*/ 58 h 58"/>
                  <a:gd name="T10" fmla="*/ 30 w 30"/>
                  <a:gd name="T11" fmla="*/ 34 h 58"/>
                  <a:gd name="T12" fmla="*/ 3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30" y="0"/>
                    </a:moveTo>
                    <a:lnTo>
                      <a:pt x="30" y="0"/>
                    </a:lnTo>
                    <a:lnTo>
                      <a:pt x="0" y="20"/>
                    </a:lnTo>
                    <a:lnTo>
                      <a:pt x="0" y="58"/>
                    </a:lnTo>
                    <a:lnTo>
                      <a:pt x="0" y="58"/>
                    </a:lnTo>
                    <a:lnTo>
                      <a:pt x="30" y="34"/>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199" name="Freeform 644"/>
              <p:cNvSpPr/>
              <p:nvPr/>
            </p:nvSpPr>
            <p:spPr bwMode="auto">
              <a:xfrm>
                <a:off x="4632" y="1776"/>
                <a:ext cx="30" cy="58"/>
              </a:xfrm>
              <a:custGeom>
                <a:avLst/>
                <a:gdLst>
                  <a:gd name="T0" fmla="*/ 30 w 30"/>
                  <a:gd name="T1" fmla="*/ 0 h 58"/>
                  <a:gd name="T2" fmla="*/ 30 w 30"/>
                  <a:gd name="T3" fmla="*/ 0 h 58"/>
                  <a:gd name="T4" fmla="*/ 0 w 30"/>
                  <a:gd name="T5" fmla="*/ 20 h 58"/>
                  <a:gd name="T6" fmla="*/ 0 w 30"/>
                  <a:gd name="T7" fmla="*/ 58 h 58"/>
                  <a:gd name="T8" fmla="*/ 0 w 30"/>
                  <a:gd name="T9" fmla="*/ 58 h 58"/>
                  <a:gd name="T10" fmla="*/ 30 w 30"/>
                  <a:gd name="T11" fmla="*/ 34 h 58"/>
                  <a:gd name="T12" fmla="*/ 3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30" y="0"/>
                    </a:moveTo>
                    <a:lnTo>
                      <a:pt x="30" y="0"/>
                    </a:lnTo>
                    <a:lnTo>
                      <a:pt x="0" y="20"/>
                    </a:lnTo>
                    <a:lnTo>
                      <a:pt x="0" y="58"/>
                    </a:lnTo>
                    <a:lnTo>
                      <a:pt x="0" y="58"/>
                    </a:lnTo>
                    <a:lnTo>
                      <a:pt x="30" y="34"/>
                    </a:lnTo>
                    <a:lnTo>
                      <a:pt x="30" y="0"/>
                    </a:lnTo>
                  </a:path>
                </a:pathLst>
              </a:custGeom>
              <a:grpFill/>
              <a:ln>
                <a:noFill/>
              </a:ln>
            </p:spPr>
            <p:txBody>
              <a:bodyPr vert="horz" wrap="square" lIns="91440" tIns="45720" rIns="91440" bIns="45720" numCol="1" anchor="t" anchorCtr="0" compatLnSpc="1"/>
              <a:lstStyle/>
              <a:p>
                <a:endParaRPr lang="zh-CN" altLang="en-US"/>
              </a:p>
            </p:txBody>
          </p:sp>
          <p:sp>
            <p:nvSpPr>
              <p:cNvPr id="1200" name="Freeform 645"/>
              <p:cNvSpPr/>
              <p:nvPr/>
            </p:nvSpPr>
            <p:spPr bwMode="auto">
              <a:xfrm>
                <a:off x="4686" y="1704"/>
                <a:ext cx="76" cy="86"/>
              </a:xfrm>
              <a:custGeom>
                <a:avLst/>
                <a:gdLst>
                  <a:gd name="T0" fmla="*/ 76 w 76"/>
                  <a:gd name="T1" fmla="*/ 0 h 86"/>
                  <a:gd name="T2" fmla="*/ 76 w 76"/>
                  <a:gd name="T3" fmla="*/ 0 h 86"/>
                  <a:gd name="T4" fmla="*/ 0 w 76"/>
                  <a:gd name="T5" fmla="*/ 54 h 86"/>
                  <a:gd name="T6" fmla="*/ 0 w 76"/>
                  <a:gd name="T7" fmla="*/ 86 h 86"/>
                  <a:gd name="T8" fmla="*/ 76 w 76"/>
                  <a:gd name="T9" fmla="*/ 26 h 86"/>
                  <a:gd name="T10" fmla="*/ 76 w 76"/>
                  <a:gd name="T11" fmla="*/ 0 h 86"/>
                </a:gdLst>
                <a:ahLst/>
                <a:cxnLst>
                  <a:cxn ang="0">
                    <a:pos x="T0" y="T1"/>
                  </a:cxn>
                  <a:cxn ang="0">
                    <a:pos x="T2" y="T3"/>
                  </a:cxn>
                  <a:cxn ang="0">
                    <a:pos x="T4" y="T5"/>
                  </a:cxn>
                  <a:cxn ang="0">
                    <a:pos x="T6" y="T7"/>
                  </a:cxn>
                  <a:cxn ang="0">
                    <a:pos x="T8" y="T9"/>
                  </a:cxn>
                  <a:cxn ang="0">
                    <a:pos x="T10" y="T11"/>
                  </a:cxn>
                </a:cxnLst>
                <a:rect l="0" t="0" r="r" b="b"/>
                <a:pathLst>
                  <a:path w="76" h="86">
                    <a:moveTo>
                      <a:pt x="76" y="0"/>
                    </a:moveTo>
                    <a:lnTo>
                      <a:pt x="76" y="0"/>
                    </a:lnTo>
                    <a:lnTo>
                      <a:pt x="0" y="54"/>
                    </a:lnTo>
                    <a:lnTo>
                      <a:pt x="0" y="86"/>
                    </a:lnTo>
                    <a:lnTo>
                      <a:pt x="76" y="26"/>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201" name="Freeform 646"/>
              <p:cNvSpPr/>
              <p:nvPr/>
            </p:nvSpPr>
            <p:spPr bwMode="auto">
              <a:xfrm>
                <a:off x="4686" y="1704"/>
                <a:ext cx="76" cy="86"/>
              </a:xfrm>
              <a:custGeom>
                <a:avLst/>
                <a:gdLst>
                  <a:gd name="T0" fmla="*/ 76 w 76"/>
                  <a:gd name="T1" fmla="*/ 0 h 86"/>
                  <a:gd name="T2" fmla="*/ 76 w 76"/>
                  <a:gd name="T3" fmla="*/ 0 h 86"/>
                  <a:gd name="T4" fmla="*/ 0 w 76"/>
                  <a:gd name="T5" fmla="*/ 54 h 86"/>
                  <a:gd name="T6" fmla="*/ 0 w 76"/>
                  <a:gd name="T7" fmla="*/ 86 h 86"/>
                  <a:gd name="T8" fmla="*/ 76 w 76"/>
                  <a:gd name="T9" fmla="*/ 26 h 86"/>
                  <a:gd name="T10" fmla="*/ 76 w 76"/>
                  <a:gd name="T11" fmla="*/ 0 h 86"/>
                </a:gdLst>
                <a:ahLst/>
                <a:cxnLst>
                  <a:cxn ang="0">
                    <a:pos x="T0" y="T1"/>
                  </a:cxn>
                  <a:cxn ang="0">
                    <a:pos x="T2" y="T3"/>
                  </a:cxn>
                  <a:cxn ang="0">
                    <a:pos x="T4" y="T5"/>
                  </a:cxn>
                  <a:cxn ang="0">
                    <a:pos x="T6" y="T7"/>
                  </a:cxn>
                  <a:cxn ang="0">
                    <a:pos x="T8" y="T9"/>
                  </a:cxn>
                  <a:cxn ang="0">
                    <a:pos x="T10" y="T11"/>
                  </a:cxn>
                </a:cxnLst>
                <a:rect l="0" t="0" r="r" b="b"/>
                <a:pathLst>
                  <a:path w="76" h="86">
                    <a:moveTo>
                      <a:pt x="76" y="0"/>
                    </a:moveTo>
                    <a:lnTo>
                      <a:pt x="76" y="0"/>
                    </a:lnTo>
                    <a:lnTo>
                      <a:pt x="0" y="54"/>
                    </a:lnTo>
                    <a:lnTo>
                      <a:pt x="0" y="86"/>
                    </a:lnTo>
                    <a:lnTo>
                      <a:pt x="76" y="26"/>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202" name="Freeform 647"/>
              <p:cNvSpPr/>
              <p:nvPr/>
            </p:nvSpPr>
            <p:spPr bwMode="auto">
              <a:xfrm>
                <a:off x="4516" y="1918"/>
                <a:ext cx="52" cy="91"/>
              </a:xfrm>
              <a:custGeom>
                <a:avLst/>
                <a:gdLst>
                  <a:gd name="T0" fmla="*/ 52 w 52"/>
                  <a:gd name="T1" fmla="*/ 0 h 91"/>
                  <a:gd name="T2" fmla="*/ 52 w 52"/>
                  <a:gd name="T3" fmla="*/ 0 h 91"/>
                  <a:gd name="T4" fmla="*/ 0 w 52"/>
                  <a:gd name="T5" fmla="*/ 40 h 91"/>
                  <a:gd name="T6" fmla="*/ 0 w 52"/>
                  <a:gd name="T7" fmla="*/ 91 h 91"/>
                  <a:gd name="T8" fmla="*/ 52 w 52"/>
                  <a:gd name="T9" fmla="*/ 47 h 91"/>
                  <a:gd name="T10" fmla="*/ 52 w 52"/>
                  <a:gd name="T11" fmla="*/ 0 h 91"/>
                </a:gdLst>
                <a:ahLst/>
                <a:cxnLst>
                  <a:cxn ang="0">
                    <a:pos x="T0" y="T1"/>
                  </a:cxn>
                  <a:cxn ang="0">
                    <a:pos x="T2" y="T3"/>
                  </a:cxn>
                  <a:cxn ang="0">
                    <a:pos x="T4" y="T5"/>
                  </a:cxn>
                  <a:cxn ang="0">
                    <a:pos x="T6" y="T7"/>
                  </a:cxn>
                  <a:cxn ang="0">
                    <a:pos x="T8" y="T9"/>
                  </a:cxn>
                  <a:cxn ang="0">
                    <a:pos x="T10" y="T11"/>
                  </a:cxn>
                </a:cxnLst>
                <a:rect l="0" t="0" r="r" b="b"/>
                <a:pathLst>
                  <a:path w="52" h="91">
                    <a:moveTo>
                      <a:pt x="52" y="0"/>
                    </a:moveTo>
                    <a:lnTo>
                      <a:pt x="52" y="0"/>
                    </a:lnTo>
                    <a:lnTo>
                      <a:pt x="0" y="40"/>
                    </a:lnTo>
                    <a:lnTo>
                      <a:pt x="0" y="91"/>
                    </a:lnTo>
                    <a:lnTo>
                      <a:pt x="52" y="47"/>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203" name="Freeform 648"/>
              <p:cNvSpPr/>
              <p:nvPr/>
            </p:nvSpPr>
            <p:spPr bwMode="auto">
              <a:xfrm>
                <a:off x="4516" y="1918"/>
                <a:ext cx="52" cy="91"/>
              </a:xfrm>
              <a:custGeom>
                <a:avLst/>
                <a:gdLst>
                  <a:gd name="T0" fmla="*/ 52 w 52"/>
                  <a:gd name="T1" fmla="*/ 0 h 91"/>
                  <a:gd name="T2" fmla="*/ 52 w 52"/>
                  <a:gd name="T3" fmla="*/ 0 h 91"/>
                  <a:gd name="T4" fmla="*/ 0 w 52"/>
                  <a:gd name="T5" fmla="*/ 40 h 91"/>
                  <a:gd name="T6" fmla="*/ 0 w 52"/>
                  <a:gd name="T7" fmla="*/ 91 h 91"/>
                  <a:gd name="T8" fmla="*/ 52 w 52"/>
                  <a:gd name="T9" fmla="*/ 47 h 91"/>
                  <a:gd name="T10" fmla="*/ 52 w 52"/>
                  <a:gd name="T11" fmla="*/ 0 h 91"/>
                </a:gdLst>
                <a:ahLst/>
                <a:cxnLst>
                  <a:cxn ang="0">
                    <a:pos x="T0" y="T1"/>
                  </a:cxn>
                  <a:cxn ang="0">
                    <a:pos x="T2" y="T3"/>
                  </a:cxn>
                  <a:cxn ang="0">
                    <a:pos x="T4" y="T5"/>
                  </a:cxn>
                  <a:cxn ang="0">
                    <a:pos x="T6" y="T7"/>
                  </a:cxn>
                  <a:cxn ang="0">
                    <a:pos x="T8" y="T9"/>
                  </a:cxn>
                  <a:cxn ang="0">
                    <a:pos x="T10" y="T11"/>
                  </a:cxn>
                </a:cxnLst>
                <a:rect l="0" t="0" r="r" b="b"/>
                <a:pathLst>
                  <a:path w="52" h="91">
                    <a:moveTo>
                      <a:pt x="52" y="0"/>
                    </a:moveTo>
                    <a:lnTo>
                      <a:pt x="52" y="0"/>
                    </a:lnTo>
                    <a:lnTo>
                      <a:pt x="0" y="40"/>
                    </a:lnTo>
                    <a:lnTo>
                      <a:pt x="0" y="91"/>
                    </a:lnTo>
                    <a:lnTo>
                      <a:pt x="52" y="47"/>
                    </a:lnTo>
                    <a:lnTo>
                      <a:pt x="52" y="0"/>
                    </a:lnTo>
                  </a:path>
                </a:pathLst>
              </a:custGeom>
              <a:grpFill/>
              <a:ln>
                <a:noFill/>
              </a:ln>
            </p:spPr>
            <p:txBody>
              <a:bodyPr vert="horz" wrap="square" lIns="91440" tIns="45720" rIns="91440" bIns="45720" numCol="1" anchor="t" anchorCtr="0" compatLnSpc="1"/>
              <a:lstStyle/>
              <a:p>
                <a:endParaRPr lang="zh-CN" altLang="en-US"/>
              </a:p>
            </p:txBody>
          </p:sp>
          <p:sp>
            <p:nvSpPr>
              <p:cNvPr id="1204" name="Freeform 649"/>
              <p:cNvSpPr/>
              <p:nvPr/>
            </p:nvSpPr>
            <p:spPr bwMode="auto">
              <a:xfrm>
                <a:off x="4592" y="1830"/>
                <a:ext cx="90" cy="112"/>
              </a:xfrm>
              <a:custGeom>
                <a:avLst/>
                <a:gdLst>
                  <a:gd name="T0" fmla="*/ 90 w 90"/>
                  <a:gd name="T1" fmla="*/ 0 h 112"/>
                  <a:gd name="T2" fmla="*/ 0 w 90"/>
                  <a:gd name="T3" fmla="*/ 70 h 112"/>
                  <a:gd name="T4" fmla="*/ 0 w 90"/>
                  <a:gd name="T5" fmla="*/ 112 h 112"/>
                  <a:gd name="T6" fmla="*/ 0 w 90"/>
                  <a:gd name="T7" fmla="*/ 112 h 112"/>
                  <a:gd name="T8" fmla="*/ 90 w 90"/>
                  <a:gd name="T9" fmla="*/ 32 h 112"/>
                  <a:gd name="T10" fmla="*/ 90 w 90"/>
                  <a:gd name="T11" fmla="*/ 0 h 112"/>
                </a:gdLst>
                <a:ahLst/>
                <a:cxnLst>
                  <a:cxn ang="0">
                    <a:pos x="T0" y="T1"/>
                  </a:cxn>
                  <a:cxn ang="0">
                    <a:pos x="T2" y="T3"/>
                  </a:cxn>
                  <a:cxn ang="0">
                    <a:pos x="T4" y="T5"/>
                  </a:cxn>
                  <a:cxn ang="0">
                    <a:pos x="T6" y="T7"/>
                  </a:cxn>
                  <a:cxn ang="0">
                    <a:pos x="T8" y="T9"/>
                  </a:cxn>
                  <a:cxn ang="0">
                    <a:pos x="T10" y="T11"/>
                  </a:cxn>
                </a:cxnLst>
                <a:rect l="0" t="0" r="r" b="b"/>
                <a:pathLst>
                  <a:path w="90" h="112">
                    <a:moveTo>
                      <a:pt x="90" y="0"/>
                    </a:moveTo>
                    <a:lnTo>
                      <a:pt x="0" y="70"/>
                    </a:lnTo>
                    <a:lnTo>
                      <a:pt x="0" y="112"/>
                    </a:lnTo>
                    <a:lnTo>
                      <a:pt x="0" y="112"/>
                    </a:lnTo>
                    <a:lnTo>
                      <a:pt x="90" y="32"/>
                    </a:lnTo>
                    <a:lnTo>
                      <a:pt x="90" y="0"/>
                    </a:lnTo>
                    <a:close/>
                  </a:path>
                </a:pathLst>
              </a:custGeom>
              <a:grpFill/>
              <a:ln>
                <a:noFill/>
              </a:ln>
            </p:spPr>
            <p:txBody>
              <a:bodyPr vert="horz" wrap="square" lIns="91440" tIns="45720" rIns="91440" bIns="45720" numCol="1" anchor="t" anchorCtr="0" compatLnSpc="1"/>
              <a:lstStyle/>
              <a:p>
                <a:endParaRPr lang="zh-CN" altLang="en-US"/>
              </a:p>
            </p:txBody>
          </p:sp>
          <p:sp>
            <p:nvSpPr>
              <p:cNvPr id="1205" name="Freeform 650"/>
              <p:cNvSpPr/>
              <p:nvPr/>
            </p:nvSpPr>
            <p:spPr bwMode="auto">
              <a:xfrm>
                <a:off x="4592" y="1830"/>
                <a:ext cx="90" cy="112"/>
              </a:xfrm>
              <a:custGeom>
                <a:avLst/>
                <a:gdLst>
                  <a:gd name="T0" fmla="*/ 90 w 90"/>
                  <a:gd name="T1" fmla="*/ 0 h 112"/>
                  <a:gd name="T2" fmla="*/ 0 w 90"/>
                  <a:gd name="T3" fmla="*/ 70 h 112"/>
                  <a:gd name="T4" fmla="*/ 0 w 90"/>
                  <a:gd name="T5" fmla="*/ 112 h 112"/>
                  <a:gd name="T6" fmla="*/ 0 w 90"/>
                  <a:gd name="T7" fmla="*/ 112 h 112"/>
                  <a:gd name="T8" fmla="*/ 90 w 90"/>
                  <a:gd name="T9" fmla="*/ 32 h 112"/>
                  <a:gd name="T10" fmla="*/ 90 w 90"/>
                  <a:gd name="T11" fmla="*/ 0 h 112"/>
                </a:gdLst>
                <a:ahLst/>
                <a:cxnLst>
                  <a:cxn ang="0">
                    <a:pos x="T0" y="T1"/>
                  </a:cxn>
                  <a:cxn ang="0">
                    <a:pos x="T2" y="T3"/>
                  </a:cxn>
                  <a:cxn ang="0">
                    <a:pos x="T4" y="T5"/>
                  </a:cxn>
                  <a:cxn ang="0">
                    <a:pos x="T6" y="T7"/>
                  </a:cxn>
                  <a:cxn ang="0">
                    <a:pos x="T8" y="T9"/>
                  </a:cxn>
                  <a:cxn ang="0">
                    <a:pos x="T10" y="T11"/>
                  </a:cxn>
                </a:cxnLst>
                <a:rect l="0" t="0" r="r" b="b"/>
                <a:pathLst>
                  <a:path w="90" h="112">
                    <a:moveTo>
                      <a:pt x="90" y="0"/>
                    </a:moveTo>
                    <a:lnTo>
                      <a:pt x="0" y="70"/>
                    </a:lnTo>
                    <a:lnTo>
                      <a:pt x="0" y="112"/>
                    </a:lnTo>
                    <a:lnTo>
                      <a:pt x="0" y="112"/>
                    </a:lnTo>
                    <a:lnTo>
                      <a:pt x="90" y="32"/>
                    </a:lnTo>
                    <a:lnTo>
                      <a:pt x="90" y="0"/>
                    </a:lnTo>
                  </a:path>
                </a:pathLst>
              </a:custGeom>
              <a:grpFill/>
              <a:ln>
                <a:noFill/>
              </a:ln>
            </p:spPr>
            <p:txBody>
              <a:bodyPr vert="horz" wrap="square" lIns="91440" tIns="45720" rIns="91440" bIns="45720" numCol="1" anchor="t" anchorCtr="0" compatLnSpc="1"/>
              <a:lstStyle/>
              <a:p>
                <a:endParaRPr lang="zh-CN" altLang="en-US"/>
              </a:p>
            </p:txBody>
          </p:sp>
          <p:sp>
            <p:nvSpPr>
              <p:cNvPr id="1206" name="Freeform 651"/>
              <p:cNvSpPr/>
              <p:nvPr/>
            </p:nvSpPr>
            <p:spPr bwMode="auto">
              <a:xfrm>
                <a:off x="4736" y="1768"/>
                <a:ext cx="26" cy="48"/>
              </a:xfrm>
              <a:custGeom>
                <a:avLst/>
                <a:gdLst>
                  <a:gd name="T0" fmla="*/ 26 w 26"/>
                  <a:gd name="T1" fmla="*/ 0 h 48"/>
                  <a:gd name="T2" fmla="*/ 26 w 26"/>
                  <a:gd name="T3" fmla="*/ 0 h 48"/>
                  <a:gd name="T4" fmla="*/ 0 w 26"/>
                  <a:gd name="T5" fmla="*/ 20 h 48"/>
                  <a:gd name="T6" fmla="*/ 0 w 26"/>
                  <a:gd name="T7" fmla="*/ 48 h 48"/>
                  <a:gd name="T8" fmla="*/ 0 w 26"/>
                  <a:gd name="T9" fmla="*/ 48 h 48"/>
                  <a:gd name="T10" fmla="*/ 26 w 26"/>
                  <a:gd name="T11" fmla="*/ 24 h 48"/>
                  <a:gd name="T12" fmla="*/ 26 w 2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6" h="48">
                    <a:moveTo>
                      <a:pt x="26" y="0"/>
                    </a:moveTo>
                    <a:lnTo>
                      <a:pt x="26" y="0"/>
                    </a:lnTo>
                    <a:lnTo>
                      <a:pt x="0" y="20"/>
                    </a:lnTo>
                    <a:lnTo>
                      <a:pt x="0" y="48"/>
                    </a:lnTo>
                    <a:lnTo>
                      <a:pt x="0" y="48"/>
                    </a:lnTo>
                    <a:lnTo>
                      <a:pt x="26" y="24"/>
                    </a:lnTo>
                    <a:lnTo>
                      <a:pt x="26" y="0"/>
                    </a:lnTo>
                    <a:close/>
                  </a:path>
                </a:pathLst>
              </a:custGeom>
              <a:grpFill/>
              <a:ln>
                <a:noFill/>
              </a:ln>
            </p:spPr>
            <p:txBody>
              <a:bodyPr vert="horz" wrap="square" lIns="91440" tIns="45720" rIns="91440" bIns="45720" numCol="1" anchor="t" anchorCtr="0" compatLnSpc="1"/>
              <a:lstStyle/>
              <a:p>
                <a:endParaRPr lang="zh-CN" altLang="en-US"/>
              </a:p>
            </p:txBody>
          </p:sp>
          <p:sp>
            <p:nvSpPr>
              <p:cNvPr id="1207" name="Freeform 652"/>
              <p:cNvSpPr/>
              <p:nvPr/>
            </p:nvSpPr>
            <p:spPr bwMode="auto">
              <a:xfrm>
                <a:off x="4736" y="1768"/>
                <a:ext cx="26" cy="48"/>
              </a:xfrm>
              <a:custGeom>
                <a:avLst/>
                <a:gdLst>
                  <a:gd name="T0" fmla="*/ 26 w 26"/>
                  <a:gd name="T1" fmla="*/ 0 h 48"/>
                  <a:gd name="T2" fmla="*/ 26 w 26"/>
                  <a:gd name="T3" fmla="*/ 0 h 48"/>
                  <a:gd name="T4" fmla="*/ 0 w 26"/>
                  <a:gd name="T5" fmla="*/ 20 h 48"/>
                  <a:gd name="T6" fmla="*/ 0 w 26"/>
                  <a:gd name="T7" fmla="*/ 48 h 48"/>
                  <a:gd name="T8" fmla="*/ 0 w 26"/>
                  <a:gd name="T9" fmla="*/ 48 h 48"/>
                  <a:gd name="T10" fmla="*/ 26 w 26"/>
                  <a:gd name="T11" fmla="*/ 24 h 48"/>
                  <a:gd name="T12" fmla="*/ 26 w 2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6" h="48">
                    <a:moveTo>
                      <a:pt x="26" y="0"/>
                    </a:moveTo>
                    <a:lnTo>
                      <a:pt x="26" y="0"/>
                    </a:lnTo>
                    <a:lnTo>
                      <a:pt x="0" y="20"/>
                    </a:lnTo>
                    <a:lnTo>
                      <a:pt x="0" y="48"/>
                    </a:lnTo>
                    <a:lnTo>
                      <a:pt x="0" y="48"/>
                    </a:lnTo>
                    <a:lnTo>
                      <a:pt x="26" y="24"/>
                    </a:lnTo>
                    <a:lnTo>
                      <a:pt x="26" y="0"/>
                    </a:lnTo>
                  </a:path>
                </a:pathLst>
              </a:custGeom>
              <a:grpFill/>
              <a:ln>
                <a:noFill/>
              </a:ln>
            </p:spPr>
            <p:txBody>
              <a:bodyPr vert="horz" wrap="square" lIns="91440" tIns="45720" rIns="91440" bIns="45720" numCol="1" anchor="t" anchorCtr="0" compatLnSpc="1"/>
              <a:lstStyle/>
              <a:p>
                <a:endParaRPr lang="zh-CN" altLang="en-US"/>
              </a:p>
            </p:txBody>
          </p:sp>
          <p:sp>
            <p:nvSpPr>
              <p:cNvPr id="1208" name="Freeform 653"/>
              <p:cNvSpPr/>
              <p:nvPr/>
            </p:nvSpPr>
            <p:spPr bwMode="auto">
              <a:xfrm>
                <a:off x="4516" y="2017"/>
                <a:ext cx="28" cy="72"/>
              </a:xfrm>
              <a:custGeom>
                <a:avLst/>
                <a:gdLst>
                  <a:gd name="T0" fmla="*/ 28 w 28"/>
                  <a:gd name="T1" fmla="*/ 0 h 72"/>
                  <a:gd name="T2" fmla="*/ 28 w 28"/>
                  <a:gd name="T3" fmla="*/ 0 h 72"/>
                  <a:gd name="T4" fmla="*/ 0 w 28"/>
                  <a:gd name="T5" fmla="*/ 22 h 72"/>
                  <a:gd name="T6" fmla="*/ 0 w 28"/>
                  <a:gd name="T7" fmla="*/ 72 h 72"/>
                  <a:gd name="T8" fmla="*/ 28 w 28"/>
                  <a:gd name="T9" fmla="*/ 46 h 72"/>
                  <a:gd name="T10" fmla="*/ 28 w 28"/>
                  <a:gd name="T11" fmla="*/ 0 h 72"/>
                </a:gdLst>
                <a:ahLst/>
                <a:cxnLst>
                  <a:cxn ang="0">
                    <a:pos x="T0" y="T1"/>
                  </a:cxn>
                  <a:cxn ang="0">
                    <a:pos x="T2" y="T3"/>
                  </a:cxn>
                  <a:cxn ang="0">
                    <a:pos x="T4" y="T5"/>
                  </a:cxn>
                  <a:cxn ang="0">
                    <a:pos x="T6" y="T7"/>
                  </a:cxn>
                  <a:cxn ang="0">
                    <a:pos x="T8" y="T9"/>
                  </a:cxn>
                  <a:cxn ang="0">
                    <a:pos x="T10" y="T11"/>
                  </a:cxn>
                </a:cxnLst>
                <a:rect l="0" t="0" r="r" b="b"/>
                <a:pathLst>
                  <a:path w="28" h="72">
                    <a:moveTo>
                      <a:pt x="28" y="0"/>
                    </a:moveTo>
                    <a:lnTo>
                      <a:pt x="28" y="0"/>
                    </a:lnTo>
                    <a:lnTo>
                      <a:pt x="0" y="22"/>
                    </a:lnTo>
                    <a:lnTo>
                      <a:pt x="0" y="72"/>
                    </a:lnTo>
                    <a:lnTo>
                      <a:pt x="28" y="46"/>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209" name="Freeform 654"/>
              <p:cNvSpPr/>
              <p:nvPr/>
            </p:nvSpPr>
            <p:spPr bwMode="auto">
              <a:xfrm>
                <a:off x="4516" y="2017"/>
                <a:ext cx="28" cy="72"/>
              </a:xfrm>
              <a:custGeom>
                <a:avLst/>
                <a:gdLst>
                  <a:gd name="T0" fmla="*/ 28 w 28"/>
                  <a:gd name="T1" fmla="*/ 0 h 72"/>
                  <a:gd name="T2" fmla="*/ 28 w 28"/>
                  <a:gd name="T3" fmla="*/ 0 h 72"/>
                  <a:gd name="T4" fmla="*/ 0 w 28"/>
                  <a:gd name="T5" fmla="*/ 22 h 72"/>
                  <a:gd name="T6" fmla="*/ 0 w 28"/>
                  <a:gd name="T7" fmla="*/ 72 h 72"/>
                  <a:gd name="T8" fmla="*/ 28 w 28"/>
                  <a:gd name="T9" fmla="*/ 46 h 72"/>
                  <a:gd name="T10" fmla="*/ 28 w 28"/>
                  <a:gd name="T11" fmla="*/ 0 h 72"/>
                </a:gdLst>
                <a:ahLst/>
                <a:cxnLst>
                  <a:cxn ang="0">
                    <a:pos x="T0" y="T1"/>
                  </a:cxn>
                  <a:cxn ang="0">
                    <a:pos x="T2" y="T3"/>
                  </a:cxn>
                  <a:cxn ang="0">
                    <a:pos x="T4" y="T5"/>
                  </a:cxn>
                  <a:cxn ang="0">
                    <a:pos x="T6" y="T7"/>
                  </a:cxn>
                  <a:cxn ang="0">
                    <a:pos x="T8" y="T9"/>
                  </a:cxn>
                  <a:cxn ang="0">
                    <a:pos x="T10" y="T11"/>
                  </a:cxn>
                </a:cxnLst>
                <a:rect l="0" t="0" r="r" b="b"/>
                <a:pathLst>
                  <a:path w="28" h="72">
                    <a:moveTo>
                      <a:pt x="28" y="0"/>
                    </a:moveTo>
                    <a:lnTo>
                      <a:pt x="28" y="0"/>
                    </a:lnTo>
                    <a:lnTo>
                      <a:pt x="0" y="22"/>
                    </a:lnTo>
                    <a:lnTo>
                      <a:pt x="0" y="72"/>
                    </a:lnTo>
                    <a:lnTo>
                      <a:pt x="28" y="46"/>
                    </a:lnTo>
                    <a:lnTo>
                      <a:pt x="28" y="0"/>
                    </a:lnTo>
                  </a:path>
                </a:pathLst>
              </a:custGeom>
              <a:grpFill/>
              <a:ln>
                <a:noFill/>
              </a:ln>
            </p:spPr>
            <p:txBody>
              <a:bodyPr vert="horz" wrap="square" lIns="91440" tIns="45720" rIns="91440" bIns="45720" numCol="1" anchor="t" anchorCtr="0" compatLnSpc="1"/>
              <a:lstStyle/>
              <a:p>
                <a:endParaRPr lang="zh-CN" altLang="en-US"/>
              </a:p>
            </p:txBody>
          </p:sp>
          <p:sp>
            <p:nvSpPr>
              <p:cNvPr id="1210" name="Freeform 655"/>
              <p:cNvSpPr/>
              <p:nvPr/>
            </p:nvSpPr>
            <p:spPr bwMode="auto">
              <a:xfrm>
                <a:off x="4568" y="1922"/>
                <a:ext cx="86" cy="119"/>
              </a:xfrm>
              <a:custGeom>
                <a:avLst/>
                <a:gdLst>
                  <a:gd name="T0" fmla="*/ 86 w 86"/>
                  <a:gd name="T1" fmla="*/ 0 h 119"/>
                  <a:gd name="T2" fmla="*/ 86 w 86"/>
                  <a:gd name="T3" fmla="*/ 0 h 119"/>
                  <a:gd name="T4" fmla="*/ 0 w 86"/>
                  <a:gd name="T5" fmla="*/ 75 h 119"/>
                  <a:gd name="T6" fmla="*/ 0 w 86"/>
                  <a:gd name="T7" fmla="*/ 119 h 119"/>
                  <a:gd name="T8" fmla="*/ 86 w 86"/>
                  <a:gd name="T9" fmla="*/ 36 h 119"/>
                  <a:gd name="T10" fmla="*/ 86 w 86"/>
                  <a:gd name="T11" fmla="*/ 0 h 119"/>
                </a:gdLst>
                <a:ahLst/>
                <a:cxnLst>
                  <a:cxn ang="0">
                    <a:pos x="T0" y="T1"/>
                  </a:cxn>
                  <a:cxn ang="0">
                    <a:pos x="T2" y="T3"/>
                  </a:cxn>
                  <a:cxn ang="0">
                    <a:pos x="T4" y="T5"/>
                  </a:cxn>
                  <a:cxn ang="0">
                    <a:pos x="T6" y="T7"/>
                  </a:cxn>
                  <a:cxn ang="0">
                    <a:pos x="T8" y="T9"/>
                  </a:cxn>
                  <a:cxn ang="0">
                    <a:pos x="T10" y="T11"/>
                  </a:cxn>
                </a:cxnLst>
                <a:rect l="0" t="0" r="r" b="b"/>
                <a:pathLst>
                  <a:path w="86" h="119">
                    <a:moveTo>
                      <a:pt x="86" y="0"/>
                    </a:moveTo>
                    <a:lnTo>
                      <a:pt x="86" y="0"/>
                    </a:lnTo>
                    <a:lnTo>
                      <a:pt x="0" y="75"/>
                    </a:lnTo>
                    <a:lnTo>
                      <a:pt x="0" y="119"/>
                    </a:lnTo>
                    <a:lnTo>
                      <a:pt x="86" y="36"/>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211" name="Freeform 656"/>
              <p:cNvSpPr/>
              <p:nvPr/>
            </p:nvSpPr>
            <p:spPr bwMode="auto">
              <a:xfrm>
                <a:off x="4568" y="1922"/>
                <a:ext cx="86" cy="119"/>
              </a:xfrm>
              <a:custGeom>
                <a:avLst/>
                <a:gdLst>
                  <a:gd name="T0" fmla="*/ 86 w 86"/>
                  <a:gd name="T1" fmla="*/ 0 h 119"/>
                  <a:gd name="T2" fmla="*/ 86 w 86"/>
                  <a:gd name="T3" fmla="*/ 0 h 119"/>
                  <a:gd name="T4" fmla="*/ 0 w 86"/>
                  <a:gd name="T5" fmla="*/ 75 h 119"/>
                  <a:gd name="T6" fmla="*/ 0 w 86"/>
                  <a:gd name="T7" fmla="*/ 119 h 119"/>
                  <a:gd name="T8" fmla="*/ 86 w 86"/>
                  <a:gd name="T9" fmla="*/ 36 h 119"/>
                  <a:gd name="T10" fmla="*/ 86 w 86"/>
                  <a:gd name="T11" fmla="*/ 0 h 119"/>
                </a:gdLst>
                <a:ahLst/>
                <a:cxnLst>
                  <a:cxn ang="0">
                    <a:pos x="T0" y="T1"/>
                  </a:cxn>
                  <a:cxn ang="0">
                    <a:pos x="T2" y="T3"/>
                  </a:cxn>
                  <a:cxn ang="0">
                    <a:pos x="T4" y="T5"/>
                  </a:cxn>
                  <a:cxn ang="0">
                    <a:pos x="T6" y="T7"/>
                  </a:cxn>
                  <a:cxn ang="0">
                    <a:pos x="T8" y="T9"/>
                  </a:cxn>
                  <a:cxn ang="0">
                    <a:pos x="T10" y="T11"/>
                  </a:cxn>
                </a:cxnLst>
                <a:rect l="0" t="0" r="r" b="b"/>
                <a:pathLst>
                  <a:path w="86" h="119">
                    <a:moveTo>
                      <a:pt x="86" y="0"/>
                    </a:moveTo>
                    <a:lnTo>
                      <a:pt x="86" y="0"/>
                    </a:lnTo>
                    <a:lnTo>
                      <a:pt x="0" y="75"/>
                    </a:lnTo>
                    <a:lnTo>
                      <a:pt x="0" y="119"/>
                    </a:lnTo>
                    <a:lnTo>
                      <a:pt x="86" y="36"/>
                    </a:lnTo>
                    <a:lnTo>
                      <a:pt x="86" y="0"/>
                    </a:lnTo>
                  </a:path>
                </a:pathLst>
              </a:custGeom>
              <a:grpFill/>
              <a:ln>
                <a:noFill/>
              </a:ln>
            </p:spPr>
            <p:txBody>
              <a:bodyPr vert="horz" wrap="square" lIns="91440" tIns="45720" rIns="91440" bIns="45720" numCol="1" anchor="t" anchorCtr="0" compatLnSpc="1"/>
              <a:lstStyle/>
              <a:p>
                <a:endParaRPr lang="zh-CN" altLang="en-US"/>
              </a:p>
            </p:txBody>
          </p:sp>
          <p:sp>
            <p:nvSpPr>
              <p:cNvPr id="1212" name="Freeform 657"/>
              <p:cNvSpPr/>
              <p:nvPr/>
            </p:nvSpPr>
            <p:spPr bwMode="auto">
              <a:xfrm>
                <a:off x="4678" y="1832"/>
                <a:ext cx="84" cy="104"/>
              </a:xfrm>
              <a:custGeom>
                <a:avLst/>
                <a:gdLst>
                  <a:gd name="T0" fmla="*/ 84 w 84"/>
                  <a:gd name="T1" fmla="*/ 0 h 104"/>
                  <a:gd name="T2" fmla="*/ 84 w 84"/>
                  <a:gd name="T3" fmla="*/ 0 h 104"/>
                  <a:gd name="T4" fmla="*/ 0 w 84"/>
                  <a:gd name="T5" fmla="*/ 70 h 104"/>
                  <a:gd name="T6" fmla="*/ 0 w 84"/>
                  <a:gd name="T7" fmla="*/ 104 h 104"/>
                  <a:gd name="T8" fmla="*/ 84 w 84"/>
                  <a:gd name="T9" fmla="*/ 26 h 104"/>
                  <a:gd name="T10" fmla="*/ 84 w 84"/>
                  <a:gd name="T11" fmla="*/ 0 h 104"/>
                </a:gdLst>
                <a:ahLst/>
                <a:cxnLst>
                  <a:cxn ang="0">
                    <a:pos x="T0" y="T1"/>
                  </a:cxn>
                  <a:cxn ang="0">
                    <a:pos x="T2" y="T3"/>
                  </a:cxn>
                  <a:cxn ang="0">
                    <a:pos x="T4" y="T5"/>
                  </a:cxn>
                  <a:cxn ang="0">
                    <a:pos x="T6" y="T7"/>
                  </a:cxn>
                  <a:cxn ang="0">
                    <a:pos x="T8" y="T9"/>
                  </a:cxn>
                  <a:cxn ang="0">
                    <a:pos x="T10" y="T11"/>
                  </a:cxn>
                </a:cxnLst>
                <a:rect l="0" t="0" r="r" b="b"/>
                <a:pathLst>
                  <a:path w="84" h="104">
                    <a:moveTo>
                      <a:pt x="84" y="0"/>
                    </a:moveTo>
                    <a:lnTo>
                      <a:pt x="84" y="0"/>
                    </a:lnTo>
                    <a:lnTo>
                      <a:pt x="0" y="70"/>
                    </a:lnTo>
                    <a:lnTo>
                      <a:pt x="0" y="104"/>
                    </a:lnTo>
                    <a:lnTo>
                      <a:pt x="84" y="26"/>
                    </a:lnTo>
                    <a:lnTo>
                      <a:pt x="84" y="0"/>
                    </a:lnTo>
                    <a:close/>
                  </a:path>
                </a:pathLst>
              </a:custGeom>
              <a:grpFill/>
              <a:ln>
                <a:noFill/>
              </a:ln>
            </p:spPr>
            <p:txBody>
              <a:bodyPr vert="horz" wrap="square" lIns="91440" tIns="45720" rIns="91440" bIns="45720" numCol="1" anchor="t" anchorCtr="0" compatLnSpc="1"/>
              <a:lstStyle/>
              <a:p>
                <a:endParaRPr lang="zh-CN" altLang="en-US"/>
              </a:p>
            </p:txBody>
          </p:sp>
          <p:sp>
            <p:nvSpPr>
              <p:cNvPr id="1213" name="Freeform 658"/>
              <p:cNvSpPr/>
              <p:nvPr/>
            </p:nvSpPr>
            <p:spPr bwMode="auto">
              <a:xfrm>
                <a:off x="4678" y="1832"/>
                <a:ext cx="84" cy="104"/>
              </a:xfrm>
              <a:custGeom>
                <a:avLst/>
                <a:gdLst>
                  <a:gd name="T0" fmla="*/ 84 w 84"/>
                  <a:gd name="T1" fmla="*/ 0 h 104"/>
                  <a:gd name="T2" fmla="*/ 84 w 84"/>
                  <a:gd name="T3" fmla="*/ 0 h 104"/>
                  <a:gd name="T4" fmla="*/ 0 w 84"/>
                  <a:gd name="T5" fmla="*/ 70 h 104"/>
                  <a:gd name="T6" fmla="*/ 0 w 84"/>
                  <a:gd name="T7" fmla="*/ 104 h 104"/>
                  <a:gd name="T8" fmla="*/ 84 w 84"/>
                  <a:gd name="T9" fmla="*/ 26 h 104"/>
                  <a:gd name="T10" fmla="*/ 84 w 84"/>
                  <a:gd name="T11" fmla="*/ 0 h 104"/>
                </a:gdLst>
                <a:ahLst/>
                <a:cxnLst>
                  <a:cxn ang="0">
                    <a:pos x="T0" y="T1"/>
                  </a:cxn>
                  <a:cxn ang="0">
                    <a:pos x="T2" y="T3"/>
                  </a:cxn>
                  <a:cxn ang="0">
                    <a:pos x="T4" y="T5"/>
                  </a:cxn>
                  <a:cxn ang="0">
                    <a:pos x="T6" y="T7"/>
                  </a:cxn>
                  <a:cxn ang="0">
                    <a:pos x="T8" y="T9"/>
                  </a:cxn>
                  <a:cxn ang="0">
                    <a:pos x="T10" y="T11"/>
                  </a:cxn>
                </a:cxnLst>
                <a:rect l="0" t="0" r="r" b="b"/>
                <a:pathLst>
                  <a:path w="84" h="104">
                    <a:moveTo>
                      <a:pt x="84" y="0"/>
                    </a:moveTo>
                    <a:lnTo>
                      <a:pt x="84" y="0"/>
                    </a:lnTo>
                    <a:lnTo>
                      <a:pt x="0" y="70"/>
                    </a:lnTo>
                    <a:lnTo>
                      <a:pt x="0" y="104"/>
                    </a:lnTo>
                    <a:lnTo>
                      <a:pt x="84" y="26"/>
                    </a:lnTo>
                    <a:lnTo>
                      <a:pt x="84" y="0"/>
                    </a:lnTo>
                  </a:path>
                </a:pathLst>
              </a:custGeom>
              <a:grpFill/>
              <a:ln>
                <a:noFill/>
              </a:ln>
            </p:spPr>
            <p:txBody>
              <a:bodyPr vert="horz" wrap="square" lIns="91440" tIns="45720" rIns="91440" bIns="45720" numCol="1" anchor="t" anchorCtr="0" compatLnSpc="1"/>
              <a:lstStyle/>
              <a:p>
                <a:endParaRPr lang="zh-CN" altLang="en-US"/>
              </a:p>
            </p:txBody>
          </p:sp>
          <p:sp>
            <p:nvSpPr>
              <p:cNvPr id="1214" name="Freeform 659"/>
              <p:cNvSpPr/>
              <p:nvPr/>
            </p:nvSpPr>
            <p:spPr bwMode="auto">
              <a:xfrm>
                <a:off x="4516" y="2069"/>
                <a:ext cx="60" cy="104"/>
              </a:xfrm>
              <a:custGeom>
                <a:avLst/>
                <a:gdLst>
                  <a:gd name="T0" fmla="*/ 60 w 60"/>
                  <a:gd name="T1" fmla="*/ 0 h 104"/>
                  <a:gd name="T2" fmla="*/ 60 w 60"/>
                  <a:gd name="T3" fmla="*/ 0 h 104"/>
                  <a:gd name="T4" fmla="*/ 0 w 60"/>
                  <a:gd name="T5" fmla="*/ 54 h 104"/>
                  <a:gd name="T6" fmla="*/ 0 w 60"/>
                  <a:gd name="T7" fmla="*/ 104 h 104"/>
                  <a:gd name="T8" fmla="*/ 60 w 60"/>
                  <a:gd name="T9" fmla="*/ 44 h 104"/>
                  <a:gd name="T10" fmla="*/ 60 w 60"/>
                  <a:gd name="T11" fmla="*/ 0 h 104"/>
                </a:gdLst>
                <a:ahLst/>
                <a:cxnLst>
                  <a:cxn ang="0">
                    <a:pos x="T0" y="T1"/>
                  </a:cxn>
                  <a:cxn ang="0">
                    <a:pos x="T2" y="T3"/>
                  </a:cxn>
                  <a:cxn ang="0">
                    <a:pos x="T4" y="T5"/>
                  </a:cxn>
                  <a:cxn ang="0">
                    <a:pos x="T6" y="T7"/>
                  </a:cxn>
                  <a:cxn ang="0">
                    <a:pos x="T8" y="T9"/>
                  </a:cxn>
                  <a:cxn ang="0">
                    <a:pos x="T10" y="T11"/>
                  </a:cxn>
                </a:cxnLst>
                <a:rect l="0" t="0" r="r" b="b"/>
                <a:pathLst>
                  <a:path w="60" h="104">
                    <a:moveTo>
                      <a:pt x="60" y="0"/>
                    </a:moveTo>
                    <a:lnTo>
                      <a:pt x="60" y="0"/>
                    </a:lnTo>
                    <a:lnTo>
                      <a:pt x="0" y="54"/>
                    </a:lnTo>
                    <a:lnTo>
                      <a:pt x="0" y="104"/>
                    </a:lnTo>
                    <a:lnTo>
                      <a:pt x="60" y="44"/>
                    </a:lnTo>
                    <a:lnTo>
                      <a:pt x="60" y="0"/>
                    </a:lnTo>
                    <a:close/>
                  </a:path>
                </a:pathLst>
              </a:custGeom>
              <a:grpFill/>
              <a:ln>
                <a:noFill/>
              </a:ln>
            </p:spPr>
            <p:txBody>
              <a:bodyPr vert="horz" wrap="square" lIns="91440" tIns="45720" rIns="91440" bIns="45720" numCol="1" anchor="t" anchorCtr="0" compatLnSpc="1"/>
              <a:lstStyle/>
              <a:p>
                <a:endParaRPr lang="zh-CN" altLang="en-US"/>
              </a:p>
            </p:txBody>
          </p:sp>
          <p:sp>
            <p:nvSpPr>
              <p:cNvPr id="1215" name="Freeform 660"/>
              <p:cNvSpPr/>
              <p:nvPr/>
            </p:nvSpPr>
            <p:spPr bwMode="auto">
              <a:xfrm>
                <a:off x="4516" y="2069"/>
                <a:ext cx="60" cy="104"/>
              </a:xfrm>
              <a:custGeom>
                <a:avLst/>
                <a:gdLst>
                  <a:gd name="T0" fmla="*/ 60 w 60"/>
                  <a:gd name="T1" fmla="*/ 0 h 104"/>
                  <a:gd name="T2" fmla="*/ 60 w 60"/>
                  <a:gd name="T3" fmla="*/ 0 h 104"/>
                  <a:gd name="T4" fmla="*/ 0 w 60"/>
                  <a:gd name="T5" fmla="*/ 54 h 104"/>
                  <a:gd name="T6" fmla="*/ 0 w 60"/>
                  <a:gd name="T7" fmla="*/ 104 h 104"/>
                  <a:gd name="T8" fmla="*/ 60 w 60"/>
                  <a:gd name="T9" fmla="*/ 44 h 104"/>
                  <a:gd name="T10" fmla="*/ 60 w 60"/>
                  <a:gd name="T11" fmla="*/ 0 h 104"/>
                </a:gdLst>
                <a:ahLst/>
                <a:cxnLst>
                  <a:cxn ang="0">
                    <a:pos x="T0" y="T1"/>
                  </a:cxn>
                  <a:cxn ang="0">
                    <a:pos x="T2" y="T3"/>
                  </a:cxn>
                  <a:cxn ang="0">
                    <a:pos x="T4" y="T5"/>
                  </a:cxn>
                  <a:cxn ang="0">
                    <a:pos x="T6" y="T7"/>
                  </a:cxn>
                  <a:cxn ang="0">
                    <a:pos x="T8" y="T9"/>
                  </a:cxn>
                  <a:cxn ang="0">
                    <a:pos x="T10" y="T11"/>
                  </a:cxn>
                </a:cxnLst>
                <a:rect l="0" t="0" r="r" b="b"/>
                <a:pathLst>
                  <a:path w="60" h="104">
                    <a:moveTo>
                      <a:pt x="60" y="0"/>
                    </a:moveTo>
                    <a:lnTo>
                      <a:pt x="60" y="0"/>
                    </a:lnTo>
                    <a:lnTo>
                      <a:pt x="0" y="54"/>
                    </a:lnTo>
                    <a:lnTo>
                      <a:pt x="0" y="104"/>
                    </a:lnTo>
                    <a:lnTo>
                      <a:pt x="60" y="44"/>
                    </a:lnTo>
                    <a:lnTo>
                      <a:pt x="60" y="0"/>
                    </a:lnTo>
                  </a:path>
                </a:pathLst>
              </a:custGeom>
              <a:grpFill/>
              <a:ln>
                <a:noFill/>
              </a:ln>
            </p:spPr>
            <p:txBody>
              <a:bodyPr vert="horz" wrap="square" lIns="91440" tIns="45720" rIns="91440" bIns="45720" numCol="1" anchor="t" anchorCtr="0" compatLnSpc="1"/>
              <a:lstStyle/>
              <a:p>
                <a:endParaRPr lang="zh-CN" altLang="en-US"/>
              </a:p>
            </p:txBody>
          </p:sp>
          <p:sp>
            <p:nvSpPr>
              <p:cNvPr id="1216" name="Freeform 661"/>
              <p:cNvSpPr/>
              <p:nvPr/>
            </p:nvSpPr>
            <p:spPr bwMode="auto">
              <a:xfrm>
                <a:off x="4600" y="2025"/>
                <a:ext cx="24" cy="64"/>
              </a:xfrm>
              <a:custGeom>
                <a:avLst/>
                <a:gdLst>
                  <a:gd name="T0" fmla="*/ 24 w 24"/>
                  <a:gd name="T1" fmla="*/ 0 h 64"/>
                  <a:gd name="T2" fmla="*/ 0 w 24"/>
                  <a:gd name="T3" fmla="*/ 22 h 64"/>
                  <a:gd name="T4" fmla="*/ 0 w 24"/>
                  <a:gd name="T5" fmla="*/ 64 h 64"/>
                  <a:gd name="T6" fmla="*/ 24 w 24"/>
                  <a:gd name="T7" fmla="*/ 40 h 64"/>
                  <a:gd name="T8" fmla="*/ 24 w 24"/>
                  <a:gd name="T9" fmla="*/ 0 h 64"/>
                </a:gdLst>
                <a:ahLst/>
                <a:cxnLst>
                  <a:cxn ang="0">
                    <a:pos x="T0" y="T1"/>
                  </a:cxn>
                  <a:cxn ang="0">
                    <a:pos x="T2" y="T3"/>
                  </a:cxn>
                  <a:cxn ang="0">
                    <a:pos x="T4" y="T5"/>
                  </a:cxn>
                  <a:cxn ang="0">
                    <a:pos x="T6" y="T7"/>
                  </a:cxn>
                  <a:cxn ang="0">
                    <a:pos x="T8" y="T9"/>
                  </a:cxn>
                </a:cxnLst>
                <a:rect l="0" t="0" r="r" b="b"/>
                <a:pathLst>
                  <a:path w="24" h="64">
                    <a:moveTo>
                      <a:pt x="24" y="0"/>
                    </a:moveTo>
                    <a:lnTo>
                      <a:pt x="0" y="22"/>
                    </a:lnTo>
                    <a:lnTo>
                      <a:pt x="0" y="64"/>
                    </a:lnTo>
                    <a:lnTo>
                      <a:pt x="24" y="40"/>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217" name="Freeform 662"/>
              <p:cNvSpPr/>
              <p:nvPr/>
            </p:nvSpPr>
            <p:spPr bwMode="auto">
              <a:xfrm>
                <a:off x="4600" y="2025"/>
                <a:ext cx="24" cy="64"/>
              </a:xfrm>
              <a:custGeom>
                <a:avLst/>
                <a:gdLst>
                  <a:gd name="T0" fmla="*/ 24 w 24"/>
                  <a:gd name="T1" fmla="*/ 0 h 64"/>
                  <a:gd name="T2" fmla="*/ 0 w 24"/>
                  <a:gd name="T3" fmla="*/ 22 h 64"/>
                  <a:gd name="T4" fmla="*/ 0 w 24"/>
                  <a:gd name="T5" fmla="*/ 64 h 64"/>
                  <a:gd name="T6" fmla="*/ 24 w 24"/>
                  <a:gd name="T7" fmla="*/ 40 h 64"/>
                  <a:gd name="T8" fmla="*/ 24 w 24"/>
                  <a:gd name="T9" fmla="*/ 0 h 64"/>
                </a:gdLst>
                <a:ahLst/>
                <a:cxnLst>
                  <a:cxn ang="0">
                    <a:pos x="T0" y="T1"/>
                  </a:cxn>
                  <a:cxn ang="0">
                    <a:pos x="T2" y="T3"/>
                  </a:cxn>
                  <a:cxn ang="0">
                    <a:pos x="T4" y="T5"/>
                  </a:cxn>
                  <a:cxn ang="0">
                    <a:pos x="T6" y="T7"/>
                  </a:cxn>
                  <a:cxn ang="0">
                    <a:pos x="T8" y="T9"/>
                  </a:cxn>
                </a:cxnLst>
                <a:rect l="0" t="0" r="r" b="b"/>
                <a:pathLst>
                  <a:path w="24" h="64">
                    <a:moveTo>
                      <a:pt x="24" y="0"/>
                    </a:moveTo>
                    <a:lnTo>
                      <a:pt x="0" y="22"/>
                    </a:lnTo>
                    <a:lnTo>
                      <a:pt x="0" y="64"/>
                    </a:lnTo>
                    <a:lnTo>
                      <a:pt x="24" y="40"/>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218" name="Freeform 663"/>
              <p:cNvSpPr/>
              <p:nvPr/>
            </p:nvSpPr>
            <p:spPr bwMode="auto">
              <a:xfrm>
                <a:off x="4648" y="1960"/>
                <a:ext cx="46" cy="81"/>
              </a:xfrm>
              <a:custGeom>
                <a:avLst/>
                <a:gdLst>
                  <a:gd name="T0" fmla="*/ 46 w 46"/>
                  <a:gd name="T1" fmla="*/ 0 h 81"/>
                  <a:gd name="T2" fmla="*/ 0 w 46"/>
                  <a:gd name="T3" fmla="*/ 43 h 81"/>
                  <a:gd name="T4" fmla="*/ 0 w 46"/>
                  <a:gd name="T5" fmla="*/ 81 h 81"/>
                  <a:gd name="T6" fmla="*/ 46 w 46"/>
                  <a:gd name="T7" fmla="*/ 33 h 81"/>
                  <a:gd name="T8" fmla="*/ 46 w 46"/>
                  <a:gd name="T9" fmla="*/ 0 h 81"/>
                </a:gdLst>
                <a:ahLst/>
                <a:cxnLst>
                  <a:cxn ang="0">
                    <a:pos x="T0" y="T1"/>
                  </a:cxn>
                  <a:cxn ang="0">
                    <a:pos x="T2" y="T3"/>
                  </a:cxn>
                  <a:cxn ang="0">
                    <a:pos x="T4" y="T5"/>
                  </a:cxn>
                  <a:cxn ang="0">
                    <a:pos x="T6" y="T7"/>
                  </a:cxn>
                  <a:cxn ang="0">
                    <a:pos x="T8" y="T9"/>
                  </a:cxn>
                </a:cxnLst>
                <a:rect l="0" t="0" r="r" b="b"/>
                <a:pathLst>
                  <a:path w="46" h="81">
                    <a:moveTo>
                      <a:pt x="46" y="0"/>
                    </a:moveTo>
                    <a:lnTo>
                      <a:pt x="0" y="43"/>
                    </a:lnTo>
                    <a:lnTo>
                      <a:pt x="0" y="81"/>
                    </a:lnTo>
                    <a:lnTo>
                      <a:pt x="46" y="33"/>
                    </a:lnTo>
                    <a:lnTo>
                      <a:pt x="46" y="0"/>
                    </a:lnTo>
                    <a:close/>
                  </a:path>
                </a:pathLst>
              </a:custGeom>
              <a:grpFill/>
              <a:ln>
                <a:noFill/>
              </a:ln>
            </p:spPr>
            <p:txBody>
              <a:bodyPr vert="horz" wrap="square" lIns="91440" tIns="45720" rIns="91440" bIns="45720" numCol="1" anchor="t" anchorCtr="0" compatLnSpc="1"/>
              <a:lstStyle/>
              <a:p>
                <a:endParaRPr lang="zh-CN" altLang="en-US"/>
              </a:p>
            </p:txBody>
          </p:sp>
          <p:sp>
            <p:nvSpPr>
              <p:cNvPr id="1219" name="Freeform 664"/>
              <p:cNvSpPr/>
              <p:nvPr/>
            </p:nvSpPr>
            <p:spPr bwMode="auto">
              <a:xfrm>
                <a:off x="4648" y="1960"/>
                <a:ext cx="46" cy="81"/>
              </a:xfrm>
              <a:custGeom>
                <a:avLst/>
                <a:gdLst>
                  <a:gd name="T0" fmla="*/ 46 w 46"/>
                  <a:gd name="T1" fmla="*/ 0 h 81"/>
                  <a:gd name="T2" fmla="*/ 0 w 46"/>
                  <a:gd name="T3" fmla="*/ 43 h 81"/>
                  <a:gd name="T4" fmla="*/ 0 w 46"/>
                  <a:gd name="T5" fmla="*/ 81 h 81"/>
                  <a:gd name="T6" fmla="*/ 46 w 46"/>
                  <a:gd name="T7" fmla="*/ 33 h 81"/>
                  <a:gd name="T8" fmla="*/ 46 w 46"/>
                  <a:gd name="T9" fmla="*/ 0 h 81"/>
                </a:gdLst>
                <a:ahLst/>
                <a:cxnLst>
                  <a:cxn ang="0">
                    <a:pos x="T0" y="T1"/>
                  </a:cxn>
                  <a:cxn ang="0">
                    <a:pos x="T2" y="T3"/>
                  </a:cxn>
                  <a:cxn ang="0">
                    <a:pos x="T4" y="T5"/>
                  </a:cxn>
                  <a:cxn ang="0">
                    <a:pos x="T6" y="T7"/>
                  </a:cxn>
                  <a:cxn ang="0">
                    <a:pos x="T8" y="T9"/>
                  </a:cxn>
                </a:cxnLst>
                <a:rect l="0" t="0" r="r" b="b"/>
                <a:pathLst>
                  <a:path w="46" h="81">
                    <a:moveTo>
                      <a:pt x="46" y="0"/>
                    </a:moveTo>
                    <a:lnTo>
                      <a:pt x="0" y="43"/>
                    </a:lnTo>
                    <a:lnTo>
                      <a:pt x="0" y="81"/>
                    </a:lnTo>
                    <a:lnTo>
                      <a:pt x="46" y="33"/>
                    </a:lnTo>
                    <a:lnTo>
                      <a:pt x="46" y="0"/>
                    </a:lnTo>
                  </a:path>
                </a:pathLst>
              </a:custGeom>
              <a:grpFill/>
              <a:ln>
                <a:noFill/>
              </a:ln>
            </p:spPr>
            <p:txBody>
              <a:bodyPr vert="horz" wrap="square" lIns="91440" tIns="45720" rIns="91440" bIns="45720" numCol="1" anchor="t" anchorCtr="0" compatLnSpc="1"/>
              <a:lstStyle/>
              <a:p>
                <a:endParaRPr lang="zh-CN" altLang="en-US"/>
              </a:p>
            </p:txBody>
          </p:sp>
          <p:sp>
            <p:nvSpPr>
              <p:cNvPr id="1220" name="Freeform 665"/>
              <p:cNvSpPr/>
              <p:nvPr/>
            </p:nvSpPr>
            <p:spPr bwMode="auto">
              <a:xfrm>
                <a:off x="4740" y="1900"/>
                <a:ext cx="22" cy="46"/>
              </a:xfrm>
              <a:custGeom>
                <a:avLst/>
                <a:gdLst>
                  <a:gd name="T0" fmla="*/ 22 w 22"/>
                  <a:gd name="T1" fmla="*/ 0 h 46"/>
                  <a:gd name="T2" fmla="*/ 22 w 22"/>
                  <a:gd name="T3" fmla="*/ 0 h 46"/>
                  <a:gd name="T4" fmla="*/ 0 w 22"/>
                  <a:gd name="T5" fmla="*/ 20 h 46"/>
                  <a:gd name="T6" fmla="*/ 0 w 22"/>
                  <a:gd name="T7" fmla="*/ 46 h 46"/>
                  <a:gd name="T8" fmla="*/ 22 w 22"/>
                  <a:gd name="T9" fmla="*/ 26 h 46"/>
                  <a:gd name="T10" fmla="*/ 22 w 22"/>
                  <a:gd name="T11" fmla="*/ 0 h 46"/>
                </a:gdLst>
                <a:ahLst/>
                <a:cxnLst>
                  <a:cxn ang="0">
                    <a:pos x="T0" y="T1"/>
                  </a:cxn>
                  <a:cxn ang="0">
                    <a:pos x="T2" y="T3"/>
                  </a:cxn>
                  <a:cxn ang="0">
                    <a:pos x="T4" y="T5"/>
                  </a:cxn>
                  <a:cxn ang="0">
                    <a:pos x="T6" y="T7"/>
                  </a:cxn>
                  <a:cxn ang="0">
                    <a:pos x="T8" y="T9"/>
                  </a:cxn>
                  <a:cxn ang="0">
                    <a:pos x="T10" y="T11"/>
                  </a:cxn>
                </a:cxnLst>
                <a:rect l="0" t="0" r="r" b="b"/>
                <a:pathLst>
                  <a:path w="22" h="46">
                    <a:moveTo>
                      <a:pt x="22" y="0"/>
                    </a:moveTo>
                    <a:lnTo>
                      <a:pt x="22" y="0"/>
                    </a:lnTo>
                    <a:lnTo>
                      <a:pt x="0" y="20"/>
                    </a:lnTo>
                    <a:lnTo>
                      <a:pt x="0" y="46"/>
                    </a:lnTo>
                    <a:lnTo>
                      <a:pt x="22" y="26"/>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221" name="Freeform 666"/>
              <p:cNvSpPr/>
              <p:nvPr/>
            </p:nvSpPr>
            <p:spPr bwMode="auto">
              <a:xfrm>
                <a:off x="4740" y="1900"/>
                <a:ext cx="22" cy="46"/>
              </a:xfrm>
              <a:custGeom>
                <a:avLst/>
                <a:gdLst>
                  <a:gd name="T0" fmla="*/ 22 w 22"/>
                  <a:gd name="T1" fmla="*/ 0 h 46"/>
                  <a:gd name="T2" fmla="*/ 22 w 22"/>
                  <a:gd name="T3" fmla="*/ 0 h 46"/>
                  <a:gd name="T4" fmla="*/ 0 w 22"/>
                  <a:gd name="T5" fmla="*/ 20 h 46"/>
                  <a:gd name="T6" fmla="*/ 0 w 22"/>
                  <a:gd name="T7" fmla="*/ 46 h 46"/>
                  <a:gd name="T8" fmla="*/ 22 w 22"/>
                  <a:gd name="T9" fmla="*/ 26 h 46"/>
                  <a:gd name="T10" fmla="*/ 22 w 22"/>
                  <a:gd name="T11" fmla="*/ 0 h 46"/>
                </a:gdLst>
                <a:ahLst/>
                <a:cxnLst>
                  <a:cxn ang="0">
                    <a:pos x="T0" y="T1"/>
                  </a:cxn>
                  <a:cxn ang="0">
                    <a:pos x="T2" y="T3"/>
                  </a:cxn>
                  <a:cxn ang="0">
                    <a:pos x="T4" y="T5"/>
                  </a:cxn>
                  <a:cxn ang="0">
                    <a:pos x="T6" y="T7"/>
                  </a:cxn>
                  <a:cxn ang="0">
                    <a:pos x="T8" y="T9"/>
                  </a:cxn>
                  <a:cxn ang="0">
                    <a:pos x="T10" y="T11"/>
                  </a:cxn>
                </a:cxnLst>
                <a:rect l="0" t="0" r="r" b="b"/>
                <a:pathLst>
                  <a:path w="22" h="46">
                    <a:moveTo>
                      <a:pt x="22" y="0"/>
                    </a:moveTo>
                    <a:lnTo>
                      <a:pt x="22" y="0"/>
                    </a:lnTo>
                    <a:lnTo>
                      <a:pt x="0" y="20"/>
                    </a:lnTo>
                    <a:lnTo>
                      <a:pt x="0" y="46"/>
                    </a:lnTo>
                    <a:lnTo>
                      <a:pt x="22" y="26"/>
                    </a:lnTo>
                    <a:lnTo>
                      <a:pt x="22" y="0"/>
                    </a:lnTo>
                  </a:path>
                </a:pathLst>
              </a:custGeom>
              <a:grpFill/>
              <a:ln>
                <a:noFill/>
              </a:ln>
            </p:spPr>
            <p:txBody>
              <a:bodyPr vert="horz" wrap="square" lIns="91440" tIns="45720" rIns="91440" bIns="45720" numCol="1" anchor="t" anchorCtr="0" compatLnSpc="1"/>
              <a:lstStyle/>
              <a:p>
                <a:endParaRPr lang="zh-CN" altLang="en-US"/>
              </a:p>
            </p:txBody>
          </p:sp>
          <p:sp>
            <p:nvSpPr>
              <p:cNvPr id="1222" name="Freeform 667"/>
              <p:cNvSpPr/>
              <p:nvPr/>
            </p:nvSpPr>
            <p:spPr bwMode="auto">
              <a:xfrm>
                <a:off x="4582" y="2047"/>
                <a:ext cx="92" cy="132"/>
              </a:xfrm>
              <a:custGeom>
                <a:avLst/>
                <a:gdLst>
                  <a:gd name="T0" fmla="*/ 92 w 92"/>
                  <a:gd name="T1" fmla="*/ 0 h 132"/>
                  <a:gd name="T2" fmla="*/ 92 w 92"/>
                  <a:gd name="T3" fmla="*/ 0 h 132"/>
                  <a:gd name="T4" fmla="*/ 0 w 92"/>
                  <a:gd name="T5" fmla="*/ 90 h 132"/>
                  <a:gd name="T6" fmla="*/ 0 w 92"/>
                  <a:gd name="T7" fmla="*/ 132 h 132"/>
                  <a:gd name="T8" fmla="*/ 92 w 92"/>
                  <a:gd name="T9" fmla="*/ 34 h 132"/>
                  <a:gd name="T10" fmla="*/ 92 w 92"/>
                  <a:gd name="T11" fmla="*/ 0 h 132"/>
                </a:gdLst>
                <a:ahLst/>
                <a:cxnLst>
                  <a:cxn ang="0">
                    <a:pos x="T0" y="T1"/>
                  </a:cxn>
                  <a:cxn ang="0">
                    <a:pos x="T2" y="T3"/>
                  </a:cxn>
                  <a:cxn ang="0">
                    <a:pos x="T4" y="T5"/>
                  </a:cxn>
                  <a:cxn ang="0">
                    <a:pos x="T6" y="T7"/>
                  </a:cxn>
                  <a:cxn ang="0">
                    <a:pos x="T8" y="T9"/>
                  </a:cxn>
                  <a:cxn ang="0">
                    <a:pos x="T10" y="T11"/>
                  </a:cxn>
                </a:cxnLst>
                <a:rect l="0" t="0" r="r" b="b"/>
                <a:pathLst>
                  <a:path w="92" h="132">
                    <a:moveTo>
                      <a:pt x="92" y="0"/>
                    </a:moveTo>
                    <a:lnTo>
                      <a:pt x="92" y="0"/>
                    </a:lnTo>
                    <a:lnTo>
                      <a:pt x="0" y="90"/>
                    </a:lnTo>
                    <a:lnTo>
                      <a:pt x="0" y="132"/>
                    </a:lnTo>
                    <a:lnTo>
                      <a:pt x="92" y="34"/>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223" name="Freeform 668"/>
              <p:cNvSpPr/>
              <p:nvPr/>
            </p:nvSpPr>
            <p:spPr bwMode="auto">
              <a:xfrm>
                <a:off x="4582" y="2047"/>
                <a:ext cx="92" cy="132"/>
              </a:xfrm>
              <a:custGeom>
                <a:avLst/>
                <a:gdLst>
                  <a:gd name="T0" fmla="*/ 92 w 92"/>
                  <a:gd name="T1" fmla="*/ 0 h 132"/>
                  <a:gd name="T2" fmla="*/ 92 w 92"/>
                  <a:gd name="T3" fmla="*/ 0 h 132"/>
                  <a:gd name="T4" fmla="*/ 0 w 92"/>
                  <a:gd name="T5" fmla="*/ 90 h 132"/>
                  <a:gd name="T6" fmla="*/ 0 w 92"/>
                  <a:gd name="T7" fmla="*/ 132 h 132"/>
                  <a:gd name="T8" fmla="*/ 92 w 92"/>
                  <a:gd name="T9" fmla="*/ 34 h 132"/>
                  <a:gd name="T10" fmla="*/ 92 w 92"/>
                  <a:gd name="T11" fmla="*/ 0 h 132"/>
                </a:gdLst>
                <a:ahLst/>
                <a:cxnLst>
                  <a:cxn ang="0">
                    <a:pos x="T0" y="T1"/>
                  </a:cxn>
                  <a:cxn ang="0">
                    <a:pos x="T2" y="T3"/>
                  </a:cxn>
                  <a:cxn ang="0">
                    <a:pos x="T4" y="T5"/>
                  </a:cxn>
                  <a:cxn ang="0">
                    <a:pos x="T6" y="T7"/>
                  </a:cxn>
                  <a:cxn ang="0">
                    <a:pos x="T8" y="T9"/>
                  </a:cxn>
                  <a:cxn ang="0">
                    <a:pos x="T10" y="T11"/>
                  </a:cxn>
                </a:cxnLst>
                <a:rect l="0" t="0" r="r" b="b"/>
                <a:pathLst>
                  <a:path w="92" h="132">
                    <a:moveTo>
                      <a:pt x="92" y="0"/>
                    </a:moveTo>
                    <a:lnTo>
                      <a:pt x="92" y="0"/>
                    </a:lnTo>
                    <a:lnTo>
                      <a:pt x="0" y="90"/>
                    </a:lnTo>
                    <a:lnTo>
                      <a:pt x="0" y="132"/>
                    </a:lnTo>
                    <a:lnTo>
                      <a:pt x="92" y="34"/>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224" name="Freeform 669"/>
              <p:cNvSpPr/>
              <p:nvPr/>
            </p:nvSpPr>
            <p:spPr bwMode="auto">
              <a:xfrm>
                <a:off x="4698" y="1962"/>
                <a:ext cx="64" cy="93"/>
              </a:xfrm>
              <a:custGeom>
                <a:avLst/>
                <a:gdLst>
                  <a:gd name="T0" fmla="*/ 64 w 64"/>
                  <a:gd name="T1" fmla="*/ 0 h 93"/>
                  <a:gd name="T2" fmla="*/ 64 w 64"/>
                  <a:gd name="T3" fmla="*/ 0 h 93"/>
                  <a:gd name="T4" fmla="*/ 0 w 64"/>
                  <a:gd name="T5" fmla="*/ 61 h 93"/>
                  <a:gd name="T6" fmla="*/ 0 w 64"/>
                  <a:gd name="T7" fmla="*/ 93 h 93"/>
                  <a:gd name="T8" fmla="*/ 0 w 64"/>
                  <a:gd name="T9" fmla="*/ 93 h 93"/>
                  <a:gd name="T10" fmla="*/ 64 w 64"/>
                  <a:gd name="T11" fmla="*/ 25 h 93"/>
                  <a:gd name="T12" fmla="*/ 64 w 6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4" h="93">
                    <a:moveTo>
                      <a:pt x="64" y="0"/>
                    </a:moveTo>
                    <a:lnTo>
                      <a:pt x="64" y="0"/>
                    </a:lnTo>
                    <a:lnTo>
                      <a:pt x="0" y="61"/>
                    </a:lnTo>
                    <a:lnTo>
                      <a:pt x="0" y="93"/>
                    </a:lnTo>
                    <a:lnTo>
                      <a:pt x="0" y="93"/>
                    </a:lnTo>
                    <a:lnTo>
                      <a:pt x="64" y="25"/>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225" name="Freeform 670"/>
              <p:cNvSpPr/>
              <p:nvPr/>
            </p:nvSpPr>
            <p:spPr bwMode="auto">
              <a:xfrm>
                <a:off x="4698" y="1962"/>
                <a:ext cx="64" cy="93"/>
              </a:xfrm>
              <a:custGeom>
                <a:avLst/>
                <a:gdLst>
                  <a:gd name="T0" fmla="*/ 64 w 64"/>
                  <a:gd name="T1" fmla="*/ 0 h 93"/>
                  <a:gd name="T2" fmla="*/ 64 w 64"/>
                  <a:gd name="T3" fmla="*/ 0 h 93"/>
                  <a:gd name="T4" fmla="*/ 0 w 64"/>
                  <a:gd name="T5" fmla="*/ 61 h 93"/>
                  <a:gd name="T6" fmla="*/ 0 w 64"/>
                  <a:gd name="T7" fmla="*/ 93 h 93"/>
                  <a:gd name="T8" fmla="*/ 0 w 64"/>
                  <a:gd name="T9" fmla="*/ 93 h 93"/>
                  <a:gd name="T10" fmla="*/ 64 w 64"/>
                  <a:gd name="T11" fmla="*/ 25 h 93"/>
                  <a:gd name="T12" fmla="*/ 64 w 6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4" h="93">
                    <a:moveTo>
                      <a:pt x="64" y="0"/>
                    </a:moveTo>
                    <a:lnTo>
                      <a:pt x="64" y="0"/>
                    </a:lnTo>
                    <a:lnTo>
                      <a:pt x="0" y="61"/>
                    </a:lnTo>
                    <a:lnTo>
                      <a:pt x="0" y="93"/>
                    </a:lnTo>
                    <a:lnTo>
                      <a:pt x="0" y="93"/>
                    </a:lnTo>
                    <a:lnTo>
                      <a:pt x="64" y="25"/>
                    </a:lnTo>
                    <a:lnTo>
                      <a:pt x="64" y="0"/>
                    </a:lnTo>
                  </a:path>
                </a:pathLst>
              </a:custGeom>
              <a:grpFill/>
              <a:ln>
                <a:noFill/>
              </a:ln>
            </p:spPr>
            <p:txBody>
              <a:bodyPr vert="horz" wrap="square" lIns="91440" tIns="45720" rIns="91440" bIns="45720" numCol="1" anchor="t" anchorCtr="0" compatLnSpc="1"/>
              <a:lstStyle/>
              <a:p>
                <a:endParaRPr lang="zh-CN" altLang="en-US"/>
              </a:p>
            </p:txBody>
          </p:sp>
          <p:sp>
            <p:nvSpPr>
              <p:cNvPr id="1226" name="Freeform 671"/>
              <p:cNvSpPr/>
              <p:nvPr/>
            </p:nvSpPr>
            <p:spPr bwMode="auto">
              <a:xfrm>
                <a:off x="4558" y="2143"/>
                <a:ext cx="92" cy="138"/>
              </a:xfrm>
              <a:custGeom>
                <a:avLst/>
                <a:gdLst>
                  <a:gd name="T0" fmla="*/ 92 w 92"/>
                  <a:gd name="T1" fmla="*/ 0 h 138"/>
                  <a:gd name="T2" fmla="*/ 92 w 92"/>
                  <a:gd name="T3" fmla="*/ 0 h 138"/>
                  <a:gd name="T4" fmla="*/ 0 w 92"/>
                  <a:gd name="T5" fmla="*/ 94 h 138"/>
                  <a:gd name="T6" fmla="*/ 0 w 92"/>
                  <a:gd name="T7" fmla="*/ 138 h 138"/>
                  <a:gd name="T8" fmla="*/ 92 w 92"/>
                  <a:gd name="T9" fmla="*/ 36 h 138"/>
                  <a:gd name="T10" fmla="*/ 92 w 92"/>
                  <a:gd name="T11" fmla="*/ 0 h 138"/>
                </a:gdLst>
                <a:ahLst/>
                <a:cxnLst>
                  <a:cxn ang="0">
                    <a:pos x="T0" y="T1"/>
                  </a:cxn>
                  <a:cxn ang="0">
                    <a:pos x="T2" y="T3"/>
                  </a:cxn>
                  <a:cxn ang="0">
                    <a:pos x="T4" y="T5"/>
                  </a:cxn>
                  <a:cxn ang="0">
                    <a:pos x="T6" y="T7"/>
                  </a:cxn>
                  <a:cxn ang="0">
                    <a:pos x="T8" y="T9"/>
                  </a:cxn>
                  <a:cxn ang="0">
                    <a:pos x="T10" y="T11"/>
                  </a:cxn>
                </a:cxnLst>
                <a:rect l="0" t="0" r="r" b="b"/>
                <a:pathLst>
                  <a:path w="92" h="138">
                    <a:moveTo>
                      <a:pt x="92" y="0"/>
                    </a:moveTo>
                    <a:lnTo>
                      <a:pt x="92" y="0"/>
                    </a:lnTo>
                    <a:lnTo>
                      <a:pt x="0" y="94"/>
                    </a:lnTo>
                    <a:lnTo>
                      <a:pt x="0" y="138"/>
                    </a:lnTo>
                    <a:lnTo>
                      <a:pt x="92" y="36"/>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227" name="Freeform 672"/>
              <p:cNvSpPr/>
              <p:nvPr/>
            </p:nvSpPr>
            <p:spPr bwMode="auto">
              <a:xfrm>
                <a:off x="4558" y="2143"/>
                <a:ext cx="92" cy="138"/>
              </a:xfrm>
              <a:custGeom>
                <a:avLst/>
                <a:gdLst>
                  <a:gd name="T0" fmla="*/ 92 w 92"/>
                  <a:gd name="T1" fmla="*/ 0 h 138"/>
                  <a:gd name="T2" fmla="*/ 92 w 92"/>
                  <a:gd name="T3" fmla="*/ 0 h 138"/>
                  <a:gd name="T4" fmla="*/ 0 w 92"/>
                  <a:gd name="T5" fmla="*/ 94 h 138"/>
                  <a:gd name="T6" fmla="*/ 0 w 92"/>
                  <a:gd name="T7" fmla="*/ 138 h 138"/>
                  <a:gd name="T8" fmla="*/ 92 w 92"/>
                  <a:gd name="T9" fmla="*/ 36 h 138"/>
                  <a:gd name="T10" fmla="*/ 92 w 92"/>
                  <a:gd name="T11" fmla="*/ 0 h 138"/>
                </a:gdLst>
                <a:ahLst/>
                <a:cxnLst>
                  <a:cxn ang="0">
                    <a:pos x="T0" y="T1"/>
                  </a:cxn>
                  <a:cxn ang="0">
                    <a:pos x="T2" y="T3"/>
                  </a:cxn>
                  <a:cxn ang="0">
                    <a:pos x="T4" y="T5"/>
                  </a:cxn>
                  <a:cxn ang="0">
                    <a:pos x="T6" y="T7"/>
                  </a:cxn>
                  <a:cxn ang="0">
                    <a:pos x="T8" y="T9"/>
                  </a:cxn>
                  <a:cxn ang="0">
                    <a:pos x="T10" y="T11"/>
                  </a:cxn>
                </a:cxnLst>
                <a:rect l="0" t="0" r="r" b="b"/>
                <a:pathLst>
                  <a:path w="92" h="138">
                    <a:moveTo>
                      <a:pt x="92" y="0"/>
                    </a:moveTo>
                    <a:lnTo>
                      <a:pt x="92" y="0"/>
                    </a:lnTo>
                    <a:lnTo>
                      <a:pt x="0" y="94"/>
                    </a:lnTo>
                    <a:lnTo>
                      <a:pt x="0" y="138"/>
                    </a:lnTo>
                    <a:lnTo>
                      <a:pt x="92" y="36"/>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228" name="Freeform 673"/>
              <p:cNvSpPr/>
              <p:nvPr/>
            </p:nvSpPr>
            <p:spPr bwMode="auto">
              <a:xfrm>
                <a:off x="4674" y="2073"/>
                <a:ext cx="44" cy="80"/>
              </a:xfrm>
              <a:custGeom>
                <a:avLst/>
                <a:gdLst>
                  <a:gd name="T0" fmla="*/ 44 w 44"/>
                  <a:gd name="T1" fmla="*/ 0 h 80"/>
                  <a:gd name="T2" fmla="*/ 0 w 44"/>
                  <a:gd name="T3" fmla="*/ 46 h 80"/>
                  <a:gd name="T4" fmla="*/ 0 w 44"/>
                  <a:gd name="T5" fmla="*/ 80 h 80"/>
                  <a:gd name="T6" fmla="*/ 44 w 44"/>
                  <a:gd name="T7" fmla="*/ 30 h 80"/>
                  <a:gd name="T8" fmla="*/ 44 w 44"/>
                  <a:gd name="T9" fmla="*/ 0 h 80"/>
                </a:gdLst>
                <a:ahLst/>
                <a:cxnLst>
                  <a:cxn ang="0">
                    <a:pos x="T0" y="T1"/>
                  </a:cxn>
                  <a:cxn ang="0">
                    <a:pos x="T2" y="T3"/>
                  </a:cxn>
                  <a:cxn ang="0">
                    <a:pos x="T4" y="T5"/>
                  </a:cxn>
                  <a:cxn ang="0">
                    <a:pos x="T6" y="T7"/>
                  </a:cxn>
                  <a:cxn ang="0">
                    <a:pos x="T8" y="T9"/>
                  </a:cxn>
                </a:cxnLst>
                <a:rect l="0" t="0" r="r" b="b"/>
                <a:pathLst>
                  <a:path w="44" h="80">
                    <a:moveTo>
                      <a:pt x="44" y="0"/>
                    </a:moveTo>
                    <a:lnTo>
                      <a:pt x="0" y="46"/>
                    </a:lnTo>
                    <a:lnTo>
                      <a:pt x="0" y="80"/>
                    </a:lnTo>
                    <a:lnTo>
                      <a:pt x="44" y="30"/>
                    </a:lnTo>
                    <a:lnTo>
                      <a:pt x="44" y="0"/>
                    </a:lnTo>
                    <a:close/>
                  </a:path>
                </a:pathLst>
              </a:custGeom>
              <a:grpFill/>
              <a:ln>
                <a:noFill/>
              </a:ln>
            </p:spPr>
            <p:txBody>
              <a:bodyPr vert="horz" wrap="square" lIns="91440" tIns="45720" rIns="91440" bIns="45720" numCol="1" anchor="t" anchorCtr="0" compatLnSpc="1"/>
              <a:lstStyle/>
              <a:p>
                <a:endParaRPr lang="zh-CN" altLang="en-US"/>
              </a:p>
            </p:txBody>
          </p:sp>
          <p:sp>
            <p:nvSpPr>
              <p:cNvPr id="1229" name="Freeform 674"/>
              <p:cNvSpPr/>
              <p:nvPr/>
            </p:nvSpPr>
            <p:spPr bwMode="auto">
              <a:xfrm>
                <a:off x="4674" y="2073"/>
                <a:ext cx="44" cy="80"/>
              </a:xfrm>
              <a:custGeom>
                <a:avLst/>
                <a:gdLst>
                  <a:gd name="T0" fmla="*/ 44 w 44"/>
                  <a:gd name="T1" fmla="*/ 0 h 80"/>
                  <a:gd name="T2" fmla="*/ 0 w 44"/>
                  <a:gd name="T3" fmla="*/ 46 h 80"/>
                  <a:gd name="T4" fmla="*/ 0 w 44"/>
                  <a:gd name="T5" fmla="*/ 80 h 80"/>
                  <a:gd name="T6" fmla="*/ 44 w 44"/>
                  <a:gd name="T7" fmla="*/ 30 h 80"/>
                  <a:gd name="T8" fmla="*/ 44 w 44"/>
                  <a:gd name="T9" fmla="*/ 0 h 80"/>
                </a:gdLst>
                <a:ahLst/>
                <a:cxnLst>
                  <a:cxn ang="0">
                    <a:pos x="T0" y="T1"/>
                  </a:cxn>
                  <a:cxn ang="0">
                    <a:pos x="T2" y="T3"/>
                  </a:cxn>
                  <a:cxn ang="0">
                    <a:pos x="T4" y="T5"/>
                  </a:cxn>
                  <a:cxn ang="0">
                    <a:pos x="T6" y="T7"/>
                  </a:cxn>
                  <a:cxn ang="0">
                    <a:pos x="T8" y="T9"/>
                  </a:cxn>
                </a:cxnLst>
                <a:rect l="0" t="0" r="r" b="b"/>
                <a:pathLst>
                  <a:path w="44" h="80">
                    <a:moveTo>
                      <a:pt x="44" y="0"/>
                    </a:moveTo>
                    <a:lnTo>
                      <a:pt x="0" y="46"/>
                    </a:lnTo>
                    <a:lnTo>
                      <a:pt x="0" y="80"/>
                    </a:lnTo>
                    <a:lnTo>
                      <a:pt x="44" y="30"/>
                    </a:lnTo>
                    <a:lnTo>
                      <a:pt x="44" y="0"/>
                    </a:lnTo>
                  </a:path>
                </a:pathLst>
              </a:custGeom>
              <a:grpFill/>
              <a:ln>
                <a:noFill/>
              </a:ln>
            </p:spPr>
            <p:txBody>
              <a:bodyPr vert="horz" wrap="square" lIns="91440" tIns="45720" rIns="91440" bIns="45720" numCol="1" anchor="t" anchorCtr="0" compatLnSpc="1"/>
              <a:lstStyle/>
              <a:p>
                <a:endParaRPr lang="zh-CN" altLang="en-US"/>
              </a:p>
            </p:txBody>
          </p:sp>
          <p:sp>
            <p:nvSpPr>
              <p:cNvPr id="1230" name="Freeform 675"/>
              <p:cNvSpPr/>
              <p:nvPr/>
            </p:nvSpPr>
            <p:spPr bwMode="auto">
              <a:xfrm>
                <a:off x="4754" y="2029"/>
                <a:ext cx="8" cy="34"/>
              </a:xfrm>
              <a:custGeom>
                <a:avLst/>
                <a:gdLst>
                  <a:gd name="T0" fmla="*/ 8 w 8"/>
                  <a:gd name="T1" fmla="*/ 0 h 34"/>
                  <a:gd name="T2" fmla="*/ 8 w 8"/>
                  <a:gd name="T3" fmla="*/ 0 h 34"/>
                  <a:gd name="T4" fmla="*/ 0 w 8"/>
                  <a:gd name="T5" fmla="*/ 8 h 34"/>
                  <a:gd name="T6" fmla="*/ 0 w 8"/>
                  <a:gd name="T7" fmla="*/ 34 h 34"/>
                  <a:gd name="T8" fmla="*/ 8 w 8"/>
                  <a:gd name="T9" fmla="*/ 26 h 34"/>
                  <a:gd name="T10" fmla="*/ 8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8" y="0"/>
                    </a:moveTo>
                    <a:lnTo>
                      <a:pt x="8" y="0"/>
                    </a:lnTo>
                    <a:lnTo>
                      <a:pt x="0" y="8"/>
                    </a:lnTo>
                    <a:lnTo>
                      <a:pt x="0" y="34"/>
                    </a:lnTo>
                    <a:lnTo>
                      <a:pt x="8" y="26"/>
                    </a:lnTo>
                    <a:lnTo>
                      <a:pt x="8" y="0"/>
                    </a:lnTo>
                    <a:close/>
                  </a:path>
                </a:pathLst>
              </a:custGeom>
              <a:grpFill/>
              <a:ln>
                <a:noFill/>
              </a:ln>
            </p:spPr>
            <p:txBody>
              <a:bodyPr vert="horz" wrap="square" lIns="91440" tIns="45720" rIns="91440" bIns="45720" numCol="1" anchor="t" anchorCtr="0" compatLnSpc="1"/>
              <a:lstStyle/>
              <a:p>
                <a:endParaRPr lang="zh-CN" altLang="en-US"/>
              </a:p>
            </p:txBody>
          </p:sp>
          <p:sp>
            <p:nvSpPr>
              <p:cNvPr id="1231" name="Freeform 676"/>
              <p:cNvSpPr/>
              <p:nvPr/>
            </p:nvSpPr>
            <p:spPr bwMode="auto">
              <a:xfrm>
                <a:off x="4754" y="2029"/>
                <a:ext cx="8" cy="34"/>
              </a:xfrm>
              <a:custGeom>
                <a:avLst/>
                <a:gdLst>
                  <a:gd name="T0" fmla="*/ 8 w 8"/>
                  <a:gd name="T1" fmla="*/ 0 h 34"/>
                  <a:gd name="T2" fmla="*/ 8 w 8"/>
                  <a:gd name="T3" fmla="*/ 0 h 34"/>
                  <a:gd name="T4" fmla="*/ 0 w 8"/>
                  <a:gd name="T5" fmla="*/ 8 h 34"/>
                  <a:gd name="T6" fmla="*/ 0 w 8"/>
                  <a:gd name="T7" fmla="*/ 34 h 34"/>
                  <a:gd name="T8" fmla="*/ 8 w 8"/>
                  <a:gd name="T9" fmla="*/ 26 h 34"/>
                  <a:gd name="T10" fmla="*/ 8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8" y="0"/>
                    </a:moveTo>
                    <a:lnTo>
                      <a:pt x="8" y="0"/>
                    </a:lnTo>
                    <a:lnTo>
                      <a:pt x="0" y="8"/>
                    </a:lnTo>
                    <a:lnTo>
                      <a:pt x="0" y="34"/>
                    </a:lnTo>
                    <a:lnTo>
                      <a:pt x="8" y="26"/>
                    </a:lnTo>
                    <a:lnTo>
                      <a:pt x="8" y="0"/>
                    </a:lnTo>
                  </a:path>
                </a:pathLst>
              </a:custGeom>
              <a:grpFill/>
              <a:ln>
                <a:noFill/>
              </a:ln>
            </p:spPr>
            <p:txBody>
              <a:bodyPr vert="horz" wrap="square" lIns="91440" tIns="45720" rIns="91440" bIns="45720" numCol="1" anchor="t" anchorCtr="0" compatLnSpc="1"/>
              <a:lstStyle/>
              <a:p>
                <a:endParaRPr lang="zh-CN" altLang="en-US"/>
              </a:p>
            </p:txBody>
          </p:sp>
          <p:sp>
            <p:nvSpPr>
              <p:cNvPr id="1232" name="Freeform 677"/>
              <p:cNvSpPr/>
              <p:nvPr/>
            </p:nvSpPr>
            <p:spPr bwMode="auto">
              <a:xfrm>
                <a:off x="4564" y="2267"/>
                <a:ext cx="36" cy="84"/>
              </a:xfrm>
              <a:custGeom>
                <a:avLst/>
                <a:gdLst>
                  <a:gd name="T0" fmla="*/ 36 w 36"/>
                  <a:gd name="T1" fmla="*/ 0 h 84"/>
                  <a:gd name="T2" fmla="*/ 36 w 36"/>
                  <a:gd name="T3" fmla="*/ 0 h 84"/>
                  <a:gd name="T4" fmla="*/ 0 w 36"/>
                  <a:gd name="T5" fmla="*/ 40 h 84"/>
                  <a:gd name="T6" fmla="*/ 0 w 36"/>
                  <a:gd name="T7" fmla="*/ 84 h 84"/>
                  <a:gd name="T8" fmla="*/ 0 w 36"/>
                  <a:gd name="T9" fmla="*/ 84 h 84"/>
                  <a:gd name="T10" fmla="*/ 36 w 36"/>
                  <a:gd name="T11" fmla="*/ 42 h 84"/>
                  <a:gd name="T12" fmla="*/ 36 w 36"/>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6" h="84">
                    <a:moveTo>
                      <a:pt x="36" y="0"/>
                    </a:moveTo>
                    <a:lnTo>
                      <a:pt x="36" y="0"/>
                    </a:lnTo>
                    <a:lnTo>
                      <a:pt x="0" y="40"/>
                    </a:lnTo>
                    <a:lnTo>
                      <a:pt x="0" y="84"/>
                    </a:lnTo>
                    <a:lnTo>
                      <a:pt x="0" y="84"/>
                    </a:lnTo>
                    <a:lnTo>
                      <a:pt x="36" y="4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233" name="Freeform 678"/>
              <p:cNvSpPr/>
              <p:nvPr/>
            </p:nvSpPr>
            <p:spPr bwMode="auto">
              <a:xfrm>
                <a:off x="4564" y="2267"/>
                <a:ext cx="36" cy="84"/>
              </a:xfrm>
              <a:custGeom>
                <a:avLst/>
                <a:gdLst>
                  <a:gd name="T0" fmla="*/ 36 w 36"/>
                  <a:gd name="T1" fmla="*/ 0 h 84"/>
                  <a:gd name="T2" fmla="*/ 36 w 36"/>
                  <a:gd name="T3" fmla="*/ 0 h 84"/>
                  <a:gd name="T4" fmla="*/ 0 w 36"/>
                  <a:gd name="T5" fmla="*/ 40 h 84"/>
                  <a:gd name="T6" fmla="*/ 0 w 36"/>
                  <a:gd name="T7" fmla="*/ 84 h 84"/>
                  <a:gd name="T8" fmla="*/ 0 w 36"/>
                  <a:gd name="T9" fmla="*/ 84 h 84"/>
                  <a:gd name="T10" fmla="*/ 36 w 36"/>
                  <a:gd name="T11" fmla="*/ 42 h 84"/>
                  <a:gd name="T12" fmla="*/ 36 w 36"/>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6" h="84">
                    <a:moveTo>
                      <a:pt x="36" y="0"/>
                    </a:moveTo>
                    <a:lnTo>
                      <a:pt x="36" y="0"/>
                    </a:lnTo>
                    <a:lnTo>
                      <a:pt x="0" y="40"/>
                    </a:lnTo>
                    <a:lnTo>
                      <a:pt x="0" y="84"/>
                    </a:lnTo>
                    <a:lnTo>
                      <a:pt x="0" y="84"/>
                    </a:lnTo>
                    <a:lnTo>
                      <a:pt x="36" y="42"/>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234" name="Freeform 679"/>
              <p:cNvSpPr/>
              <p:nvPr/>
            </p:nvSpPr>
            <p:spPr bwMode="auto">
              <a:xfrm>
                <a:off x="4624" y="2093"/>
                <a:ext cx="138" cy="188"/>
              </a:xfrm>
              <a:custGeom>
                <a:avLst/>
                <a:gdLst>
                  <a:gd name="T0" fmla="*/ 138 w 138"/>
                  <a:gd name="T1" fmla="*/ 0 h 188"/>
                  <a:gd name="T2" fmla="*/ 138 w 138"/>
                  <a:gd name="T3" fmla="*/ 0 h 188"/>
                  <a:gd name="T4" fmla="*/ 0 w 138"/>
                  <a:gd name="T5" fmla="*/ 148 h 188"/>
                  <a:gd name="T6" fmla="*/ 0 w 138"/>
                  <a:gd name="T7" fmla="*/ 188 h 188"/>
                  <a:gd name="T8" fmla="*/ 138 w 138"/>
                  <a:gd name="T9" fmla="*/ 24 h 188"/>
                  <a:gd name="T10" fmla="*/ 138 w 138"/>
                  <a:gd name="T11" fmla="*/ 0 h 188"/>
                </a:gdLst>
                <a:ahLst/>
                <a:cxnLst>
                  <a:cxn ang="0">
                    <a:pos x="T0" y="T1"/>
                  </a:cxn>
                  <a:cxn ang="0">
                    <a:pos x="T2" y="T3"/>
                  </a:cxn>
                  <a:cxn ang="0">
                    <a:pos x="T4" y="T5"/>
                  </a:cxn>
                  <a:cxn ang="0">
                    <a:pos x="T6" y="T7"/>
                  </a:cxn>
                  <a:cxn ang="0">
                    <a:pos x="T8" y="T9"/>
                  </a:cxn>
                  <a:cxn ang="0">
                    <a:pos x="T10" y="T11"/>
                  </a:cxn>
                </a:cxnLst>
                <a:rect l="0" t="0" r="r" b="b"/>
                <a:pathLst>
                  <a:path w="138" h="188">
                    <a:moveTo>
                      <a:pt x="138" y="0"/>
                    </a:moveTo>
                    <a:lnTo>
                      <a:pt x="138" y="0"/>
                    </a:lnTo>
                    <a:lnTo>
                      <a:pt x="0" y="148"/>
                    </a:lnTo>
                    <a:lnTo>
                      <a:pt x="0" y="188"/>
                    </a:lnTo>
                    <a:lnTo>
                      <a:pt x="138" y="24"/>
                    </a:lnTo>
                    <a:lnTo>
                      <a:pt x="138" y="0"/>
                    </a:lnTo>
                    <a:close/>
                  </a:path>
                </a:pathLst>
              </a:custGeom>
              <a:grpFill/>
              <a:ln>
                <a:noFill/>
              </a:ln>
            </p:spPr>
            <p:txBody>
              <a:bodyPr vert="horz" wrap="square" lIns="91440" tIns="45720" rIns="91440" bIns="45720" numCol="1" anchor="t" anchorCtr="0" compatLnSpc="1"/>
              <a:lstStyle/>
              <a:p>
                <a:endParaRPr lang="zh-CN" altLang="en-US"/>
              </a:p>
            </p:txBody>
          </p:sp>
          <p:sp>
            <p:nvSpPr>
              <p:cNvPr id="1235" name="Freeform 680"/>
              <p:cNvSpPr/>
              <p:nvPr/>
            </p:nvSpPr>
            <p:spPr bwMode="auto">
              <a:xfrm>
                <a:off x="4624" y="2093"/>
                <a:ext cx="138" cy="188"/>
              </a:xfrm>
              <a:custGeom>
                <a:avLst/>
                <a:gdLst>
                  <a:gd name="T0" fmla="*/ 138 w 138"/>
                  <a:gd name="T1" fmla="*/ 0 h 188"/>
                  <a:gd name="T2" fmla="*/ 138 w 138"/>
                  <a:gd name="T3" fmla="*/ 0 h 188"/>
                  <a:gd name="T4" fmla="*/ 0 w 138"/>
                  <a:gd name="T5" fmla="*/ 148 h 188"/>
                  <a:gd name="T6" fmla="*/ 0 w 138"/>
                  <a:gd name="T7" fmla="*/ 188 h 188"/>
                  <a:gd name="T8" fmla="*/ 138 w 138"/>
                  <a:gd name="T9" fmla="*/ 24 h 188"/>
                  <a:gd name="T10" fmla="*/ 138 w 138"/>
                  <a:gd name="T11" fmla="*/ 0 h 188"/>
                </a:gdLst>
                <a:ahLst/>
                <a:cxnLst>
                  <a:cxn ang="0">
                    <a:pos x="T0" y="T1"/>
                  </a:cxn>
                  <a:cxn ang="0">
                    <a:pos x="T2" y="T3"/>
                  </a:cxn>
                  <a:cxn ang="0">
                    <a:pos x="T4" y="T5"/>
                  </a:cxn>
                  <a:cxn ang="0">
                    <a:pos x="T6" y="T7"/>
                  </a:cxn>
                  <a:cxn ang="0">
                    <a:pos x="T8" y="T9"/>
                  </a:cxn>
                  <a:cxn ang="0">
                    <a:pos x="T10" y="T11"/>
                  </a:cxn>
                </a:cxnLst>
                <a:rect l="0" t="0" r="r" b="b"/>
                <a:pathLst>
                  <a:path w="138" h="188">
                    <a:moveTo>
                      <a:pt x="138" y="0"/>
                    </a:moveTo>
                    <a:lnTo>
                      <a:pt x="138" y="0"/>
                    </a:lnTo>
                    <a:lnTo>
                      <a:pt x="0" y="148"/>
                    </a:lnTo>
                    <a:lnTo>
                      <a:pt x="0" y="188"/>
                    </a:lnTo>
                    <a:lnTo>
                      <a:pt x="138" y="24"/>
                    </a:lnTo>
                    <a:lnTo>
                      <a:pt x="138" y="0"/>
                    </a:lnTo>
                  </a:path>
                </a:pathLst>
              </a:custGeom>
              <a:grpFill/>
              <a:ln>
                <a:noFill/>
              </a:ln>
            </p:spPr>
            <p:txBody>
              <a:bodyPr vert="horz" wrap="square" lIns="91440" tIns="45720" rIns="91440" bIns="45720" numCol="1" anchor="t" anchorCtr="0" compatLnSpc="1"/>
              <a:lstStyle/>
              <a:p>
                <a:endParaRPr lang="zh-CN" altLang="en-US"/>
              </a:p>
            </p:txBody>
          </p:sp>
          <p:sp>
            <p:nvSpPr>
              <p:cNvPr id="1236" name="Freeform 681"/>
              <p:cNvSpPr/>
              <p:nvPr/>
            </p:nvSpPr>
            <p:spPr bwMode="auto">
              <a:xfrm>
                <a:off x="4678" y="2159"/>
                <a:ext cx="84" cy="128"/>
              </a:xfrm>
              <a:custGeom>
                <a:avLst/>
                <a:gdLst>
                  <a:gd name="T0" fmla="*/ 84 w 84"/>
                  <a:gd name="T1" fmla="*/ 0 h 128"/>
                  <a:gd name="T2" fmla="*/ 84 w 84"/>
                  <a:gd name="T3" fmla="*/ 0 h 128"/>
                  <a:gd name="T4" fmla="*/ 0 w 84"/>
                  <a:gd name="T5" fmla="*/ 94 h 128"/>
                  <a:gd name="T6" fmla="*/ 0 w 84"/>
                  <a:gd name="T7" fmla="*/ 128 h 128"/>
                  <a:gd name="T8" fmla="*/ 84 w 84"/>
                  <a:gd name="T9" fmla="*/ 26 h 128"/>
                  <a:gd name="T10" fmla="*/ 84 w 84"/>
                  <a:gd name="T11" fmla="*/ 0 h 128"/>
                </a:gdLst>
                <a:ahLst/>
                <a:cxnLst>
                  <a:cxn ang="0">
                    <a:pos x="T0" y="T1"/>
                  </a:cxn>
                  <a:cxn ang="0">
                    <a:pos x="T2" y="T3"/>
                  </a:cxn>
                  <a:cxn ang="0">
                    <a:pos x="T4" y="T5"/>
                  </a:cxn>
                  <a:cxn ang="0">
                    <a:pos x="T6" y="T7"/>
                  </a:cxn>
                  <a:cxn ang="0">
                    <a:pos x="T8" y="T9"/>
                  </a:cxn>
                  <a:cxn ang="0">
                    <a:pos x="T10" y="T11"/>
                  </a:cxn>
                </a:cxnLst>
                <a:rect l="0" t="0" r="r" b="b"/>
                <a:pathLst>
                  <a:path w="84" h="128">
                    <a:moveTo>
                      <a:pt x="84" y="0"/>
                    </a:moveTo>
                    <a:lnTo>
                      <a:pt x="84" y="0"/>
                    </a:lnTo>
                    <a:lnTo>
                      <a:pt x="0" y="94"/>
                    </a:lnTo>
                    <a:lnTo>
                      <a:pt x="0" y="128"/>
                    </a:lnTo>
                    <a:lnTo>
                      <a:pt x="84" y="26"/>
                    </a:lnTo>
                    <a:lnTo>
                      <a:pt x="84" y="0"/>
                    </a:lnTo>
                    <a:close/>
                  </a:path>
                </a:pathLst>
              </a:custGeom>
              <a:grpFill/>
              <a:ln>
                <a:noFill/>
              </a:ln>
            </p:spPr>
            <p:txBody>
              <a:bodyPr vert="horz" wrap="square" lIns="91440" tIns="45720" rIns="91440" bIns="45720" numCol="1" anchor="t" anchorCtr="0" compatLnSpc="1"/>
              <a:lstStyle/>
              <a:p>
                <a:endParaRPr lang="zh-CN" altLang="en-US"/>
              </a:p>
            </p:txBody>
          </p:sp>
          <p:sp>
            <p:nvSpPr>
              <p:cNvPr id="1237" name="Freeform 682"/>
              <p:cNvSpPr/>
              <p:nvPr/>
            </p:nvSpPr>
            <p:spPr bwMode="auto">
              <a:xfrm>
                <a:off x="4678" y="2159"/>
                <a:ext cx="84" cy="128"/>
              </a:xfrm>
              <a:custGeom>
                <a:avLst/>
                <a:gdLst>
                  <a:gd name="T0" fmla="*/ 84 w 84"/>
                  <a:gd name="T1" fmla="*/ 0 h 128"/>
                  <a:gd name="T2" fmla="*/ 84 w 84"/>
                  <a:gd name="T3" fmla="*/ 0 h 128"/>
                  <a:gd name="T4" fmla="*/ 0 w 84"/>
                  <a:gd name="T5" fmla="*/ 94 h 128"/>
                  <a:gd name="T6" fmla="*/ 0 w 84"/>
                  <a:gd name="T7" fmla="*/ 128 h 128"/>
                  <a:gd name="T8" fmla="*/ 84 w 84"/>
                  <a:gd name="T9" fmla="*/ 26 h 128"/>
                  <a:gd name="T10" fmla="*/ 84 w 84"/>
                  <a:gd name="T11" fmla="*/ 0 h 128"/>
                </a:gdLst>
                <a:ahLst/>
                <a:cxnLst>
                  <a:cxn ang="0">
                    <a:pos x="T0" y="T1"/>
                  </a:cxn>
                  <a:cxn ang="0">
                    <a:pos x="T2" y="T3"/>
                  </a:cxn>
                  <a:cxn ang="0">
                    <a:pos x="T4" y="T5"/>
                  </a:cxn>
                  <a:cxn ang="0">
                    <a:pos x="T6" y="T7"/>
                  </a:cxn>
                  <a:cxn ang="0">
                    <a:pos x="T8" y="T9"/>
                  </a:cxn>
                  <a:cxn ang="0">
                    <a:pos x="T10" y="T11"/>
                  </a:cxn>
                </a:cxnLst>
                <a:rect l="0" t="0" r="r" b="b"/>
                <a:pathLst>
                  <a:path w="84" h="128">
                    <a:moveTo>
                      <a:pt x="84" y="0"/>
                    </a:moveTo>
                    <a:lnTo>
                      <a:pt x="84" y="0"/>
                    </a:lnTo>
                    <a:lnTo>
                      <a:pt x="0" y="94"/>
                    </a:lnTo>
                    <a:lnTo>
                      <a:pt x="0" y="128"/>
                    </a:lnTo>
                    <a:lnTo>
                      <a:pt x="84" y="26"/>
                    </a:lnTo>
                    <a:lnTo>
                      <a:pt x="84" y="0"/>
                    </a:lnTo>
                  </a:path>
                </a:pathLst>
              </a:custGeom>
              <a:grpFill/>
              <a:ln>
                <a:noFill/>
              </a:ln>
            </p:spPr>
            <p:txBody>
              <a:bodyPr vert="horz" wrap="square" lIns="91440" tIns="45720" rIns="91440" bIns="45720" numCol="1" anchor="t" anchorCtr="0" compatLnSpc="1"/>
              <a:lstStyle/>
              <a:p>
                <a:endParaRPr lang="zh-CN" altLang="en-US"/>
              </a:p>
            </p:txBody>
          </p:sp>
          <p:sp>
            <p:nvSpPr>
              <p:cNvPr id="1238" name="Rectangle 683"/>
              <p:cNvSpPr>
                <a:spLocks noChangeArrowheads="1"/>
              </p:cNvSpPr>
              <p:nvPr/>
            </p:nvSpPr>
            <p:spPr bwMode="auto">
              <a:xfrm>
                <a:off x="4682" y="1332"/>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239" name="Freeform 684"/>
              <p:cNvSpPr/>
              <p:nvPr/>
            </p:nvSpPr>
            <p:spPr bwMode="auto">
              <a:xfrm>
                <a:off x="4682" y="133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240" name="Freeform 685"/>
              <p:cNvSpPr/>
              <p:nvPr/>
            </p:nvSpPr>
            <p:spPr bwMode="auto">
              <a:xfrm>
                <a:off x="4682" y="1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241" name="Freeform 686"/>
              <p:cNvSpPr/>
              <p:nvPr/>
            </p:nvSpPr>
            <p:spPr bwMode="auto">
              <a:xfrm>
                <a:off x="4682" y="1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242" name="Rectangle 687"/>
              <p:cNvSpPr>
                <a:spLocks noChangeArrowheads="1"/>
              </p:cNvSpPr>
              <p:nvPr/>
            </p:nvSpPr>
            <p:spPr bwMode="auto">
              <a:xfrm>
                <a:off x="5550"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3" name="Rectangle 688"/>
              <p:cNvSpPr>
                <a:spLocks noChangeArrowheads="1"/>
              </p:cNvSpPr>
              <p:nvPr/>
            </p:nvSpPr>
            <p:spPr bwMode="auto">
              <a:xfrm>
                <a:off x="557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4" name="Rectangle 689"/>
              <p:cNvSpPr>
                <a:spLocks noChangeArrowheads="1"/>
              </p:cNvSpPr>
              <p:nvPr/>
            </p:nvSpPr>
            <p:spPr bwMode="auto">
              <a:xfrm>
                <a:off x="559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5" name="Rectangle 690"/>
              <p:cNvSpPr>
                <a:spLocks noChangeArrowheads="1"/>
              </p:cNvSpPr>
              <p:nvPr/>
            </p:nvSpPr>
            <p:spPr bwMode="auto">
              <a:xfrm>
                <a:off x="5550" y="17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6" name="Rectangle 691"/>
              <p:cNvSpPr>
                <a:spLocks noChangeArrowheads="1"/>
              </p:cNvSpPr>
              <p:nvPr/>
            </p:nvSpPr>
            <p:spPr bwMode="auto">
              <a:xfrm>
                <a:off x="5570" y="1710"/>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7" name="Rectangle 692"/>
              <p:cNvSpPr>
                <a:spLocks noChangeArrowheads="1"/>
              </p:cNvSpPr>
              <p:nvPr/>
            </p:nvSpPr>
            <p:spPr bwMode="auto">
              <a:xfrm>
                <a:off x="5550" y="1768"/>
                <a:ext cx="206" cy="30"/>
              </a:xfrm>
              <a:prstGeom prst="rect">
                <a:avLst/>
              </a:prstGeom>
              <a:grpFill/>
              <a:ln>
                <a:noFill/>
              </a:ln>
            </p:spPr>
            <p:txBody>
              <a:bodyPr vert="horz" wrap="square" lIns="91440" tIns="45720" rIns="91440" bIns="45720" numCol="1" anchor="t" anchorCtr="0" compatLnSpc="1"/>
              <a:lstStyle/>
              <a:p>
                <a:endParaRPr lang="zh-CN" altLang="en-US"/>
              </a:p>
            </p:txBody>
          </p:sp>
          <p:sp>
            <p:nvSpPr>
              <p:cNvPr id="1248" name="Rectangle 693"/>
              <p:cNvSpPr>
                <a:spLocks noChangeArrowheads="1"/>
              </p:cNvSpPr>
              <p:nvPr/>
            </p:nvSpPr>
            <p:spPr bwMode="auto">
              <a:xfrm>
                <a:off x="5550"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49" name="Rectangle 694"/>
              <p:cNvSpPr>
                <a:spLocks noChangeArrowheads="1"/>
              </p:cNvSpPr>
              <p:nvPr/>
            </p:nvSpPr>
            <p:spPr bwMode="auto">
              <a:xfrm>
                <a:off x="5570" y="1824"/>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50" name="Rectangle 695"/>
              <p:cNvSpPr>
                <a:spLocks noChangeArrowheads="1"/>
              </p:cNvSpPr>
              <p:nvPr/>
            </p:nvSpPr>
            <p:spPr bwMode="auto">
              <a:xfrm>
                <a:off x="5614" y="1824"/>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1251" name="Rectangle 696"/>
              <p:cNvSpPr>
                <a:spLocks noChangeArrowheads="1"/>
              </p:cNvSpPr>
              <p:nvPr/>
            </p:nvSpPr>
            <p:spPr bwMode="auto">
              <a:xfrm>
                <a:off x="5550" y="1936"/>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52" name="Rectangle 697"/>
              <p:cNvSpPr>
                <a:spLocks noChangeArrowheads="1"/>
              </p:cNvSpPr>
              <p:nvPr/>
            </p:nvSpPr>
            <p:spPr bwMode="auto">
              <a:xfrm>
                <a:off x="5592" y="1936"/>
                <a:ext cx="100" cy="33"/>
              </a:xfrm>
              <a:prstGeom prst="rect">
                <a:avLst/>
              </a:prstGeom>
              <a:grpFill/>
              <a:ln>
                <a:noFill/>
              </a:ln>
            </p:spPr>
            <p:txBody>
              <a:bodyPr vert="horz" wrap="square" lIns="91440" tIns="45720" rIns="91440" bIns="45720" numCol="1" anchor="t" anchorCtr="0" compatLnSpc="1"/>
              <a:lstStyle/>
              <a:p>
                <a:endParaRPr lang="zh-CN" altLang="en-US"/>
              </a:p>
            </p:txBody>
          </p:sp>
          <p:sp>
            <p:nvSpPr>
              <p:cNvPr id="1253" name="Rectangle 698"/>
              <p:cNvSpPr>
                <a:spLocks noChangeArrowheads="1"/>
              </p:cNvSpPr>
              <p:nvPr/>
            </p:nvSpPr>
            <p:spPr bwMode="auto">
              <a:xfrm>
                <a:off x="5656" y="1993"/>
                <a:ext cx="3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4" name="Rectangle 699"/>
              <p:cNvSpPr>
                <a:spLocks noChangeArrowheads="1"/>
              </p:cNvSpPr>
              <p:nvPr/>
            </p:nvSpPr>
            <p:spPr bwMode="auto">
              <a:xfrm>
                <a:off x="5550"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5" name="Rectangle 700"/>
              <p:cNvSpPr>
                <a:spLocks noChangeArrowheads="1"/>
              </p:cNvSpPr>
              <p:nvPr/>
            </p:nvSpPr>
            <p:spPr bwMode="auto">
              <a:xfrm>
                <a:off x="5592" y="2049"/>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6" name="Rectangle 701"/>
              <p:cNvSpPr>
                <a:spLocks noChangeArrowheads="1"/>
              </p:cNvSpPr>
              <p:nvPr/>
            </p:nvSpPr>
            <p:spPr bwMode="auto">
              <a:xfrm>
                <a:off x="5570" y="21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7" name="Rectangle 702"/>
              <p:cNvSpPr>
                <a:spLocks noChangeArrowheads="1"/>
              </p:cNvSpPr>
              <p:nvPr/>
            </p:nvSpPr>
            <p:spPr bwMode="auto">
              <a:xfrm>
                <a:off x="5614" y="2161"/>
                <a:ext cx="20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8" name="Rectangle 703"/>
              <p:cNvSpPr>
                <a:spLocks noChangeArrowheads="1"/>
              </p:cNvSpPr>
              <p:nvPr/>
            </p:nvSpPr>
            <p:spPr bwMode="auto">
              <a:xfrm>
                <a:off x="5550" y="232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9" name="Rectangle 704"/>
              <p:cNvSpPr>
                <a:spLocks noChangeArrowheads="1"/>
              </p:cNvSpPr>
              <p:nvPr/>
            </p:nvSpPr>
            <p:spPr bwMode="auto">
              <a:xfrm>
                <a:off x="5592" y="2329"/>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0" name="Rectangle 705"/>
              <p:cNvSpPr>
                <a:spLocks noChangeArrowheads="1"/>
              </p:cNvSpPr>
              <p:nvPr/>
            </p:nvSpPr>
            <p:spPr bwMode="auto">
              <a:xfrm>
                <a:off x="5656" y="2329"/>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1" name="Rectangle 706"/>
              <p:cNvSpPr>
                <a:spLocks noChangeArrowheads="1"/>
              </p:cNvSpPr>
              <p:nvPr/>
            </p:nvSpPr>
            <p:spPr bwMode="auto">
              <a:xfrm>
                <a:off x="5570"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2" name="Rectangle 707"/>
              <p:cNvSpPr>
                <a:spLocks noChangeArrowheads="1"/>
              </p:cNvSpPr>
              <p:nvPr/>
            </p:nvSpPr>
            <p:spPr bwMode="auto">
              <a:xfrm>
                <a:off x="5570" y="244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3" name="Rectangle 708"/>
              <p:cNvSpPr>
                <a:spLocks noChangeArrowheads="1"/>
              </p:cNvSpPr>
              <p:nvPr/>
            </p:nvSpPr>
            <p:spPr bwMode="auto">
              <a:xfrm>
                <a:off x="5550" y="2499"/>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4" name="Rectangle 709"/>
              <p:cNvSpPr>
                <a:spLocks noChangeArrowheads="1"/>
              </p:cNvSpPr>
              <p:nvPr/>
            </p:nvSpPr>
            <p:spPr bwMode="auto">
              <a:xfrm>
                <a:off x="5592" y="2499"/>
                <a:ext cx="100"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5" name="Rectangle 710"/>
              <p:cNvSpPr>
                <a:spLocks noChangeArrowheads="1"/>
              </p:cNvSpPr>
              <p:nvPr/>
            </p:nvSpPr>
            <p:spPr bwMode="auto">
              <a:xfrm>
                <a:off x="5550" y="2555"/>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6" name="Rectangle 711"/>
              <p:cNvSpPr>
                <a:spLocks noChangeArrowheads="1"/>
              </p:cNvSpPr>
              <p:nvPr/>
            </p:nvSpPr>
            <p:spPr bwMode="auto">
              <a:xfrm>
                <a:off x="5592"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7" name="Rectangle 712"/>
              <p:cNvSpPr>
                <a:spLocks noChangeArrowheads="1"/>
              </p:cNvSpPr>
              <p:nvPr/>
            </p:nvSpPr>
            <p:spPr bwMode="auto">
              <a:xfrm>
                <a:off x="5636"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8" name="Rectangle 713"/>
              <p:cNvSpPr>
                <a:spLocks noChangeArrowheads="1"/>
              </p:cNvSpPr>
              <p:nvPr/>
            </p:nvSpPr>
            <p:spPr bwMode="auto">
              <a:xfrm>
                <a:off x="5656" y="2611"/>
                <a:ext cx="14"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9" name="Rectangle 714"/>
              <p:cNvSpPr>
                <a:spLocks noChangeArrowheads="1"/>
              </p:cNvSpPr>
              <p:nvPr/>
            </p:nvSpPr>
            <p:spPr bwMode="auto">
              <a:xfrm>
                <a:off x="5550" y="272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0" name="Rectangle 715"/>
              <p:cNvSpPr>
                <a:spLocks noChangeArrowheads="1"/>
              </p:cNvSpPr>
              <p:nvPr/>
            </p:nvSpPr>
            <p:spPr bwMode="auto">
              <a:xfrm>
                <a:off x="5592" y="2724"/>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1" name="Rectangle 716"/>
              <p:cNvSpPr>
                <a:spLocks noChangeArrowheads="1"/>
              </p:cNvSpPr>
              <p:nvPr/>
            </p:nvSpPr>
            <p:spPr bwMode="auto">
              <a:xfrm>
                <a:off x="5570" y="278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2" name="Rectangle 717"/>
              <p:cNvSpPr>
                <a:spLocks noChangeArrowheads="1"/>
              </p:cNvSpPr>
              <p:nvPr/>
            </p:nvSpPr>
            <p:spPr bwMode="auto">
              <a:xfrm>
                <a:off x="5614" y="2780"/>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3" name="Rectangle 718"/>
              <p:cNvSpPr>
                <a:spLocks noChangeArrowheads="1"/>
              </p:cNvSpPr>
              <p:nvPr/>
            </p:nvSpPr>
            <p:spPr bwMode="auto">
              <a:xfrm>
                <a:off x="5550"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4" name="Rectangle 719"/>
              <p:cNvSpPr>
                <a:spLocks noChangeArrowheads="1"/>
              </p:cNvSpPr>
              <p:nvPr/>
            </p:nvSpPr>
            <p:spPr bwMode="auto">
              <a:xfrm>
                <a:off x="5592"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5" name="Rectangle 720"/>
              <p:cNvSpPr>
                <a:spLocks noChangeArrowheads="1"/>
              </p:cNvSpPr>
              <p:nvPr/>
            </p:nvSpPr>
            <p:spPr bwMode="auto">
              <a:xfrm>
                <a:off x="5744"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6" name="Rectangle 721"/>
              <p:cNvSpPr>
                <a:spLocks noChangeArrowheads="1"/>
              </p:cNvSpPr>
              <p:nvPr/>
            </p:nvSpPr>
            <p:spPr bwMode="auto">
              <a:xfrm>
                <a:off x="576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7" name="Rectangle 722"/>
              <p:cNvSpPr>
                <a:spLocks noChangeArrowheads="1"/>
              </p:cNvSpPr>
              <p:nvPr/>
            </p:nvSpPr>
            <p:spPr bwMode="auto">
              <a:xfrm>
                <a:off x="5786"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8" name="Rectangle 723"/>
              <p:cNvSpPr>
                <a:spLocks noChangeArrowheads="1"/>
              </p:cNvSpPr>
              <p:nvPr/>
            </p:nvSpPr>
            <p:spPr bwMode="auto">
              <a:xfrm>
                <a:off x="5680" y="17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9" name="Rectangle 724"/>
              <p:cNvSpPr>
                <a:spLocks noChangeArrowheads="1"/>
              </p:cNvSpPr>
              <p:nvPr/>
            </p:nvSpPr>
            <p:spPr bwMode="auto">
              <a:xfrm>
                <a:off x="5722" y="1710"/>
                <a:ext cx="2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0" name="Rectangle 725"/>
              <p:cNvSpPr>
                <a:spLocks noChangeArrowheads="1"/>
              </p:cNvSpPr>
              <p:nvPr/>
            </p:nvSpPr>
            <p:spPr bwMode="auto">
              <a:xfrm>
                <a:off x="5680"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1" name="Rectangle 726"/>
              <p:cNvSpPr>
                <a:spLocks noChangeArrowheads="1"/>
              </p:cNvSpPr>
              <p:nvPr/>
            </p:nvSpPr>
            <p:spPr bwMode="auto">
              <a:xfrm>
                <a:off x="5786" y="18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2" name="Rectangle 727"/>
              <p:cNvSpPr>
                <a:spLocks noChangeArrowheads="1"/>
              </p:cNvSpPr>
              <p:nvPr/>
            </p:nvSpPr>
            <p:spPr bwMode="auto">
              <a:xfrm>
                <a:off x="5700" y="199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3" name="Rectangle 728"/>
              <p:cNvSpPr>
                <a:spLocks noChangeArrowheads="1"/>
              </p:cNvSpPr>
              <p:nvPr/>
            </p:nvSpPr>
            <p:spPr bwMode="auto">
              <a:xfrm>
                <a:off x="5786" y="2049"/>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4" name="Rectangle 729"/>
              <p:cNvSpPr>
                <a:spLocks noChangeArrowheads="1"/>
              </p:cNvSpPr>
              <p:nvPr/>
            </p:nvSpPr>
            <p:spPr bwMode="auto">
              <a:xfrm>
                <a:off x="5636" y="2273"/>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5" name="Rectangle 730"/>
              <p:cNvSpPr>
                <a:spLocks noChangeArrowheads="1"/>
              </p:cNvSpPr>
              <p:nvPr/>
            </p:nvSpPr>
            <p:spPr bwMode="auto">
              <a:xfrm>
                <a:off x="5744"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6" name="Rectangle 731"/>
              <p:cNvSpPr>
                <a:spLocks noChangeArrowheads="1"/>
              </p:cNvSpPr>
              <p:nvPr/>
            </p:nvSpPr>
            <p:spPr bwMode="auto">
              <a:xfrm>
                <a:off x="5786"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7" name="Rectangle 732"/>
              <p:cNvSpPr>
                <a:spLocks noChangeArrowheads="1"/>
              </p:cNvSpPr>
              <p:nvPr/>
            </p:nvSpPr>
            <p:spPr bwMode="auto">
              <a:xfrm>
                <a:off x="5656" y="2387"/>
                <a:ext cx="100"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8" name="Rectangle 733"/>
              <p:cNvSpPr>
                <a:spLocks noChangeArrowheads="1"/>
              </p:cNvSpPr>
              <p:nvPr/>
            </p:nvSpPr>
            <p:spPr bwMode="auto">
              <a:xfrm>
                <a:off x="5786"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9" name="Rectangle 734"/>
              <p:cNvSpPr>
                <a:spLocks noChangeArrowheads="1"/>
              </p:cNvSpPr>
              <p:nvPr/>
            </p:nvSpPr>
            <p:spPr bwMode="auto">
              <a:xfrm>
                <a:off x="5786" y="2499"/>
                <a:ext cx="15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90" name="Rectangle 735"/>
              <p:cNvSpPr>
                <a:spLocks noChangeArrowheads="1"/>
              </p:cNvSpPr>
              <p:nvPr/>
            </p:nvSpPr>
            <p:spPr bwMode="auto">
              <a:xfrm>
                <a:off x="5786" y="2611"/>
                <a:ext cx="14" cy="33"/>
              </a:xfrm>
              <a:prstGeom prst="rect">
                <a:avLst/>
              </a:prstGeom>
              <a:grpFill/>
              <a:ln>
                <a:noFill/>
              </a:ln>
            </p:spPr>
            <p:txBody>
              <a:bodyPr vert="horz" wrap="square" lIns="91440" tIns="45720" rIns="91440" bIns="45720" numCol="1" anchor="t" anchorCtr="0" compatLnSpc="1"/>
              <a:lstStyle/>
              <a:p>
                <a:endParaRPr lang="zh-CN" altLang="en-US"/>
              </a:p>
            </p:txBody>
          </p:sp>
          <p:sp>
            <p:nvSpPr>
              <p:cNvPr id="1291" name="Rectangle 736"/>
              <p:cNvSpPr>
                <a:spLocks noChangeArrowheads="1"/>
              </p:cNvSpPr>
              <p:nvPr/>
            </p:nvSpPr>
            <p:spPr bwMode="auto">
              <a:xfrm>
                <a:off x="5700" y="266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2" name="Rectangle 737"/>
              <p:cNvSpPr>
                <a:spLocks noChangeArrowheads="1"/>
              </p:cNvSpPr>
              <p:nvPr/>
            </p:nvSpPr>
            <p:spPr bwMode="auto">
              <a:xfrm>
                <a:off x="572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3" name="Rectangle 738"/>
              <p:cNvSpPr>
                <a:spLocks noChangeArrowheads="1"/>
              </p:cNvSpPr>
              <p:nvPr/>
            </p:nvSpPr>
            <p:spPr bwMode="auto">
              <a:xfrm>
                <a:off x="5786" y="2668"/>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4" name="Rectangle 739"/>
              <p:cNvSpPr>
                <a:spLocks noChangeArrowheads="1"/>
              </p:cNvSpPr>
              <p:nvPr/>
            </p:nvSpPr>
            <p:spPr bwMode="auto">
              <a:xfrm>
                <a:off x="5700" y="278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5" name="Rectangle 740"/>
              <p:cNvSpPr>
                <a:spLocks noChangeArrowheads="1"/>
              </p:cNvSpPr>
              <p:nvPr/>
            </p:nvSpPr>
            <p:spPr bwMode="auto">
              <a:xfrm>
                <a:off x="5592"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6" name="Rectangle 741"/>
              <p:cNvSpPr>
                <a:spLocks noChangeArrowheads="1"/>
              </p:cNvSpPr>
              <p:nvPr/>
            </p:nvSpPr>
            <p:spPr bwMode="auto">
              <a:xfrm>
                <a:off x="5722"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7" name="Rectangle 742"/>
              <p:cNvSpPr>
                <a:spLocks noChangeArrowheads="1"/>
              </p:cNvSpPr>
              <p:nvPr/>
            </p:nvSpPr>
            <p:spPr bwMode="auto">
              <a:xfrm>
                <a:off x="5550"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8" name="Rectangle 743"/>
              <p:cNvSpPr>
                <a:spLocks noChangeArrowheads="1"/>
              </p:cNvSpPr>
              <p:nvPr/>
            </p:nvSpPr>
            <p:spPr bwMode="auto">
              <a:xfrm>
                <a:off x="5636"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9" name="Rectangle 744"/>
              <p:cNvSpPr>
                <a:spLocks noChangeArrowheads="1"/>
              </p:cNvSpPr>
              <p:nvPr/>
            </p:nvSpPr>
            <p:spPr bwMode="auto">
              <a:xfrm>
                <a:off x="5658" y="2942"/>
                <a:ext cx="14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0" name="Rectangle 745"/>
              <p:cNvSpPr>
                <a:spLocks noChangeArrowheads="1"/>
              </p:cNvSpPr>
              <p:nvPr/>
            </p:nvSpPr>
            <p:spPr bwMode="auto">
              <a:xfrm>
                <a:off x="5656" y="299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1" name="Rectangle 746"/>
              <p:cNvSpPr>
                <a:spLocks noChangeArrowheads="1"/>
              </p:cNvSpPr>
              <p:nvPr/>
            </p:nvSpPr>
            <p:spPr bwMode="auto">
              <a:xfrm>
                <a:off x="5614"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2" name="Rectangle 747"/>
              <p:cNvSpPr>
                <a:spLocks noChangeArrowheads="1"/>
              </p:cNvSpPr>
              <p:nvPr/>
            </p:nvSpPr>
            <p:spPr bwMode="auto">
              <a:xfrm>
                <a:off x="5550"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3" name="Rectangle 748"/>
              <p:cNvSpPr>
                <a:spLocks noChangeArrowheads="1"/>
              </p:cNvSpPr>
              <p:nvPr/>
            </p:nvSpPr>
            <p:spPr bwMode="auto">
              <a:xfrm>
                <a:off x="5592"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4" name="Rectangle 749"/>
              <p:cNvSpPr>
                <a:spLocks noChangeArrowheads="1"/>
              </p:cNvSpPr>
              <p:nvPr/>
            </p:nvSpPr>
            <p:spPr bwMode="auto">
              <a:xfrm>
                <a:off x="5614"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5" name="Rectangle 750"/>
              <p:cNvSpPr>
                <a:spLocks noChangeArrowheads="1"/>
              </p:cNvSpPr>
              <p:nvPr/>
            </p:nvSpPr>
            <p:spPr bwMode="auto">
              <a:xfrm>
                <a:off x="5722"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6" name="Rectangle 751"/>
              <p:cNvSpPr>
                <a:spLocks noChangeArrowheads="1"/>
              </p:cNvSpPr>
              <p:nvPr/>
            </p:nvSpPr>
            <p:spPr bwMode="auto">
              <a:xfrm>
                <a:off x="5550"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7" name="Rectangle 752"/>
              <p:cNvSpPr>
                <a:spLocks noChangeArrowheads="1"/>
              </p:cNvSpPr>
              <p:nvPr/>
            </p:nvSpPr>
            <p:spPr bwMode="auto">
              <a:xfrm>
                <a:off x="5700" y="31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8" name="Rectangle 753"/>
              <p:cNvSpPr>
                <a:spLocks noChangeArrowheads="1"/>
              </p:cNvSpPr>
              <p:nvPr/>
            </p:nvSpPr>
            <p:spPr bwMode="auto">
              <a:xfrm>
                <a:off x="5614"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9" name="Rectangle 754"/>
              <p:cNvSpPr>
                <a:spLocks noChangeArrowheads="1"/>
              </p:cNvSpPr>
              <p:nvPr/>
            </p:nvSpPr>
            <p:spPr bwMode="auto">
              <a:xfrm>
                <a:off x="5680"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0" name="Rectangle 755"/>
              <p:cNvSpPr>
                <a:spLocks noChangeArrowheads="1"/>
              </p:cNvSpPr>
              <p:nvPr/>
            </p:nvSpPr>
            <p:spPr bwMode="auto">
              <a:xfrm>
                <a:off x="5550"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311" name="Rectangle 756"/>
              <p:cNvSpPr>
                <a:spLocks noChangeArrowheads="1"/>
              </p:cNvSpPr>
              <p:nvPr/>
            </p:nvSpPr>
            <p:spPr bwMode="auto">
              <a:xfrm>
                <a:off x="5656" y="3294"/>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312" name="Rectangle 757"/>
              <p:cNvSpPr>
                <a:spLocks noChangeArrowheads="1"/>
              </p:cNvSpPr>
              <p:nvPr/>
            </p:nvSpPr>
            <p:spPr bwMode="auto">
              <a:xfrm>
                <a:off x="5614"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3" name="Rectangle 758"/>
              <p:cNvSpPr>
                <a:spLocks noChangeArrowheads="1"/>
              </p:cNvSpPr>
              <p:nvPr/>
            </p:nvSpPr>
            <p:spPr bwMode="auto">
              <a:xfrm>
                <a:off x="5550"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4" name="Rectangle 759"/>
              <p:cNvSpPr>
                <a:spLocks noChangeArrowheads="1"/>
              </p:cNvSpPr>
              <p:nvPr/>
            </p:nvSpPr>
            <p:spPr bwMode="auto">
              <a:xfrm>
                <a:off x="5656"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5" name="Rectangle 760"/>
              <p:cNvSpPr>
                <a:spLocks noChangeArrowheads="1"/>
              </p:cNvSpPr>
              <p:nvPr/>
            </p:nvSpPr>
            <p:spPr bwMode="auto">
              <a:xfrm>
                <a:off x="5786"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6" name="Rectangle 761"/>
              <p:cNvSpPr>
                <a:spLocks noChangeArrowheads="1"/>
              </p:cNvSpPr>
              <p:nvPr/>
            </p:nvSpPr>
            <p:spPr bwMode="auto">
              <a:xfrm>
                <a:off x="5786" y="350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7" name="Rectangle 762"/>
              <p:cNvSpPr>
                <a:spLocks noChangeArrowheads="1"/>
              </p:cNvSpPr>
              <p:nvPr/>
            </p:nvSpPr>
            <p:spPr bwMode="auto">
              <a:xfrm>
                <a:off x="5550" y="356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8" name="Rectangle 763"/>
              <p:cNvSpPr>
                <a:spLocks noChangeArrowheads="1"/>
              </p:cNvSpPr>
              <p:nvPr/>
            </p:nvSpPr>
            <p:spPr bwMode="auto">
              <a:xfrm>
                <a:off x="5656" y="362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9" name="Rectangle 764"/>
              <p:cNvSpPr>
                <a:spLocks noChangeArrowheads="1"/>
              </p:cNvSpPr>
              <p:nvPr/>
            </p:nvSpPr>
            <p:spPr bwMode="auto">
              <a:xfrm>
                <a:off x="5656" y="367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0" name="Rectangle 765"/>
              <p:cNvSpPr>
                <a:spLocks noChangeArrowheads="1"/>
              </p:cNvSpPr>
              <p:nvPr/>
            </p:nvSpPr>
            <p:spPr bwMode="auto">
              <a:xfrm>
                <a:off x="5786" y="362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1" name="Rectangle 766"/>
              <p:cNvSpPr>
                <a:spLocks noChangeArrowheads="1"/>
              </p:cNvSpPr>
              <p:nvPr/>
            </p:nvSpPr>
            <p:spPr bwMode="auto">
              <a:xfrm>
                <a:off x="5784"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2" name="Rectangle 767"/>
              <p:cNvSpPr>
                <a:spLocks noChangeArrowheads="1"/>
              </p:cNvSpPr>
              <p:nvPr/>
            </p:nvSpPr>
            <p:spPr bwMode="auto">
              <a:xfrm>
                <a:off x="580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3" name="Rectangle 768"/>
              <p:cNvSpPr>
                <a:spLocks noChangeArrowheads="1"/>
              </p:cNvSpPr>
              <p:nvPr/>
            </p:nvSpPr>
            <p:spPr bwMode="auto">
              <a:xfrm>
                <a:off x="5828"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4" name="Rectangle 769"/>
              <p:cNvSpPr>
                <a:spLocks noChangeArrowheads="1"/>
              </p:cNvSpPr>
              <p:nvPr/>
            </p:nvSpPr>
            <p:spPr bwMode="auto">
              <a:xfrm>
                <a:off x="587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5" name="Rectangle 770"/>
              <p:cNvSpPr>
                <a:spLocks noChangeArrowheads="1"/>
              </p:cNvSpPr>
              <p:nvPr/>
            </p:nvSpPr>
            <p:spPr bwMode="auto">
              <a:xfrm>
                <a:off x="589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6" name="Rectangle 771"/>
              <p:cNvSpPr>
                <a:spLocks noChangeArrowheads="1"/>
              </p:cNvSpPr>
              <p:nvPr/>
            </p:nvSpPr>
            <p:spPr bwMode="auto">
              <a:xfrm>
                <a:off x="5892" y="1768"/>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7" name="Rectangle 772"/>
              <p:cNvSpPr>
                <a:spLocks noChangeArrowheads="1"/>
              </p:cNvSpPr>
              <p:nvPr/>
            </p:nvSpPr>
            <p:spPr bwMode="auto">
              <a:xfrm>
                <a:off x="5806" y="1880"/>
                <a:ext cx="12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8" name="Rectangle 773"/>
              <p:cNvSpPr>
                <a:spLocks noChangeArrowheads="1"/>
              </p:cNvSpPr>
              <p:nvPr/>
            </p:nvSpPr>
            <p:spPr bwMode="auto">
              <a:xfrm>
                <a:off x="5784" y="2049"/>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9" name="Rectangle 774"/>
              <p:cNvSpPr>
                <a:spLocks noChangeArrowheads="1"/>
              </p:cNvSpPr>
              <p:nvPr/>
            </p:nvSpPr>
            <p:spPr bwMode="auto">
              <a:xfrm>
                <a:off x="5592" y="2105"/>
                <a:ext cx="22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0" name="Rectangle 775"/>
              <p:cNvSpPr>
                <a:spLocks noChangeArrowheads="1"/>
              </p:cNvSpPr>
              <p:nvPr/>
            </p:nvSpPr>
            <p:spPr bwMode="auto">
              <a:xfrm>
                <a:off x="5850" y="2105"/>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1" name="Rectangle 776"/>
              <p:cNvSpPr>
                <a:spLocks noChangeArrowheads="1"/>
              </p:cNvSpPr>
              <p:nvPr/>
            </p:nvSpPr>
            <p:spPr bwMode="auto">
              <a:xfrm>
                <a:off x="5684" y="2217"/>
                <a:ext cx="220"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2" name="Rectangle 777"/>
              <p:cNvSpPr>
                <a:spLocks noChangeArrowheads="1"/>
              </p:cNvSpPr>
              <p:nvPr/>
            </p:nvSpPr>
            <p:spPr bwMode="auto">
              <a:xfrm>
                <a:off x="5784"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3" name="Rectangle 778"/>
              <p:cNvSpPr>
                <a:spLocks noChangeArrowheads="1"/>
              </p:cNvSpPr>
              <p:nvPr/>
            </p:nvSpPr>
            <p:spPr bwMode="auto">
              <a:xfrm>
                <a:off x="580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4" name="Rectangle 779"/>
              <p:cNvSpPr>
                <a:spLocks noChangeArrowheads="1"/>
              </p:cNvSpPr>
              <p:nvPr/>
            </p:nvSpPr>
            <p:spPr bwMode="auto">
              <a:xfrm>
                <a:off x="5806" y="2387"/>
                <a:ext cx="12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5" name="Rectangle 780"/>
              <p:cNvSpPr>
                <a:spLocks noChangeArrowheads="1"/>
              </p:cNvSpPr>
              <p:nvPr/>
            </p:nvSpPr>
            <p:spPr bwMode="auto">
              <a:xfrm>
                <a:off x="5892" y="244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6" name="Rectangle 781"/>
              <p:cNvSpPr>
                <a:spLocks noChangeArrowheads="1"/>
              </p:cNvSpPr>
              <p:nvPr/>
            </p:nvSpPr>
            <p:spPr bwMode="auto">
              <a:xfrm>
                <a:off x="5784" y="2499"/>
                <a:ext cx="15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7" name="Rectangle 782"/>
              <p:cNvSpPr>
                <a:spLocks noChangeArrowheads="1"/>
              </p:cNvSpPr>
              <p:nvPr/>
            </p:nvSpPr>
            <p:spPr bwMode="auto">
              <a:xfrm>
                <a:off x="5784" y="2668"/>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8" name="Rectangle 783"/>
              <p:cNvSpPr>
                <a:spLocks noChangeArrowheads="1"/>
              </p:cNvSpPr>
              <p:nvPr/>
            </p:nvSpPr>
            <p:spPr bwMode="auto">
              <a:xfrm>
                <a:off x="589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9" name="Rectangle 784"/>
              <p:cNvSpPr>
                <a:spLocks noChangeArrowheads="1"/>
              </p:cNvSpPr>
              <p:nvPr/>
            </p:nvSpPr>
            <p:spPr bwMode="auto">
              <a:xfrm>
                <a:off x="5806"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0" name="Rectangle 785"/>
              <p:cNvSpPr>
                <a:spLocks noChangeArrowheads="1"/>
              </p:cNvSpPr>
              <p:nvPr/>
            </p:nvSpPr>
            <p:spPr bwMode="auto">
              <a:xfrm>
                <a:off x="5828" y="2780"/>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1" name="Rectangle 786"/>
              <p:cNvSpPr>
                <a:spLocks noChangeArrowheads="1"/>
              </p:cNvSpPr>
              <p:nvPr/>
            </p:nvSpPr>
            <p:spPr bwMode="auto">
              <a:xfrm>
                <a:off x="5914"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2" name="Rectangle 787"/>
              <p:cNvSpPr>
                <a:spLocks noChangeArrowheads="1"/>
              </p:cNvSpPr>
              <p:nvPr/>
            </p:nvSpPr>
            <p:spPr bwMode="auto">
              <a:xfrm>
                <a:off x="593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3" name="Rectangle 788"/>
              <p:cNvSpPr>
                <a:spLocks noChangeArrowheads="1"/>
              </p:cNvSpPr>
              <p:nvPr/>
            </p:nvSpPr>
            <p:spPr bwMode="auto">
              <a:xfrm>
                <a:off x="5980"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4" name="Rectangle 789"/>
              <p:cNvSpPr>
                <a:spLocks noChangeArrowheads="1"/>
              </p:cNvSpPr>
              <p:nvPr/>
            </p:nvSpPr>
            <p:spPr bwMode="auto">
              <a:xfrm>
                <a:off x="600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5" name="Rectangle 790"/>
              <p:cNvSpPr>
                <a:spLocks noChangeArrowheads="1"/>
              </p:cNvSpPr>
              <p:nvPr/>
            </p:nvSpPr>
            <p:spPr bwMode="auto">
              <a:xfrm>
                <a:off x="602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6" name="Rectangle 791"/>
              <p:cNvSpPr>
                <a:spLocks noChangeArrowheads="1"/>
              </p:cNvSpPr>
              <p:nvPr/>
            </p:nvSpPr>
            <p:spPr bwMode="auto">
              <a:xfrm>
                <a:off x="6022" y="1768"/>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7" name="Rectangle 792"/>
              <p:cNvSpPr>
                <a:spLocks noChangeArrowheads="1"/>
              </p:cNvSpPr>
              <p:nvPr/>
            </p:nvSpPr>
            <p:spPr bwMode="auto">
              <a:xfrm>
                <a:off x="5700" y="1824"/>
                <a:ext cx="228"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8" name="Rectangle 793"/>
              <p:cNvSpPr>
                <a:spLocks noChangeArrowheads="1"/>
              </p:cNvSpPr>
              <p:nvPr/>
            </p:nvSpPr>
            <p:spPr bwMode="auto">
              <a:xfrm>
                <a:off x="5942" y="1824"/>
                <a:ext cx="7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9" name="Rectangle 794"/>
              <p:cNvSpPr>
                <a:spLocks noChangeArrowheads="1"/>
              </p:cNvSpPr>
              <p:nvPr/>
            </p:nvSpPr>
            <p:spPr bwMode="auto">
              <a:xfrm>
                <a:off x="6022"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50" name="Rectangle 795"/>
              <p:cNvSpPr>
                <a:spLocks noChangeArrowheads="1"/>
              </p:cNvSpPr>
              <p:nvPr/>
            </p:nvSpPr>
            <p:spPr bwMode="auto">
              <a:xfrm>
                <a:off x="6022" y="18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51" name="Rectangle 796"/>
              <p:cNvSpPr>
                <a:spLocks noChangeArrowheads="1"/>
              </p:cNvSpPr>
              <p:nvPr/>
            </p:nvSpPr>
            <p:spPr bwMode="auto">
              <a:xfrm>
                <a:off x="5700" y="1936"/>
                <a:ext cx="228"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2" name="Rectangle 797"/>
              <p:cNvSpPr>
                <a:spLocks noChangeArrowheads="1"/>
              </p:cNvSpPr>
              <p:nvPr/>
            </p:nvSpPr>
            <p:spPr bwMode="auto">
              <a:xfrm>
                <a:off x="5958" y="1936"/>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3" name="Rectangle 798"/>
              <p:cNvSpPr>
                <a:spLocks noChangeArrowheads="1"/>
              </p:cNvSpPr>
              <p:nvPr/>
            </p:nvSpPr>
            <p:spPr bwMode="auto">
              <a:xfrm>
                <a:off x="5978" y="1936"/>
                <a:ext cx="36"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4" name="Rectangle 799"/>
              <p:cNvSpPr>
                <a:spLocks noChangeArrowheads="1"/>
              </p:cNvSpPr>
              <p:nvPr/>
            </p:nvSpPr>
            <p:spPr bwMode="auto">
              <a:xfrm>
                <a:off x="5914" y="2049"/>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5" name="Rectangle 800"/>
              <p:cNvSpPr>
                <a:spLocks noChangeArrowheads="1"/>
              </p:cNvSpPr>
              <p:nvPr/>
            </p:nvSpPr>
            <p:spPr bwMode="auto">
              <a:xfrm>
                <a:off x="5958"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6" name="Rectangle 801"/>
              <p:cNvSpPr>
                <a:spLocks noChangeArrowheads="1"/>
              </p:cNvSpPr>
              <p:nvPr/>
            </p:nvSpPr>
            <p:spPr bwMode="auto">
              <a:xfrm>
                <a:off x="6022"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7" name="Rectangle 802"/>
              <p:cNvSpPr>
                <a:spLocks noChangeArrowheads="1"/>
              </p:cNvSpPr>
              <p:nvPr/>
            </p:nvSpPr>
            <p:spPr bwMode="auto">
              <a:xfrm>
                <a:off x="5936" y="21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8" name="Rectangle 803"/>
              <p:cNvSpPr>
                <a:spLocks noChangeArrowheads="1"/>
              </p:cNvSpPr>
              <p:nvPr/>
            </p:nvSpPr>
            <p:spPr bwMode="auto">
              <a:xfrm>
                <a:off x="6000" y="21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9" name="Rectangle 804"/>
              <p:cNvSpPr>
                <a:spLocks noChangeArrowheads="1"/>
              </p:cNvSpPr>
              <p:nvPr/>
            </p:nvSpPr>
            <p:spPr bwMode="auto">
              <a:xfrm>
                <a:off x="6022" y="21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0" name="Rectangle 805"/>
              <p:cNvSpPr>
                <a:spLocks noChangeArrowheads="1"/>
              </p:cNvSpPr>
              <p:nvPr/>
            </p:nvSpPr>
            <p:spPr bwMode="auto">
              <a:xfrm>
                <a:off x="5980" y="21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1" name="Rectangle 806"/>
              <p:cNvSpPr>
                <a:spLocks noChangeArrowheads="1"/>
              </p:cNvSpPr>
              <p:nvPr/>
            </p:nvSpPr>
            <p:spPr bwMode="auto">
              <a:xfrm>
                <a:off x="6022" y="21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2" name="Rectangle 807"/>
              <p:cNvSpPr>
                <a:spLocks noChangeArrowheads="1"/>
              </p:cNvSpPr>
              <p:nvPr/>
            </p:nvSpPr>
            <p:spPr bwMode="auto">
              <a:xfrm>
                <a:off x="5980" y="2217"/>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3" name="Rectangle 808"/>
              <p:cNvSpPr>
                <a:spLocks noChangeArrowheads="1"/>
              </p:cNvSpPr>
              <p:nvPr/>
            </p:nvSpPr>
            <p:spPr bwMode="auto">
              <a:xfrm>
                <a:off x="6022" y="22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4" name="Rectangle 809"/>
              <p:cNvSpPr>
                <a:spLocks noChangeArrowheads="1"/>
              </p:cNvSpPr>
              <p:nvPr/>
            </p:nvSpPr>
            <p:spPr bwMode="auto">
              <a:xfrm>
                <a:off x="5870" y="2273"/>
                <a:ext cx="58"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5" name="Rectangle 810"/>
              <p:cNvSpPr>
                <a:spLocks noChangeArrowheads="1"/>
              </p:cNvSpPr>
              <p:nvPr/>
            </p:nvSpPr>
            <p:spPr bwMode="auto">
              <a:xfrm>
                <a:off x="5980" y="2273"/>
                <a:ext cx="12" cy="32"/>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1" name="Group 1012"/>
            <p:cNvGrpSpPr/>
            <p:nvPr/>
          </p:nvGrpSpPr>
          <p:grpSpPr bwMode="auto">
            <a:xfrm>
              <a:off x="-3900818" y="-1035049"/>
              <a:ext cx="2209875" cy="4397375"/>
              <a:chOff x="4814" y="935"/>
              <a:chExt cx="1392" cy="2770"/>
            </a:xfrm>
            <a:grpFill/>
          </p:grpSpPr>
          <p:sp>
            <p:nvSpPr>
              <p:cNvPr id="966" name="Rectangle 812"/>
              <p:cNvSpPr>
                <a:spLocks noChangeArrowheads="1"/>
              </p:cNvSpPr>
              <p:nvPr/>
            </p:nvSpPr>
            <p:spPr bwMode="auto">
              <a:xfrm>
                <a:off x="6022"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67" name="Rectangle 813"/>
              <p:cNvSpPr>
                <a:spLocks noChangeArrowheads="1"/>
              </p:cNvSpPr>
              <p:nvPr/>
            </p:nvSpPr>
            <p:spPr bwMode="auto">
              <a:xfrm>
                <a:off x="6002" y="2329"/>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968" name="Rectangle 814"/>
              <p:cNvSpPr>
                <a:spLocks noChangeArrowheads="1"/>
              </p:cNvSpPr>
              <p:nvPr/>
            </p:nvSpPr>
            <p:spPr bwMode="auto">
              <a:xfrm>
                <a:off x="5936"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69" name="Rectangle 815"/>
              <p:cNvSpPr>
                <a:spLocks noChangeArrowheads="1"/>
              </p:cNvSpPr>
              <p:nvPr/>
            </p:nvSpPr>
            <p:spPr bwMode="auto">
              <a:xfrm>
                <a:off x="5980"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0" name="Rectangle 816"/>
              <p:cNvSpPr>
                <a:spLocks noChangeArrowheads="1"/>
              </p:cNvSpPr>
              <p:nvPr/>
            </p:nvSpPr>
            <p:spPr bwMode="auto">
              <a:xfrm>
                <a:off x="6000"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71" name="Rectangle 817"/>
              <p:cNvSpPr>
                <a:spLocks noChangeArrowheads="1"/>
              </p:cNvSpPr>
              <p:nvPr/>
            </p:nvSpPr>
            <p:spPr bwMode="auto">
              <a:xfrm>
                <a:off x="6022"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2" name="Rectangle 818"/>
              <p:cNvSpPr>
                <a:spLocks noChangeArrowheads="1"/>
              </p:cNvSpPr>
              <p:nvPr/>
            </p:nvSpPr>
            <p:spPr bwMode="auto">
              <a:xfrm>
                <a:off x="5936" y="2443"/>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973" name="Rectangle 819"/>
              <p:cNvSpPr>
                <a:spLocks noChangeArrowheads="1"/>
              </p:cNvSpPr>
              <p:nvPr/>
            </p:nvSpPr>
            <p:spPr bwMode="auto">
              <a:xfrm>
                <a:off x="6022" y="244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4" name="Rectangle 820"/>
              <p:cNvSpPr>
                <a:spLocks noChangeArrowheads="1"/>
              </p:cNvSpPr>
              <p:nvPr/>
            </p:nvSpPr>
            <p:spPr bwMode="auto">
              <a:xfrm>
                <a:off x="6022" y="2499"/>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5" name="Rectangle 821"/>
              <p:cNvSpPr>
                <a:spLocks noChangeArrowheads="1"/>
              </p:cNvSpPr>
              <p:nvPr/>
            </p:nvSpPr>
            <p:spPr bwMode="auto">
              <a:xfrm>
                <a:off x="5914" y="255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76" name="Rectangle 822"/>
              <p:cNvSpPr>
                <a:spLocks noChangeArrowheads="1"/>
              </p:cNvSpPr>
              <p:nvPr/>
            </p:nvSpPr>
            <p:spPr bwMode="auto">
              <a:xfrm>
                <a:off x="5980" y="255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77" name="Rectangle 823"/>
              <p:cNvSpPr>
                <a:spLocks noChangeArrowheads="1"/>
              </p:cNvSpPr>
              <p:nvPr/>
            </p:nvSpPr>
            <p:spPr bwMode="auto">
              <a:xfrm>
                <a:off x="6002" y="2555"/>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978" name="Rectangle 824"/>
              <p:cNvSpPr>
                <a:spLocks noChangeArrowheads="1"/>
              </p:cNvSpPr>
              <p:nvPr/>
            </p:nvSpPr>
            <p:spPr bwMode="auto">
              <a:xfrm>
                <a:off x="6022"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979" name="Rectangle 825"/>
              <p:cNvSpPr>
                <a:spLocks noChangeArrowheads="1"/>
              </p:cNvSpPr>
              <p:nvPr/>
            </p:nvSpPr>
            <p:spPr bwMode="auto">
              <a:xfrm>
                <a:off x="5958"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0" name="Rectangle 826"/>
              <p:cNvSpPr>
                <a:spLocks noChangeArrowheads="1"/>
              </p:cNvSpPr>
              <p:nvPr/>
            </p:nvSpPr>
            <p:spPr bwMode="auto">
              <a:xfrm>
                <a:off x="602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1" name="Rectangle 827"/>
              <p:cNvSpPr>
                <a:spLocks noChangeArrowheads="1"/>
              </p:cNvSpPr>
              <p:nvPr/>
            </p:nvSpPr>
            <p:spPr bwMode="auto">
              <a:xfrm>
                <a:off x="6000" y="272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2" name="Rectangle 828"/>
              <p:cNvSpPr>
                <a:spLocks noChangeArrowheads="1"/>
              </p:cNvSpPr>
              <p:nvPr/>
            </p:nvSpPr>
            <p:spPr bwMode="auto">
              <a:xfrm>
                <a:off x="5936"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3" name="Rectangle 829"/>
              <p:cNvSpPr>
                <a:spLocks noChangeArrowheads="1"/>
              </p:cNvSpPr>
              <p:nvPr/>
            </p:nvSpPr>
            <p:spPr bwMode="auto">
              <a:xfrm>
                <a:off x="5980"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4" name="Rectangle 830"/>
              <p:cNvSpPr>
                <a:spLocks noChangeArrowheads="1"/>
              </p:cNvSpPr>
              <p:nvPr/>
            </p:nvSpPr>
            <p:spPr bwMode="auto">
              <a:xfrm>
                <a:off x="6022"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5" name="Rectangle 831"/>
              <p:cNvSpPr>
                <a:spLocks noChangeArrowheads="1"/>
              </p:cNvSpPr>
              <p:nvPr/>
            </p:nvSpPr>
            <p:spPr bwMode="auto">
              <a:xfrm>
                <a:off x="5914" y="283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6" name="Rectangle 832"/>
              <p:cNvSpPr>
                <a:spLocks noChangeArrowheads="1"/>
              </p:cNvSpPr>
              <p:nvPr/>
            </p:nvSpPr>
            <p:spPr bwMode="auto">
              <a:xfrm>
                <a:off x="6022"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7" name="Rectangle 833"/>
              <p:cNvSpPr>
                <a:spLocks noChangeArrowheads="1"/>
              </p:cNvSpPr>
              <p:nvPr/>
            </p:nvSpPr>
            <p:spPr bwMode="auto">
              <a:xfrm>
                <a:off x="5914" y="289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8" name="Rectangle 834"/>
              <p:cNvSpPr>
                <a:spLocks noChangeArrowheads="1"/>
              </p:cNvSpPr>
              <p:nvPr/>
            </p:nvSpPr>
            <p:spPr bwMode="auto">
              <a:xfrm>
                <a:off x="5958"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9" name="Rectangle 835"/>
              <p:cNvSpPr>
                <a:spLocks noChangeArrowheads="1"/>
              </p:cNvSpPr>
              <p:nvPr/>
            </p:nvSpPr>
            <p:spPr bwMode="auto">
              <a:xfrm>
                <a:off x="5656" y="2942"/>
                <a:ext cx="14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0" name="Rectangle 836"/>
              <p:cNvSpPr>
                <a:spLocks noChangeArrowheads="1"/>
              </p:cNvSpPr>
              <p:nvPr/>
            </p:nvSpPr>
            <p:spPr bwMode="auto">
              <a:xfrm>
                <a:off x="5806"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1" name="Rectangle 837"/>
              <p:cNvSpPr>
                <a:spLocks noChangeArrowheads="1"/>
              </p:cNvSpPr>
              <p:nvPr/>
            </p:nvSpPr>
            <p:spPr bwMode="auto">
              <a:xfrm>
                <a:off x="5870" y="29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2" name="Rectangle 838"/>
              <p:cNvSpPr>
                <a:spLocks noChangeArrowheads="1"/>
              </p:cNvSpPr>
              <p:nvPr/>
            </p:nvSpPr>
            <p:spPr bwMode="auto">
              <a:xfrm>
                <a:off x="5914" y="29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3" name="Rectangle 839"/>
              <p:cNvSpPr>
                <a:spLocks noChangeArrowheads="1"/>
              </p:cNvSpPr>
              <p:nvPr/>
            </p:nvSpPr>
            <p:spPr bwMode="auto">
              <a:xfrm>
                <a:off x="6022"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4" name="Rectangle 840"/>
              <p:cNvSpPr>
                <a:spLocks noChangeArrowheads="1"/>
              </p:cNvSpPr>
              <p:nvPr/>
            </p:nvSpPr>
            <p:spPr bwMode="auto">
              <a:xfrm>
                <a:off x="5850"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5" name="Rectangle 841"/>
              <p:cNvSpPr>
                <a:spLocks noChangeArrowheads="1"/>
              </p:cNvSpPr>
              <p:nvPr/>
            </p:nvSpPr>
            <p:spPr bwMode="auto">
              <a:xfrm>
                <a:off x="6000" y="299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6" name="Rectangle 842"/>
              <p:cNvSpPr>
                <a:spLocks noChangeArrowheads="1"/>
              </p:cNvSpPr>
              <p:nvPr/>
            </p:nvSpPr>
            <p:spPr bwMode="auto">
              <a:xfrm>
                <a:off x="6022"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7" name="Rectangle 843"/>
              <p:cNvSpPr>
                <a:spLocks noChangeArrowheads="1"/>
              </p:cNvSpPr>
              <p:nvPr/>
            </p:nvSpPr>
            <p:spPr bwMode="auto">
              <a:xfrm>
                <a:off x="5936"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8" name="Rectangle 844"/>
              <p:cNvSpPr>
                <a:spLocks noChangeArrowheads="1"/>
              </p:cNvSpPr>
              <p:nvPr/>
            </p:nvSpPr>
            <p:spPr bwMode="auto">
              <a:xfrm>
                <a:off x="5980"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9" name="Rectangle 845"/>
              <p:cNvSpPr>
                <a:spLocks noChangeArrowheads="1"/>
              </p:cNvSpPr>
              <p:nvPr/>
            </p:nvSpPr>
            <p:spPr bwMode="auto">
              <a:xfrm>
                <a:off x="6022"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0" name="Rectangle 846"/>
              <p:cNvSpPr>
                <a:spLocks noChangeArrowheads="1"/>
              </p:cNvSpPr>
              <p:nvPr/>
            </p:nvSpPr>
            <p:spPr bwMode="auto">
              <a:xfrm>
                <a:off x="5850"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1" name="Rectangle 847"/>
              <p:cNvSpPr>
                <a:spLocks noChangeArrowheads="1"/>
              </p:cNvSpPr>
              <p:nvPr/>
            </p:nvSpPr>
            <p:spPr bwMode="auto">
              <a:xfrm>
                <a:off x="5806"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2" name="Rectangle 848"/>
              <p:cNvSpPr>
                <a:spLocks noChangeArrowheads="1"/>
              </p:cNvSpPr>
              <p:nvPr/>
            </p:nvSpPr>
            <p:spPr bwMode="auto">
              <a:xfrm>
                <a:off x="5958"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3" name="Rectangle 849"/>
              <p:cNvSpPr>
                <a:spLocks noChangeArrowheads="1"/>
              </p:cNvSpPr>
              <p:nvPr/>
            </p:nvSpPr>
            <p:spPr bwMode="auto">
              <a:xfrm>
                <a:off x="5980"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4" name="Rectangle 850"/>
              <p:cNvSpPr>
                <a:spLocks noChangeArrowheads="1"/>
              </p:cNvSpPr>
              <p:nvPr/>
            </p:nvSpPr>
            <p:spPr bwMode="auto">
              <a:xfrm>
                <a:off x="5936"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5" name="Rectangle 851"/>
              <p:cNvSpPr>
                <a:spLocks noChangeArrowheads="1"/>
              </p:cNvSpPr>
              <p:nvPr/>
            </p:nvSpPr>
            <p:spPr bwMode="auto">
              <a:xfrm>
                <a:off x="5892"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6" name="Rectangle 852"/>
              <p:cNvSpPr>
                <a:spLocks noChangeArrowheads="1"/>
              </p:cNvSpPr>
              <p:nvPr/>
            </p:nvSpPr>
            <p:spPr bwMode="auto">
              <a:xfrm>
                <a:off x="6022"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7" name="Rectangle 853"/>
              <p:cNvSpPr>
                <a:spLocks noChangeArrowheads="1"/>
              </p:cNvSpPr>
              <p:nvPr/>
            </p:nvSpPr>
            <p:spPr bwMode="auto">
              <a:xfrm>
                <a:off x="5850"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8" name="Rectangle 854"/>
              <p:cNvSpPr>
                <a:spLocks noChangeArrowheads="1"/>
              </p:cNvSpPr>
              <p:nvPr/>
            </p:nvSpPr>
            <p:spPr bwMode="auto">
              <a:xfrm>
                <a:off x="6022"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9" name="Rectangle 855"/>
              <p:cNvSpPr>
                <a:spLocks noChangeArrowheads="1"/>
              </p:cNvSpPr>
              <p:nvPr/>
            </p:nvSpPr>
            <p:spPr bwMode="auto">
              <a:xfrm>
                <a:off x="5936"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0" name="Rectangle 856"/>
              <p:cNvSpPr>
                <a:spLocks noChangeArrowheads="1"/>
              </p:cNvSpPr>
              <p:nvPr/>
            </p:nvSpPr>
            <p:spPr bwMode="auto">
              <a:xfrm>
                <a:off x="5828"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1" name="Rectangle 857"/>
              <p:cNvSpPr>
                <a:spLocks noChangeArrowheads="1"/>
              </p:cNvSpPr>
              <p:nvPr/>
            </p:nvSpPr>
            <p:spPr bwMode="auto">
              <a:xfrm>
                <a:off x="5892"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2" name="Rectangle 858"/>
              <p:cNvSpPr>
                <a:spLocks noChangeArrowheads="1"/>
              </p:cNvSpPr>
              <p:nvPr/>
            </p:nvSpPr>
            <p:spPr bwMode="auto">
              <a:xfrm>
                <a:off x="5892"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013" name="Rectangle 859"/>
              <p:cNvSpPr>
                <a:spLocks noChangeArrowheads="1"/>
              </p:cNvSpPr>
              <p:nvPr/>
            </p:nvSpPr>
            <p:spPr bwMode="auto">
              <a:xfrm>
                <a:off x="6022"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014" name="Rectangle 860"/>
              <p:cNvSpPr>
                <a:spLocks noChangeArrowheads="1"/>
              </p:cNvSpPr>
              <p:nvPr/>
            </p:nvSpPr>
            <p:spPr bwMode="auto">
              <a:xfrm>
                <a:off x="5936"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5" name="Rectangle 861"/>
              <p:cNvSpPr>
                <a:spLocks noChangeArrowheads="1"/>
              </p:cNvSpPr>
              <p:nvPr/>
            </p:nvSpPr>
            <p:spPr bwMode="auto">
              <a:xfrm>
                <a:off x="5850"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6" name="Rectangle 862"/>
              <p:cNvSpPr>
                <a:spLocks noChangeArrowheads="1"/>
              </p:cNvSpPr>
              <p:nvPr/>
            </p:nvSpPr>
            <p:spPr bwMode="auto">
              <a:xfrm>
                <a:off x="5784"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7" name="Rectangle 863"/>
              <p:cNvSpPr>
                <a:spLocks noChangeArrowheads="1"/>
              </p:cNvSpPr>
              <p:nvPr/>
            </p:nvSpPr>
            <p:spPr bwMode="auto">
              <a:xfrm>
                <a:off x="5892"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8" name="Rectangle 864"/>
              <p:cNvSpPr>
                <a:spLocks noChangeArrowheads="1"/>
              </p:cNvSpPr>
              <p:nvPr/>
            </p:nvSpPr>
            <p:spPr bwMode="auto">
              <a:xfrm>
                <a:off x="6022"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9" name="Rectangle 865"/>
              <p:cNvSpPr>
                <a:spLocks noChangeArrowheads="1"/>
              </p:cNvSpPr>
              <p:nvPr/>
            </p:nvSpPr>
            <p:spPr bwMode="auto">
              <a:xfrm>
                <a:off x="6022" y="34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20" name="Rectangle 866"/>
              <p:cNvSpPr>
                <a:spLocks noChangeArrowheads="1"/>
              </p:cNvSpPr>
              <p:nvPr/>
            </p:nvSpPr>
            <p:spPr bwMode="auto">
              <a:xfrm>
                <a:off x="5892" y="350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1" name="Rectangle 867"/>
              <p:cNvSpPr>
                <a:spLocks noChangeArrowheads="1"/>
              </p:cNvSpPr>
              <p:nvPr/>
            </p:nvSpPr>
            <p:spPr bwMode="auto">
              <a:xfrm>
                <a:off x="6022" y="350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2" name="Rectangle 868"/>
              <p:cNvSpPr>
                <a:spLocks noChangeArrowheads="1"/>
              </p:cNvSpPr>
              <p:nvPr/>
            </p:nvSpPr>
            <p:spPr bwMode="auto">
              <a:xfrm>
                <a:off x="5914" y="356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023" name="Rectangle 869"/>
              <p:cNvSpPr>
                <a:spLocks noChangeArrowheads="1"/>
              </p:cNvSpPr>
              <p:nvPr/>
            </p:nvSpPr>
            <p:spPr bwMode="auto">
              <a:xfrm>
                <a:off x="5892" y="367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4" name="Rectangle 870"/>
              <p:cNvSpPr>
                <a:spLocks noChangeArrowheads="1"/>
              </p:cNvSpPr>
              <p:nvPr/>
            </p:nvSpPr>
            <p:spPr bwMode="auto">
              <a:xfrm>
                <a:off x="6022" y="362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5" name="Freeform 871"/>
              <p:cNvSpPr/>
              <p:nvPr/>
            </p:nvSpPr>
            <p:spPr bwMode="auto">
              <a:xfrm>
                <a:off x="6052" y="1656"/>
                <a:ext cx="154" cy="351"/>
              </a:xfrm>
              <a:custGeom>
                <a:avLst/>
                <a:gdLst>
                  <a:gd name="T0" fmla="*/ 0 w 154"/>
                  <a:gd name="T1" fmla="*/ 0 h 351"/>
                  <a:gd name="T2" fmla="*/ 0 w 154"/>
                  <a:gd name="T3" fmla="*/ 32 h 351"/>
                  <a:gd name="T4" fmla="*/ 154 w 154"/>
                  <a:gd name="T5" fmla="*/ 351 h 351"/>
                  <a:gd name="T6" fmla="*/ 154 w 154"/>
                  <a:gd name="T7" fmla="*/ 335 h 351"/>
                  <a:gd name="T8" fmla="*/ 0 w 154"/>
                  <a:gd name="T9" fmla="*/ 0 h 351"/>
                </a:gdLst>
                <a:ahLst/>
                <a:cxnLst>
                  <a:cxn ang="0">
                    <a:pos x="T0" y="T1"/>
                  </a:cxn>
                  <a:cxn ang="0">
                    <a:pos x="T2" y="T3"/>
                  </a:cxn>
                  <a:cxn ang="0">
                    <a:pos x="T4" y="T5"/>
                  </a:cxn>
                  <a:cxn ang="0">
                    <a:pos x="T6" y="T7"/>
                  </a:cxn>
                  <a:cxn ang="0">
                    <a:pos x="T8" y="T9"/>
                  </a:cxn>
                </a:cxnLst>
                <a:rect l="0" t="0" r="r" b="b"/>
                <a:pathLst>
                  <a:path w="154" h="351">
                    <a:moveTo>
                      <a:pt x="0" y="0"/>
                    </a:moveTo>
                    <a:lnTo>
                      <a:pt x="0" y="32"/>
                    </a:lnTo>
                    <a:lnTo>
                      <a:pt x="154" y="351"/>
                    </a:lnTo>
                    <a:lnTo>
                      <a:pt x="154" y="335"/>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26" name="Freeform 872"/>
              <p:cNvSpPr/>
              <p:nvPr/>
            </p:nvSpPr>
            <p:spPr bwMode="auto">
              <a:xfrm>
                <a:off x="6052" y="1712"/>
                <a:ext cx="54" cy="136"/>
              </a:xfrm>
              <a:custGeom>
                <a:avLst/>
                <a:gdLst>
                  <a:gd name="T0" fmla="*/ 0 w 54"/>
                  <a:gd name="T1" fmla="*/ 0 h 136"/>
                  <a:gd name="T2" fmla="*/ 54 w 54"/>
                  <a:gd name="T3" fmla="*/ 110 h 136"/>
                  <a:gd name="T4" fmla="*/ 54 w 54"/>
                  <a:gd name="T5" fmla="*/ 136 h 136"/>
                  <a:gd name="T6" fmla="*/ 0 w 54"/>
                  <a:gd name="T7" fmla="*/ 32 h 136"/>
                  <a:gd name="T8" fmla="*/ 0 w 54"/>
                  <a:gd name="T9" fmla="*/ 0 h 136"/>
                </a:gdLst>
                <a:ahLst/>
                <a:cxnLst>
                  <a:cxn ang="0">
                    <a:pos x="T0" y="T1"/>
                  </a:cxn>
                  <a:cxn ang="0">
                    <a:pos x="T2" y="T3"/>
                  </a:cxn>
                  <a:cxn ang="0">
                    <a:pos x="T4" y="T5"/>
                  </a:cxn>
                  <a:cxn ang="0">
                    <a:pos x="T6" y="T7"/>
                  </a:cxn>
                  <a:cxn ang="0">
                    <a:pos x="T8" y="T9"/>
                  </a:cxn>
                </a:cxnLst>
                <a:rect l="0" t="0" r="r" b="b"/>
                <a:pathLst>
                  <a:path w="54" h="136">
                    <a:moveTo>
                      <a:pt x="0" y="0"/>
                    </a:moveTo>
                    <a:lnTo>
                      <a:pt x="54" y="110"/>
                    </a:lnTo>
                    <a:lnTo>
                      <a:pt x="54" y="13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27" name="Freeform 873"/>
              <p:cNvSpPr/>
              <p:nvPr/>
            </p:nvSpPr>
            <p:spPr bwMode="auto">
              <a:xfrm>
                <a:off x="6122" y="1854"/>
                <a:ext cx="48" cy="119"/>
              </a:xfrm>
              <a:custGeom>
                <a:avLst/>
                <a:gdLst>
                  <a:gd name="T0" fmla="*/ 48 w 48"/>
                  <a:gd name="T1" fmla="*/ 100 h 119"/>
                  <a:gd name="T2" fmla="*/ 48 w 48"/>
                  <a:gd name="T3" fmla="*/ 119 h 119"/>
                  <a:gd name="T4" fmla="*/ 0 w 48"/>
                  <a:gd name="T5" fmla="*/ 24 h 119"/>
                  <a:gd name="T6" fmla="*/ 0 w 48"/>
                  <a:gd name="T7" fmla="*/ 0 h 119"/>
                  <a:gd name="T8" fmla="*/ 48 w 48"/>
                  <a:gd name="T9" fmla="*/ 100 h 119"/>
                </a:gdLst>
                <a:ahLst/>
                <a:cxnLst>
                  <a:cxn ang="0">
                    <a:pos x="T0" y="T1"/>
                  </a:cxn>
                  <a:cxn ang="0">
                    <a:pos x="T2" y="T3"/>
                  </a:cxn>
                  <a:cxn ang="0">
                    <a:pos x="T4" y="T5"/>
                  </a:cxn>
                  <a:cxn ang="0">
                    <a:pos x="T6" y="T7"/>
                  </a:cxn>
                  <a:cxn ang="0">
                    <a:pos x="T8" y="T9"/>
                  </a:cxn>
                </a:cxnLst>
                <a:rect l="0" t="0" r="r" b="b"/>
                <a:pathLst>
                  <a:path w="48" h="119">
                    <a:moveTo>
                      <a:pt x="48" y="100"/>
                    </a:moveTo>
                    <a:lnTo>
                      <a:pt x="48" y="119"/>
                    </a:lnTo>
                    <a:lnTo>
                      <a:pt x="0" y="24"/>
                    </a:lnTo>
                    <a:lnTo>
                      <a:pt x="0" y="0"/>
                    </a:lnTo>
                    <a:lnTo>
                      <a:pt x="48" y="100"/>
                    </a:lnTo>
                    <a:close/>
                  </a:path>
                </a:pathLst>
              </a:custGeom>
              <a:grpFill/>
              <a:ln>
                <a:noFill/>
              </a:ln>
            </p:spPr>
            <p:txBody>
              <a:bodyPr vert="horz" wrap="square" lIns="91440" tIns="45720" rIns="91440" bIns="45720" numCol="1" anchor="t" anchorCtr="0" compatLnSpc="1"/>
              <a:lstStyle/>
              <a:p>
                <a:endParaRPr lang="zh-CN" altLang="en-US"/>
              </a:p>
            </p:txBody>
          </p:sp>
          <p:sp>
            <p:nvSpPr>
              <p:cNvPr id="1028" name="Freeform 874"/>
              <p:cNvSpPr/>
              <p:nvPr/>
            </p:nvSpPr>
            <p:spPr bwMode="auto">
              <a:xfrm>
                <a:off x="6186" y="1985"/>
                <a:ext cx="20" cy="56"/>
              </a:xfrm>
              <a:custGeom>
                <a:avLst/>
                <a:gdLst>
                  <a:gd name="T0" fmla="*/ 20 w 20"/>
                  <a:gd name="T1" fmla="*/ 40 h 56"/>
                  <a:gd name="T2" fmla="*/ 20 w 20"/>
                  <a:gd name="T3" fmla="*/ 56 h 56"/>
                  <a:gd name="T4" fmla="*/ 0 w 20"/>
                  <a:gd name="T5" fmla="*/ 18 h 56"/>
                  <a:gd name="T6" fmla="*/ 0 w 20"/>
                  <a:gd name="T7" fmla="*/ 0 h 56"/>
                  <a:gd name="T8" fmla="*/ 20 w 20"/>
                  <a:gd name="T9" fmla="*/ 40 h 56"/>
                </a:gdLst>
                <a:ahLst/>
                <a:cxnLst>
                  <a:cxn ang="0">
                    <a:pos x="T0" y="T1"/>
                  </a:cxn>
                  <a:cxn ang="0">
                    <a:pos x="T2" y="T3"/>
                  </a:cxn>
                  <a:cxn ang="0">
                    <a:pos x="T4" y="T5"/>
                  </a:cxn>
                  <a:cxn ang="0">
                    <a:pos x="T6" y="T7"/>
                  </a:cxn>
                  <a:cxn ang="0">
                    <a:pos x="T8" y="T9"/>
                  </a:cxn>
                </a:cxnLst>
                <a:rect l="0" t="0" r="r" b="b"/>
                <a:pathLst>
                  <a:path w="20" h="56">
                    <a:moveTo>
                      <a:pt x="20" y="40"/>
                    </a:moveTo>
                    <a:lnTo>
                      <a:pt x="20" y="56"/>
                    </a:lnTo>
                    <a:lnTo>
                      <a:pt x="0" y="18"/>
                    </a:lnTo>
                    <a:lnTo>
                      <a:pt x="0" y="0"/>
                    </a:lnTo>
                    <a:lnTo>
                      <a:pt x="20" y="40"/>
                    </a:lnTo>
                    <a:close/>
                  </a:path>
                </a:pathLst>
              </a:custGeom>
              <a:grpFill/>
              <a:ln>
                <a:noFill/>
              </a:ln>
            </p:spPr>
            <p:txBody>
              <a:bodyPr vert="horz" wrap="square" lIns="91440" tIns="45720" rIns="91440" bIns="45720" numCol="1" anchor="t" anchorCtr="0" compatLnSpc="1"/>
              <a:lstStyle/>
              <a:p>
                <a:endParaRPr lang="zh-CN" altLang="en-US"/>
              </a:p>
            </p:txBody>
          </p:sp>
          <p:sp>
            <p:nvSpPr>
              <p:cNvPr id="1029" name="Freeform 875"/>
              <p:cNvSpPr/>
              <p:nvPr/>
            </p:nvSpPr>
            <p:spPr bwMode="auto">
              <a:xfrm>
                <a:off x="6052" y="1768"/>
                <a:ext cx="154" cy="307"/>
              </a:xfrm>
              <a:custGeom>
                <a:avLst/>
                <a:gdLst>
                  <a:gd name="T0" fmla="*/ 0 w 154"/>
                  <a:gd name="T1" fmla="*/ 0 h 307"/>
                  <a:gd name="T2" fmla="*/ 0 w 154"/>
                  <a:gd name="T3" fmla="*/ 32 h 307"/>
                  <a:gd name="T4" fmla="*/ 154 w 154"/>
                  <a:gd name="T5" fmla="*/ 307 h 307"/>
                  <a:gd name="T6" fmla="*/ 154 w 154"/>
                  <a:gd name="T7" fmla="*/ 291 h 307"/>
                  <a:gd name="T8" fmla="*/ 0 w 154"/>
                  <a:gd name="T9" fmla="*/ 0 h 307"/>
                </a:gdLst>
                <a:ahLst/>
                <a:cxnLst>
                  <a:cxn ang="0">
                    <a:pos x="T0" y="T1"/>
                  </a:cxn>
                  <a:cxn ang="0">
                    <a:pos x="T2" y="T3"/>
                  </a:cxn>
                  <a:cxn ang="0">
                    <a:pos x="T4" y="T5"/>
                  </a:cxn>
                  <a:cxn ang="0">
                    <a:pos x="T6" y="T7"/>
                  </a:cxn>
                  <a:cxn ang="0">
                    <a:pos x="T8" y="T9"/>
                  </a:cxn>
                </a:cxnLst>
                <a:rect l="0" t="0" r="r" b="b"/>
                <a:pathLst>
                  <a:path w="154" h="307">
                    <a:moveTo>
                      <a:pt x="0" y="0"/>
                    </a:moveTo>
                    <a:lnTo>
                      <a:pt x="0" y="32"/>
                    </a:lnTo>
                    <a:lnTo>
                      <a:pt x="154" y="307"/>
                    </a:lnTo>
                    <a:lnTo>
                      <a:pt x="154" y="291"/>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0" name="Freeform 876"/>
              <p:cNvSpPr/>
              <p:nvPr/>
            </p:nvSpPr>
            <p:spPr bwMode="auto">
              <a:xfrm>
                <a:off x="6052" y="1824"/>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1" name="Freeform 877"/>
              <p:cNvSpPr/>
              <p:nvPr/>
            </p:nvSpPr>
            <p:spPr bwMode="auto">
              <a:xfrm>
                <a:off x="6084" y="1882"/>
                <a:ext cx="34" cy="85"/>
              </a:xfrm>
              <a:custGeom>
                <a:avLst/>
                <a:gdLst>
                  <a:gd name="T0" fmla="*/ 34 w 34"/>
                  <a:gd name="T1" fmla="*/ 60 h 85"/>
                  <a:gd name="T2" fmla="*/ 34 w 34"/>
                  <a:gd name="T3" fmla="*/ 85 h 85"/>
                  <a:gd name="T4" fmla="*/ 0 w 34"/>
                  <a:gd name="T5" fmla="*/ 28 h 85"/>
                  <a:gd name="T6" fmla="*/ 0 w 34"/>
                  <a:gd name="T7" fmla="*/ 0 h 85"/>
                  <a:gd name="T8" fmla="*/ 34 w 34"/>
                  <a:gd name="T9" fmla="*/ 60 h 85"/>
                </a:gdLst>
                <a:ahLst/>
                <a:cxnLst>
                  <a:cxn ang="0">
                    <a:pos x="T0" y="T1"/>
                  </a:cxn>
                  <a:cxn ang="0">
                    <a:pos x="T2" y="T3"/>
                  </a:cxn>
                  <a:cxn ang="0">
                    <a:pos x="T4" y="T5"/>
                  </a:cxn>
                  <a:cxn ang="0">
                    <a:pos x="T6" y="T7"/>
                  </a:cxn>
                  <a:cxn ang="0">
                    <a:pos x="T8" y="T9"/>
                  </a:cxn>
                </a:cxnLst>
                <a:rect l="0" t="0" r="r" b="b"/>
                <a:pathLst>
                  <a:path w="34" h="85">
                    <a:moveTo>
                      <a:pt x="34" y="60"/>
                    </a:moveTo>
                    <a:lnTo>
                      <a:pt x="34" y="85"/>
                    </a:lnTo>
                    <a:lnTo>
                      <a:pt x="0" y="28"/>
                    </a:lnTo>
                    <a:lnTo>
                      <a:pt x="0" y="0"/>
                    </a:lnTo>
                    <a:lnTo>
                      <a:pt x="34" y="60"/>
                    </a:lnTo>
                    <a:close/>
                  </a:path>
                </a:pathLst>
              </a:custGeom>
              <a:grpFill/>
              <a:ln>
                <a:noFill/>
              </a:ln>
            </p:spPr>
            <p:txBody>
              <a:bodyPr vert="horz" wrap="square" lIns="91440" tIns="45720" rIns="91440" bIns="45720" numCol="1" anchor="t" anchorCtr="0" compatLnSpc="1"/>
              <a:lstStyle/>
              <a:p>
                <a:endParaRPr lang="zh-CN" altLang="en-US"/>
              </a:p>
            </p:txBody>
          </p:sp>
          <p:sp>
            <p:nvSpPr>
              <p:cNvPr id="1032" name="Freeform 878"/>
              <p:cNvSpPr/>
              <p:nvPr/>
            </p:nvSpPr>
            <p:spPr bwMode="auto">
              <a:xfrm>
                <a:off x="6172" y="2039"/>
                <a:ext cx="10" cy="36"/>
              </a:xfrm>
              <a:custGeom>
                <a:avLst/>
                <a:gdLst>
                  <a:gd name="T0" fmla="*/ 0 w 10"/>
                  <a:gd name="T1" fmla="*/ 0 h 36"/>
                  <a:gd name="T2" fmla="*/ 10 w 10"/>
                  <a:gd name="T3" fmla="*/ 18 h 36"/>
                  <a:gd name="T4" fmla="*/ 10 w 10"/>
                  <a:gd name="T5" fmla="*/ 36 h 36"/>
                  <a:gd name="T6" fmla="*/ 0 w 10"/>
                  <a:gd name="T7" fmla="*/ 18 h 36"/>
                  <a:gd name="T8" fmla="*/ 0 w 10"/>
                  <a:gd name="T9" fmla="*/ 0 h 36"/>
                </a:gdLst>
                <a:ahLst/>
                <a:cxnLst>
                  <a:cxn ang="0">
                    <a:pos x="T0" y="T1"/>
                  </a:cxn>
                  <a:cxn ang="0">
                    <a:pos x="T2" y="T3"/>
                  </a:cxn>
                  <a:cxn ang="0">
                    <a:pos x="T4" y="T5"/>
                  </a:cxn>
                  <a:cxn ang="0">
                    <a:pos x="T6" y="T7"/>
                  </a:cxn>
                  <a:cxn ang="0">
                    <a:pos x="T8" y="T9"/>
                  </a:cxn>
                </a:cxnLst>
                <a:rect l="0" t="0" r="r" b="b"/>
                <a:pathLst>
                  <a:path w="10" h="36">
                    <a:moveTo>
                      <a:pt x="0" y="0"/>
                    </a:moveTo>
                    <a:lnTo>
                      <a:pt x="10" y="18"/>
                    </a:lnTo>
                    <a:lnTo>
                      <a:pt x="10" y="36"/>
                    </a:lnTo>
                    <a:lnTo>
                      <a:pt x="0" y="1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3" name="Freeform 879"/>
              <p:cNvSpPr/>
              <p:nvPr/>
            </p:nvSpPr>
            <p:spPr bwMode="auto">
              <a:xfrm>
                <a:off x="6198" y="2083"/>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034" name="Freeform 880"/>
              <p:cNvSpPr/>
              <p:nvPr/>
            </p:nvSpPr>
            <p:spPr bwMode="auto">
              <a:xfrm>
                <a:off x="6052" y="1880"/>
                <a:ext cx="34" cy="87"/>
              </a:xfrm>
              <a:custGeom>
                <a:avLst/>
                <a:gdLst>
                  <a:gd name="T0" fmla="*/ 34 w 34"/>
                  <a:gd name="T1" fmla="*/ 58 h 87"/>
                  <a:gd name="T2" fmla="*/ 34 w 34"/>
                  <a:gd name="T3" fmla="*/ 87 h 87"/>
                  <a:gd name="T4" fmla="*/ 0 w 34"/>
                  <a:gd name="T5" fmla="*/ 32 h 87"/>
                  <a:gd name="T6" fmla="*/ 0 w 34"/>
                  <a:gd name="T7" fmla="*/ 0 h 87"/>
                  <a:gd name="T8" fmla="*/ 34 w 34"/>
                  <a:gd name="T9" fmla="*/ 58 h 87"/>
                </a:gdLst>
                <a:ahLst/>
                <a:cxnLst>
                  <a:cxn ang="0">
                    <a:pos x="T0" y="T1"/>
                  </a:cxn>
                  <a:cxn ang="0">
                    <a:pos x="T2" y="T3"/>
                  </a:cxn>
                  <a:cxn ang="0">
                    <a:pos x="T4" y="T5"/>
                  </a:cxn>
                  <a:cxn ang="0">
                    <a:pos x="T6" y="T7"/>
                  </a:cxn>
                  <a:cxn ang="0">
                    <a:pos x="T8" y="T9"/>
                  </a:cxn>
                </a:cxnLst>
                <a:rect l="0" t="0" r="r" b="b"/>
                <a:pathLst>
                  <a:path w="34" h="87">
                    <a:moveTo>
                      <a:pt x="34" y="58"/>
                    </a:moveTo>
                    <a:lnTo>
                      <a:pt x="34" y="87"/>
                    </a:lnTo>
                    <a:lnTo>
                      <a:pt x="0" y="32"/>
                    </a:lnTo>
                    <a:lnTo>
                      <a:pt x="0" y="0"/>
                    </a:lnTo>
                    <a:lnTo>
                      <a:pt x="34" y="58"/>
                    </a:lnTo>
                    <a:close/>
                  </a:path>
                </a:pathLst>
              </a:custGeom>
              <a:grpFill/>
              <a:ln>
                <a:noFill/>
              </a:ln>
            </p:spPr>
            <p:txBody>
              <a:bodyPr vert="horz" wrap="square" lIns="91440" tIns="45720" rIns="91440" bIns="45720" numCol="1" anchor="t" anchorCtr="0" compatLnSpc="1"/>
              <a:lstStyle/>
              <a:p>
                <a:endParaRPr lang="zh-CN" altLang="en-US"/>
              </a:p>
            </p:txBody>
          </p:sp>
          <p:sp>
            <p:nvSpPr>
              <p:cNvPr id="1035" name="Freeform 881"/>
              <p:cNvSpPr/>
              <p:nvPr/>
            </p:nvSpPr>
            <p:spPr bwMode="auto">
              <a:xfrm>
                <a:off x="6052" y="1940"/>
                <a:ext cx="58" cy="115"/>
              </a:xfrm>
              <a:custGeom>
                <a:avLst/>
                <a:gdLst>
                  <a:gd name="T0" fmla="*/ 58 w 58"/>
                  <a:gd name="T1" fmla="*/ 89 h 115"/>
                  <a:gd name="T2" fmla="*/ 58 w 58"/>
                  <a:gd name="T3" fmla="*/ 115 h 115"/>
                  <a:gd name="T4" fmla="*/ 0 w 58"/>
                  <a:gd name="T5" fmla="*/ 33 h 115"/>
                  <a:gd name="T6" fmla="*/ 0 w 58"/>
                  <a:gd name="T7" fmla="*/ 0 h 115"/>
                  <a:gd name="T8" fmla="*/ 58 w 58"/>
                  <a:gd name="T9" fmla="*/ 89 h 115"/>
                </a:gdLst>
                <a:ahLst/>
                <a:cxnLst>
                  <a:cxn ang="0">
                    <a:pos x="T0" y="T1"/>
                  </a:cxn>
                  <a:cxn ang="0">
                    <a:pos x="T2" y="T3"/>
                  </a:cxn>
                  <a:cxn ang="0">
                    <a:pos x="T4" y="T5"/>
                  </a:cxn>
                  <a:cxn ang="0">
                    <a:pos x="T6" y="T7"/>
                  </a:cxn>
                  <a:cxn ang="0">
                    <a:pos x="T8" y="T9"/>
                  </a:cxn>
                </a:cxnLst>
                <a:rect l="0" t="0" r="r" b="b"/>
                <a:pathLst>
                  <a:path w="58" h="115">
                    <a:moveTo>
                      <a:pt x="58" y="89"/>
                    </a:moveTo>
                    <a:lnTo>
                      <a:pt x="58" y="115"/>
                    </a:lnTo>
                    <a:lnTo>
                      <a:pt x="0" y="33"/>
                    </a:lnTo>
                    <a:lnTo>
                      <a:pt x="0" y="0"/>
                    </a:lnTo>
                    <a:lnTo>
                      <a:pt x="58" y="89"/>
                    </a:lnTo>
                    <a:close/>
                  </a:path>
                </a:pathLst>
              </a:custGeom>
              <a:grpFill/>
              <a:ln>
                <a:noFill/>
              </a:ln>
            </p:spPr>
            <p:txBody>
              <a:bodyPr vert="horz" wrap="square" lIns="91440" tIns="45720" rIns="91440" bIns="45720" numCol="1" anchor="t" anchorCtr="0" compatLnSpc="1"/>
              <a:lstStyle/>
              <a:p>
                <a:endParaRPr lang="zh-CN" altLang="en-US"/>
              </a:p>
            </p:txBody>
          </p:sp>
          <p:sp>
            <p:nvSpPr>
              <p:cNvPr id="1036" name="Freeform 882"/>
              <p:cNvSpPr/>
              <p:nvPr/>
            </p:nvSpPr>
            <p:spPr bwMode="auto">
              <a:xfrm>
                <a:off x="6170" y="2117"/>
                <a:ext cx="36" cy="70"/>
              </a:xfrm>
              <a:custGeom>
                <a:avLst/>
                <a:gdLst>
                  <a:gd name="T0" fmla="*/ 36 w 36"/>
                  <a:gd name="T1" fmla="*/ 56 h 70"/>
                  <a:gd name="T2" fmla="*/ 36 w 36"/>
                  <a:gd name="T3" fmla="*/ 70 h 70"/>
                  <a:gd name="T4" fmla="*/ 0 w 36"/>
                  <a:gd name="T5" fmla="*/ 20 h 70"/>
                  <a:gd name="T6" fmla="*/ 0 w 36"/>
                  <a:gd name="T7" fmla="*/ 0 h 70"/>
                  <a:gd name="T8" fmla="*/ 36 w 36"/>
                  <a:gd name="T9" fmla="*/ 56 h 70"/>
                </a:gdLst>
                <a:ahLst/>
                <a:cxnLst>
                  <a:cxn ang="0">
                    <a:pos x="T0" y="T1"/>
                  </a:cxn>
                  <a:cxn ang="0">
                    <a:pos x="T2" y="T3"/>
                  </a:cxn>
                  <a:cxn ang="0">
                    <a:pos x="T4" y="T5"/>
                  </a:cxn>
                  <a:cxn ang="0">
                    <a:pos x="T6" y="T7"/>
                  </a:cxn>
                  <a:cxn ang="0">
                    <a:pos x="T8" y="T9"/>
                  </a:cxn>
                </a:cxnLst>
                <a:rect l="0" t="0" r="r" b="b"/>
                <a:pathLst>
                  <a:path w="36" h="70">
                    <a:moveTo>
                      <a:pt x="36" y="56"/>
                    </a:moveTo>
                    <a:lnTo>
                      <a:pt x="36" y="70"/>
                    </a:lnTo>
                    <a:lnTo>
                      <a:pt x="0" y="20"/>
                    </a:lnTo>
                    <a:lnTo>
                      <a:pt x="0" y="0"/>
                    </a:lnTo>
                    <a:lnTo>
                      <a:pt x="36" y="56"/>
                    </a:lnTo>
                    <a:close/>
                  </a:path>
                </a:pathLst>
              </a:custGeom>
              <a:grpFill/>
              <a:ln>
                <a:noFill/>
              </a:ln>
            </p:spPr>
            <p:txBody>
              <a:bodyPr vert="horz" wrap="square" lIns="91440" tIns="45720" rIns="91440" bIns="45720" numCol="1" anchor="t" anchorCtr="0" compatLnSpc="1"/>
              <a:lstStyle/>
              <a:p>
                <a:endParaRPr lang="zh-CN" altLang="en-US"/>
              </a:p>
            </p:txBody>
          </p:sp>
          <p:sp>
            <p:nvSpPr>
              <p:cNvPr id="1037" name="Freeform 883"/>
              <p:cNvSpPr/>
              <p:nvPr/>
            </p:nvSpPr>
            <p:spPr bwMode="auto">
              <a:xfrm>
                <a:off x="6052" y="1993"/>
                <a:ext cx="16" cy="54"/>
              </a:xfrm>
              <a:custGeom>
                <a:avLst/>
                <a:gdLst>
                  <a:gd name="T0" fmla="*/ 0 w 16"/>
                  <a:gd name="T1" fmla="*/ 0 h 54"/>
                  <a:gd name="T2" fmla="*/ 16 w 16"/>
                  <a:gd name="T3" fmla="*/ 24 h 54"/>
                  <a:gd name="T4" fmla="*/ 16 w 16"/>
                  <a:gd name="T5" fmla="*/ 54 h 54"/>
                  <a:gd name="T6" fmla="*/ 0 w 16"/>
                  <a:gd name="T7" fmla="*/ 32 h 54"/>
                  <a:gd name="T8" fmla="*/ 0 w 16"/>
                  <a:gd name="T9" fmla="*/ 0 h 54"/>
                </a:gdLst>
                <a:ahLst/>
                <a:cxnLst>
                  <a:cxn ang="0">
                    <a:pos x="T0" y="T1"/>
                  </a:cxn>
                  <a:cxn ang="0">
                    <a:pos x="T2" y="T3"/>
                  </a:cxn>
                  <a:cxn ang="0">
                    <a:pos x="T4" y="T5"/>
                  </a:cxn>
                  <a:cxn ang="0">
                    <a:pos x="T6" y="T7"/>
                  </a:cxn>
                  <a:cxn ang="0">
                    <a:pos x="T8" y="T9"/>
                  </a:cxn>
                </a:cxnLst>
                <a:rect l="0" t="0" r="r" b="b"/>
                <a:pathLst>
                  <a:path w="16" h="54">
                    <a:moveTo>
                      <a:pt x="0" y="0"/>
                    </a:moveTo>
                    <a:lnTo>
                      <a:pt x="16" y="24"/>
                    </a:lnTo>
                    <a:lnTo>
                      <a:pt x="16" y="5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8" name="Freeform 884"/>
              <p:cNvSpPr/>
              <p:nvPr/>
            </p:nvSpPr>
            <p:spPr bwMode="auto">
              <a:xfrm>
                <a:off x="6084" y="2039"/>
                <a:ext cx="56" cy="102"/>
              </a:xfrm>
              <a:custGeom>
                <a:avLst/>
                <a:gdLst>
                  <a:gd name="T0" fmla="*/ 56 w 56"/>
                  <a:gd name="T1" fmla="*/ 78 h 102"/>
                  <a:gd name="T2" fmla="*/ 56 w 56"/>
                  <a:gd name="T3" fmla="*/ 102 h 102"/>
                  <a:gd name="T4" fmla="*/ 0 w 56"/>
                  <a:gd name="T5" fmla="*/ 28 h 102"/>
                  <a:gd name="T6" fmla="*/ 0 w 56"/>
                  <a:gd name="T7" fmla="*/ 0 h 102"/>
                  <a:gd name="T8" fmla="*/ 56 w 56"/>
                  <a:gd name="T9" fmla="*/ 78 h 102"/>
                </a:gdLst>
                <a:ahLst/>
                <a:cxnLst>
                  <a:cxn ang="0">
                    <a:pos x="T0" y="T1"/>
                  </a:cxn>
                  <a:cxn ang="0">
                    <a:pos x="T2" y="T3"/>
                  </a:cxn>
                  <a:cxn ang="0">
                    <a:pos x="T4" y="T5"/>
                  </a:cxn>
                  <a:cxn ang="0">
                    <a:pos x="T6" y="T7"/>
                  </a:cxn>
                  <a:cxn ang="0">
                    <a:pos x="T8" y="T9"/>
                  </a:cxn>
                </a:cxnLst>
                <a:rect l="0" t="0" r="r" b="b"/>
                <a:pathLst>
                  <a:path w="56" h="102">
                    <a:moveTo>
                      <a:pt x="56" y="78"/>
                    </a:moveTo>
                    <a:lnTo>
                      <a:pt x="56" y="102"/>
                    </a:lnTo>
                    <a:lnTo>
                      <a:pt x="0" y="28"/>
                    </a:lnTo>
                    <a:lnTo>
                      <a:pt x="0" y="0"/>
                    </a:lnTo>
                    <a:lnTo>
                      <a:pt x="56" y="78"/>
                    </a:lnTo>
                    <a:close/>
                  </a:path>
                </a:pathLst>
              </a:custGeom>
              <a:grpFill/>
              <a:ln>
                <a:noFill/>
              </a:ln>
            </p:spPr>
            <p:txBody>
              <a:bodyPr vert="horz" wrap="square" lIns="91440" tIns="45720" rIns="91440" bIns="45720" numCol="1" anchor="t" anchorCtr="0" compatLnSpc="1"/>
              <a:lstStyle/>
              <a:p>
                <a:endParaRPr lang="zh-CN" altLang="en-US"/>
              </a:p>
            </p:txBody>
          </p:sp>
          <p:sp>
            <p:nvSpPr>
              <p:cNvPr id="1039" name="Freeform 885"/>
              <p:cNvSpPr/>
              <p:nvPr/>
            </p:nvSpPr>
            <p:spPr bwMode="auto">
              <a:xfrm>
                <a:off x="6156" y="2139"/>
                <a:ext cx="10" cy="34"/>
              </a:xfrm>
              <a:custGeom>
                <a:avLst/>
                <a:gdLst>
                  <a:gd name="T0" fmla="*/ 0 w 10"/>
                  <a:gd name="T1" fmla="*/ 0 h 34"/>
                  <a:gd name="T2" fmla="*/ 10 w 10"/>
                  <a:gd name="T3" fmla="*/ 14 h 34"/>
                  <a:gd name="T4" fmla="*/ 10 w 10"/>
                  <a:gd name="T5" fmla="*/ 34 h 34"/>
                  <a:gd name="T6" fmla="*/ 0 w 10"/>
                  <a:gd name="T7" fmla="*/ 20 h 34"/>
                  <a:gd name="T8" fmla="*/ 0 w 10"/>
                  <a:gd name="T9" fmla="*/ 0 h 34"/>
                </a:gdLst>
                <a:ahLst/>
                <a:cxnLst>
                  <a:cxn ang="0">
                    <a:pos x="T0" y="T1"/>
                  </a:cxn>
                  <a:cxn ang="0">
                    <a:pos x="T2" y="T3"/>
                  </a:cxn>
                  <a:cxn ang="0">
                    <a:pos x="T4" y="T5"/>
                  </a:cxn>
                  <a:cxn ang="0">
                    <a:pos x="T6" y="T7"/>
                  </a:cxn>
                  <a:cxn ang="0">
                    <a:pos x="T8" y="T9"/>
                  </a:cxn>
                </a:cxnLst>
                <a:rect l="0" t="0" r="r" b="b"/>
                <a:pathLst>
                  <a:path w="10" h="34">
                    <a:moveTo>
                      <a:pt x="0" y="0"/>
                    </a:moveTo>
                    <a:lnTo>
                      <a:pt x="10" y="14"/>
                    </a:lnTo>
                    <a:lnTo>
                      <a:pt x="10" y="34"/>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0" name="Freeform 886"/>
              <p:cNvSpPr/>
              <p:nvPr/>
            </p:nvSpPr>
            <p:spPr bwMode="auto">
              <a:xfrm>
                <a:off x="6180" y="2173"/>
                <a:ext cx="26" cy="52"/>
              </a:xfrm>
              <a:custGeom>
                <a:avLst/>
                <a:gdLst>
                  <a:gd name="T0" fmla="*/ 26 w 26"/>
                  <a:gd name="T1" fmla="*/ 36 h 52"/>
                  <a:gd name="T2" fmla="*/ 26 w 26"/>
                  <a:gd name="T3" fmla="*/ 52 h 52"/>
                  <a:gd name="T4" fmla="*/ 0 w 26"/>
                  <a:gd name="T5" fmla="*/ 18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18"/>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1041" name="Freeform 887"/>
              <p:cNvSpPr/>
              <p:nvPr/>
            </p:nvSpPr>
            <p:spPr bwMode="auto">
              <a:xfrm>
                <a:off x="6052" y="2051"/>
                <a:ext cx="48" cy="86"/>
              </a:xfrm>
              <a:custGeom>
                <a:avLst/>
                <a:gdLst>
                  <a:gd name="T0" fmla="*/ 0 w 48"/>
                  <a:gd name="T1" fmla="*/ 0 h 86"/>
                  <a:gd name="T2" fmla="*/ 48 w 48"/>
                  <a:gd name="T3" fmla="*/ 60 h 86"/>
                  <a:gd name="T4" fmla="*/ 48 w 48"/>
                  <a:gd name="T5" fmla="*/ 86 h 86"/>
                  <a:gd name="T6" fmla="*/ 0 w 48"/>
                  <a:gd name="T7" fmla="*/ 30 h 86"/>
                  <a:gd name="T8" fmla="*/ 0 w 48"/>
                  <a:gd name="T9" fmla="*/ 0 h 86"/>
                </a:gdLst>
                <a:ahLst/>
                <a:cxnLst>
                  <a:cxn ang="0">
                    <a:pos x="T0" y="T1"/>
                  </a:cxn>
                  <a:cxn ang="0">
                    <a:pos x="T2" y="T3"/>
                  </a:cxn>
                  <a:cxn ang="0">
                    <a:pos x="T4" y="T5"/>
                  </a:cxn>
                  <a:cxn ang="0">
                    <a:pos x="T6" y="T7"/>
                  </a:cxn>
                  <a:cxn ang="0">
                    <a:pos x="T8" y="T9"/>
                  </a:cxn>
                </a:cxnLst>
                <a:rect l="0" t="0" r="r" b="b"/>
                <a:pathLst>
                  <a:path w="48" h="86">
                    <a:moveTo>
                      <a:pt x="0" y="0"/>
                    </a:moveTo>
                    <a:lnTo>
                      <a:pt x="48" y="60"/>
                    </a:lnTo>
                    <a:lnTo>
                      <a:pt x="48" y="86"/>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2" name="Freeform 888"/>
              <p:cNvSpPr/>
              <p:nvPr/>
            </p:nvSpPr>
            <p:spPr bwMode="auto">
              <a:xfrm>
                <a:off x="6116" y="2131"/>
                <a:ext cx="10" cy="38"/>
              </a:xfrm>
              <a:custGeom>
                <a:avLst/>
                <a:gdLst>
                  <a:gd name="T0" fmla="*/ 10 w 10"/>
                  <a:gd name="T1" fmla="*/ 38 h 38"/>
                  <a:gd name="T2" fmla="*/ 0 w 10"/>
                  <a:gd name="T3" fmla="*/ 24 h 38"/>
                  <a:gd name="T4" fmla="*/ 0 w 10"/>
                  <a:gd name="T5" fmla="*/ 0 h 38"/>
                  <a:gd name="T6" fmla="*/ 10 w 10"/>
                  <a:gd name="T7" fmla="*/ 14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4"/>
                    </a:lnTo>
                    <a:lnTo>
                      <a:pt x="0" y="0"/>
                    </a:lnTo>
                    <a:lnTo>
                      <a:pt x="10" y="14"/>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1043" name="Freeform 889"/>
              <p:cNvSpPr/>
              <p:nvPr/>
            </p:nvSpPr>
            <p:spPr bwMode="auto">
              <a:xfrm>
                <a:off x="6140" y="2163"/>
                <a:ext cx="32" cy="60"/>
              </a:xfrm>
              <a:custGeom>
                <a:avLst/>
                <a:gdLst>
                  <a:gd name="T0" fmla="*/ 32 w 32"/>
                  <a:gd name="T1" fmla="*/ 40 h 60"/>
                  <a:gd name="T2" fmla="*/ 32 w 32"/>
                  <a:gd name="T3" fmla="*/ 60 h 60"/>
                  <a:gd name="T4" fmla="*/ 0 w 32"/>
                  <a:gd name="T5" fmla="*/ 22 h 60"/>
                  <a:gd name="T6" fmla="*/ 0 w 32"/>
                  <a:gd name="T7" fmla="*/ 0 h 60"/>
                  <a:gd name="T8" fmla="*/ 32 w 32"/>
                  <a:gd name="T9" fmla="*/ 40 h 60"/>
                </a:gdLst>
                <a:ahLst/>
                <a:cxnLst>
                  <a:cxn ang="0">
                    <a:pos x="T0" y="T1"/>
                  </a:cxn>
                  <a:cxn ang="0">
                    <a:pos x="T2" y="T3"/>
                  </a:cxn>
                  <a:cxn ang="0">
                    <a:pos x="T4" y="T5"/>
                  </a:cxn>
                  <a:cxn ang="0">
                    <a:pos x="T6" y="T7"/>
                  </a:cxn>
                  <a:cxn ang="0">
                    <a:pos x="T8" y="T9"/>
                  </a:cxn>
                </a:cxnLst>
                <a:rect l="0" t="0" r="r" b="b"/>
                <a:pathLst>
                  <a:path w="32" h="60">
                    <a:moveTo>
                      <a:pt x="32" y="40"/>
                    </a:moveTo>
                    <a:lnTo>
                      <a:pt x="32" y="60"/>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1044" name="Freeform 890"/>
              <p:cNvSpPr/>
              <p:nvPr/>
            </p:nvSpPr>
            <p:spPr bwMode="auto">
              <a:xfrm>
                <a:off x="6052" y="2107"/>
                <a:ext cx="20" cy="50"/>
              </a:xfrm>
              <a:custGeom>
                <a:avLst/>
                <a:gdLst>
                  <a:gd name="T0" fmla="*/ 0 w 20"/>
                  <a:gd name="T1" fmla="*/ 0 h 50"/>
                  <a:gd name="T2" fmla="*/ 20 w 20"/>
                  <a:gd name="T3" fmla="*/ 22 h 50"/>
                  <a:gd name="T4" fmla="*/ 20 w 20"/>
                  <a:gd name="T5" fmla="*/ 50 h 50"/>
                  <a:gd name="T6" fmla="*/ 0 w 20"/>
                  <a:gd name="T7" fmla="*/ 30 h 50"/>
                  <a:gd name="T8" fmla="*/ 0 w 20"/>
                  <a:gd name="T9" fmla="*/ 0 h 50"/>
                </a:gdLst>
                <a:ahLst/>
                <a:cxnLst>
                  <a:cxn ang="0">
                    <a:pos x="T0" y="T1"/>
                  </a:cxn>
                  <a:cxn ang="0">
                    <a:pos x="T2" y="T3"/>
                  </a:cxn>
                  <a:cxn ang="0">
                    <a:pos x="T4" y="T5"/>
                  </a:cxn>
                  <a:cxn ang="0">
                    <a:pos x="T6" y="T7"/>
                  </a:cxn>
                  <a:cxn ang="0">
                    <a:pos x="T8" y="T9"/>
                  </a:cxn>
                </a:cxnLst>
                <a:rect l="0" t="0" r="r" b="b"/>
                <a:pathLst>
                  <a:path w="20" h="50">
                    <a:moveTo>
                      <a:pt x="0" y="0"/>
                    </a:moveTo>
                    <a:lnTo>
                      <a:pt x="20" y="22"/>
                    </a:lnTo>
                    <a:lnTo>
                      <a:pt x="20" y="50"/>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5" name="Freeform 891"/>
              <p:cNvSpPr/>
              <p:nvPr/>
            </p:nvSpPr>
            <p:spPr bwMode="auto">
              <a:xfrm>
                <a:off x="6118" y="2231"/>
                <a:ext cx="14" cy="38"/>
              </a:xfrm>
              <a:custGeom>
                <a:avLst/>
                <a:gdLst>
                  <a:gd name="T0" fmla="*/ 0 w 14"/>
                  <a:gd name="T1" fmla="*/ 0 h 38"/>
                  <a:gd name="T2" fmla="*/ 14 w 14"/>
                  <a:gd name="T3" fmla="*/ 16 h 38"/>
                  <a:gd name="T4" fmla="*/ 14 w 14"/>
                  <a:gd name="T5" fmla="*/ 38 h 38"/>
                  <a:gd name="T6" fmla="*/ 0 w 14"/>
                  <a:gd name="T7" fmla="*/ 24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6"/>
                    </a:lnTo>
                    <a:lnTo>
                      <a:pt x="14" y="3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6" name="Freeform 892"/>
              <p:cNvSpPr/>
              <p:nvPr/>
            </p:nvSpPr>
            <p:spPr bwMode="auto">
              <a:xfrm>
                <a:off x="6146" y="2261"/>
                <a:ext cx="60" cy="76"/>
              </a:xfrm>
              <a:custGeom>
                <a:avLst/>
                <a:gdLst>
                  <a:gd name="T0" fmla="*/ 60 w 60"/>
                  <a:gd name="T1" fmla="*/ 60 h 76"/>
                  <a:gd name="T2" fmla="*/ 60 w 60"/>
                  <a:gd name="T3" fmla="*/ 76 h 76"/>
                  <a:gd name="T4" fmla="*/ 2 w 60"/>
                  <a:gd name="T5" fmla="*/ 22 h 76"/>
                  <a:gd name="T6" fmla="*/ 2 w 60"/>
                  <a:gd name="T7" fmla="*/ 2 h 76"/>
                  <a:gd name="T8" fmla="*/ 0 w 60"/>
                  <a:gd name="T9" fmla="*/ 0 h 76"/>
                  <a:gd name="T10" fmla="*/ 60 w 60"/>
                  <a:gd name="T11" fmla="*/ 60 h 76"/>
                </a:gdLst>
                <a:ahLst/>
                <a:cxnLst>
                  <a:cxn ang="0">
                    <a:pos x="T0" y="T1"/>
                  </a:cxn>
                  <a:cxn ang="0">
                    <a:pos x="T2" y="T3"/>
                  </a:cxn>
                  <a:cxn ang="0">
                    <a:pos x="T4" y="T5"/>
                  </a:cxn>
                  <a:cxn ang="0">
                    <a:pos x="T6" y="T7"/>
                  </a:cxn>
                  <a:cxn ang="0">
                    <a:pos x="T8" y="T9"/>
                  </a:cxn>
                  <a:cxn ang="0">
                    <a:pos x="T10" y="T11"/>
                  </a:cxn>
                </a:cxnLst>
                <a:rect l="0" t="0" r="r" b="b"/>
                <a:pathLst>
                  <a:path w="60" h="76">
                    <a:moveTo>
                      <a:pt x="60" y="60"/>
                    </a:moveTo>
                    <a:lnTo>
                      <a:pt x="60" y="76"/>
                    </a:lnTo>
                    <a:lnTo>
                      <a:pt x="2" y="22"/>
                    </a:lnTo>
                    <a:lnTo>
                      <a:pt x="2" y="2"/>
                    </a:lnTo>
                    <a:lnTo>
                      <a:pt x="0" y="0"/>
                    </a:lnTo>
                    <a:lnTo>
                      <a:pt x="60" y="60"/>
                    </a:lnTo>
                    <a:close/>
                  </a:path>
                </a:pathLst>
              </a:custGeom>
              <a:grpFill/>
              <a:ln>
                <a:noFill/>
              </a:ln>
            </p:spPr>
            <p:txBody>
              <a:bodyPr vert="horz" wrap="square" lIns="91440" tIns="45720" rIns="91440" bIns="45720" numCol="1" anchor="t" anchorCtr="0" compatLnSpc="1"/>
              <a:lstStyle/>
              <a:p>
                <a:endParaRPr lang="zh-CN" altLang="en-US"/>
              </a:p>
            </p:txBody>
          </p:sp>
          <p:sp>
            <p:nvSpPr>
              <p:cNvPr id="1047" name="Freeform 893"/>
              <p:cNvSpPr/>
              <p:nvPr/>
            </p:nvSpPr>
            <p:spPr bwMode="auto">
              <a:xfrm>
                <a:off x="6052" y="2219"/>
                <a:ext cx="24" cy="50"/>
              </a:xfrm>
              <a:custGeom>
                <a:avLst/>
                <a:gdLst>
                  <a:gd name="T0" fmla="*/ 0 w 24"/>
                  <a:gd name="T1" fmla="*/ 0 h 50"/>
                  <a:gd name="T2" fmla="*/ 24 w 24"/>
                  <a:gd name="T3" fmla="*/ 22 h 50"/>
                  <a:gd name="T4" fmla="*/ 24 w 24"/>
                  <a:gd name="T5" fmla="*/ 50 h 50"/>
                  <a:gd name="T6" fmla="*/ 0 w 24"/>
                  <a:gd name="T7" fmla="*/ 32 h 50"/>
                  <a:gd name="T8" fmla="*/ 0 w 24"/>
                  <a:gd name="T9" fmla="*/ 0 h 50"/>
                </a:gdLst>
                <a:ahLst/>
                <a:cxnLst>
                  <a:cxn ang="0">
                    <a:pos x="T0" y="T1"/>
                  </a:cxn>
                  <a:cxn ang="0">
                    <a:pos x="T2" y="T3"/>
                  </a:cxn>
                  <a:cxn ang="0">
                    <a:pos x="T4" y="T5"/>
                  </a:cxn>
                  <a:cxn ang="0">
                    <a:pos x="T6" y="T7"/>
                  </a:cxn>
                  <a:cxn ang="0">
                    <a:pos x="T8" y="T9"/>
                  </a:cxn>
                </a:cxnLst>
                <a:rect l="0" t="0" r="r" b="b"/>
                <a:pathLst>
                  <a:path w="24" h="50">
                    <a:moveTo>
                      <a:pt x="0" y="0"/>
                    </a:moveTo>
                    <a:lnTo>
                      <a:pt x="24" y="22"/>
                    </a:lnTo>
                    <a:lnTo>
                      <a:pt x="24" y="5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8" name="Freeform 894"/>
              <p:cNvSpPr/>
              <p:nvPr/>
            </p:nvSpPr>
            <p:spPr bwMode="auto">
              <a:xfrm>
                <a:off x="6192" y="2345"/>
                <a:ext cx="14" cy="28"/>
              </a:xfrm>
              <a:custGeom>
                <a:avLst/>
                <a:gdLst>
                  <a:gd name="T0" fmla="*/ 14 w 14"/>
                  <a:gd name="T1" fmla="*/ 14 h 28"/>
                  <a:gd name="T2" fmla="*/ 14 w 14"/>
                  <a:gd name="T3" fmla="*/ 28 h 28"/>
                  <a:gd name="T4" fmla="*/ 0 w 14"/>
                  <a:gd name="T5" fmla="*/ 18 h 28"/>
                  <a:gd name="T6" fmla="*/ 0 w 14"/>
                  <a:gd name="T7" fmla="*/ 0 h 28"/>
                  <a:gd name="T8" fmla="*/ 14 w 14"/>
                  <a:gd name="T9" fmla="*/ 14 h 28"/>
                </a:gdLst>
                <a:ahLst/>
                <a:cxnLst>
                  <a:cxn ang="0">
                    <a:pos x="T0" y="T1"/>
                  </a:cxn>
                  <a:cxn ang="0">
                    <a:pos x="T2" y="T3"/>
                  </a:cxn>
                  <a:cxn ang="0">
                    <a:pos x="T4" y="T5"/>
                  </a:cxn>
                  <a:cxn ang="0">
                    <a:pos x="T6" y="T7"/>
                  </a:cxn>
                  <a:cxn ang="0">
                    <a:pos x="T8" y="T9"/>
                  </a:cxn>
                </a:cxnLst>
                <a:rect l="0" t="0" r="r" b="b"/>
                <a:pathLst>
                  <a:path w="14" h="28">
                    <a:moveTo>
                      <a:pt x="14" y="14"/>
                    </a:moveTo>
                    <a:lnTo>
                      <a:pt x="14" y="28"/>
                    </a:lnTo>
                    <a:lnTo>
                      <a:pt x="0" y="18"/>
                    </a:lnTo>
                    <a:lnTo>
                      <a:pt x="0" y="0"/>
                    </a:lnTo>
                    <a:lnTo>
                      <a:pt x="14" y="14"/>
                    </a:lnTo>
                    <a:close/>
                  </a:path>
                </a:pathLst>
              </a:custGeom>
              <a:grpFill/>
              <a:ln>
                <a:noFill/>
              </a:ln>
            </p:spPr>
            <p:txBody>
              <a:bodyPr vert="horz" wrap="square" lIns="91440" tIns="45720" rIns="91440" bIns="45720" numCol="1" anchor="t" anchorCtr="0" compatLnSpc="1"/>
              <a:lstStyle/>
              <a:p>
                <a:endParaRPr lang="zh-CN" altLang="en-US"/>
              </a:p>
            </p:txBody>
          </p:sp>
          <p:sp>
            <p:nvSpPr>
              <p:cNvPr id="1049" name="Freeform 895"/>
              <p:cNvSpPr/>
              <p:nvPr/>
            </p:nvSpPr>
            <p:spPr bwMode="auto">
              <a:xfrm>
                <a:off x="6052" y="2275"/>
                <a:ext cx="58" cy="72"/>
              </a:xfrm>
              <a:custGeom>
                <a:avLst/>
                <a:gdLst>
                  <a:gd name="T0" fmla="*/ 0 w 58"/>
                  <a:gd name="T1" fmla="*/ 0 h 72"/>
                  <a:gd name="T2" fmla="*/ 58 w 58"/>
                  <a:gd name="T3" fmla="*/ 46 h 72"/>
                  <a:gd name="T4" fmla="*/ 58 w 58"/>
                  <a:gd name="T5" fmla="*/ 72 h 72"/>
                  <a:gd name="T6" fmla="*/ 0 w 58"/>
                  <a:gd name="T7" fmla="*/ 32 h 72"/>
                  <a:gd name="T8" fmla="*/ 0 w 58"/>
                  <a:gd name="T9" fmla="*/ 0 h 72"/>
                </a:gdLst>
                <a:ahLst/>
                <a:cxnLst>
                  <a:cxn ang="0">
                    <a:pos x="T0" y="T1"/>
                  </a:cxn>
                  <a:cxn ang="0">
                    <a:pos x="T2" y="T3"/>
                  </a:cxn>
                  <a:cxn ang="0">
                    <a:pos x="T4" y="T5"/>
                  </a:cxn>
                  <a:cxn ang="0">
                    <a:pos x="T6" y="T7"/>
                  </a:cxn>
                  <a:cxn ang="0">
                    <a:pos x="T8" y="T9"/>
                  </a:cxn>
                </a:cxnLst>
                <a:rect l="0" t="0" r="r" b="b"/>
                <a:pathLst>
                  <a:path w="58" h="72">
                    <a:moveTo>
                      <a:pt x="0" y="0"/>
                    </a:moveTo>
                    <a:lnTo>
                      <a:pt x="58" y="46"/>
                    </a:lnTo>
                    <a:lnTo>
                      <a:pt x="58" y="7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0" name="Freeform 896"/>
              <p:cNvSpPr/>
              <p:nvPr/>
            </p:nvSpPr>
            <p:spPr bwMode="auto">
              <a:xfrm>
                <a:off x="6124" y="2331"/>
                <a:ext cx="18" cy="36"/>
              </a:xfrm>
              <a:custGeom>
                <a:avLst/>
                <a:gdLst>
                  <a:gd name="T0" fmla="*/ 0 w 18"/>
                  <a:gd name="T1" fmla="*/ 0 h 36"/>
                  <a:gd name="T2" fmla="*/ 18 w 18"/>
                  <a:gd name="T3" fmla="*/ 14 h 36"/>
                  <a:gd name="T4" fmla="*/ 18 w 18"/>
                  <a:gd name="T5" fmla="*/ 36 h 36"/>
                  <a:gd name="T6" fmla="*/ 2 w 18"/>
                  <a:gd name="T7" fmla="*/ 26 h 36"/>
                  <a:gd name="T8" fmla="*/ 2 w 18"/>
                  <a:gd name="T9" fmla="*/ 2 h 36"/>
                  <a:gd name="T10" fmla="*/ 0 w 18"/>
                  <a:gd name="T11" fmla="*/ 0 h 36"/>
                </a:gdLst>
                <a:ahLst/>
                <a:cxnLst>
                  <a:cxn ang="0">
                    <a:pos x="T0" y="T1"/>
                  </a:cxn>
                  <a:cxn ang="0">
                    <a:pos x="T2" y="T3"/>
                  </a:cxn>
                  <a:cxn ang="0">
                    <a:pos x="T4" y="T5"/>
                  </a:cxn>
                  <a:cxn ang="0">
                    <a:pos x="T6" y="T7"/>
                  </a:cxn>
                  <a:cxn ang="0">
                    <a:pos x="T8" y="T9"/>
                  </a:cxn>
                  <a:cxn ang="0">
                    <a:pos x="T10" y="T11"/>
                  </a:cxn>
                </a:cxnLst>
                <a:rect l="0" t="0" r="r" b="b"/>
                <a:pathLst>
                  <a:path w="18" h="36">
                    <a:moveTo>
                      <a:pt x="0" y="0"/>
                    </a:moveTo>
                    <a:lnTo>
                      <a:pt x="18" y="14"/>
                    </a:lnTo>
                    <a:lnTo>
                      <a:pt x="18" y="36"/>
                    </a:lnTo>
                    <a:lnTo>
                      <a:pt x="2" y="26"/>
                    </a:lnTo>
                    <a:lnTo>
                      <a:pt x="2"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1" name="Freeform 897"/>
              <p:cNvSpPr/>
              <p:nvPr/>
            </p:nvSpPr>
            <p:spPr bwMode="auto">
              <a:xfrm>
                <a:off x="6158" y="2357"/>
                <a:ext cx="48" cy="54"/>
              </a:xfrm>
              <a:custGeom>
                <a:avLst/>
                <a:gdLst>
                  <a:gd name="T0" fmla="*/ 48 w 48"/>
                  <a:gd name="T1" fmla="*/ 38 h 54"/>
                  <a:gd name="T2" fmla="*/ 48 w 48"/>
                  <a:gd name="T3" fmla="*/ 54 h 54"/>
                  <a:gd name="T4" fmla="*/ 0 w 48"/>
                  <a:gd name="T5" fmla="*/ 20 h 54"/>
                  <a:gd name="T6" fmla="*/ 0 w 48"/>
                  <a:gd name="T7" fmla="*/ 0 h 54"/>
                  <a:gd name="T8" fmla="*/ 48 w 48"/>
                  <a:gd name="T9" fmla="*/ 38 h 54"/>
                </a:gdLst>
                <a:ahLst/>
                <a:cxnLst>
                  <a:cxn ang="0">
                    <a:pos x="T0" y="T1"/>
                  </a:cxn>
                  <a:cxn ang="0">
                    <a:pos x="T2" y="T3"/>
                  </a:cxn>
                  <a:cxn ang="0">
                    <a:pos x="T4" y="T5"/>
                  </a:cxn>
                  <a:cxn ang="0">
                    <a:pos x="T6" y="T7"/>
                  </a:cxn>
                  <a:cxn ang="0">
                    <a:pos x="T8" y="T9"/>
                  </a:cxn>
                </a:cxnLst>
                <a:rect l="0" t="0" r="r" b="b"/>
                <a:pathLst>
                  <a:path w="48" h="54">
                    <a:moveTo>
                      <a:pt x="48" y="38"/>
                    </a:moveTo>
                    <a:lnTo>
                      <a:pt x="48" y="54"/>
                    </a:lnTo>
                    <a:lnTo>
                      <a:pt x="0" y="20"/>
                    </a:lnTo>
                    <a:lnTo>
                      <a:pt x="0" y="0"/>
                    </a:lnTo>
                    <a:lnTo>
                      <a:pt x="48" y="38"/>
                    </a:lnTo>
                    <a:close/>
                  </a:path>
                </a:pathLst>
              </a:custGeom>
              <a:grpFill/>
              <a:ln>
                <a:noFill/>
              </a:ln>
            </p:spPr>
            <p:txBody>
              <a:bodyPr vert="horz" wrap="square" lIns="91440" tIns="45720" rIns="91440" bIns="45720" numCol="1" anchor="t" anchorCtr="0" compatLnSpc="1"/>
              <a:lstStyle/>
              <a:p>
                <a:endParaRPr lang="zh-CN" altLang="en-US"/>
              </a:p>
            </p:txBody>
          </p:sp>
          <p:sp>
            <p:nvSpPr>
              <p:cNvPr id="1052" name="Freeform 898"/>
              <p:cNvSpPr/>
              <p:nvPr/>
            </p:nvSpPr>
            <p:spPr bwMode="auto">
              <a:xfrm>
                <a:off x="6086" y="2353"/>
                <a:ext cx="18" cy="38"/>
              </a:xfrm>
              <a:custGeom>
                <a:avLst/>
                <a:gdLst>
                  <a:gd name="T0" fmla="*/ 18 w 18"/>
                  <a:gd name="T1" fmla="*/ 12 h 38"/>
                  <a:gd name="T2" fmla="*/ 18 w 18"/>
                  <a:gd name="T3" fmla="*/ 38 h 38"/>
                  <a:gd name="T4" fmla="*/ 0 w 18"/>
                  <a:gd name="T5" fmla="*/ 28 h 38"/>
                  <a:gd name="T6" fmla="*/ 0 w 18"/>
                  <a:gd name="T7" fmla="*/ 0 h 38"/>
                  <a:gd name="T8" fmla="*/ 18 w 18"/>
                  <a:gd name="T9" fmla="*/ 12 h 38"/>
                </a:gdLst>
                <a:ahLst/>
                <a:cxnLst>
                  <a:cxn ang="0">
                    <a:pos x="T0" y="T1"/>
                  </a:cxn>
                  <a:cxn ang="0">
                    <a:pos x="T2" y="T3"/>
                  </a:cxn>
                  <a:cxn ang="0">
                    <a:pos x="T4" y="T5"/>
                  </a:cxn>
                  <a:cxn ang="0">
                    <a:pos x="T6" y="T7"/>
                  </a:cxn>
                  <a:cxn ang="0">
                    <a:pos x="T8" y="T9"/>
                  </a:cxn>
                </a:cxnLst>
                <a:rect l="0" t="0" r="r" b="b"/>
                <a:pathLst>
                  <a:path w="18" h="38">
                    <a:moveTo>
                      <a:pt x="18" y="12"/>
                    </a:moveTo>
                    <a:lnTo>
                      <a:pt x="18" y="38"/>
                    </a:lnTo>
                    <a:lnTo>
                      <a:pt x="0" y="28"/>
                    </a:lnTo>
                    <a:lnTo>
                      <a:pt x="0" y="0"/>
                    </a:lnTo>
                    <a:lnTo>
                      <a:pt x="18" y="12"/>
                    </a:lnTo>
                    <a:close/>
                  </a:path>
                </a:pathLst>
              </a:custGeom>
              <a:grpFill/>
              <a:ln>
                <a:noFill/>
              </a:ln>
            </p:spPr>
            <p:txBody>
              <a:bodyPr vert="horz" wrap="square" lIns="91440" tIns="45720" rIns="91440" bIns="45720" numCol="1" anchor="t" anchorCtr="0" compatLnSpc="1"/>
              <a:lstStyle/>
              <a:p>
                <a:endParaRPr lang="zh-CN" altLang="en-US"/>
              </a:p>
            </p:txBody>
          </p:sp>
          <p:sp>
            <p:nvSpPr>
              <p:cNvPr id="1053" name="Freeform 899"/>
              <p:cNvSpPr/>
              <p:nvPr/>
            </p:nvSpPr>
            <p:spPr bwMode="auto">
              <a:xfrm>
                <a:off x="6118" y="2373"/>
                <a:ext cx="88" cy="74"/>
              </a:xfrm>
              <a:custGeom>
                <a:avLst/>
                <a:gdLst>
                  <a:gd name="T0" fmla="*/ 88 w 88"/>
                  <a:gd name="T1" fmla="*/ 58 h 74"/>
                  <a:gd name="T2" fmla="*/ 88 w 88"/>
                  <a:gd name="T3" fmla="*/ 74 h 74"/>
                  <a:gd name="T4" fmla="*/ 66 w 88"/>
                  <a:gd name="T5" fmla="*/ 62 h 74"/>
                  <a:gd name="T6" fmla="*/ 50 w 88"/>
                  <a:gd name="T7" fmla="*/ 52 h 74"/>
                  <a:gd name="T8" fmla="*/ 0 w 88"/>
                  <a:gd name="T9" fmla="*/ 26 h 74"/>
                  <a:gd name="T10" fmla="*/ 0 w 88"/>
                  <a:gd name="T11" fmla="*/ 0 h 74"/>
                  <a:gd name="T12" fmla="*/ 50 w 88"/>
                  <a:gd name="T13" fmla="*/ 34 h 74"/>
                  <a:gd name="T14" fmla="*/ 66 w 88"/>
                  <a:gd name="T15" fmla="*/ 44 h 74"/>
                  <a:gd name="T16" fmla="*/ 88 w 88"/>
                  <a:gd name="T17"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74">
                    <a:moveTo>
                      <a:pt x="88" y="58"/>
                    </a:moveTo>
                    <a:lnTo>
                      <a:pt x="88" y="74"/>
                    </a:lnTo>
                    <a:lnTo>
                      <a:pt x="66" y="62"/>
                    </a:lnTo>
                    <a:lnTo>
                      <a:pt x="50" y="52"/>
                    </a:lnTo>
                    <a:lnTo>
                      <a:pt x="0" y="26"/>
                    </a:lnTo>
                    <a:lnTo>
                      <a:pt x="0" y="0"/>
                    </a:lnTo>
                    <a:lnTo>
                      <a:pt x="50" y="34"/>
                    </a:lnTo>
                    <a:lnTo>
                      <a:pt x="66" y="44"/>
                    </a:lnTo>
                    <a:lnTo>
                      <a:pt x="88" y="58"/>
                    </a:lnTo>
                    <a:close/>
                  </a:path>
                </a:pathLst>
              </a:custGeom>
              <a:grpFill/>
              <a:ln>
                <a:noFill/>
              </a:ln>
            </p:spPr>
            <p:txBody>
              <a:bodyPr vert="horz" wrap="square" lIns="91440" tIns="45720" rIns="91440" bIns="45720" numCol="1" anchor="t" anchorCtr="0" compatLnSpc="1"/>
              <a:lstStyle/>
              <a:p>
                <a:endParaRPr lang="zh-CN" altLang="en-US"/>
              </a:p>
            </p:txBody>
          </p:sp>
          <p:sp>
            <p:nvSpPr>
              <p:cNvPr id="1054" name="Freeform 900"/>
              <p:cNvSpPr/>
              <p:nvPr/>
            </p:nvSpPr>
            <p:spPr bwMode="auto">
              <a:xfrm>
                <a:off x="6052" y="2387"/>
                <a:ext cx="32" cy="44"/>
              </a:xfrm>
              <a:custGeom>
                <a:avLst/>
                <a:gdLst>
                  <a:gd name="T0" fmla="*/ 0 w 32"/>
                  <a:gd name="T1" fmla="*/ 0 h 44"/>
                  <a:gd name="T2" fmla="*/ 32 w 32"/>
                  <a:gd name="T3" fmla="*/ 16 h 44"/>
                  <a:gd name="T4" fmla="*/ 32 w 32"/>
                  <a:gd name="T5" fmla="*/ 44 h 44"/>
                  <a:gd name="T6" fmla="*/ 0 w 32"/>
                  <a:gd name="T7" fmla="*/ 32 h 44"/>
                  <a:gd name="T8" fmla="*/ 0 w 32"/>
                  <a:gd name="T9" fmla="*/ 0 h 44"/>
                </a:gdLst>
                <a:ahLst/>
                <a:cxnLst>
                  <a:cxn ang="0">
                    <a:pos x="T0" y="T1"/>
                  </a:cxn>
                  <a:cxn ang="0">
                    <a:pos x="T2" y="T3"/>
                  </a:cxn>
                  <a:cxn ang="0">
                    <a:pos x="T4" y="T5"/>
                  </a:cxn>
                  <a:cxn ang="0">
                    <a:pos x="T6" y="T7"/>
                  </a:cxn>
                  <a:cxn ang="0">
                    <a:pos x="T8" y="T9"/>
                  </a:cxn>
                </a:cxnLst>
                <a:rect l="0" t="0" r="r" b="b"/>
                <a:pathLst>
                  <a:path w="32" h="44">
                    <a:moveTo>
                      <a:pt x="0" y="0"/>
                    </a:moveTo>
                    <a:lnTo>
                      <a:pt x="32" y="16"/>
                    </a:lnTo>
                    <a:lnTo>
                      <a:pt x="32" y="4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5" name="Freeform 901"/>
              <p:cNvSpPr/>
              <p:nvPr/>
            </p:nvSpPr>
            <p:spPr bwMode="auto">
              <a:xfrm>
                <a:off x="6098" y="2411"/>
                <a:ext cx="32" cy="40"/>
              </a:xfrm>
              <a:custGeom>
                <a:avLst/>
                <a:gdLst>
                  <a:gd name="T0" fmla="*/ 32 w 32"/>
                  <a:gd name="T1" fmla="*/ 16 h 40"/>
                  <a:gd name="T2" fmla="*/ 32 w 32"/>
                  <a:gd name="T3" fmla="*/ 40 h 40"/>
                  <a:gd name="T4" fmla="*/ 0 w 32"/>
                  <a:gd name="T5" fmla="*/ 26 h 40"/>
                  <a:gd name="T6" fmla="*/ 0 w 32"/>
                  <a:gd name="T7" fmla="*/ 0 h 40"/>
                  <a:gd name="T8" fmla="*/ 32 w 32"/>
                  <a:gd name="T9" fmla="*/ 16 h 40"/>
                </a:gdLst>
                <a:ahLst/>
                <a:cxnLst>
                  <a:cxn ang="0">
                    <a:pos x="T0" y="T1"/>
                  </a:cxn>
                  <a:cxn ang="0">
                    <a:pos x="T2" y="T3"/>
                  </a:cxn>
                  <a:cxn ang="0">
                    <a:pos x="T4" y="T5"/>
                  </a:cxn>
                  <a:cxn ang="0">
                    <a:pos x="T6" y="T7"/>
                  </a:cxn>
                  <a:cxn ang="0">
                    <a:pos x="T8" y="T9"/>
                  </a:cxn>
                </a:cxnLst>
                <a:rect l="0" t="0" r="r" b="b"/>
                <a:pathLst>
                  <a:path w="32" h="40">
                    <a:moveTo>
                      <a:pt x="32" y="16"/>
                    </a:moveTo>
                    <a:lnTo>
                      <a:pt x="32" y="40"/>
                    </a:lnTo>
                    <a:lnTo>
                      <a:pt x="0" y="26"/>
                    </a:lnTo>
                    <a:lnTo>
                      <a:pt x="0" y="0"/>
                    </a:lnTo>
                    <a:lnTo>
                      <a:pt x="32" y="16"/>
                    </a:lnTo>
                    <a:close/>
                  </a:path>
                </a:pathLst>
              </a:custGeom>
              <a:grpFill/>
              <a:ln>
                <a:noFill/>
              </a:ln>
            </p:spPr>
            <p:txBody>
              <a:bodyPr vert="horz" wrap="square" lIns="91440" tIns="45720" rIns="91440" bIns="45720" numCol="1" anchor="t" anchorCtr="0" compatLnSpc="1"/>
              <a:lstStyle/>
              <a:p>
                <a:endParaRPr lang="zh-CN" altLang="en-US"/>
              </a:p>
            </p:txBody>
          </p:sp>
          <p:sp>
            <p:nvSpPr>
              <p:cNvPr id="1056" name="Freeform 902"/>
              <p:cNvSpPr/>
              <p:nvPr/>
            </p:nvSpPr>
            <p:spPr bwMode="auto">
              <a:xfrm>
                <a:off x="6146" y="2435"/>
                <a:ext cx="60" cy="48"/>
              </a:xfrm>
              <a:custGeom>
                <a:avLst/>
                <a:gdLst>
                  <a:gd name="T0" fmla="*/ 60 w 60"/>
                  <a:gd name="T1" fmla="*/ 32 h 48"/>
                  <a:gd name="T2" fmla="*/ 60 w 60"/>
                  <a:gd name="T3" fmla="*/ 48 h 48"/>
                  <a:gd name="T4" fmla="*/ 0 w 60"/>
                  <a:gd name="T5" fmla="*/ 22 h 48"/>
                  <a:gd name="T6" fmla="*/ 0 w 60"/>
                  <a:gd name="T7" fmla="*/ 0 h 48"/>
                  <a:gd name="T8" fmla="*/ 60 w 60"/>
                  <a:gd name="T9" fmla="*/ 32 h 48"/>
                </a:gdLst>
                <a:ahLst/>
                <a:cxnLst>
                  <a:cxn ang="0">
                    <a:pos x="T0" y="T1"/>
                  </a:cxn>
                  <a:cxn ang="0">
                    <a:pos x="T2" y="T3"/>
                  </a:cxn>
                  <a:cxn ang="0">
                    <a:pos x="T4" y="T5"/>
                  </a:cxn>
                  <a:cxn ang="0">
                    <a:pos x="T6" y="T7"/>
                  </a:cxn>
                  <a:cxn ang="0">
                    <a:pos x="T8" y="T9"/>
                  </a:cxn>
                </a:cxnLst>
                <a:rect l="0" t="0" r="r" b="b"/>
                <a:pathLst>
                  <a:path w="60" h="48">
                    <a:moveTo>
                      <a:pt x="60" y="32"/>
                    </a:moveTo>
                    <a:lnTo>
                      <a:pt x="60" y="48"/>
                    </a:lnTo>
                    <a:lnTo>
                      <a:pt x="0" y="22"/>
                    </a:lnTo>
                    <a:lnTo>
                      <a:pt x="0" y="0"/>
                    </a:lnTo>
                    <a:lnTo>
                      <a:pt x="60" y="32"/>
                    </a:lnTo>
                    <a:close/>
                  </a:path>
                </a:pathLst>
              </a:custGeom>
              <a:grpFill/>
              <a:ln>
                <a:noFill/>
              </a:ln>
            </p:spPr>
            <p:txBody>
              <a:bodyPr vert="horz" wrap="square" lIns="91440" tIns="45720" rIns="91440" bIns="45720" numCol="1" anchor="t" anchorCtr="0" compatLnSpc="1"/>
              <a:lstStyle/>
              <a:p>
                <a:endParaRPr lang="zh-CN" altLang="en-US"/>
              </a:p>
            </p:txBody>
          </p:sp>
          <p:sp>
            <p:nvSpPr>
              <p:cNvPr id="1057" name="Freeform 903"/>
              <p:cNvSpPr/>
              <p:nvPr/>
            </p:nvSpPr>
            <p:spPr bwMode="auto">
              <a:xfrm>
                <a:off x="6126" y="2471"/>
                <a:ext cx="42" cy="36"/>
              </a:xfrm>
              <a:custGeom>
                <a:avLst/>
                <a:gdLst>
                  <a:gd name="T0" fmla="*/ 0 w 42"/>
                  <a:gd name="T1" fmla="*/ 0 h 36"/>
                  <a:gd name="T2" fmla="*/ 42 w 42"/>
                  <a:gd name="T3" fmla="*/ 18 h 36"/>
                  <a:gd name="T4" fmla="*/ 42 w 42"/>
                  <a:gd name="T5" fmla="*/ 36 h 36"/>
                  <a:gd name="T6" fmla="*/ 0 w 42"/>
                  <a:gd name="T7" fmla="*/ 24 h 36"/>
                  <a:gd name="T8" fmla="*/ 0 w 42"/>
                  <a:gd name="T9" fmla="*/ 0 h 36"/>
                </a:gdLst>
                <a:ahLst/>
                <a:cxnLst>
                  <a:cxn ang="0">
                    <a:pos x="T0" y="T1"/>
                  </a:cxn>
                  <a:cxn ang="0">
                    <a:pos x="T2" y="T3"/>
                  </a:cxn>
                  <a:cxn ang="0">
                    <a:pos x="T4" y="T5"/>
                  </a:cxn>
                  <a:cxn ang="0">
                    <a:pos x="T6" y="T7"/>
                  </a:cxn>
                  <a:cxn ang="0">
                    <a:pos x="T8" y="T9"/>
                  </a:cxn>
                </a:cxnLst>
                <a:rect l="0" t="0" r="r" b="b"/>
                <a:pathLst>
                  <a:path w="42" h="36">
                    <a:moveTo>
                      <a:pt x="0" y="0"/>
                    </a:moveTo>
                    <a:lnTo>
                      <a:pt x="42" y="18"/>
                    </a:lnTo>
                    <a:lnTo>
                      <a:pt x="42" y="3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8" name="Freeform 904"/>
              <p:cNvSpPr/>
              <p:nvPr/>
            </p:nvSpPr>
            <p:spPr bwMode="auto">
              <a:xfrm>
                <a:off x="6090" y="2509"/>
                <a:ext cx="36" cy="34"/>
              </a:xfrm>
              <a:custGeom>
                <a:avLst/>
                <a:gdLst>
                  <a:gd name="T0" fmla="*/ 0 w 36"/>
                  <a:gd name="T1" fmla="*/ 0 h 34"/>
                  <a:gd name="T2" fmla="*/ 36 w 36"/>
                  <a:gd name="T3" fmla="*/ 10 h 34"/>
                  <a:gd name="T4" fmla="*/ 36 w 36"/>
                  <a:gd name="T5" fmla="*/ 34 h 34"/>
                  <a:gd name="T6" fmla="*/ 0 w 36"/>
                  <a:gd name="T7" fmla="*/ 28 h 34"/>
                  <a:gd name="T8" fmla="*/ 0 w 36"/>
                  <a:gd name="T9" fmla="*/ 0 h 34"/>
                </a:gdLst>
                <a:ahLst/>
                <a:cxnLst>
                  <a:cxn ang="0">
                    <a:pos x="T0" y="T1"/>
                  </a:cxn>
                  <a:cxn ang="0">
                    <a:pos x="T2" y="T3"/>
                  </a:cxn>
                  <a:cxn ang="0">
                    <a:pos x="T4" y="T5"/>
                  </a:cxn>
                  <a:cxn ang="0">
                    <a:pos x="T6" y="T7"/>
                  </a:cxn>
                  <a:cxn ang="0">
                    <a:pos x="T8" y="T9"/>
                  </a:cxn>
                </a:cxnLst>
                <a:rect l="0" t="0" r="r" b="b"/>
                <a:pathLst>
                  <a:path w="36" h="34">
                    <a:moveTo>
                      <a:pt x="0" y="0"/>
                    </a:moveTo>
                    <a:lnTo>
                      <a:pt x="36" y="10"/>
                    </a:lnTo>
                    <a:lnTo>
                      <a:pt x="36" y="34"/>
                    </a:lnTo>
                    <a:lnTo>
                      <a:pt x="0" y="2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9" name="Freeform 905"/>
              <p:cNvSpPr/>
              <p:nvPr/>
            </p:nvSpPr>
            <p:spPr bwMode="auto">
              <a:xfrm>
                <a:off x="6140" y="2523"/>
                <a:ext cx="20" cy="24"/>
              </a:xfrm>
              <a:custGeom>
                <a:avLst/>
                <a:gdLst>
                  <a:gd name="T0" fmla="*/ 0 w 20"/>
                  <a:gd name="T1" fmla="*/ 0 h 24"/>
                  <a:gd name="T2" fmla="*/ 20 w 20"/>
                  <a:gd name="T3" fmla="*/ 4 h 24"/>
                  <a:gd name="T4" fmla="*/ 20 w 20"/>
                  <a:gd name="T5" fmla="*/ 24 h 24"/>
                  <a:gd name="T6" fmla="*/ 0 w 20"/>
                  <a:gd name="T7" fmla="*/ 22 h 24"/>
                  <a:gd name="T8" fmla="*/ 0 w 20"/>
                  <a:gd name="T9" fmla="*/ 0 h 24"/>
                </a:gdLst>
                <a:ahLst/>
                <a:cxnLst>
                  <a:cxn ang="0">
                    <a:pos x="T0" y="T1"/>
                  </a:cxn>
                  <a:cxn ang="0">
                    <a:pos x="T2" y="T3"/>
                  </a:cxn>
                  <a:cxn ang="0">
                    <a:pos x="T4" y="T5"/>
                  </a:cxn>
                  <a:cxn ang="0">
                    <a:pos x="T6" y="T7"/>
                  </a:cxn>
                  <a:cxn ang="0">
                    <a:pos x="T8" y="T9"/>
                  </a:cxn>
                </a:cxnLst>
                <a:rect l="0" t="0" r="r" b="b"/>
                <a:pathLst>
                  <a:path w="20" h="24">
                    <a:moveTo>
                      <a:pt x="0" y="0"/>
                    </a:moveTo>
                    <a:lnTo>
                      <a:pt x="20" y="4"/>
                    </a:lnTo>
                    <a:lnTo>
                      <a:pt x="20" y="24"/>
                    </a:lnTo>
                    <a:lnTo>
                      <a:pt x="0"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0" name="Freeform 906"/>
              <p:cNvSpPr/>
              <p:nvPr/>
            </p:nvSpPr>
            <p:spPr bwMode="auto">
              <a:xfrm>
                <a:off x="6174" y="2531"/>
                <a:ext cx="32" cy="24"/>
              </a:xfrm>
              <a:custGeom>
                <a:avLst/>
                <a:gdLst>
                  <a:gd name="T0" fmla="*/ 32 w 32"/>
                  <a:gd name="T1" fmla="*/ 8 h 24"/>
                  <a:gd name="T2" fmla="*/ 32 w 32"/>
                  <a:gd name="T3" fmla="*/ 24 h 24"/>
                  <a:gd name="T4" fmla="*/ 0 w 32"/>
                  <a:gd name="T5" fmla="*/ 18 h 24"/>
                  <a:gd name="T6" fmla="*/ 0 w 32"/>
                  <a:gd name="T7" fmla="*/ 0 h 24"/>
                  <a:gd name="T8" fmla="*/ 32 w 32"/>
                  <a:gd name="T9" fmla="*/ 8 h 24"/>
                </a:gdLst>
                <a:ahLst/>
                <a:cxnLst>
                  <a:cxn ang="0">
                    <a:pos x="T0" y="T1"/>
                  </a:cxn>
                  <a:cxn ang="0">
                    <a:pos x="T2" y="T3"/>
                  </a:cxn>
                  <a:cxn ang="0">
                    <a:pos x="T4" y="T5"/>
                  </a:cxn>
                  <a:cxn ang="0">
                    <a:pos x="T6" y="T7"/>
                  </a:cxn>
                  <a:cxn ang="0">
                    <a:pos x="T8" y="T9"/>
                  </a:cxn>
                </a:cxnLst>
                <a:rect l="0" t="0" r="r" b="b"/>
                <a:pathLst>
                  <a:path w="32" h="24">
                    <a:moveTo>
                      <a:pt x="32" y="8"/>
                    </a:moveTo>
                    <a:lnTo>
                      <a:pt x="32" y="24"/>
                    </a:lnTo>
                    <a:lnTo>
                      <a:pt x="0" y="18"/>
                    </a:lnTo>
                    <a:lnTo>
                      <a:pt x="0" y="0"/>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1061" name="Freeform 907"/>
              <p:cNvSpPr/>
              <p:nvPr/>
            </p:nvSpPr>
            <p:spPr bwMode="auto">
              <a:xfrm>
                <a:off x="6052" y="2555"/>
                <a:ext cx="38" cy="34"/>
              </a:xfrm>
              <a:custGeom>
                <a:avLst/>
                <a:gdLst>
                  <a:gd name="T0" fmla="*/ 0 w 38"/>
                  <a:gd name="T1" fmla="*/ 0 h 34"/>
                  <a:gd name="T2" fmla="*/ 38 w 38"/>
                  <a:gd name="T3" fmla="*/ 6 h 34"/>
                  <a:gd name="T4" fmla="*/ 38 w 38"/>
                  <a:gd name="T5" fmla="*/ 34 h 34"/>
                  <a:gd name="T6" fmla="*/ 0 w 38"/>
                  <a:gd name="T7" fmla="*/ 32 h 34"/>
                  <a:gd name="T8" fmla="*/ 0 w 38"/>
                  <a:gd name="T9" fmla="*/ 0 h 34"/>
                </a:gdLst>
                <a:ahLst/>
                <a:cxnLst>
                  <a:cxn ang="0">
                    <a:pos x="T0" y="T1"/>
                  </a:cxn>
                  <a:cxn ang="0">
                    <a:pos x="T2" y="T3"/>
                  </a:cxn>
                  <a:cxn ang="0">
                    <a:pos x="T4" y="T5"/>
                  </a:cxn>
                  <a:cxn ang="0">
                    <a:pos x="T6" y="T7"/>
                  </a:cxn>
                  <a:cxn ang="0">
                    <a:pos x="T8" y="T9"/>
                  </a:cxn>
                </a:cxnLst>
                <a:rect l="0" t="0" r="r" b="b"/>
                <a:pathLst>
                  <a:path w="38" h="34">
                    <a:moveTo>
                      <a:pt x="0" y="0"/>
                    </a:moveTo>
                    <a:lnTo>
                      <a:pt x="38" y="6"/>
                    </a:lnTo>
                    <a:lnTo>
                      <a:pt x="38" y="3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2" name="Freeform 908"/>
              <p:cNvSpPr/>
              <p:nvPr/>
            </p:nvSpPr>
            <p:spPr bwMode="auto">
              <a:xfrm>
                <a:off x="6156" y="2571"/>
                <a:ext cx="50" cy="22"/>
              </a:xfrm>
              <a:custGeom>
                <a:avLst/>
                <a:gdLst>
                  <a:gd name="T0" fmla="*/ 50 w 50"/>
                  <a:gd name="T1" fmla="*/ 6 h 22"/>
                  <a:gd name="T2" fmla="*/ 50 w 50"/>
                  <a:gd name="T3" fmla="*/ 22 h 22"/>
                  <a:gd name="T4" fmla="*/ 0 w 50"/>
                  <a:gd name="T5" fmla="*/ 20 h 22"/>
                  <a:gd name="T6" fmla="*/ 0 w 50"/>
                  <a:gd name="T7" fmla="*/ 0 h 22"/>
                  <a:gd name="T8" fmla="*/ 50 w 50"/>
                  <a:gd name="T9" fmla="*/ 6 h 22"/>
                </a:gdLst>
                <a:ahLst/>
                <a:cxnLst>
                  <a:cxn ang="0">
                    <a:pos x="T0" y="T1"/>
                  </a:cxn>
                  <a:cxn ang="0">
                    <a:pos x="T2" y="T3"/>
                  </a:cxn>
                  <a:cxn ang="0">
                    <a:pos x="T4" y="T5"/>
                  </a:cxn>
                  <a:cxn ang="0">
                    <a:pos x="T6" y="T7"/>
                  </a:cxn>
                  <a:cxn ang="0">
                    <a:pos x="T8" y="T9"/>
                  </a:cxn>
                </a:cxnLst>
                <a:rect l="0" t="0" r="r" b="b"/>
                <a:pathLst>
                  <a:path w="50" h="22">
                    <a:moveTo>
                      <a:pt x="50" y="6"/>
                    </a:moveTo>
                    <a:lnTo>
                      <a:pt x="50" y="22"/>
                    </a:lnTo>
                    <a:lnTo>
                      <a:pt x="0" y="20"/>
                    </a:lnTo>
                    <a:lnTo>
                      <a:pt x="0" y="0"/>
                    </a:lnTo>
                    <a:lnTo>
                      <a:pt x="50" y="6"/>
                    </a:lnTo>
                    <a:close/>
                  </a:path>
                </a:pathLst>
              </a:custGeom>
              <a:grpFill/>
              <a:ln>
                <a:noFill/>
              </a:ln>
            </p:spPr>
            <p:txBody>
              <a:bodyPr vert="horz" wrap="square" lIns="91440" tIns="45720" rIns="91440" bIns="45720" numCol="1" anchor="t" anchorCtr="0" compatLnSpc="1"/>
              <a:lstStyle/>
              <a:p>
                <a:endParaRPr lang="zh-CN" altLang="en-US"/>
              </a:p>
            </p:txBody>
          </p:sp>
          <p:sp>
            <p:nvSpPr>
              <p:cNvPr id="1063" name="Freeform 909"/>
              <p:cNvSpPr/>
              <p:nvPr/>
            </p:nvSpPr>
            <p:spPr bwMode="auto">
              <a:xfrm>
                <a:off x="6052" y="2611"/>
                <a:ext cx="24" cy="33"/>
              </a:xfrm>
              <a:custGeom>
                <a:avLst/>
                <a:gdLst>
                  <a:gd name="T0" fmla="*/ 0 w 24"/>
                  <a:gd name="T1" fmla="*/ 0 h 33"/>
                  <a:gd name="T2" fmla="*/ 24 w 24"/>
                  <a:gd name="T3" fmla="*/ 2 h 33"/>
                  <a:gd name="T4" fmla="*/ 24 w 24"/>
                  <a:gd name="T5" fmla="*/ 31 h 33"/>
                  <a:gd name="T6" fmla="*/ 0 w 24"/>
                  <a:gd name="T7" fmla="*/ 33 h 33"/>
                  <a:gd name="T8" fmla="*/ 0 w 24"/>
                  <a:gd name="T9" fmla="*/ 0 h 33"/>
                </a:gdLst>
                <a:ahLst/>
                <a:cxnLst>
                  <a:cxn ang="0">
                    <a:pos x="T0" y="T1"/>
                  </a:cxn>
                  <a:cxn ang="0">
                    <a:pos x="T2" y="T3"/>
                  </a:cxn>
                  <a:cxn ang="0">
                    <a:pos x="T4" y="T5"/>
                  </a:cxn>
                  <a:cxn ang="0">
                    <a:pos x="T6" y="T7"/>
                  </a:cxn>
                  <a:cxn ang="0">
                    <a:pos x="T8" y="T9"/>
                  </a:cxn>
                </a:cxnLst>
                <a:rect l="0" t="0" r="r" b="b"/>
                <a:pathLst>
                  <a:path w="24" h="33">
                    <a:moveTo>
                      <a:pt x="0" y="0"/>
                    </a:moveTo>
                    <a:lnTo>
                      <a:pt x="24" y="2"/>
                    </a:lnTo>
                    <a:lnTo>
                      <a:pt x="24" y="31"/>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4" name="Freeform 910"/>
              <p:cNvSpPr/>
              <p:nvPr/>
            </p:nvSpPr>
            <p:spPr bwMode="auto">
              <a:xfrm>
                <a:off x="6156" y="2613"/>
                <a:ext cx="22" cy="23"/>
              </a:xfrm>
              <a:custGeom>
                <a:avLst/>
                <a:gdLst>
                  <a:gd name="T0" fmla="*/ 0 w 22"/>
                  <a:gd name="T1" fmla="*/ 0 h 23"/>
                  <a:gd name="T2" fmla="*/ 22 w 22"/>
                  <a:gd name="T3" fmla="*/ 0 h 23"/>
                  <a:gd name="T4" fmla="*/ 22 w 22"/>
                  <a:gd name="T5" fmla="*/ 20 h 23"/>
                  <a:gd name="T6" fmla="*/ 0 w 22"/>
                  <a:gd name="T7" fmla="*/ 23 h 23"/>
                  <a:gd name="T8" fmla="*/ 0 w 22"/>
                  <a:gd name="T9" fmla="*/ 0 h 23"/>
                </a:gdLst>
                <a:ahLst/>
                <a:cxnLst>
                  <a:cxn ang="0">
                    <a:pos x="T0" y="T1"/>
                  </a:cxn>
                  <a:cxn ang="0">
                    <a:pos x="T2" y="T3"/>
                  </a:cxn>
                  <a:cxn ang="0">
                    <a:pos x="T4" y="T5"/>
                  </a:cxn>
                  <a:cxn ang="0">
                    <a:pos x="T6" y="T7"/>
                  </a:cxn>
                  <a:cxn ang="0">
                    <a:pos x="T8" y="T9"/>
                  </a:cxn>
                </a:cxnLst>
                <a:rect l="0" t="0" r="r" b="b"/>
                <a:pathLst>
                  <a:path w="22" h="23">
                    <a:moveTo>
                      <a:pt x="0" y="0"/>
                    </a:moveTo>
                    <a:lnTo>
                      <a:pt x="22" y="0"/>
                    </a:lnTo>
                    <a:lnTo>
                      <a:pt x="22" y="20"/>
                    </a:lnTo>
                    <a:lnTo>
                      <a:pt x="0" y="2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5" name="Freeform 911"/>
              <p:cNvSpPr/>
              <p:nvPr/>
            </p:nvSpPr>
            <p:spPr bwMode="auto">
              <a:xfrm>
                <a:off x="6110" y="2658"/>
                <a:ext cx="30" cy="30"/>
              </a:xfrm>
              <a:custGeom>
                <a:avLst/>
                <a:gdLst>
                  <a:gd name="T0" fmla="*/ 30 w 30"/>
                  <a:gd name="T1" fmla="*/ 0 h 30"/>
                  <a:gd name="T2" fmla="*/ 30 w 30"/>
                  <a:gd name="T3" fmla="*/ 22 h 30"/>
                  <a:gd name="T4" fmla="*/ 16 w 30"/>
                  <a:gd name="T5" fmla="*/ 26 h 30"/>
                  <a:gd name="T6" fmla="*/ 0 w 30"/>
                  <a:gd name="T7" fmla="*/ 30 h 30"/>
                  <a:gd name="T8" fmla="*/ 0 w 30"/>
                  <a:gd name="T9" fmla="*/ 4 h 30"/>
                  <a:gd name="T10" fmla="*/ 3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30" y="0"/>
                    </a:moveTo>
                    <a:lnTo>
                      <a:pt x="30" y="22"/>
                    </a:lnTo>
                    <a:lnTo>
                      <a:pt x="16" y="26"/>
                    </a:lnTo>
                    <a:lnTo>
                      <a:pt x="0" y="30"/>
                    </a:lnTo>
                    <a:lnTo>
                      <a:pt x="0" y="4"/>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066" name="Freeform 912"/>
              <p:cNvSpPr/>
              <p:nvPr/>
            </p:nvSpPr>
            <p:spPr bwMode="auto">
              <a:xfrm>
                <a:off x="6154" y="2650"/>
                <a:ext cx="52" cy="28"/>
              </a:xfrm>
              <a:custGeom>
                <a:avLst/>
                <a:gdLst>
                  <a:gd name="T0" fmla="*/ 52 w 52"/>
                  <a:gd name="T1" fmla="*/ 0 h 28"/>
                  <a:gd name="T2" fmla="*/ 52 w 52"/>
                  <a:gd name="T3" fmla="*/ 16 h 28"/>
                  <a:gd name="T4" fmla="*/ 2 w 52"/>
                  <a:gd name="T5" fmla="*/ 28 h 28"/>
                  <a:gd name="T6" fmla="*/ 2 w 52"/>
                  <a:gd name="T7" fmla="*/ 8 h 28"/>
                  <a:gd name="T8" fmla="*/ 0 w 52"/>
                  <a:gd name="T9" fmla="*/ 8 h 28"/>
                  <a:gd name="T10" fmla="*/ 2 w 52"/>
                  <a:gd name="T11" fmla="*/ 6 h 28"/>
                  <a:gd name="T12" fmla="*/ 52 w 5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2" h="28">
                    <a:moveTo>
                      <a:pt x="52" y="0"/>
                    </a:moveTo>
                    <a:lnTo>
                      <a:pt x="52" y="16"/>
                    </a:lnTo>
                    <a:lnTo>
                      <a:pt x="2" y="28"/>
                    </a:lnTo>
                    <a:lnTo>
                      <a:pt x="2" y="8"/>
                    </a:lnTo>
                    <a:lnTo>
                      <a:pt x="0" y="8"/>
                    </a:lnTo>
                    <a:lnTo>
                      <a:pt x="2" y="6"/>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067" name="Freeform 913"/>
              <p:cNvSpPr/>
              <p:nvPr/>
            </p:nvSpPr>
            <p:spPr bwMode="auto">
              <a:xfrm>
                <a:off x="6052" y="2716"/>
                <a:ext cx="30" cy="38"/>
              </a:xfrm>
              <a:custGeom>
                <a:avLst/>
                <a:gdLst>
                  <a:gd name="T0" fmla="*/ 0 w 30"/>
                  <a:gd name="T1" fmla="*/ 6 h 38"/>
                  <a:gd name="T2" fmla="*/ 30 w 30"/>
                  <a:gd name="T3" fmla="*/ 0 h 38"/>
                  <a:gd name="T4" fmla="*/ 30 w 30"/>
                  <a:gd name="T5" fmla="*/ 28 h 38"/>
                  <a:gd name="T6" fmla="*/ 0 w 30"/>
                  <a:gd name="T7" fmla="*/ 38 h 38"/>
                  <a:gd name="T8" fmla="*/ 0 w 30"/>
                  <a:gd name="T9" fmla="*/ 6 h 38"/>
                </a:gdLst>
                <a:ahLst/>
                <a:cxnLst>
                  <a:cxn ang="0">
                    <a:pos x="T0" y="T1"/>
                  </a:cxn>
                  <a:cxn ang="0">
                    <a:pos x="T2" y="T3"/>
                  </a:cxn>
                  <a:cxn ang="0">
                    <a:pos x="T4" y="T5"/>
                  </a:cxn>
                  <a:cxn ang="0">
                    <a:pos x="T6" y="T7"/>
                  </a:cxn>
                  <a:cxn ang="0">
                    <a:pos x="T8" y="T9"/>
                  </a:cxn>
                </a:cxnLst>
                <a:rect l="0" t="0" r="r" b="b"/>
                <a:pathLst>
                  <a:path w="30" h="38">
                    <a:moveTo>
                      <a:pt x="0" y="6"/>
                    </a:moveTo>
                    <a:lnTo>
                      <a:pt x="30" y="0"/>
                    </a:lnTo>
                    <a:lnTo>
                      <a:pt x="30"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1068" name="Freeform 914"/>
              <p:cNvSpPr/>
              <p:nvPr/>
            </p:nvSpPr>
            <p:spPr bwMode="auto">
              <a:xfrm>
                <a:off x="6156" y="2696"/>
                <a:ext cx="20" cy="24"/>
              </a:xfrm>
              <a:custGeom>
                <a:avLst/>
                <a:gdLst>
                  <a:gd name="T0" fmla="*/ 0 w 20"/>
                  <a:gd name="T1" fmla="*/ 4 h 24"/>
                  <a:gd name="T2" fmla="*/ 20 w 20"/>
                  <a:gd name="T3" fmla="*/ 0 h 24"/>
                  <a:gd name="T4" fmla="*/ 20 w 20"/>
                  <a:gd name="T5" fmla="*/ 18 h 24"/>
                  <a:gd name="T6" fmla="*/ 0 w 20"/>
                  <a:gd name="T7" fmla="*/ 24 h 24"/>
                  <a:gd name="T8" fmla="*/ 0 w 20"/>
                  <a:gd name="T9" fmla="*/ 4 h 24"/>
                  <a:gd name="T10" fmla="*/ 0 w 20"/>
                  <a:gd name="T11" fmla="*/ 4 h 24"/>
                  <a:gd name="T12" fmla="*/ 0 w 20"/>
                  <a:gd name="T13" fmla="*/ 4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0" y="4"/>
                    </a:moveTo>
                    <a:lnTo>
                      <a:pt x="20" y="0"/>
                    </a:lnTo>
                    <a:lnTo>
                      <a:pt x="20" y="18"/>
                    </a:lnTo>
                    <a:lnTo>
                      <a:pt x="0" y="24"/>
                    </a:lnTo>
                    <a:lnTo>
                      <a:pt x="0" y="4"/>
                    </a:lnTo>
                    <a:lnTo>
                      <a:pt x="0" y="4"/>
                    </a:lnTo>
                    <a:lnTo>
                      <a:pt x="0" y="4"/>
                    </a:lnTo>
                    <a:close/>
                  </a:path>
                </a:pathLst>
              </a:custGeom>
              <a:grpFill/>
              <a:ln>
                <a:noFill/>
              </a:ln>
            </p:spPr>
            <p:txBody>
              <a:bodyPr vert="horz" wrap="square" lIns="91440" tIns="45720" rIns="91440" bIns="45720" numCol="1" anchor="t" anchorCtr="0" compatLnSpc="1"/>
              <a:lstStyle/>
              <a:p>
                <a:endParaRPr lang="zh-CN" altLang="en-US"/>
              </a:p>
            </p:txBody>
          </p:sp>
          <p:sp>
            <p:nvSpPr>
              <p:cNvPr id="1069" name="Freeform 915"/>
              <p:cNvSpPr/>
              <p:nvPr/>
            </p:nvSpPr>
            <p:spPr bwMode="auto">
              <a:xfrm>
                <a:off x="6192" y="2690"/>
                <a:ext cx="14" cy="20"/>
              </a:xfrm>
              <a:custGeom>
                <a:avLst/>
                <a:gdLst>
                  <a:gd name="T0" fmla="*/ 14 w 14"/>
                  <a:gd name="T1" fmla="*/ 0 h 20"/>
                  <a:gd name="T2" fmla="*/ 14 w 14"/>
                  <a:gd name="T3" fmla="*/ 16 h 20"/>
                  <a:gd name="T4" fmla="*/ 0 w 14"/>
                  <a:gd name="T5" fmla="*/ 20 h 20"/>
                  <a:gd name="T6" fmla="*/ 0 w 14"/>
                  <a:gd name="T7" fmla="*/ 2 h 20"/>
                  <a:gd name="T8" fmla="*/ 14 w 14"/>
                  <a:gd name="T9" fmla="*/ 0 h 20"/>
                </a:gdLst>
                <a:ahLst/>
                <a:cxnLst>
                  <a:cxn ang="0">
                    <a:pos x="T0" y="T1"/>
                  </a:cxn>
                  <a:cxn ang="0">
                    <a:pos x="T2" y="T3"/>
                  </a:cxn>
                  <a:cxn ang="0">
                    <a:pos x="T4" y="T5"/>
                  </a:cxn>
                  <a:cxn ang="0">
                    <a:pos x="T6" y="T7"/>
                  </a:cxn>
                  <a:cxn ang="0">
                    <a:pos x="T8" y="T9"/>
                  </a:cxn>
                </a:cxnLst>
                <a:rect l="0" t="0" r="r" b="b"/>
                <a:pathLst>
                  <a:path w="14" h="20">
                    <a:moveTo>
                      <a:pt x="14" y="0"/>
                    </a:moveTo>
                    <a:lnTo>
                      <a:pt x="14" y="16"/>
                    </a:lnTo>
                    <a:lnTo>
                      <a:pt x="0" y="20"/>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1070" name="Freeform 916"/>
              <p:cNvSpPr/>
              <p:nvPr/>
            </p:nvSpPr>
            <p:spPr bwMode="auto">
              <a:xfrm>
                <a:off x="6052" y="2774"/>
                <a:ext cx="22" cy="38"/>
              </a:xfrm>
              <a:custGeom>
                <a:avLst/>
                <a:gdLst>
                  <a:gd name="T0" fmla="*/ 0 w 22"/>
                  <a:gd name="T1" fmla="*/ 8 h 38"/>
                  <a:gd name="T2" fmla="*/ 22 w 22"/>
                  <a:gd name="T3" fmla="*/ 0 h 38"/>
                  <a:gd name="T4" fmla="*/ 22 w 22"/>
                  <a:gd name="T5" fmla="*/ 28 h 38"/>
                  <a:gd name="T6" fmla="*/ 0 w 22"/>
                  <a:gd name="T7" fmla="*/ 38 h 38"/>
                  <a:gd name="T8" fmla="*/ 0 w 22"/>
                  <a:gd name="T9" fmla="*/ 8 h 38"/>
                </a:gdLst>
                <a:ahLst/>
                <a:cxnLst>
                  <a:cxn ang="0">
                    <a:pos x="T0" y="T1"/>
                  </a:cxn>
                  <a:cxn ang="0">
                    <a:pos x="T2" y="T3"/>
                  </a:cxn>
                  <a:cxn ang="0">
                    <a:pos x="T4" y="T5"/>
                  </a:cxn>
                  <a:cxn ang="0">
                    <a:pos x="T6" y="T7"/>
                  </a:cxn>
                  <a:cxn ang="0">
                    <a:pos x="T8" y="T9"/>
                  </a:cxn>
                </a:cxnLst>
                <a:rect l="0" t="0" r="r" b="b"/>
                <a:pathLst>
                  <a:path w="22" h="38">
                    <a:moveTo>
                      <a:pt x="0" y="8"/>
                    </a:moveTo>
                    <a:lnTo>
                      <a:pt x="22" y="0"/>
                    </a:lnTo>
                    <a:lnTo>
                      <a:pt x="22" y="28"/>
                    </a:lnTo>
                    <a:lnTo>
                      <a:pt x="0" y="38"/>
                    </a:lnTo>
                    <a:lnTo>
                      <a:pt x="0" y="8"/>
                    </a:lnTo>
                    <a:close/>
                  </a:path>
                </a:pathLst>
              </a:custGeom>
              <a:grpFill/>
              <a:ln>
                <a:noFill/>
              </a:ln>
            </p:spPr>
            <p:txBody>
              <a:bodyPr vert="horz" wrap="square" lIns="91440" tIns="45720" rIns="91440" bIns="45720" numCol="1" anchor="t" anchorCtr="0" compatLnSpc="1"/>
              <a:lstStyle/>
              <a:p>
                <a:endParaRPr lang="zh-CN" altLang="en-US"/>
              </a:p>
            </p:txBody>
          </p:sp>
          <p:sp>
            <p:nvSpPr>
              <p:cNvPr id="1071" name="Freeform 917"/>
              <p:cNvSpPr/>
              <p:nvPr/>
            </p:nvSpPr>
            <p:spPr bwMode="auto">
              <a:xfrm>
                <a:off x="6090" y="2746"/>
                <a:ext cx="64" cy="50"/>
              </a:xfrm>
              <a:custGeom>
                <a:avLst/>
                <a:gdLst>
                  <a:gd name="T0" fmla="*/ 64 w 64"/>
                  <a:gd name="T1" fmla="*/ 0 h 50"/>
                  <a:gd name="T2" fmla="*/ 64 w 64"/>
                  <a:gd name="T3" fmla="*/ 20 h 50"/>
                  <a:gd name="T4" fmla="*/ 0 w 64"/>
                  <a:gd name="T5" fmla="*/ 50 h 50"/>
                  <a:gd name="T6" fmla="*/ 0 w 64"/>
                  <a:gd name="T7" fmla="*/ 22 h 50"/>
                  <a:gd name="T8" fmla="*/ 64 w 64"/>
                  <a:gd name="T9" fmla="*/ 0 h 50"/>
                </a:gdLst>
                <a:ahLst/>
                <a:cxnLst>
                  <a:cxn ang="0">
                    <a:pos x="T0" y="T1"/>
                  </a:cxn>
                  <a:cxn ang="0">
                    <a:pos x="T2" y="T3"/>
                  </a:cxn>
                  <a:cxn ang="0">
                    <a:pos x="T4" y="T5"/>
                  </a:cxn>
                  <a:cxn ang="0">
                    <a:pos x="T6" y="T7"/>
                  </a:cxn>
                  <a:cxn ang="0">
                    <a:pos x="T8" y="T9"/>
                  </a:cxn>
                </a:cxnLst>
                <a:rect l="0" t="0" r="r" b="b"/>
                <a:pathLst>
                  <a:path w="64" h="50">
                    <a:moveTo>
                      <a:pt x="64" y="0"/>
                    </a:moveTo>
                    <a:lnTo>
                      <a:pt x="64" y="20"/>
                    </a:lnTo>
                    <a:lnTo>
                      <a:pt x="0" y="50"/>
                    </a:lnTo>
                    <a:lnTo>
                      <a:pt x="0" y="2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072" name="Freeform 918"/>
              <p:cNvSpPr/>
              <p:nvPr/>
            </p:nvSpPr>
            <p:spPr bwMode="auto">
              <a:xfrm>
                <a:off x="6170" y="2728"/>
                <a:ext cx="36" cy="32"/>
              </a:xfrm>
              <a:custGeom>
                <a:avLst/>
                <a:gdLst>
                  <a:gd name="T0" fmla="*/ 36 w 36"/>
                  <a:gd name="T1" fmla="*/ 0 h 32"/>
                  <a:gd name="T2" fmla="*/ 36 w 36"/>
                  <a:gd name="T3" fmla="*/ 16 h 32"/>
                  <a:gd name="T4" fmla="*/ 0 w 36"/>
                  <a:gd name="T5" fmla="*/ 32 h 32"/>
                  <a:gd name="T6" fmla="*/ 0 w 36"/>
                  <a:gd name="T7" fmla="*/ 12 h 32"/>
                  <a:gd name="T8" fmla="*/ 36 w 36"/>
                  <a:gd name="T9" fmla="*/ 0 h 32"/>
                </a:gdLst>
                <a:ahLst/>
                <a:cxnLst>
                  <a:cxn ang="0">
                    <a:pos x="T0" y="T1"/>
                  </a:cxn>
                  <a:cxn ang="0">
                    <a:pos x="T2" y="T3"/>
                  </a:cxn>
                  <a:cxn ang="0">
                    <a:pos x="T4" y="T5"/>
                  </a:cxn>
                  <a:cxn ang="0">
                    <a:pos x="T6" y="T7"/>
                  </a:cxn>
                  <a:cxn ang="0">
                    <a:pos x="T8" y="T9"/>
                  </a:cxn>
                </a:cxnLst>
                <a:rect l="0" t="0" r="r" b="b"/>
                <a:pathLst>
                  <a:path w="36" h="32">
                    <a:moveTo>
                      <a:pt x="36" y="0"/>
                    </a:moveTo>
                    <a:lnTo>
                      <a:pt x="36" y="16"/>
                    </a:lnTo>
                    <a:lnTo>
                      <a:pt x="0" y="32"/>
                    </a:lnTo>
                    <a:lnTo>
                      <a:pt x="0" y="1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073" name="Freeform 919"/>
              <p:cNvSpPr/>
              <p:nvPr/>
            </p:nvSpPr>
            <p:spPr bwMode="auto">
              <a:xfrm>
                <a:off x="6052" y="2818"/>
                <a:ext cx="42" cy="48"/>
              </a:xfrm>
              <a:custGeom>
                <a:avLst/>
                <a:gdLst>
                  <a:gd name="T0" fmla="*/ 0 w 42"/>
                  <a:gd name="T1" fmla="*/ 18 h 48"/>
                  <a:gd name="T2" fmla="*/ 42 w 42"/>
                  <a:gd name="T3" fmla="*/ 0 h 48"/>
                  <a:gd name="T4" fmla="*/ 42 w 42"/>
                  <a:gd name="T5" fmla="*/ 26 h 48"/>
                  <a:gd name="T6" fmla="*/ 0 w 42"/>
                  <a:gd name="T7" fmla="*/ 48 h 48"/>
                  <a:gd name="T8" fmla="*/ 0 w 42"/>
                  <a:gd name="T9" fmla="*/ 18 h 48"/>
                </a:gdLst>
                <a:ahLst/>
                <a:cxnLst>
                  <a:cxn ang="0">
                    <a:pos x="T0" y="T1"/>
                  </a:cxn>
                  <a:cxn ang="0">
                    <a:pos x="T2" y="T3"/>
                  </a:cxn>
                  <a:cxn ang="0">
                    <a:pos x="T4" y="T5"/>
                  </a:cxn>
                  <a:cxn ang="0">
                    <a:pos x="T6" y="T7"/>
                  </a:cxn>
                  <a:cxn ang="0">
                    <a:pos x="T8" y="T9"/>
                  </a:cxn>
                </a:cxnLst>
                <a:rect l="0" t="0" r="r" b="b"/>
                <a:pathLst>
                  <a:path w="42" h="48">
                    <a:moveTo>
                      <a:pt x="0" y="18"/>
                    </a:moveTo>
                    <a:lnTo>
                      <a:pt x="42" y="0"/>
                    </a:lnTo>
                    <a:lnTo>
                      <a:pt x="42" y="26"/>
                    </a:lnTo>
                    <a:lnTo>
                      <a:pt x="0" y="48"/>
                    </a:lnTo>
                    <a:lnTo>
                      <a:pt x="0" y="18"/>
                    </a:lnTo>
                    <a:close/>
                  </a:path>
                </a:pathLst>
              </a:custGeom>
              <a:grpFill/>
              <a:ln>
                <a:noFill/>
              </a:ln>
            </p:spPr>
            <p:txBody>
              <a:bodyPr vert="horz" wrap="square" lIns="91440" tIns="45720" rIns="91440" bIns="45720" numCol="1" anchor="t" anchorCtr="0" compatLnSpc="1"/>
              <a:lstStyle/>
              <a:p>
                <a:endParaRPr lang="zh-CN" altLang="en-US"/>
              </a:p>
            </p:txBody>
          </p:sp>
          <p:sp>
            <p:nvSpPr>
              <p:cNvPr id="1074" name="Freeform 920"/>
              <p:cNvSpPr/>
              <p:nvPr/>
            </p:nvSpPr>
            <p:spPr bwMode="auto">
              <a:xfrm>
                <a:off x="6126" y="2784"/>
                <a:ext cx="48" cy="44"/>
              </a:xfrm>
              <a:custGeom>
                <a:avLst/>
                <a:gdLst>
                  <a:gd name="T0" fmla="*/ 0 w 48"/>
                  <a:gd name="T1" fmla="*/ 20 h 44"/>
                  <a:gd name="T2" fmla="*/ 48 w 48"/>
                  <a:gd name="T3" fmla="*/ 0 h 44"/>
                  <a:gd name="T4" fmla="*/ 48 w 48"/>
                  <a:gd name="T5" fmla="*/ 18 h 44"/>
                  <a:gd name="T6" fmla="*/ 0 w 48"/>
                  <a:gd name="T7" fmla="*/ 44 h 44"/>
                  <a:gd name="T8" fmla="*/ 0 w 48"/>
                  <a:gd name="T9" fmla="*/ 20 h 44"/>
                </a:gdLst>
                <a:ahLst/>
                <a:cxnLst>
                  <a:cxn ang="0">
                    <a:pos x="T0" y="T1"/>
                  </a:cxn>
                  <a:cxn ang="0">
                    <a:pos x="T2" y="T3"/>
                  </a:cxn>
                  <a:cxn ang="0">
                    <a:pos x="T4" y="T5"/>
                  </a:cxn>
                  <a:cxn ang="0">
                    <a:pos x="T6" y="T7"/>
                  </a:cxn>
                  <a:cxn ang="0">
                    <a:pos x="T8" y="T9"/>
                  </a:cxn>
                </a:cxnLst>
                <a:rect l="0" t="0" r="r" b="b"/>
                <a:pathLst>
                  <a:path w="48" h="44">
                    <a:moveTo>
                      <a:pt x="0" y="20"/>
                    </a:moveTo>
                    <a:lnTo>
                      <a:pt x="48" y="0"/>
                    </a:lnTo>
                    <a:lnTo>
                      <a:pt x="48" y="18"/>
                    </a:lnTo>
                    <a:lnTo>
                      <a:pt x="0" y="44"/>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1075" name="Freeform 921"/>
              <p:cNvSpPr/>
              <p:nvPr/>
            </p:nvSpPr>
            <p:spPr bwMode="auto">
              <a:xfrm>
                <a:off x="6188" y="2770"/>
                <a:ext cx="18" cy="24"/>
              </a:xfrm>
              <a:custGeom>
                <a:avLst/>
                <a:gdLst>
                  <a:gd name="T0" fmla="*/ 18 w 18"/>
                  <a:gd name="T1" fmla="*/ 0 h 24"/>
                  <a:gd name="T2" fmla="*/ 18 w 18"/>
                  <a:gd name="T3" fmla="*/ 16 h 24"/>
                  <a:gd name="T4" fmla="*/ 0 w 18"/>
                  <a:gd name="T5" fmla="*/ 24 h 24"/>
                  <a:gd name="T6" fmla="*/ 0 w 18"/>
                  <a:gd name="T7" fmla="*/ 6 h 24"/>
                  <a:gd name="T8" fmla="*/ 18 w 18"/>
                  <a:gd name="T9" fmla="*/ 0 h 24"/>
                </a:gdLst>
                <a:ahLst/>
                <a:cxnLst>
                  <a:cxn ang="0">
                    <a:pos x="T0" y="T1"/>
                  </a:cxn>
                  <a:cxn ang="0">
                    <a:pos x="T2" y="T3"/>
                  </a:cxn>
                  <a:cxn ang="0">
                    <a:pos x="T4" y="T5"/>
                  </a:cxn>
                  <a:cxn ang="0">
                    <a:pos x="T6" y="T7"/>
                  </a:cxn>
                  <a:cxn ang="0">
                    <a:pos x="T8" y="T9"/>
                  </a:cxn>
                </a:cxnLst>
                <a:rect l="0" t="0" r="r" b="b"/>
                <a:pathLst>
                  <a:path w="18" h="24">
                    <a:moveTo>
                      <a:pt x="18" y="0"/>
                    </a:moveTo>
                    <a:lnTo>
                      <a:pt x="18" y="16"/>
                    </a:lnTo>
                    <a:lnTo>
                      <a:pt x="0" y="24"/>
                    </a:lnTo>
                    <a:lnTo>
                      <a:pt x="0" y="6"/>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1076" name="Freeform 922"/>
              <p:cNvSpPr/>
              <p:nvPr/>
            </p:nvSpPr>
            <p:spPr bwMode="auto">
              <a:xfrm>
                <a:off x="6092" y="2852"/>
                <a:ext cx="34" cy="46"/>
              </a:xfrm>
              <a:custGeom>
                <a:avLst/>
                <a:gdLst>
                  <a:gd name="T0" fmla="*/ 0 w 34"/>
                  <a:gd name="T1" fmla="*/ 18 h 46"/>
                  <a:gd name="T2" fmla="*/ 34 w 34"/>
                  <a:gd name="T3" fmla="*/ 0 h 46"/>
                  <a:gd name="T4" fmla="*/ 34 w 34"/>
                  <a:gd name="T5" fmla="*/ 24 h 46"/>
                  <a:gd name="T6" fmla="*/ 0 w 34"/>
                  <a:gd name="T7" fmla="*/ 46 h 46"/>
                  <a:gd name="T8" fmla="*/ 0 w 34"/>
                  <a:gd name="T9" fmla="*/ 18 h 46"/>
                </a:gdLst>
                <a:ahLst/>
                <a:cxnLst>
                  <a:cxn ang="0">
                    <a:pos x="T0" y="T1"/>
                  </a:cxn>
                  <a:cxn ang="0">
                    <a:pos x="T2" y="T3"/>
                  </a:cxn>
                  <a:cxn ang="0">
                    <a:pos x="T4" y="T5"/>
                  </a:cxn>
                  <a:cxn ang="0">
                    <a:pos x="T6" y="T7"/>
                  </a:cxn>
                  <a:cxn ang="0">
                    <a:pos x="T8" y="T9"/>
                  </a:cxn>
                </a:cxnLst>
                <a:rect l="0" t="0" r="r" b="b"/>
                <a:pathLst>
                  <a:path w="34" h="46">
                    <a:moveTo>
                      <a:pt x="0" y="18"/>
                    </a:moveTo>
                    <a:lnTo>
                      <a:pt x="34" y="0"/>
                    </a:lnTo>
                    <a:lnTo>
                      <a:pt x="34" y="24"/>
                    </a:lnTo>
                    <a:lnTo>
                      <a:pt x="0" y="46"/>
                    </a:lnTo>
                    <a:lnTo>
                      <a:pt x="0" y="18"/>
                    </a:lnTo>
                    <a:close/>
                  </a:path>
                </a:pathLst>
              </a:custGeom>
              <a:grpFill/>
              <a:ln>
                <a:noFill/>
              </a:ln>
            </p:spPr>
            <p:txBody>
              <a:bodyPr vert="horz" wrap="square" lIns="91440" tIns="45720" rIns="91440" bIns="45720" numCol="1" anchor="t" anchorCtr="0" compatLnSpc="1"/>
              <a:lstStyle/>
              <a:p>
                <a:endParaRPr lang="zh-CN" altLang="en-US"/>
              </a:p>
            </p:txBody>
          </p:sp>
          <p:sp>
            <p:nvSpPr>
              <p:cNvPr id="1077" name="Freeform 923"/>
              <p:cNvSpPr/>
              <p:nvPr/>
            </p:nvSpPr>
            <p:spPr bwMode="auto">
              <a:xfrm>
                <a:off x="6152" y="2832"/>
                <a:ext cx="12" cy="28"/>
              </a:xfrm>
              <a:custGeom>
                <a:avLst/>
                <a:gdLst>
                  <a:gd name="T0" fmla="*/ 0 w 12"/>
                  <a:gd name="T1" fmla="*/ 6 h 28"/>
                  <a:gd name="T2" fmla="*/ 12 w 12"/>
                  <a:gd name="T3" fmla="*/ 0 h 28"/>
                  <a:gd name="T4" fmla="*/ 12 w 12"/>
                  <a:gd name="T5" fmla="*/ 20 h 28"/>
                  <a:gd name="T6" fmla="*/ 0 w 12"/>
                  <a:gd name="T7" fmla="*/ 28 h 28"/>
                  <a:gd name="T8" fmla="*/ 0 w 12"/>
                  <a:gd name="T9" fmla="*/ 6 h 28"/>
                </a:gdLst>
                <a:ahLst/>
                <a:cxnLst>
                  <a:cxn ang="0">
                    <a:pos x="T0" y="T1"/>
                  </a:cxn>
                  <a:cxn ang="0">
                    <a:pos x="T2" y="T3"/>
                  </a:cxn>
                  <a:cxn ang="0">
                    <a:pos x="T4" y="T5"/>
                  </a:cxn>
                  <a:cxn ang="0">
                    <a:pos x="T6" y="T7"/>
                  </a:cxn>
                  <a:cxn ang="0">
                    <a:pos x="T8" y="T9"/>
                  </a:cxn>
                </a:cxnLst>
                <a:rect l="0" t="0" r="r" b="b"/>
                <a:pathLst>
                  <a:path w="12" h="28">
                    <a:moveTo>
                      <a:pt x="0" y="6"/>
                    </a:moveTo>
                    <a:lnTo>
                      <a:pt x="12" y="0"/>
                    </a:lnTo>
                    <a:lnTo>
                      <a:pt x="12" y="20"/>
                    </a:lnTo>
                    <a:lnTo>
                      <a:pt x="0" y="2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1078" name="Freeform 924"/>
              <p:cNvSpPr/>
              <p:nvPr/>
            </p:nvSpPr>
            <p:spPr bwMode="auto">
              <a:xfrm>
                <a:off x="6178" y="2810"/>
                <a:ext cx="28" cy="32"/>
              </a:xfrm>
              <a:custGeom>
                <a:avLst/>
                <a:gdLst>
                  <a:gd name="T0" fmla="*/ 28 w 28"/>
                  <a:gd name="T1" fmla="*/ 0 h 32"/>
                  <a:gd name="T2" fmla="*/ 28 w 28"/>
                  <a:gd name="T3" fmla="*/ 16 h 32"/>
                  <a:gd name="T4" fmla="*/ 0 w 28"/>
                  <a:gd name="T5" fmla="*/ 32 h 32"/>
                  <a:gd name="T6" fmla="*/ 0 w 28"/>
                  <a:gd name="T7" fmla="*/ 14 h 32"/>
                  <a:gd name="T8" fmla="*/ 28 w 28"/>
                  <a:gd name="T9" fmla="*/ 0 h 32"/>
                </a:gdLst>
                <a:ahLst/>
                <a:cxnLst>
                  <a:cxn ang="0">
                    <a:pos x="T0" y="T1"/>
                  </a:cxn>
                  <a:cxn ang="0">
                    <a:pos x="T2" y="T3"/>
                  </a:cxn>
                  <a:cxn ang="0">
                    <a:pos x="T4" y="T5"/>
                  </a:cxn>
                  <a:cxn ang="0">
                    <a:pos x="T6" y="T7"/>
                  </a:cxn>
                  <a:cxn ang="0">
                    <a:pos x="T8" y="T9"/>
                  </a:cxn>
                </a:cxnLst>
                <a:rect l="0" t="0" r="r" b="b"/>
                <a:pathLst>
                  <a:path w="28" h="32">
                    <a:moveTo>
                      <a:pt x="28" y="0"/>
                    </a:moveTo>
                    <a:lnTo>
                      <a:pt x="28" y="16"/>
                    </a:lnTo>
                    <a:lnTo>
                      <a:pt x="0" y="32"/>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079" name="Freeform 925"/>
              <p:cNvSpPr/>
              <p:nvPr/>
            </p:nvSpPr>
            <p:spPr bwMode="auto">
              <a:xfrm>
                <a:off x="6156" y="2854"/>
                <a:ext cx="50" cy="48"/>
              </a:xfrm>
              <a:custGeom>
                <a:avLst/>
                <a:gdLst>
                  <a:gd name="T0" fmla="*/ 50 w 50"/>
                  <a:gd name="T1" fmla="*/ 0 h 48"/>
                  <a:gd name="T2" fmla="*/ 50 w 50"/>
                  <a:gd name="T3" fmla="*/ 14 h 48"/>
                  <a:gd name="T4" fmla="*/ 0 w 50"/>
                  <a:gd name="T5" fmla="*/ 48 h 48"/>
                  <a:gd name="T6" fmla="*/ 0 w 50"/>
                  <a:gd name="T7" fmla="*/ 28 h 48"/>
                  <a:gd name="T8" fmla="*/ 50 w 50"/>
                  <a:gd name="T9" fmla="*/ 0 h 48"/>
                </a:gdLst>
                <a:ahLst/>
                <a:cxnLst>
                  <a:cxn ang="0">
                    <a:pos x="T0" y="T1"/>
                  </a:cxn>
                  <a:cxn ang="0">
                    <a:pos x="T2" y="T3"/>
                  </a:cxn>
                  <a:cxn ang="0">
                    <a:pos x="T4" y="T5"/>
                  </a:cxn>
                  <a:cxn ang="0">
                    <a:pos x="T6" y="T7"/>
                  </a:cxn>
                  <a:cxn ang="0">
                    <a:pos x="T8" y="T9"/>
                  </a:cxn>
                </a:cxnLst>
                <a:rect l="0" t="0" r="r" b="b"/>
                <a:pathLst>
                  <a:path w="50" h="48">
                    <a:moveTo>
                      <a:pt x="50" y="0"/>
                    </a:moveTo>
                    <a:lnTo>
                      <a:pt x="50" y="14"/>
                    </a:lnTo>
                    <a:lnTo>
                      <a:pt x="0" y="48"/>
                    </a:lnTo>
                    <a:lnTo>
                      <a:pt x="0" y="28"/>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1080" name="Freeform 926"/>
              <p:cNvSpPr/>
              <p:nvPr/>
            </p:nvSpPr>
            <p:spPr bwMode="auto">
              <a:xfrm>
                <a:off x="6090" y="2916"/>
                <a:ext cx="82" cy="80"/>
              </a:xfrm>
              <a:custGeom>
                <a:avLst/>
                <a:gdLst>
                  <a:gd name="T0" fmla="*/ 82 w 82"/>
                  <a:gd name="T1" fmla="*/ 0 h 80"/>
                  <a:gd name="T2" fmla="*/ 82 w 82"/>
                  <a:gd name="T3" fmla="*/ 18 h 80"/>
                  <a:gd name="T4" fmla="*/ 0 w 82"/>
                  <a:gd name="T5" fmla="*/ 80 h 80"/>
                  <a:gd name="T6" fmla="*/ 0 w 82"/>
                  <a:gd name="T7" fmla="*/ 54 h 80"/>
                  <a:gd name="T8" fmla="*/ 82 w 82"/>
                  <a:gd name="T9" fmla="*/ 0 h 80"/>
                </a:gdLst>
                <a:ahLst/>
                <a:cxnLst>
                  <a:cxn ang="0">
                    <a:pos x="T0" y="T1"/>
                  </a:cxn>
                  <a:cxn ang="0">
                    <a:pos x="T2" y="T3"/>
                  </a:cxn>
                  <a:cxn ang="0">
                    <a:pos x="T4" y="T5"/>
                  </a:cxn>
                  <a:cxn ang="0">
                    <a:pos x="T6" y="T7"/>
                  </a:cxn>
                  <a:cxn ang="0">
                    <a:pos x="T8" y="T9"/>
                  </a:cxn>
                </a:cxnLst>
                <a:rect l="0" t="0" r="r" b="b"/>
                <a:pathLst>
                  <a:path w="82" h="80">
                    <a:moveTo>
                      <a:pt x="82" y="0"/>
                    </a:moveTo>
                    <a:lnTo>
                      <a:pt x="82" y="18"/>
                    </a:lnTo>
                    <a:lnTo>
                      <a:pt x="0" y="80"/>
                    </a:lnTo>
                    <a:lnTo>
                      <a:pt x="0" y="54"/>
                    </a:lnTo>
                    <a:lnTo>
                      <a:pt x="82" y="0"/>
                    </a:lnTo>
                    <a:close/>
                  </a:path>
                </a:pathLst>
              </a:custGeom>
              <a:grpFill/>
              <a:ln>
                <a:noFill/>
              </a:ln>
            </p:spPr>
            <p:txBody>
              <a:bodyPr vert="horz" wrap="square" lIns="91440" tIns="45720" rIns="91440" bIns="45720" numCol="1" anchor="t" anchorCtr="0" compatLnSpc="1"/>
              <a:lstStyle/>
              <a:p>
                <a:endParaRPr lang="zh-CN" altLang="en-US"/>
              </a:p>
            </p:txBody>
          </p:sp>
          <p:sp>
            <p:nvSpPr>
              <p:cNvPr id="1081" name="Freeform 927"/>
              <p:cNvSpPr/>
              <p:nvPr/>
            </p:nvSpPr>
            <p:spPr bwMode="auto">
              <a:xfrm>
                <a:off x="6186" y="2892"/>
                <a:ext cx="20" cy="30"/>
              </a:xfrm>
              <a:custGeom>
                <a:avLst/>
                <a:gdLst>
                  <a:gd name="T0" fmla="*/ 20 w 20"/>
                  <a:gd name="T1" fmla="*/ 0 h 30"/>
                  <a:gd name="T2" fmla="*/ 20 w 20"/>
                  <a:gd name="T3" fmla="*/ 16 h 30"/>
                  <a:gd name="T4" fmla="*/ 0 w 20"/>
                  <a:gd name="T5" fmla="*/ 30 h 30"/>
                  <a:gd name="T6" fmla="*/ 0 w 20"/>
                  <a:gd name="T7" fmla="*/ 14 h 30"/>
                  <a:gd name="T8" fmla="*/ 20 w 20"/>
                  <a:gd name="T9" fmla="*/ 0 h 30"/>
                </a:gdLst>
                <a:ahLst/>
                <a:cxnLst>
                  <a:cxn ang="0">
                    <a:pos x="T0" y="T1"/>
                  </a:cxn>
                  <a:cxn ang="0">
                    <a:pos x="T2" y="T3"/>
                  </a:cxn>
                  <a:cxn ang="0">
                    <a:pos x="T4" y="T5"/>
                  </a:cxn>
                  <a:cxn ang="0">
                    <a:pos x="T6" y="T7"/>
                  </a:cxn>
                  <a:cxn ang="0">
                    <a:pos x="T8" y="T9"/>
                  </a:cxn>
                </a:cxnLst>
                <a:rect l="0" t="0" r="r" b="b"/>
                <a:pathLst>
                  <a:path w="20" h="30">
                    <a:moveTo>
                      <a:pt x="20" y="0"/>
                    </a:moveTo>
                    <a:lnTo>
                      <a:pt x="20" y="16"/>
                    </a:lnTo>
                    <a:lnTo>
                      <a:pt x="0" y="30"/>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082" name="Freeform 928"/>
              <p:cNvSpPr/>
              <p:nvPr/>
            </p:nvSpPr>
            <p:spPr bwMode="auto">
              <a:xfrm>
                <a:off x="6052" y="3002"/>
                <a:ext cx="58" cy="72"/>
              </a:xfrm>
              <a:custGeom>
                <a:avLst/>
                <a:gdLst>
                  <a:gd name="T0" fmla="*/ 0 w 58"/>
                  <a:gd name="T1" fmla="*/ 42 h 72"/>
                  <a:gd name="T2" fmla="*/ 58 w 58"/>
                  <a:gd name="T3" fmla="*/ 0 h 72"/>
                  <a:gd name="T4" fmla="*/ 58 w 58"/>
                  <a:gd name="T5" fmla="*/ 26 h 72"/>
                  <a:gd name="T6" fmla="*/ 0 w 58"/>
                  <a:gd name="T7" fmla="*/ 72 h 72"/>
                  <a:gd name="T8" fmla="*/ 0 w 58"/>
                  <a:gd name="T9" fmla="*/ 42 h 72"/>
                </a:gdLst>
                <a:ahLst/>
                <a:cxnLst>
                  <a:cxn ang="0">
                    <a:pos x="T0" y="T1"/>
                  </a:cxn>
                  <a:cxn ang="0">
                    <a:pos x="T2" y="T3"/>
                  </a:cxn>
                  <a:cxn ang="0">
                    <a:pos x="T4" y="T5"/>
                  </a:cxn>
                  <a:cxn ang="0">
                    <a:pos x="T6" y="T7"/>
                  </a:cxn>
                  <a:cxn ang="0">
                    <a:pos x="T8" y="T9"/>
                  </a:cxn>
                </a:cxnLst>
                <a:rect l="0" t="0" r="r" b="b"/>
                <a:pathLst>
                  <a:path w="58" h="72">
                    <a:moveTo>
                      <a:pt x="0" y="42"/>
                    </a:moveTo>
                    <a:lnTo>
                      <a:pt x="58" y="0"/>
                    </a:lnTo>
                    <a:lnTo>
                      <a:pt x="58" y="26"/>
                    </a:lnTo>
                    <a:lnTo>
                      <a:pt x="0" y="72"/>
                    </a:lnTo>
                    <a:lnTo>
                      <a:pt x="0" y="42"/>
                    </a:lnTo>
                    <a:close/>
                  </a:path>
                </a:pathLst>
              </a:custGeom>
              <a:grpFill/>
              <a:ln>
                <a:noFill/>
              </a:ln>
            </p:spPr>
            <p:txBody>
              <a:bodyPr vert="horz" wrap="square" lIns="91440" tIns="45720" rIns="91440" bIns="45720" numCol="1" anchor="t" anchorCtr="0" compatLnSpc="1"/>
              <a:lstStyle/>
              <a:p>
                <a:endParaRPr lang="zh-CN" altLang="en-US"/>
              </a:p>
            </p:txBody>
          </p:sp>
          <p:sp>
            <p:nvSpPr>
              <p:cNvPr id="1083" name="Freeform 929"/>
              <p:cNvSpPr/>
              <p:nvPr/>
            </p:nvSpPr>
            <p:spPr bwMode="auto">
              <a:xfrm>
                <a:off x="6126" y="2978"/>
                <a:ext cx="18" cy="38"/>
              </a:xfrm>
              <a:custGeom>
                <a:avLst/>
                <a:gdLst>
                  <a:gd name="T0" fmla="*/ 0 w 18"/>
                  <a:gd name="T1" fmla="*/ 14 h 38"/>
                  <a:gd name="T2" fmla="*/ 18 w 18"/>
                  <a:gd name="T3" fmla="*/ 0 h 38"/>
                  <a:gd name="T4" fmla="*/ 18 w 18"/>
                  <a:gd name="T5" fmla="*/ 22 h 38"/>
                  <a:gd name="T6" fmla="*/ 0 w 18"/>
                  <a:gd name="T7" fmla="*/ 38 h 38"/>
                  <a:gd name="T8" fmla="*/ 0 w 18"/>
                  <a:gd name="T9" fmla="*/ 14 h 38"/>
                </a:gdLst>
                <a:ahLst/>
                <a:cxnLst>
                  <a:cxn ang="0">
                    <a:pos x="T0" y="T1"/>
                  </a:cxn>
                  <a:cxn ang="0">
                    <a:pos x="T2" y="T3"/>
                  </a:cxn>
                  <a:cxn ang="0">
                    <a:pos x="T4" y="T5"/>
                  </a:cxn>
                  <a:cxn ang="0">
                    <a:pos x="T6" y="T7"/>
                  </a:cxn>
                  <a:cxn ang="0">
                    <a:pos x="T8" y="T9"/>
                  </a:cxn>
                </a:cxnLst>
                <a:rect l="0" t="0" r="r" b="b"/>
                <a:pathLst>
                  <a:path w="18" h="38">
                    <a:moveTo>
                      <a:pt x="0" y="14"/>
                    </a:moveTo>
                    <a:lnTo>
                      <a:pt x="18" y="0"/>
                    </a:lnTo>
                    <a:lnTo>
                      <a:pt x="18" y="22"/>
                    </a:lnTo>
                    <a:lnTo>
                      <a:pt x="0" y="38"/>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084" name="Freeform 930"/>
              <p:cNvSpPr/>
              <p:nvPr/>
            </p:nvSpPr>
            <p:spPr bwMode="auto">
              <a:xfrm>
                <a:off x="6186" y="2934"/>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085" name="Freeform 931"/>
              <p:cNvSpPr/>
              <p:nvPr/>
            </p:nvSpPr>
            <p:spPr bwMode="auto">
              <a:xfrm>
                <a:off x="6100" y="3012"/>
                <a:ext cx="56" cy="72"/>
              </a:xfrm>
              <a:custGeom>
                <a:avLst/>
                <a:gdLst>
                  <a:gd name="T0" fmla="*/ 56 w 56"/>
                  <a:gd name="T1" fmla="*/ 0 h 72"/>
                  <a:gd name="T2" fmla="*/ 56 w 56"/>
                  <a:gd name="T3" fmla="*/ 22 h 72"/>
                  <a:gd name="T4" fmla="*/ 0 w 56"/>
                  <a:gd name="T5" fmla="*/ 72 h 72"/>
                  <a:gd name="T6" fmla="*/ 0 w 56"/>
                  <a:gd name="T7" fmla="*/ 44 h 72"/>
                  <a:gd name="T8" fmla="*/ 56 w 56"/>
                  <a:gd name="T9" fmla="*/ 0 h 72"/>
                </a:gdLst>
                <a:ahLst/>
                <a:cxnLst>
                  <a:cxn ang="0">
                    <a:pos x="T0" y="T1"/>
                  </a:cxn>
                  <a:cxn ang="0">
                    <a:pos x="T2" y="T3"/>
                  </a:cxn>
                  <a:cxn ang="0">
                    <a:pos x="T4" y="T5"/>
                  </a:cxn>
                  <a:cxn ang="0">
                    <a:pos x="T6" y="T7"/>
                  </a:cxn>
                  <a:cxn ang="0">
                    <a:pos x="T8" y="T9"/>
                  </a:cxn>
                </a:cxnLst>
                <a:rect l="0" t="0" r="r" b="b"/>
                <a:pathLst>
                  <a:path w="56" h="72">
                    <a:moveTo>
                      <a:pt x="56" y="0"/>
                    </a:moveTo>
                    <a:lnTo>
                      <a:pt x="56" y="22"/>
                    </a:lnTo>
                    <a:lnTo>
                      <a:pt x="0" y="72"/>
                    </a:lnTo>
                    <a:lnTo>
                      <a:pt x="0" y="44"/>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086" name="Freeform 932"/>
              <p:cNvSpPr/>
              <p:nvPr/>
            </p:nvSpPr>
            <p:spPr bwMode="auto">
              <a:xfrm>
                <a:off x="6172" y="2974"/>
                <a:ext cx="34" cy="46"/>
              </a:xfrm>
              <a:custGeom>
                <a:avLst/>
                <a:gdLst>
                  <a:gd name="T0" fmla="*/ 34 w 34"/>
                  <a:gd name="T1" fmla="*/ 0 h 46"/>
                  <a:gd name="T2" fmla="*/ 34 w 34"/>
                  <a:gd name="T3" fmla="*/ 16 h 46"/>
                  <a:gd name="T4" fmla="*/ 0 w 34"/>
                  <a:gd name="T5" fmla="*/ 46 h 46"/>
                  <a:gd name="T6" fmla="*/ 0 w 34"/>
                  <a:gd name="T7" fmla="*/ 26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16"/>
                    </a:lnTo>
                    <a:lnTo>
                      <a:pt x="0" y="46"/>
                    </a:lnTo>
                    <a:lnTo>
                      <a:pt x="0" y="26"/>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1087" name="Freeform 933"/>
              <p:cNvSpPr/>
              <p:nvPr/>
            </p:nvSpPr>
            <p:spPr bwMode="auto">
              <a:xfrm>
                <a:off x="6052" y="3130"/>
                <a:ext cx="16" cy="44"/>
              </a:xfrm>
              <a:custGeom>
                <a:avLst/>
                <a:gdLst>
                  <a:gd name="T0" fmla="*/ 0 w 16"/>
                  <a:gd name="T1" fmla="*/ 14 h 44"/>
                  <a:gd name="T2" fmla="*/ 16 w 16"/>
                  <a:gd name="T3" fmla="*/ 0 h 44"/>
                  <a:gd name="T4" fmla="*/ 16 w 16"/>
                  <a:gd name="T5" fmla="*/ 28 h 44"/>
                  <a:gd name="T6" fmla="*/ 0 w 16"/>
                  <a:gd name="T7" fmla="*/ 44 h 44"/>
                  <a:gd name="T8" fmla="*/ 0 w 16"/>
                  <a:gd name="T9" fmla="*/ 14 h 44"/>
                </a:gdLst>
                <a:ahLst/>
                <a:cxnLst>
                  <a:cxn ang="0">
                    <a:pos x="T0" y="T1"/>
                  </a:cxn>
                  <a:cxn ang="0">
                    <a:pos x="T2" y="T3"/>
                  </a:cxn>
                  <a:cxn ang="0">
                    <a:pos x="T4" y="T5"/>
                  </a:cxn>
                  <a:cxn ang="0">
                    <a:pos x="T6" y="T7"/>
                  </a:cxn>
                  <a:cxn ang="0">
                    <a:pos x="T8" y="T9"/>
                  </a:cxn>
                </a:cxnLst>
                <a:rect l="0" t="0" r="r" b="b"/>
                <a:pathLst>
                  <a:path w="16" h="44">
                    <a:moveTo>
                      <a:pt x="0" y="14"/>
                    </a:moveTo>
                    <a:lnTo>
                      <a:pt x="16" y="0"/>
                    </a:lnTo>
                    <a:lnTo>
                      <a:pt x="16" y="28"/>
                    </a:lnTo>
                    <a:lnTo>
                      <a:pt x="0" y="44"/>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088" name="Freeform 934"/>
              <p:cNvSpPr/>
              <p:nvPr/>
            </p:nvSpPr>
            <p:spPr bwMode="auto">
              <a:xfrm>
                <a:off x="6084" y="3070"/>
                <a:ext cx="54" cy="74"/>
              </a:xfrm>
              <a:custGeom>
                <a:avLst/>
                <a:gdLst>
                  <a:gd name="T0" fmla="*/ 54 w 54"/>
                  <a:gd name="T1" fmla="*/ 0 h 74"/>
                  <a:gd name="T2" fmla="*/ 54 w 54"/>
                  <a:gd name="T3" fmla="*/ 24 h 74"/>
                  <a:gd name="T4" fmla="*/ 0 w 54"/>
                  <a:gd name="T5" fmla="*/ 74 h 74"/>
                  <a:gd name="T6" fmla="*/ 0 w 54"/>
                  <a:gd name="T7" fmla="*/ 46 h 74"/>
                  <a:gd name="T8" fmla="*/ 54 w 54"/>
                  <a:gd name="T9" fmla="*/ 0 h 74"/>
                </a:gdLst>
                <a:ahLst/>
                <a:cxnLst>
                  <a:cxn ang="0">
                    <a:pos x="T0" y="T1"/>
                  </a:cxn>
                  <a:cxn ang="0">
                    <a:pos x="T2" y="T3"/>
                  </a:cxn>
                  <a:cxn ang="0">
                    <a:pos x="T4" y="T5"/>
                  </a:cxn>
                  <a:cxn ang="0">
                    <a:pos x="T6" y="T7"/>
                  </a:cxn>
                  <a:cxn ang="0">
                    <a:pos x="T8" y="T9"/>
                  </a:cxn>
                </a:cxnLst>
                <a:rect l="0" t="0" r="r" b="b"/>
                <a:pathLst>
                  <a:path w="54" h="74">
                    <a:moveTo>
                      <a:pt x="54" y="0"/>
                    </a:moveTo>
                    <a:lnTo>
                      <a:pt x="54" y="24"/>
                    </a:lnTo>
                    <a:lnTo>
                      <a:pt x="0" y="74"/>
                    </a:lnTo>
                    <a:lnTo>
                      <a:pt x="0" y="46"/>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1089" name="Freeform 935"/>
              <p:cNvSpPr/>
              <p:nvPr/>
            </p:nvSpPr>
            <p:spPr bwMode="auto">
              <a:xfrm>
                <a:off x="6154" y="3014"/>
                <a:ext cx="52" cy="64"/>
              </a:xfrm>
              <a:custGeom>
                <a:avLst/>
                <a:gdLst>
                  <a:gd name="T0" fmla="*/ 52 w 52"/>
                  <a:gd name="T1" fmla="*/ 0 h 64"/>
                  <a:gd name="T2" fmla="*/ 52 w 52"/>
                  <a:gd name="T3" fmla="*/ 16 h 64"/>
                  <a:gd name="T4" fmla="*/ 0 w 52"/>
                  <a:gd name="T5" fmla="*/ 64 h 64"/>
                  <a:gd name="T6" fmla="*/ 0 w 52"/>
                  <a:gd name="T7" fmla="*/ 44 h 64"/>
                  <a:gd name="T8" fmla="*/ 52 w 52"/>
                  <a:gd name="T9" fmla="*/ 0 h 64"/>
                </a:gdLst>
                <a:ahLst/>
                <a:cxnLst>
                  <a:cxn ang="0">
                    <a:pos x="T0" y="T1"/>
                  </a:cxn>
                  <a:cxn ang="0">
                    <a:pos x="T2" y="T3"/>
                  </a:cxn>
                  <a:cxn ang="0">
                    <a:pos x="T4" y="T5"/>
                  </a:cxn>
                  <a:cxn ang="0">
                    <a:pos x="T6" y="T7"/>
                  </a:cxn>
                  <a:cxn ang="0">
                    <a:pos x="T8" y="T9"/>
                  </a:cxn>
                </a:cxnLst>
                <a:rect l="0" t="0" r="r" b="b"/>
                <a:pathLst>
                  <a:path w="52" h="64">
                    <a:moveTo>
                      <a:pt x="52" y="0"/>
                    </a:moveTo>
                    <a:lnTo>
                      <a:pt x="52" y="16"/>
                    </a:lnTo>
                    <a:lnTo>
                      <a:pt x="0" y="64"/>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090" name="Freeform 936"/>
              <p:cNvSpPr/>
              <p:nvPr/>
            </p:nvSpPr>
            <p:spPr bwMode="auto">
              <a:xfrm>
                <a:off x="6052" y="3162"/>
                <a:ext cx="38" cy="66"/>
              </a:xfrm>
              <a:custGeom>
                <a:avLst/>
                <a:gdLst>
                  <a:gd name="T0" fmla="*/ 0 w 38"/>
                  <a:gd name="T1" fmla="*/ 34 h 66"/>
                  <a:gd name="T2" fmla="*/ 38 w 38"/>
                  <a:gd name="T3" fmla="*/ 0 h 66"/>
                  <a:gd name="T4" fmla="*/ 38 w 38"/>
                  <a:gd name="T5" fmla="*/ 28 h 66"/>
                  <a:gd name="T6" fmla="*/ 0 w 38"/>
                  <a:gd name="T7" fmla="*/ 66 h 66"/>
                  <a:gd name="T8" fmla="*/ 0 w 38"/>
                  <a:gd name="T9" fmla="*/ 34 h 66"/>
                </a:gdLst>
                <a:ahLst/>
                <a:cxnLst>
                  <a:cxn ang="0">
                    <a:pos x="T0" y="T1"/>
                  </a:cxn>
                  <a:cxn ang="0">
                    <a:pos x="T2" y="T3"/>
                  </a:cxn>
                  <a:cxn ang="0">
                    <a:pos x="T4" y="T5"/>
                  </a:cxn>
                  <a:cxn ang="0">
                    <a:pos x="T6" y="T7"/>
                  </a:cxn>
                  <a:cxn ang="0">
                    <a:pos x="T8" y="T9"/>
                  </a:cxn>
                </a:cxnLst>
                <a:rect l="0" t="0" r="r" b="b"/>
                <a:pathLst>
                  <a:path w="38" h="66">
                    <a:moveTo>
                      <a:pt x="0" y="34"/>
                    </a:moveTo>
                    <a:lnTo>
                      <a:pt x="38" y="0"/>
                    </a:lnTo>
                    <a:lnTo>
                      <a:pt x="38" y="28"/>
                    </a:lnTo>
                    <a:lnTo>
                      <a:pt x="0" y="66"/>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1091" name="Freeform 937"/>
              <p:cNvSpPr/>
              <p:nvPr/>
            </p:nvSpPr>
            <p:spPr bwMode="auto">
              <a:xfrm>
                <a:off x="6134" y="3094"/>
                <a:ext cx="30" cy="50"/>
              </a:xfrm>
              <a:custGeom>
                <a:avLst/>
                <a:gdLst>
                  <a:gd name="T0" fmla="*/ 30 w 30"/>
                  <a:gd name="T1" fmla="*/ 0 h 50"/>
                  <a:gd name="T2" fmla="*/ 30 w 30"/>
                  <a:gd name="T3" fmla="*/ 20 h 50"/>
                  <a:gd name="T4" fmla="*/ 0 w 30"/>
                  <a:gd name="T5" fmla="*/ 50 h 50"/>
                  <a:gd name="T6" fmla="*/ 0 w 30"/>
                  <a:gd name="T7" fmla="*/ 28 h 50"/>
                  <a:gd name="T8" fmla="*/ 30 w 30"/>
                  <a:gd name="T9" fmla="*/ 0 h 50"/>
                </a:gdLst>
                <a:ahLst/>
                <a:cxnLst>
                  <a:cxn ang="0">
                    <a:pos x="T0" y="T1"/>
                  </a:cxn>
                  <a:cxn ang="0">
                    <a:pos x="T2" y="T3"/>
                  </a:cxn>
                  <a:cxn ang="0">
                    <a:pos x="T4" y="T5"/>
                  </a:cxn>
                  <a:cxn ang="0">
                    <a:pos x="T6" y="T7"/>
                  </a:cxn>
                  <a:cxn ang="0">
                    <a:pos x="T8" y="T9"/>
                  </a:cxn>
                </a:cxnLst>
                <a:rect l="0" t="0" r="r" b="b"/>
                <a:pathLst>
                  <a:path w="30" h="50">
                    <a:moveTo>
                      <a:pt x="30" y="0"/>
                    </a:moveTo>
                    <a:lnTo>
                      <a:pt x="30" y="20"/>
                    </a:lnTo>
                    <a:lnTo>
                      <a:pt x="0" y="50"/>
                    </a:lnTo>
                    <a:lnTo>
                      <a:pt x="0" y="28"/>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092" name="Freeform 938"/>
              <p:cNvSpPr/>
              <p:nvPr/>
            </p:nvSpPr>
            <p:spPr bwMode="auto">
              <a:xfrm>
                <a:off x="6178" y="3056"/>
                <a:ext cx="28" cy="44"/>
              </a:xfrm>
              <a:custGeom>
                <a:avLst/>
                <a:gdLst>
                  <a:gd name="T0" fmla="*/ 28 w 28"/>
                  <a:gd name="T1" fmla="*/ 0 h 44"/>
                  <a:gd name="T2" fmla="*/ 28 w 28"/>
                  <a:gd name="T3" fmla="*/ 16 h 44"/>
                  <a:gd name="T4" fmla="*/ 0 w 28"/>
                  <a:gd name="T5" fmla="*/ 44 h 44"/>
                  <a:gd name="T6" fmla="*/ 0 w 28"/>
                  <a:gd name="T7" fmla="*/ 26 h 44"/>
                  <a:gd name="T8" fmla="*/ 28 w 28"/>
                  <a:gd name="T9" fmla="*/ 0 h 44"/>
                </a:gdLst>
                <a:ahLst/>
                <a:cxnLst>
                  <a:cxn ang="0">
                    <a:pos x="T0" y="T1"/>
                  </a:cxn>
                  <a:cxn ang="0">
                    <a:pos x="T2" y="T3"/>
                  </a:cxn>
                  <a:cxn ang="0">
                    <a:pos x="T4" y="T5"/>
                  </a:cxn>
                  <a:cxn ang="0">
                    <a:pos x="T6" y="T7"/>
                  </a:cxn>
                  <a:cxn ang="0">
                    <a:pos x="T8" y="T9"/>
                  </a:cxn>
                </a:cxnLst>
                <a:rect l="0" t="0" r="r" b="b"/>
                <a:pathLst>
                  <a:path w="28" h="44">
                    <a:moveTo>
                      <a:pt x="28" y="0"/>
                    </a:moveTo>
                    <a:lnTo>
                      <a:pt x="28" y="16"/>
                    </a:lnTo>
                    <a:lnTo>
                      <a:pt x="0" y="44"/>
                    </a:lnTo>
                    <a:lnTo>
                      <a:pt x="0" y="26"/>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093" name="Freeform 939"/>
              <p:cNvSpPr/>
              <p:nvPr/>
            </p:nvSpPr>
            <p:spPr bwMode="auto">
              <a:xfrm>
                <a:off x="6094" y="3148"/>
                <a:ext cx="58" cy="84"/>
              </a:xfrm>
              <a:custGeom>
                <a:avLst/>
                <a:gdLst>
                  <a:gd name="T0" fmla="*/ 0 w 58"/>
                  <a:gd name="T1" fmla="*/ 56 h 84"/>
                  <a:gd name="T2" fmla="*/ 58 w 58"/>
                  <a:gd name="T3" fmla="*/ 0 h 84"/>
                  <a:gd name="T4" fmla="*/ 58 w 58"/>
                  <a:gd name="T5" fmla="*/ 22 h 84"/>
                  <a:gd name="T6" fmla="*/ 0 w 58"/>
                  <a:gd name="T7" fmla="*/ 84 h 84"/>
                  <a:gd name="T8" fmla="*/ 0 w 58"/>
                  <a:gd name="T9" fmla="*/ 56 h 84"/>
                </a:gdLst>
                <a:ahLst/>
                <a:cxnLst>
                  <a:cxn ang="0">
                    <a:pos x="T0" y="T1"/>
                  </a:cxn>
                  <a:cxn ang="0">
                    <a:pos x="T2" y="T3"/>
                  </a:cxn>
                  <a:cxn ang="0">
                    <a:pos x="T4" y="T5"/>
                  </a:cxn>
                  <a:cxn ang="0">
                    <a:pos x="T6" y="T7"/>
                  </a:cxn>
                  <a:cxn ang="0">
                    <a:pos x="T8" y="T9"/>
                  </a:cxn>
                </a:cxnLst>
                <a:rect l="0" t="0" r="r" b="b"/>
                <a:pathLst>
                  <a:path w="58" h="84">
                    <a:moveTo>
                      <a:pt x="0" y="56"/>
                    </a:moveTo>
                    <a:lnTo>
                      <a:pt x="58" y="0"/>
                    </a:lnTo>
                    <a:lnTo>
                      <a:pt x="58" y="22"/>
                    </a:lnTo>
                    <a:lnTo>
                      <a:pt x="0" y="84"/>
                    </a:lnTo>
                    <a:lnTo>
                      <a:pt x="0" y="56"/>
                    </a:lnTo>
                    <a:close/>
                  </a:path>
                </a:pathLst>
              </a:custGeom>
              <a:grpFill/>
              <a:ln>
                <a:noFill/>
              </a:ln>
            </p:spPr>
            <p:txBody>
              <a:bodyPr vert="horz" wrap="square" lIns="91440" tIns="45720" rIns="91440" bIns="45720" numCol="1" anchor="t" anchorCtr="0" compatLnSpc="1"/>
              <a:lstStyle/>
              <a:p>
                <a:endParaRPr lang="zh-CN" altLang="en-US"/>
              </a:p>
            </p:txBody>
          </p:sp>
          <p:sp>
            <p:nvSpPr>
              <p:cNvPr id="1094" name="Freeform 940"/>
              <p:cNvSpPr/>
              <p:nvPr/>
            </p:nvSpPr>
            <p:spPr bwMode="auto">
              <a:xfrm>
                <a:off x="6166" y="3096"/>
                <a:ext cx="40" cy="58"/>
              </a:xfrm>
              <a:custGeom>
                <a:avLst/>
                <a:gdLst>
                  <a:gd name="T0" fmla="*/ 40 w 40"/>
                  <a:gd name="T1" fmla="*/ 0 h 58"/>
                  <a:gd name="T2" fmla="*/ 40 w 40"/>
                  <a:gd name="T3" fmla="*/ 14 h 58"/>
                  <a:gd name="T4" fmla="*/ 0 w 40"/>
                  <a:gd name="T5" fmla="*/ 58 h 58"/>
                  <a:gd name="T6" fmla="*/ 0 w 40"/>
                  <a:gd name="T7" fmla="*/ 38 h 58"/>
                  <a:gd name="T8" fmla="*/ 40 w 40"/>
                  <a:gd name="T9" fmla="*/ 0 h 58"/>
                </a:gdLst>
                <a:ahLst/>
                <a:cxnLst>
                  <a:cxn ang="0">
                    <a:pos x="T0" y="T1"/>
                  </a:cxn>
                  <a:cxn ang="0">
                    <a:pos x="T2" y="T3"/>
                  </a:cxn>
                  <a:cxn ang="0">
                    <a:pos x="T4" y="T5"/>
                  </a:cxn>
                  <a:cxn ang="0">
                    <a:pos x="T6" y="T7"/>
                  </a:cxn>
                  <a:cxn ang="0">
                    <a:pos x="T8" y="T9"/>
                  </a:cxn>
                </a:cxnLst>
                <a:rect l="0" t="0" r="r" b="b"/>
                <a:pathLst>
                  <a:path w="40" h="58">
                    <a:moveTo>
                      <a:pt x="40" y="0"/>
                    </a:moveTo>
                    <a:lnTo>
                      <a:pt x="40" y="14"/>
                    </a:lnTo>
                    <a:lnTo>
                      <a:pt x="0" y="58"/>
                    </a:lnTo>
                    <a:lnTo>
                      <a:pt x="0" y="38"/>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095" name="Freeform 941"/>
              <p:cNvSpPr/>
              <p:nvPr/>
            </p:nvSpPr>
            <p:spPr bwMode="auto">
              <a:xfrm>
                <a:off x="6052" y="3208"/>
                <a:ext cx="84" cy="119"/>
              </a:xfrm>
              <a:custGeom>
                <a:avLst/>
                <a:gdLst>
                  <a:gd name="T0" fmla="*/ 0 w 84"/>
                  <a:gd name="T1" fmla="*/ 86 h 119"/>
                  <a:gd name="T2" fmla="*/ 84 w 84"/>
                  <a:gd name="T3" fmla="*/ 0 h 119"/>
                  <a:gd name="T4" fmla="*/ 84 w 84"/>
                  <a:gd name="T5" fmla="*/ 24 h 119"/>
                  <a:gd name="T6" fmla="*/ 0 w 84"/>
                  <a:gd name="T7" fmla="*/ 119 h 119"/>
                  <a:gd name="T8" fmla="*/ 0 w 84"/>
                  <a:gd name="T9" fmla="*/ 86 h 119"/>
                </a:gdLst>
                <a:ahLst/>
                <a:cxnLst>
                  <a:cxn ang="0">
                    <a:pos x="T0" y="T1"/>
                  </a:cxn>
                  <a:cxn ang="0">
                    <a:pos x="T2" y="T3"/>
                  </a:cxn>
                  <a:cxn ang="0">
                    <a:pos x="T4" y="T5"/>
                  </a:cxn>
                  <a:cxn ang="0">
                    <a:pos x="T6" y="T7"/>
                  </a:cxn>
                  <a:cxn ang="0">
                    <a:pos x="T8" y="T9"/>
                  </a:cxn>
                </a:cxnLst>
                <a:rect l="0" t="0" r="r" b="b"/>
                <a:pathLst>
                  <a:path w="84" h="119">
                    <a:moveTo>
                      <a:pt x="0" y="86"/>
                    </a:moveTo>
                    <a:lnTo>
                      <a:pt x="84" y="0"/>
                    </a:lnTo>
                    <a:lnTo>
                      <a:pt x="84" y="24"/>
                    </a:lnTo>
                    <a:lnTo>
                      <a:pt x="0" y="119"/>
                    </a:lnTo>
                    <a:lnTo>
                      <a:pt x="0" y="86"/>
                    </a:lnTo>
                    <a:close/>
                  </a:path>
                </a:pathLst>
              </a:custGeom>
              <a:grpFill/>
              <a:ln>
                <a:noFill/>
              </a:ln>
            </p:spPr>
            <p:txBody>
              <a:bodyPr vert="horz" wrap="square" lIns="91440" tIns="45720" rIns="91440" bIns="45720" numCol="1" anchor="t" anchorCtr="0" compatLnSpc="1"/>
              <a:lstStyle/>
              <a:p>
                <a:endParaRPr lang="zh-CN" altLang="en-US"/>
              </a:p>
            </p:txBody>
          </p:sp>
          <p:sp>
            <p:nvSpPr>
              <p:cNvPr id="1096" name="Freeform 942"/>
              <p:cNvSpPr/>
              <p:nvPr/>
            </p:nvSpPr>
            <p:spPr bwMode="auto">
              <a:xfrm>
                <a:off x="6194" y="3138"/>
                <a:ext cx="12" cy="28"/>
              </a:xfrm>
              <a:custGeom>
                <a:avLst/>
                <a:gdLst>
                  <a:gd name="T0" fmla="*/ 12 w 12"/>
                  <a:gd name="T1" fmla="*/ 0 h 28"/>
                  <a:gd name="T2" fmla="*/ 12 w 12"/>
                  <a:gd name="T3" fmla="*/ 16 h 28"/>
                  <a:gd name="T4" fmla="*/ 0 w 12"/>
                  <a:gd name="T5" fmla="*/ 28 h 28"/>
                  <a:gd name="T6" fmla="*/ 0 w 12"/>
                  <a:gd name="T7" fmla="*/ 12 h 28"/>
                  <a:gd name="T8" fmla="*/ 12 w 12"/>
                  <a:gd name="T9" fmla="*/ 0 h 28"/>
                </a:gdLst>
                <a:ahLst/>
                <a:cxnLst>
                  <a:cxn ang="0">
                    <a:pos x="T0" y="T1"/>
                  </a:cxn>
                  <a:cxn ang="0">
                    <a:pos x="T2" y="T3"/>
                  </a:cxn>
                  <a:cxn ang="0">
                    <a:pos x="T4" y="T5"/>
                  </a:cxn>
                  <a:cxn ang="0">
                    <a:pos x="T6" y="T7"/>
                  </a:cxn>
                  <a:cxn ang="0">
                    <a:pos x="T8" y="T9"/>
                  </a:cxn>
                </a:cxnLst>
                <a:rect l="0" t="0" r="r" b="b"/>
                <a:pathLst>
                  <a:path w="12" h="28">
                    <a:moveTo>
                      <a:pt x="12" y="0"/>
                    </a:moveTo>
                    <a:lnTo>
                      <a:pt x="12" y="16"/>
                    </a:lnTo>
                    <a:lnTo>
                      <a:pt x="0" y="28"/>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1097" name="Freeform 943"/>
              <p:cNvSpPr/>
              <p:nvPr/>
            </p:nvSpPr>
            <p:spPr bwMode="auto">
              <a:xfrm>
                <a:off x="6082" y="3286"/>
                <a:ext cx="22" cy="55"/>
              </a:xfrm>
              <a:custGeom>
                <a:avLst/>
                <a:gdLst>
                  <a:gd name="T0" fmla="*/ 0 w 22"/>
                  <a:gd name="T1" fmla="*/ 27 h 55"/>
                  <a:gd name="T2" fmla="*/ 22 w 22"/>
                  <a:gd name="T3" fmla="*/ 0 h 55"/>
                  <a:gd name="T4" fmla="*/ 22 w 22"/>
                  <a:gd name="T5" fmla="*/ 27 h 55"/>
                  <a:gd name="T6" fmla="*/ 0 w 22"/>
                  <a:gd name="T7" fmla="*/ 55 h 55"/>
                  <a:gd name="T8" fmla="*/ 0 w 22"/>
                  <a:gd name="T9" fmla="*/ 27 h 55"/>
                </a:gdLst>
                <a:ahLst/>
                <a:cxnLst>
                  <a:cxn ang="0">
                    <a:pos x="T0" y="T1"/>
                  </a:cxn>
                  <a:cxn ang="0">
                    <a:pos x="T2" y="T3"/>
                  </a:cxn>
                  <a:cxn ang="0">
                    <a:pos x="T4" y="T5"/>
                  </a:cxn>
                  <a:cxn ang="0">
                    <a:pos x="T6" y="T7"/>
                  </a:cxn>
                  <a:cxn ang="0">
                    <a:pos x="T8" y="T9"/>
                  </a:cxn>
                </a:cxnLst>
                <a:rect l="0" t="0" r="r" b="b"/>
                <a:pathLst>
                  <a:path w="22" h="55">
                    <a:moveTo>
                      <a:pt x="0" y="27"/>
                    </a:moveTo>
                    <a:lnTo>
                      <a:pt x="22" y="0"/>
                    </a:lnTo>
                    <a:lnTo>
                      <a:pt x="22" y="27"/>
                    </a:lnTo>
                    <a:lnTo>
                      <a:pt x="0" y="55"/>
                    </a:lnTo>
                    <a:lnTo>
                      <a:pt x="0" y="27"/>
                    </a:lnTo>
                    <a:close/>
                  </a:path>
                </a:pathLst>
              </a:custGeom>
              <a:grpFill/>
              <a:ln>
                <a:noFill/>
              </a:ln>
            </p:spPr>
            <p:txBody>
              <a:bodyPr vert="horz" wrap="square" lIns="91440" tIns="45720" rIns="91440" bIns="45720" numCol="1" anchor="t" anchorCtr="0" compatLnSpc="1"/>
              <a:lstStyle/>
              <a:p>
                <a:endParaRPr lang="zh-CN" altLang="en-US"/>
              </a:p>
            </p:txBody>
          </p:sp>
          <p:sp>
            <p:nvSpPr>
              <p:cNvPr id="1098" name="Freeform 944"/>
              <p:cNvSpPr/>
              <p:nvPr/>
            </p:nvSpPr>
            <p:spPr bwMode="auto">
              <a:xfrm>
                <a:off x="6120" y="3176"/>
                <a:ext cx="86" cy="118"/>
              </a:xfrm>
              <a:custGeom>
                <a:avLst/>
                <a:gdLst>
                  <a:gd name="T0" fmla="*/ 86 w 86"/>
                  <a:gd name="T1" fmla="*/ 0 h 118"/>
                  <a:gd name="T2" fmla="*/ 86 w 86"/>
                  <a:gd name="T3" fmla="*/ 16 h 118"/>
                  <a:gd name="T4" fmla="*/ 0 w 86"/>
                  <a:gd name="T5" fmla="*/ 118 h 118"/>
                  <a:gd name="T6" fmla="*/ 0 w 86"/>
                  <a:gd name="T7" fmla="*/ 94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6"/>
                    </a:lnTo>
                    <a:lnTo>
                      <a:pt x="0" y="118"/>
                    </a:lnTo>
                    <a:lnTo>
                      <a:pt x="0" y="9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099" name="Freeform 945"/>
              <p:cNvSpPr/>
              <p:nvPr/>
            </p:nvSpPr>
            <p:spPr bwMode="auto">
              <a:xfrm>
                <a:off x="6154" y="3218"/>
                <a:ext cx="52" cy="80"/>
              </a:xfrm>
              <a:custGeom>
                <a:avLst/>
                <a:gdLst>
                  <a:gd name="T0" fmla="*/ 52 w 52"/>
                  <a:gd name="T1" fmla="*/ 0 h 80"/>
                  <a:gd name="T2" fmla="*/ 52 w 52"/>
                  <a:gd name="T3" fmla="*/ 16 h 80"/>
                  <a:gd name="T4" fmla="*/ 0 w 52"/>
                  <a:gd name="T5" fmla="*/ 80 h 80"/>
                  <a:gd name="T6" fmla="*/ 0 w 52"/>
                  <a:gd name="T7" fmla="*/ 60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60"/>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100" name="Freeform 946"/>
              <p:cNvSpPr/>
              <p:nvPr/>
            </p:nvSpPr>
            <p:spPr bwMode="auto">
              <a:xfrm>
                <a:off x="6154" y="2656"/>
                <a:ext cx="2" cy="2"/>
              </a:xfrm>
              <a:custGeom>
                <a:avLst/>
                <a:gdLst>
                  <a:gd name="T0" fmla="*/ 0 w 2"/>
                  <a:gd name="T1" fmla="*/ 2 h 2"/>
                  <a:gd name="T2" fmla="*/ 2 w 2"/>
                  <a:gd name="T3" fmla="*/ 0 h 2"/>
                  <a:gd name="T4" fmla="*/ 2 w 2"/>
                  <a:gd name="T5" fmla="*/ 2 h 2"/>
                  <a:gd name="T6" fmla="*/ 0 w 2"/>
                  <a:gd name="T7" fmla="*/ 2 h 2"/>
                </a:gdLst>
                <a:ahLst/>
                <a:cxnLst>
                  <a:cxn ang="0">
                    <a:pos x="T0" y="T1"/>
                  </a:cxn>
                  <a:cxn ang="0">
                    <a:pos x="T2" y="T3"/>
                  </a:cxn>
                  <a:cxn ang="0">
                    <a:pos x="T4" y="T5"/>
                  </a:cxn>
                  <a:cxn ang="0">
                    <a:pos x="T6" y="T7"/>
                  </a:cxn>
                </a:cxnLst>
                <a:rect l="0" t="0" r="r" b="b"/>
                <a:pathLst>
                  <a:path w="2" h="2">
                    <a:moveTo>
                      <a:pt x="0" y="2"/>
                    </a:moveTo>
                    <a:lnTo>
                      <a:pt x="2" y="0"/>
                    </a:lnTo>
                    <a:lnTo>
                      <a:pt x="2" y="2"/>
                    </a:lnTo>
                    <a:lnTo>
                      <a:pt x="0" y="2"/>
                    </a:lnTo>
                    <a:close/>
                  </a:path>
                </a:pathLst>
              </a:custGeom>
              <a:grpFill/>
              <a:ln>
                <a:noFill/>
              </a:ln>
            </p:spPr>
            <p:txBody>
              <a:bodyPr vert="horz" wrap="square" lIns="91440" tIns="45720" rIns="91440" bIns="45720" numCol="1" anchor="t" anchorCtr="0" compatLnSpc="1"/>
              <a:lstStyle/>
              <a:p>
                <a:endParaRPr lang="zh-CN" altLang="en-US"/>
              </a:p>
            </p:txBody>
          </p:sp>
          <p:sp>
            <p:nvSpPr>
              <p:cNvPr id="1101" name="Freeform 947"/>
              <p:cNvSpPr/>
              <p:nvPr/>
            </p:nvSpPr>
            <p:spPr bwMode="auto">
              <a:xfrm>
                <a:off x="6110" y="2660"/>
                <a:ext cx="16" cy="28"/>
              </a:xfrm>
              <a:custGeom>
                <a:avLst/>
                <a:gdLst>
                  <a:gd name="T0" fmla="*/ 16 w 16"/>
                  <a:gd name="T1" fmla="*/ 0 h 28"/>
                  <a:gd name="T2" fmla="*/ 16 w 16"/>
                  <a:gd name="T3" fmla="*/ 24 h 28"/>
                  <a:gd name="T4" fmla="*/ 0 w 16"/>
                  <a:gd name="T5" fmla="*/ 28 h 28"/>
                  <a:gd name="T6" fmla="*/ 0 w 16"/>
                  <a:gd name="T7" fmla="*/ 2 h 28"/>
                  <a:gd name="T8" fmla="*/ 16 w 16"/>
                  <a:gd name="T9" fmla="*/ 0 h 28"/>
                </a:gdLst>
                <a:ahLst/>
                <a:cxnLst>
                  <a:cxn ang="0">
                    <a:pos x="T0" y="T1"/>
                  </a:cxn>
                  <a:cxn ang="0">
                    <a:pos x="T2" y="T3"/>
                  </a:cxn>
                  <a:cxn ang="0">
                    <a:pos x="T4" y="T5"/>
                  </a:cxn>
                  <a:cxn ang="0">
                    <a:pos x="T6" y="T7"/>
                  </a:cxn>
                  <a:cxn ang="0">
                    <a:pos x="T8" y="T9"/>
                  </a:cxn>
                </a:cxnLst>
                <a:rect l="0" t="0" r="r" b="b"/>
                <a:pathLst>
                  <a:path w="16" h="28">
                    <a:moveTo>
                      <a:pt x="16" y="0"/>
                    </a:moveTo>
                    <a:lnTo>
                      <a:pt x="16" y="24"/>
                    </a:lnTo>
                    <a:lnTo>
                      <a:pt x="0" y="28"/>
                    </a:lnTo>
                    <a:lnTo>
                      <a:pt x="0" y="2"/>
                    </a:lnTo>
                    <a:lnTo>
                      <a:pt x="16" y="0"/>
                    </a:lnTo>
                    <a:close/>
                  </a:path>
                </a:pathLst>
              </a:custGeom>
              <a:grpFill/>
              <a:ln>
                <a:noFill/>
              </a:ln>
            </p:spPr>
            <p:txBody>
              <a:bodyPr vert="horz" wrap="square" lIns="91440" tIns="45720" rIns="91440" bIns="45720" numCol="1" anchor="t" anchorCtr="0" compatLnSpc="1"/>
              <a:lstStyle/>
              <a:p>
                <a:endParaRPr lang="zh-CN" altLang="en-US"/>
              </a:p>
            </p:txBody>
          </p:sp>
          <p:sp>
            <p:nvSpPr>
              <p:cNvPr id="1102" name="Freeform 948"/>
              <p:cNvSpPr/>
              <p:nvPr/>
            </p:nvSpPr>
            <p:spPr bwMode="auto">
              <a:xfrm>
                <a:off x="6154" y="2656"/>
                <a:ext cx="2" cy="2"/>
              </a:xfrm>
              <a:custGeom>
                <a:avLst/>
                <a:gdLst>
                  <a:gd name="T0" fmla="*/ 2 w 2"/>
                  <a:gd name="T1" fmla="*/ 0 h 2"/>
                  <a:gd name="T2" fmla="*/ 2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2"/>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1103" name="Rectangle 949"/>
              <p:cNvSpPr>
                <a:spLocks noChangeArrowheads="1"/>
              </p:cNvSpPr>
              <p:nvPr/>
            </p:nvSpPr>
            <p:spPr bwMode="auto">
              <a:xfrm>
                <a:off x="6156" y="270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104" name="Freeform 950"/>
              <p:cNvSpPr/>
              <p:nvPr/>
            </p:nvSpPr>
            <p:spPr bwMode="auto">
              <a:xfrm>
                <a:off x="6082" y="3439"/>
                <a:ext cx="22" cy="54"/>
              </a:xfrm>
              <a:custGeom>
                <a:avLst/>
                <a:gdLst>
                  <a:gd name="T0" fmla="*/ 0 w 22"/>
                  <a:gd name="T1" fmla="*/ 26 h 54"/>
                  <a:gd name="T2" fmla="*/ 22 w 22"/>
                  <a:gd name="T3" fmla="*/ 0 h 54"/>
                  <a:gd name="T4" fmla="*/ 22 w 22"/>
                  <a:gd name="T5" fmla="*/ 26 h 54"/>
                  <a:gd name="T6" fmla="*/ 0 w 22"/>
                  <a:gd name="T7" fmla="*/ 54 h 54"/>
                  <a:gd name="T8" fmla="*/ 0 w 22"/>
                  <a:gd name="T9" fmla="*/ 26 h 54"/>
                </a:gdLst>
                <a:ahLst/>
                <a:cxnLst>
                  <a:cxn ang="0">
                    <a:pos x="T0" y="T1"/>
                  </a:cxn>
                  <a:cxn ang="0">
                    <a:pos x="T2" y="T3"/>
                  </a:cxn>
                  <a:cxn ang="0">
                    <a:pos x="T4" y="T5"/>
                  </a:cxn>
                  <a:cxn ang="0">
                    <a:pos x="T6" y="T7"/>
                  </a:cxn>
                  <a:cxn ang="0">
                    <a:pos x="T8" y="T9"/>
                  </a:cxn>
                </a:cxnLst>
                <a:rect l="0" t="0" r="r" b="b"/>
                <a:pathLst>
                  <a:path w="22" h="54">
                    <a:moveTo>
                      <a:pt x="0" y="26"/>
                    </a:moveTo>
                    <a:lnTo>
                      <a:pt x="22" y="0"/>
                    </a:lnTo>
                    <a:lnTo>
                      <a:pt x="22" y="26"/>
                    </a:lnTo>
                    <a:lnTo>
                      <a:pt x="0" y="54"/>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105" name="Freeform 951"/>
              <p:cNvSpPr/>
              <p:nvPr/>
            </p:nvSpPr>
            <p:spPr bwMode="auto">
              <a:xfrm>
                <a:off x="6120" y="3317"/>
                <a:ext cx="86" cy="128"/>
              </a:xfrm>
              <a:custGeom>
                <a:avLst/>
                <a:gdLst>
                  <a:gd name="T0" fmla="*/ 86 w 86"/>
                  <a:gd name="T1" fmla="*/ 0 h 128"/>
                  <a:gd name="T2" fmla="*/ 86 w 86"/>
                  <a:gd name="T3" fmla="*/ 16 h 128"/>
                  <a:gd name="T4" fmla="*/ 0 w 86"/>
                  <a:gd name="T5" fmla="*/ 128 h 128"/>
                  <a:gd name="T6" fmla="*/ 0 w 86"/>
                  <a:gd name="T7" fmla="*/ 104 h 128"/>
                  <a:gd name="T8" fmla="*/ 86 w 86"/>
                  <a:gd name="T9" fmla="*/ 0 h 128"/>
                </a:gdLst>
                <a:ahLst/>
                <a:cxnLst>
                  <a:cxn ang="0">
                    <a:pos x="T0" y="T1"/>
                  </a:cxn>
                  <a:cxn ang="0">
                    <a:pos x="T2" y="T3"/>
                  </a:cxn>
                  <a:cxn ang="0">
                    <a:pos x="T4" y="T5"/>
                  </a:cxn>
                  <a:cxn ang="0">
                    <a:pos x="T6" y="T7"/>
                  </a:cxn>
                  <a:cxn ang="0">
                    <a:pos x="T8" y="T9"/>
                  </a:cxn>
                </a:cxnLst>
                <a:rect l="0" t="0" r="r" b="b"/>
                <a:pathLst>
                  <a:path w="86" h="128">
                    <a:moveTo>
                      <a:pt x="86" y="0"/>
                    </a:moveTo>
                    <a:lnTo>
                      <a:pt x="86" y="16"/>
                    </a:lnTo>
                    <a:lnTo>
                      <a:pt x="0" y="128"/>
                    </a:lnTo>
                    <a:lnTo>
                      <a:pt x="0" y="10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106" name="Freeform 952"/>
              <p:cNvSpPr/>
              <p:nvPr/>
            </p:nvSpPr>
            <p:spPr bwMode="auto">
              <a:xfrm>
                <a:off x="6120" y="3365"/>
                <a:ext cx="86" cy="134"/>
              </a:xfrm>
              <a:custGeom>
                <a:avLst/>
                <a:gdLst>
                  <a:gd name="T0" fmla="*/ 86 w 86"/>
                  <a:gd name="T1" fmla="*/ 0 h 134"/>
                  <a:gd name="T2" fmla="*/ 86 w 86"/>
                  <a:gd name="T3" fmla="*/ 16 h 134"/>
                  <a:gd name="T4" fmla="*/ 0 w 86"/>
                  <a:gd name="T5" fmla="*/ 134 h 134"/>
                  <a:gd name="T6" fmla="*/ 0 w 86"/>
                  <a:gd name="T7" fmla="*/ 110 h 134"/>
                  <a:gd name="T8" fmla="*/ 86 w 86"/>
                  <a:gd name="T9" fmla="*/ 0 h 134"/>
                </a:gdLst>
                <a:ahLst/>
                <a:cxnLst>
                  <a:cxn ang="0">
                    <a:pos x="T0" y="T1"/>
                  </a:cxn>
                  <a:cxn ang="0">
                    <a:pos x="T2" y="T3"/>
                  </a:cxn>
                  <a:cxn ang="0">
                    <a:pos x="T4" y="T5"/>
                  </a:cxn>
                  <a:cxn ang="0">
                    <a:pos x="T6" y="T7"/>
                  </a:cxn>
                  <a:cxn ang="0">
                    <a:pos x="T8" y="T9"/>
                  </a:cxn>
                </a:cxnLst>
                <a:rect l="0" t="0" r="r" b="b"/>
                <a:pathLst>
                  <a:path w="86" h="134">
                    <a:moveTo>
                      <a:pt x="86" y="0"/>
                    </a:moveTo>
                    <a:lnTo>
                      <a:pt x="86" y="16"/>
                    </a:lnTo>
                    <a:lnTo>
                      <a:pt x="0" y="134"/>
                    </a:lnTo>
                    <a:lnTo>
                      <a:pt x="0" y="110"/>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107" name="Freeform 953"/>
              <p:cNvSpPr/>
              <p:nvPr/>
            </p:nvSpPr>
            <p:spPr bwMode="auto">
              <a:xfrm>
                <a:off x="6154" y="3270"/>
                <a:ext cx="52" cy="81"/>
              </a:xfrm>
              <a:custGeom>
                <a:avLst/>
                <a:gdLst>
                  <a:gd name="T0" fmla="*/ 52 w 52"/>
                  <a:gd name="T1" fmla="*/ 0 h 81"/>
                  <a:gd name="T2" fmla="*/ 52 w 52"/>
                  <a:gd name="T3" fmla="*/ 16 h 81"/>
                  <a:gd name="T4" fmla="*/ 0 w 52"/>
                  <a:gd name="T5" fmla="*/ 81 h 81"/>
                  <a:gd name="T6" fmla="*/ 0 w 52"/>
                  <a:gd name="T7" fmla="*/ 61 h 81"/>
                  <a:gd name="T8" fmla="*/ 52 w 52"/>
                  <a:gd name="T9" fmla="*/ 0 h 81"/>
                </a:gdLst>
                <a:ahLst/>
                <a:cxnLst>
                  <a:cxn ang="0">
                    <a:pos x="T0" y="T1"/>
                  </a:cxn>
                  <a:cxn ang="0">
                    <a:pos x="T2" y="T3"/>
                  </a:cxn>
                  <a:cxn ang="0">
                    <a:pos x="T4" y="T5"/>
                  </a:cxn>
                  <a:cxn ang="0">
                    <a:pos x="T6" y="T7"/>
                  </a:cxn>
                  <a:cxn ang="0">
                    <a:pos x="T8" y="T9"/>
                  </a:cxn>
                </a:cxnLst>
                <a:rect l="0" t="0" r="r" b="b"/>
                <a:pathLst>
                  <a:path w="52" h="81">
                    <a:moveTo>
                      <a:pt x="52" y="0"/>
                    </a:moveTo>
                    <a:lnTo>
                      <a:pt x="52" y="16"/>
                    </a:lnTo>
                    <a:lnTo>
                      <a:pt x="0" y="81"/>
                    </a:lnTo>
                    <a:lnTo>
                      <a:pt x="0" y="61"/>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108" name="Rectangle 954"/>
              <p:cNvSpPr>
                <a:spLocks noChangeArrowheads="1"/>
              </p:cNvSpPr>
              <p:nvPr/>
            </p:nvSpPr>
            <p:spPr bwMode="auto">
              <a:xfrm>
                <a:off x="6156" y="270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109" name="Freeform 955"/>
              <p:cNvSpPr/>
              <p:nvPr/>
            </p:nvSpPr>
            <p:spPr bwMode="auto">
              <a:xfrm>
                <a:off x="6168" y="2407"/>
                <a:ext cx="16" cy="28"/>
              </a:xfrm>
              <a:custGeom>
                <a:avLst/>
                <a:gdLst>
                  <a:gd name="T0" fmla="*/ 16 w 16"/>
                  <a:gd name="T1" fmla="*/ 10 h 28"/>
                  <a:gd name="T2" fmla="*/ 16 w 16"/>
                  <a:gd name="T3" fmla="*/ 28 h 28"/>
                  <a:gd name="T4" fmla="*/ 0 w 16"/>
                  <a:gd name="T5" fmla="*/ 18 h 28"/>
                  <a:gd name="T6" fmla="*/ 0 w 16"/>
                  <a:gd name="T7" fmla="*/ 0 h 28"/>
                  <a:gd name="T8" fmla="*/ 16 w 16"/>
                  <a:gd name="T9" fmla="*/ 10 h 28"/>
                </a:gdLst>
                <a:ahLst/>
                <a:cxnLst>
                  <a:cxn ang="0">
                    <a:pos x="T0" y="T1"/>
                  </a:cxn>
                  <a:cxn ang="0">
                    <a:pos x="T2" y="T3"/>
                  </a:cxn>
                  <a:cxn ang="0">
                    <a:pos x="T4" y="T5"/>
                  </a:cxn>
                  <a:cxn ang="0">
                    <a:pos x="T6" y="T7"/>
                  </a:cxn>
                  <a:cxn ang="0">
                    <a:pos x="T8" y="T9"/>
                  </a:cxn>
                </a:cxnLst>
                <a:rect l="0" t="0" r="r" b="b"/>
                <a:pathLst>
                  <a:path w="16" h="28">
                    <a:moveTo>
                      <a:pt x="16" y="10"/>
                    </a:moveTo>
                    <a:lnTo>
                      <a:pt x="16" y="28"/>
                    </a:lnTo>
                    <a:lnTo>
                      <a:pt x="0" y="18"/>
                    </a:lnTo>
                    <a:lnTo>
                      <a:pt x="0" y="0"/>
                    </a:lnTo>
                    <a:lnTo>
                      <a:pt x="16" y="10"/>
                    </a:lnTo>
                    <a:close/>
                  </a:path>
                </a:pathLst>
              </a:custGeom>
              <a:grpFill/>
              <a:ln>
                <a:noFill/>
              </a:ln>
            </p:spPr>
            <p:txBody>
              <a:bodyPr vert="horz" wrap="square" lIns="91440" tIns="45720" rIns="91440" bIns="45720" numCol="1" anchor="t" anchorCtr="0" compatLnSpc="1"/>
              <a:lstStyle/>
              <a:p>
                <a:endParaRPr lang="zh-CN" altLang="en-US"/>
              </a:p>
            </p:txBody>
          </p:sp>
          <p:sp>
            <p:nvSpPr>
              <p:cNvPr id="1110" name="Rectangle 956"/>
              <p:cNvSpPr>
                <a:spLocks noChangeArrowheads="1"/>
              </p:cNvSpPr>
              <p:nvPr/>
            </p:nvSpPr>
            <p:spPr bwMode="auto">
              <a:xfrm>
                <a:off x="481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1" name="Rectangle 957"/>
              <p:cNvSpPr>
                <a:spLocks noChangeArrowheads="1"/>
              </p:cNvSpPr>
              <p:nvPr/>
            </p:nvSpPr>
            <p:spPr bwMode="auto">
              <a:xfrm>
                <a:off x="483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2" name="Rectangle 958"/>
              <p:cNvSpPr>
                <a:spLocks noChangeArrowheads="1"/>
              </p:cNvSpPr>
              <p:nvPr/>
            </p:nvSpPr>
            <p:spPr bwMode="auto">
              <a:xfrm>
                <a:off x="485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3" name="Rectangle 959"/>
              <p:cNvSpPr>
                <a:spLocks noChangeArrowheads="1"/>
              </p:cNvSpPr>
              <p:nvPr/>
            </p:nvSpPr>
            <p:spPr bwMode="auto">
              <a:xfrm>
                <a:off x="490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4" name="Rectangle 960"/>
              <p:cNvSpPr>
                <a:spLocks noChangeArrowheads="1"/>
              </p:cNvSpPr>
              <p:nvPr/>
            </p:nvSpPr>
            <p:spPr bwMode="auto">
              <a:xfrm>
                <a:off x="4920"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5" name="Rectangle 961"/>
              <p:cNvSpPr>
                <a:spLocks noChangeArrowheads="1"/>
              </p:cNvSpPr>
              <p:nvPr/>
            </p:nvSpPr>
            <p:spPr bwMode="auto">
              <a:xfrm>
                <a:off x="4814"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6" name="Rectangle 962"/>
              <p:cNvSpPr>
                <a:spLocks noChangeArrowheads="1"/>
              </p:cNvSpPr>
              <p:nvPr/>
            </p:nvSpPr>
            <p:spPr bwMode="auto">
              <a:xfrm>
                <a:off x="4834" y="991"/>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7" name="Rectangle 963"/>
              <p:cNvSpPr>
                <a:spLocks noChangeArrowheads="1"/>
              </p:cNvSpPr>
              <p:nvPr/>
            </p:nvSpPr>
            <p:spPr bwMode="auto">
              <a:xfrm>
                <a:off x="4814"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8" name="Rectangle 964"/>
              <p:cNvSpPr>
                <a:spLocks noChangeArrowheads="1"/>
              </p:cNvSpPr>
              <p:nvPr/>
            </p:nvSpPr>
            <p:spPr bwMode="auto">
              <a:xfrm>
                <a:off x="4856"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9" name="Rectangle 965"/>
              <p:cNvSpPr>
                <a:spLocks noChangeArrowheads="1"/>
              </p:cNvSpPr>
              <p:nvPr/>
            </p:nvSpPr>
            <p:spPr bwMode="auto">
              <a:xfrm>
                <a:off x="4920"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0" name="Rectangle 966"/>
              <p:cNvSpPr>
                <a:spLocks noChangeArrowheads="1"/>
              </p:cNvSpPr>
              <p:nvPr/>
            </p:nvSpPr>
            <p:spPr bwMode="auto">
              <a:xfrm>
                <a:off x="4814"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1" name="Rectangle 967"/>
              <p:cNvSpPr>
                <a:spLocks noChangeArrowheads="1"/>
              </p:cNvSpPr>
              <p:nvPr/>
            </p:nvSpPr>
            <p:spPr bwMode="auto">
              <a:xfrm>
                <a:off x="4834"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2" name="Rectangle 968"/>
              <p:cNvSpPr>
                <a:spLocks noChangeArrowheads="1"/>
              </p:cNvSpPr>
              <p:nvPr/>
            </p:nvSpPr>
            <p:spPr bwMode="auto">
              <a:xfrm>
                <a:off x="4878" y="1103"/>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3" name="Rectangle 969"/>
              <p:cNvSpPr>
                <a:spLocks noChangeArrowheads="1"/>
              </p:cNvSpPr>
              <p:nvPr/>
            </p:nvSpPr>
            <p:spPr bwMode="auto">
              <a:xfrm>
                <a:off x="4834"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4" name="Rectangle 970"/>
              <p:cNvSpPr>
                <a:spLocks noChangeArrowheads="1"/>
              </p:cNvSpPr>
              <p:nvPr/>
            </p:nvSpPr>
            <p:spPr bwMode="auto">
              <a:xfrm>
                <a:off x="485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5" name="Rectangle 971"/>
              <p:cNvSpPr>
                <a:spLocks noChangeArrowheads="1"/>
              </p:cNvSpPr>
              <p:nvPr/>
            </p:nvSpPr>
            <p:spPr bwMode="auto">
              <a:xfrm>
                <a:off x="4920"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6" name="Rectangle 972"/>
              <p:cNvSpPr>
                <a:spLocks noChangeArrowheads="1"/>
              </p:cNvSpPr>
              <p:nvPr/>
            </p:nvSpPr>
            <p:spPr bwMode="auto">
              <a:xfrm>
                <a:off x="4814"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7" name="Rectangle 973"/>
              <p:cNvSpPr>
                <a:spLocks noChangeArrowheads="1"/>
              </p:cNvSpPr>
              <p:nvPr/>
            </p:nvSpPr>
            <p:spPr bwMode="auto">
              <a:xfrm>
                <a:off x="4856"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8" name="Rectangle 974"/>
              <p:cNvSpPr>
                <a:spLocks noChangeArrowheads="1"/>
              </p:cNvSpPr>
              <p:nvPr/>
            </p:nvSpPr>
            <p:spPr bwMode="auto">
              <a:xfrm>
                <a:off x="483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29" name="Rectangle 975"/>
              <p:cNvSpPr>
                <a:spLocks noChangeArrowheads="1"/>
              </p:cNvSpPr>
              <p:nvPr/>
            </p:nvSpPr>
            <p:spPr bwMode="auto">
              <a:xfrm>
                <a:off x="4878"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30" name="Rectangle 976"/>
              <p:cNvSpPr>
                <a:spLocks noChangeArrowheads="1"/>
              </p:cNvSpPr>
              <p:nvPr/>
            </p:nvSpPr>
            <p:spPr bwMode="auto">
              <a:xfrm>
                <a:off x="4920" y="1273"/>
                <a:ext cx="36" cy="31"/>
              </a:xfrm>
              <a:prstGeom prst="rect">
                <a:avLst/>
              </a:prstGeom>
              <a:grpFill/>
              <a:ln>
                <a:noFill/>
              </a:ln>
            </p:spPr>
            <p:txBody>
              <a:bodyPr vert="horz" wrap="square" lIns="91440" tIns="45720" rIns="91440" bIns="45720" numCol="1" anchor="t" anchorCtr="0" compatLnSpc="1"/>
              <a:lstStyle/>
              <a:p>
                <a:endParaRPr lang="zh-CN" altLang="en-US"/>
              </a:p>
            </p:txBody>
          </p:sp>
          <p:sp>
            <p:nvSpPr>
              <p:cNvPr id="1131" name="Rectangle 977"/>
              <p:cNvSpPr>
                <a:spLocks noChangeArrowheads="1"/>
              </p:cNvSpPr>
              <p:nvPr/>
            </p:nvSpPr>
            <p:spPr bwMode="auto">
              <a:xfrm>
                <a:off x="4814"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32" name="Rectangle 978"/>
              <p:cNvSpPr>
                <a:spLocks noChangeArrowheads="1"/>
              </p:cNvSpPr>
              <p:nvPr/>
            </p:nvSpPr>
            <p:spPr bwMode="auto">
              <a:xfrm>
                <a:off x="4856" y="1330"/>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1133" name="Rectangle 979"/>
              <p:cNvSpPr>
                <a:spLocks noChangeArrowheads="1"/>
              </p:cNvSpPr>
              <p:nvPr/>
            </p:nvSpPr>
            <p:spPr bwMode="auto">
              <a:xfrm>
                <a:off x="483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4" name="Rectangle 980"/>
              <p:cNvSpPr>
                <a:spLocks noChangeArrowheads="1"/>
              </p:cNvSpPr>
              <p:nvPr/>
            </p:nvSpPr>
            <p:spPr bwMode="auto">
              <a:xfrm>
                <a:off x="490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5" name="Rectangle 981"/>
              <p:cNvSpPr>
                <a:spLocks noChangeArrowheads="1"/>
              </p:cNvSpPr>
              <p:nvPr/>
            </p:nvSpPr>
            <p:spPr bwMode="auto">
              <a:xfrm>
                <a:off x="4834" y="14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6" name="Rectangle 982"/>
              <p:cNvSpPr>
                <a:spLocks noChangeArrowheads="1"/>
              </p:cNvSpPr>
              <p:nvPr/>
            </p:nvSpPr>
            <p:spPr bwMode="auto">
              <a:xfrm>
                <a:off x="4878"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7" name="Rectangle 983"/>
              <p:cNvSpPr>
                <a:spLocks noChangeArrowheads="1"/>
              </p:cNvSpPr>
              <p:nvPr/>
            </p:nvSpPr>
            <p:spPr bwMode="auto">
              <a:xfrm>
                <a:off x="4814"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8" name="Rectangle 984"/>
              <p:cNvSpPr>
                <a:spLocks noChangeArrowheads="1"/>
              </p:cNvSpPr>
              <p:nvPr/>
            </p:nvSpPr>
            <p:spPr bwMode="auto">
              <a:xfrm>
                <a:off x="485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9" name="Rectangle 985"/>
              <p:cNvSpPr>
                <a:spLocks noChangeArrowheads="1"/>
              </p:cNvSpPr>
              <p:nvPr/>
            </p:nvSpPr>
            <p:spPr bwMode="auto">
              <a:xfrm>
                <a:off x="4920"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0" name="Rectangle 986"/>
              <p:cNvSpPr>
                <a:spLocks noChangeArrowheads="1"/>
              </p:cNvSpPr>
              <p:nvPr/>
            </p:nvSpPr>
            <p:spPr bwMode="auto">
              <a:xfrm>
                <a:off x="4814"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1" name="Rectangle 987"/>
              <p:cNvSpPr>
                <a:spLocks noChangeArrowheads="1"/>
              </p:cNvSpPr>
              <p:nvPr/>
            </p:nvSpPr>
            <p:spPr bwMode="auto">
              <a:xfrm>
                <a:off x="4834"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2" name="Rectangle 988"/>
              <p:cNvSpPr>
                <a:spLocks noChangeArrowheads="1"/>
              </p:cNvSpPr>
              <p:nvPr/>
            </p:nvSpPr>
            <p:spPr bwMode="auto">
              <a:xfrm>
                <a:off x="4814"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3" name="Rectangle 989"/>
              <p:cNvSpPr>
                <a:spLocks noChangeArrowheads="1"/>
              </p:cNvSpPr>
              <p:nvPr/>
            </p:nvSpPr>
            <p:spPr bwMode="auto">
              <a:xfrm>
                <a:off x="4856" y="1610"/>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4" name="Rectangle 990"/>
              <p:cNvSpPr>
                <a:spLocks noChangeArrowheads="1"/>
              </p:cNvSpPr>
              <p:nvPr/>
            </p:nvSpPr>
            <p:spPr bwMode="auto">
              <a:xfrm>
                <a:off x="4920"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5" name="Rectangle 991"/>
              <p:cNvSpPr>
                <a:spLocks noChangeArrowheads="1"/>
              </p:cNvSpPr>
              <p:nvPr/>
            </p:nvSpPr>
            <p:spPr bwMode="auto">
              <a:xfrm>
                <a:off x="483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6" name="Rectangle 992"/>
              <p:cNvSpPr>
                <a:spLocks noChangeArrowheads="1"/>
              </p:cNvSpPr>
              <p:nvPr/>
            </p:nvSpPr>
            <p:spPr bwMode="auto">
              <a:xfrm>
                <a:off x="4834"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7" name="Rectangle 993"/>
              <p:cNvSpPr>
                <a:spLocks noChangeArrowheads="1"/>
              </p:cNvSpPr>
              <p:nvPr/>
            </p:nvSpPr>
            <p:spPr bwMode="auto">
              <a:xfrm>
                <a:off x="4878"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8" name="Rectangle 994"/>
              <p:cNvSpPr>
                <a:spLocks noChangeArrowheads="1"/>
              </p:cNvSpPr>
              <p:nvPr/>
            </p:nvSpPr>
            <p:spPr bwMode="auto">
              <a:xfrm>
                <a:off x="4920"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9" name="Rectangle 995"/>
              <p:cNvSpPr>
                <a:spLocks noChangeArrowheads="1"/>
              </p:cNvSpPr>
              <p:nvPr/>
            </p:nvSpPr>
            <p:spPr bwMode="auto">
              <a:xfrm>
                <a:off x="4814"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0" name="Rectangle 996"/>
              <p:cNvSpPr>
                <a:spLocks noChangeArrowheads="1"/>
              </p:cNvSpPr>
              <p:nvPr/>
            </p:nvSpPr>
            <p:spPr bwMode="auto">
              <a:xfrm>
                <a:off x="4856"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1" name="Rectangle 997"/>
              <p:cNvSpPr>
                <a:spLocks noChangeArrowheads="1"/>
              </p:cNvSpPr>
              <p:nvPr/>
            </p:nvSpPr>
            <p:spPr bwMode="auto">
              <a:xfrm>
                <a:off x="4900" y="1780"/>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2" name="Rectangle 998"/>
              <p:cNvSpPr>
                <a:spLocks noChangeArrowheads="1"/>
              </p:cNvSpPr>
              <p:nvPr/>
            </p:nvSpPr>
            <p:spPr bwMode="auto">
              <a:xfrm>
                <a:off x="4814"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3" name="Rectangle 999"/>
              <p:cNvSpPr>
                <a:spLocks noChangeArrowheads="1"/>
              </p:cNvSpPr>
              <p:nvPr/>
            </p:nvSpPr>
            <p:spPr bwMode="auto">
              <a:xfrm>
                <a:off x="4878"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4" name="Rectangle 1000"/>
              <p:cNvSpPr>
                <a:spLocks noChangeArrowheads="1"/>
              </p:cNvSpPr>
              <p:nvPr/>
            </p:nvSpPr>
            <p:spPr bwMode="auto">
              <a:xfrm>
                <a:off x="485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5" name="Rectangle 1001"/>
              <p:cNvSpPr>
                <a:spLocks noChangeArrowheads="1"/>
              </p:cNvSpPr>
              <p:nvPr/>
            </p:nvSpPr>
            <p:spPr bwMode="auto">
              <a:xfrm>
                <a:off x="4900"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6" name="Rectangle 1002"/>
              <p:cNvSpPr>
                <a:spLocks noChangeArrowheads="1"/>
              </p:cNvSpPr>
              <p:nvPr/>
            </p:nvSpPr>
            <p:spPr bwMode="auto">
              <a:xfrm>
                <a:off x="4920"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7" name="Rectangle 1003"/>
              <p:cNvSpPr>
                <a:spLocks noChangeArrowheads="1"/>
              </p:cNvSpPr>
              <p:nvPr/>
            </p:nvSpPr>
            <p:spPr bwMode="auto">
              <a:xfrm>
                <a:off x="4814"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58" name="Rectangle 1004"/>
              <p:cNvSpPr>
                <a:spLocks noChangeArrowheads="1"/>
              </p:cNvSpPr>
              <p:nvPr/>
            </p:nvSpPr>
            <p:spPr bwMode="auto">
              <a:xfrm>
                <a:off x="4834"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59" name="Rectangle 1005"/>
              <p:cNvSpPr>
                <a:spLocks noChangeArrowheads="1"/>
              </p:cNvSpPr>
              <p:nvPr/>
            </p:nvSpPr>
            <p:spPr bwMode="auto">
              <a:xfrm>
                <a:off x="485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60" name="Rectangle 1006"/>
              <p:cNvSpPr>
                <a:spLocks noChangeArrowheads="1"/>
              </p:cNvSpPr>
              <p:nvPr/>
            </p:nvSpPr>
            <p:spPr bwMode="auto">
              <a:xfrm>
                <a:off x="4920"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61" name="Rectangle 1007"/>
              <p:cNvSpPr>
                <a:spLocks noChangeArrowheads="1"/>
              </p:cNvSpPr>
              <p:nvPr/>
            </p:nvSpPr>
            <p:spPr bwMode="auto">
              <a:xfrm>
                <a:off x="4814"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2" name="Rectangle 1008"/>
              <p:cNvSpPr>
                <a:spLocks noChangeArrowheads="1"/>
              </p:cNvSpPr>
              <p:nvPr/>
            </p:nvSpPr>
            <p:spPr bwMode="auto">
              <a:xfrm>
                <a:off x="4856"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3" name="Rectangle 1009"/>
              <p:cNvSpPr>
                <a:spLocks noChangeArrowheads="1"/>
              </p:cNvSpPr>
              <p:nvPr/>
            </p:nvSpPr>
            <p:spPr bwMode="auto">
              <a:xfrm>
                <a:off x="4834"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4" name="Rectangle 1010"/>
              <p:cNvSpPr>
                <a:spLocks noChangeArrowheads="1"/>
              </p:cNvSpPr>
              <p:nvPr/>
            </p:nvSpPr>
            <p:spPr bwMode="auto">
              <a:xfrm>
                <a:off x="4878"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5" name="Rectangle 1011"/>
              <p:cNvSpPr>
                <a:spLocks noChangeArrowheads="1"/>
              </p:cNvSpPr>
              <p:nvPr/>
            </p:nvSpPr>
            <p:spPr bwMode="auto">
              <a:xfrm>
                <a:off x="4814" y="2117"/>
                <a:ext cx="12" cy="32"/>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2" name="Group 1213"/>
            <p:cNvGrpSpPr/>
            <p:nvPr/>
          </p:nvGrpSpPr>
          <p:grpSpPr bwMode="auto">
            <a:xfrm>
              <a:off x="-3900818" y="-1035049"/>
              <a:ext cx="768377" cy="3255963"/>
              <a:chOff x="4814" y="935"/>
              <a:chExt cx="484" cy="2051"/>
            </a:xfrm>
            <a:grpFill/>
          </p:grpSpPr>
          <p:sp>
            <p:nvSpPr>
              <p:cNvPr id="766" name="Rectangle 1013"/>
              <p:cNvSpPr>
                <a:spLocks noChangeArrowheads="1"/>
              </p:cNvSpPr>
              <p:nvPr/>
            </p:nvSpPr>
            <p:spPr bwMode="auto">
              <a:xfrm>
                <a:off x="485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67" name="Rectangle 1014"/>
              <p:cNvSpPr>
                <a:spLocks noChangeArrowheads="1"/>
              </p:cNvSpPr>
              <p:nvPr/>
            </p:nvSpPr>
            <p:spPr bwMode="auto">
              <a:xfrm>
                <a:off x="494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68" name="Rectangle 1015"/>
              <p:cNvSpPr>
                <a:spLocks noChangeArrowheads="1"/>
              </p:cNvSpPr>
              <p:nvPr/>
            </p:nvSpPr>
            <p:spPr bwMode="auto">
              <a:xfrm>
                <a:off x="496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69" name="Rectangle 1016"/>
              <p:cNvSpPr>
                <a:spLocks noChangeArrowheads="1"/>
              </p:cNvSpPr>
              <p:nvPr/>
            </p:nvSpPr>
            <p:spPr bwMode="auto">
              <a:xfrm>
                <a:off x="5008"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0" name="Rectangle 1017"/>
              <p:cNvSpPr>
                <a:spLocks noChangeArrowheads="1"/>
              </p:cNvSpPr>
              <p:nvPr/>
            </p:nvSpPr>
            <p:spPr bwMode="auto">
              <a:xfrm>
                <a:off x="503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1" name="Rectangle 1018"/>
              <p:cNvSpPr>
                <a:spLocks noChangeArrowheads="1"/>
              </p:cNvSpPr>
              <p:nvPr/>
            </p:nvSpPr>
            <p:spPr bwMode="auto">
              <a:xfrm>
                <a:off x="5050"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2" name="Rectangle 1019"/>
              <p:cNvSpPr>
                <a:spLocks noChangeArrowheads="1"/>
              </p:cNvSpPr>
              <p:nvPr/>
            </p:nvSpPr>
            <p:spPr bwMode="auto">
              <a:xfrm>
                <a:off x="4944"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3" name="Rectangle 1020"/>
              <p:cNvSpPr>
                <a:spLocks noChangeArrowheads="1"/>
              </p:cNvSpPr>
              <p:nvPr/>
            </p:nvSpPr>
            <p:spPr bwMode="auto">
              <a:xfrm>
                <a:off x="4986"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4" name="Rectangle 1021"/>
              <p:cNvSpPr>
                <a:spLocks noChangeArrowheads="1"/>
              </p:cNvSpPr>
              <p:nvPr/>
            </p:nvSpPr>
            <p:spPr bwMode="auto">
              <a:xfrm>
                <a:off x="5030"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5" name="Rectangle 1022"/>
              <p:cNvSpPr>
                <a:spLocks noChangeArrowheads="1"/>
              </p:cNvSpPr>
              <p:nvPr/>
            </p:nvSpPr>
            <p:spPr bwMode="auto">
              <a:xfrm>
                <a:off x="4964"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776" name="Rectangle 1023"/>
              <p:cNvSpPr>
                <a:spLocks noChangeArrowheads="1"/>
              </p:cNvSpPr>
              <p:nvPr/>
            </p:nvSpPr>
            <p:spPr bwMode="auto">
              <a:xfrm>
                <a:off x="5050"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7" name="Rectangle 1024"/>
              <p:cNvSpPr>
                <a:spLocks noChangeArrowheads="1"/>
              </p:cNvSpPr>
              <p:nvPr/>
            </p:nvSpPr>
            <p:spPr bwMode="auto">
              <a:xfrm>
                <a:off x="4944"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8" name="Rectangle 1025"/>
              <p:cNvSpPr>
                <a:spLocks noChangeArrowheads="1"/>
              </p:cNvSpPr>
              <p:nvPr/>
            </p:nvSpPr>
            <p:spPr bwMode="auto">
              <a:xfrm>
                <a:off x="5008" y="1103"/>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9" name="Rectangle 1026"/>
              <p:cNvSpPr>
                <a:spLocks noChangeArrowheads="1"/>
              </p:cNvSpPr>
              <p:nvPr/>
            </p:nvSpPr>
            <p:spPr bwMode="auto">
              <a:xfrm>
                <a:off x="5050"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80" name="Rectangle 1027"/>
              <p:cNvSpPr>
                <a:spLocks noChangeArrowheads="1"/>
              </p:cNvSpPr>
              <p:nvPr/>
            </p:nvSpPr>
            <p:spPr bwMode="auto">
              <a:xfrm>
                <a:off x="4944"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1" name="Rectangle 1028"/>
              <p:cNvSpPr>
                <a:spLocks noChangeArrowheads="1"/>
              </p:cNvSpPr>
              <p:nvPr/>
            </p:nvSpPr>
            <p:spPr bwMode="auto">
              <a:xfrm>
                <a:off x="4964" y="1161"/>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782" name="Rectangle 1029"/>
              <p:cNvSpPr>
                <a:spLocks noChangeArrowheads="1"/>
              </p:cNvSpPr>
              <p:nvPr/>
            </p:nvSpPr>
            <p:spPr bwMode="auto">
              <a:xfrm>
                <a:off x="5008"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3" name="Rectangle 1030"/>
              <p:cNvSpPr>
                <a:spLocks noChangeArrowheads="1"/>
              </p:cNvSpPr>
              <p:nvPr/>
            </p:nvSpPr>
            <p:spPr bwMode="auto">
              <a:xfrm>
                <a:off x="5050"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784" name="Rectangle 1031"/>
              <p:cNvSpPr>
                <a:spLocks noChangeArrowheads="1"/>
              </p:cNvSpPr>
              <p:nvPr/>
            </p:nvSpPr>
            <p:spPr bwMode="auto">
              <a:xfrm>
                <a:off x="4944"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5" name="Rectangle 1032"/>
              <p:cNvSpPr>
                <a:spLocks noChangeArrowheads="1"/>
              </p:cNvSpPr>
              <p:nvPr/>
            </p:nvSpPr>
            <p:spPr bwMode="auto">
              <a:xfrm>
                <a:off x="4986"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6" name="Rectangle 1033"/>
              <p:cNvSpPr>
                <a:spLocks noChangeArrowheads="1"/>
              </p:cNvSpPr>
              <p:nvPr/>
            </p:nvSpPr>
            <p:spPr bwMode="auto">
              <a:xfrm>
                <a:off x="496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787" name="Rectangle 1034"/>
              <p:cNvSpPr>
                <a:spLocks noChangeArrowheads="1"/>
              </p:cNvSpPr>
              <p:nvPr/>
            </p:nvSpPr>
            <p:spPr bwMode="auto">
              <a:xfrm>
                <a:off x="503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788" name="Rectangle 1035"/>
              <p:cNvSpPr>
                <a:spLocks noChangeArrowheads="1"/>
              </p:cNvSpPr>
              <p:nvPr/>
            </p:nvSpPr>
            <p:spPr bwMode="auto">
              <a:xfrm>
                <a:off x="4944"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9" name="Rectangle 1036"/>
              <p:cNvSpPr>
                <a:spLocks noChangeArrowheads="1"/>
              </p:cNvSpPr>
              <p:nvPr/>
            </p:nvSpPr>
            <p:spPr bwMode="auto">
              <a:xfrm>
                <a:off x="4986"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90" name="Rectangle 1037"/>
              <p:cNvSpPr>
                <a:spLocks noChangeArrowheads="1"/>
              </p:cNvSpPr>
              <p:nvPr/>
            </p:nvSpPr>
            <p:spPr bwMode="auto">
              <a:xfrm>
                <a:off x="5008"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91" name="Rectangle 1038"/>
              <p:cNvSpPr>
                <a:spLocks noChangeArrowheads="1"/>
              </p:cNvSpPr>
              <p:nvPr/>
            </p:nvSpPr>
            <p:spPr bwMode="auto">
              <a:xfrm>
                <a:off x="5050" y="133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792" name="Rectangle 1039"/>
              <p:cNvSpPr>
                <a:spLocks noChangeArrowheads="1"/>
              </p:cNvSpPr>
              <p:nvPr/>
            </p:nvSpPr>
            <p:spPr bwMode="auto">
              <a:xfrm>
                <a:off x="496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3" name="Rectangle 1040"/>
              <p:cNvSpPr>
                <a:spLocks noChangeArrowheads="1"/>
              </p:cNvSpPr>
              <p:nvPr/>
            </p:nvSpPr>
            <p:spPr bwMode="auto">
              <a:xfrm>
                <a:off x="5008"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94" name="Rectangle 1041"/>
              <p:cNvSpPr>
                <a:spLocks noChangeArrowheads="1"/>
              </p:cNvSpPr>
              <p:nvPr/>
            </p:nvSpPr>
            <p:spPr bwMode="auto">
              <a:xfrm>
                <a:off x="4944" y="1442"/>
                <a:ext cx="5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5" name="Rectangle 1042"/>
              <p:cNvSpPr>
                <a:spLocks noChangeArrowheads="1"/>
              </p:cNvSpPr>
              <p:nvPr/>
            </p:nvSpPr>
            <p:spPr bwMode="auto">
              <a:xfrm>
                <a:off x="5008"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96" name="Rectangle 1043"/>
              <p:cNvSpPr>
                <a:spLocks noChangeArrowheads="1"/>
              </p:cNvSpPr>
              <p:nvPr/>
            </p:nvSpPr>
            <p:spPr bwMode="auto">
              <a:xfrm>
                <a:off x="5008" y="1498"/>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7" name="Rectangle 1044"/>
              <p:cNvSpPr>
                <a:spLocks noChangeArrowheads="1"/>
              </p:cNvSpPr>
              <p:nvPr/>
            </p:nvSpPr>
            <p:spPr bwMode="auto">
              <a:xfrm>
                <a:off x="5050"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8" name="Rectangle 1045"/>
              <p:cNvSpPr>
                <a:spLocks noChangeArrowheads="1"/>
              </p:cNvSpPr>
              <p:nvPr/>
            </p:nvSpPr>
            <p:spPr bwMode="auto">
              <a:xfrm>
                <a:off x="4900" y="1554"/>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799" name="Rectangle 1046"/>
              <p:cNvSpPr>
                <a:spLocks noChangeArrowheads="1"/>
              </p:cNvSpPr>
              <p:nvPr/>
            </p:nvSpPr>
            <p:spPr bwMode="auto">
              <a:xfrm>
                <a:off x="5008"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0" name="Rectangle 1047"/>
              <p:cNvSpPr>
                <a:spLocks noChangeArrowheads="1"/>
              </p:cNvSpPr>
              <p:nvPr/>
            </p:nvSpPr>
            <p:spPr bwMode="auto">
              <a:xfrm>
                <a:off x="5050"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1" name="Rectangle 1048"/>
              <p:cNvSpPr>
                <a:spLocks noChangeArrowheads="1"/>
              </p:cNvSpPr>
              <p:nvPr/>
            </p:nvSpPr>
            <p:spPr bwMode="auto">
              <a:xfrm>
                <a:off x="4964"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2" name="Rectangle 1049"/>
              <p:cNvSpPr>
                <a:spLocks noChangeArrowheads="1"/>
              </p:cNvSpPr>
              <p:nvPr/>
            </p:nvSpPr>
            <p:spPr bwMode="auto">
              <a:xfrm>
                <a:off x="4986"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3" name="Rectangle 1050"/>
              <p:cNvSpPr>
                <a:spLocks noChangeArrowheads="1"/>
              </p:cNvSpPr>
              <p:nvPr/>
            </p:nvSpPr>
            <p:spPr bwMode="auto">
              <a:xfrm>
                <a:off x="5030" y="1610"/>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4" name="Rectangle 1051"/>
              <p:cNvSpPr>
                <a:spLocks noChangeArrowheads="1"/>
              </p:cNvSpPr>
              <p:nvPr/>
            </p:nvSpPr>
            <p:spPr bwMode="auto">
              <a:xfrm>
                <a:off x="496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5" name="Rectangle 1052"/>
              <p:cNvSpPr>
                <a:spLocks noChangeArrowheads="1"/>
              </p:cNvSpPr>
              <p:nvPr/>
            </p:nvSpPr>
            <p:spPr bwMode="auto">
              <a:xfrm>
                <a:off x="5008"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6" name="Rectangle 1053"/>
              <p:cNvSpPr>
                <a:spLocks noChangeArrowheads="1"/>
              </p:cNvSpPr>
              <p:nvPr/>
            </p:nvSpPr>
            <p:spPr bwMode="auto">
              <a:xfrm>
                <a:off x="5050"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7" name="Rectangle 1054"/>
              <p:cNvSpPr>
                <a:spLocks noChangeArrowheads="1"/>
              </p:cNvSpPr>
              <p:nvPr/>
            </p:nvSpPr>
            <p:spPr bwMode="auto">
              <a:xfrm>
                <a:off x="4964" y="1722"/>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808" name="Rectangle 1055"/>
              <p:cNvSpPr>
                <a:spLocks noChangeArrowheads="1"/>
              </p:cNvSpPr>
              <p:nvPr/>
            </p:nvSpPr>
            <p:spPr bwMode="auto">
              <a:xfrm>
                <a:off x="5050"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9" name="Rectangle 1056"/>
              <p:cNvSpPr>
                <a:spLocks noChangeArrowheads="1"/>
              </p:cNvSpPr>
              <p:nvPr/>
            </p:nvSpPr>
            <p:spPr bwMode="auto">
              <a:xfrm>
                <a:off x="4944"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0" name="Rectangle 1057"/>
              <p:cNvSpPr>
                <a:spLocks noChangeArrowheads="1"/>
              </p:cNvSpPr>
              <p:nvPr/>
            </p:nvSpPr>
            <p:spPr bwMode="auto">
              <a:xfrm>
                <a:off x="5050"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1" name="Rectangle 1058"/>
              <p:cNvSpPr>
                <a:spLocks noChangeArrowheads="1"/>
              </p:cNvSpPr>
              <p:nvPr/>
            </p:nvSpPr>
            <p:spPr bwMode="auto">
              <a:xfrm>
                <a:off x="494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2" name="Rectangle 1059"/>
              <p:cNvSpPr>
                <a:spLocks noChangeArrowheads="1"/>
              </p:cNvSpPr>
              <p:nvPr/>
            </p:nvSpPr>
            <p:spPr bwMode="auto">
              <a:xfrm>
                <a:off x="4964" y="183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3" name="Rectangle 1060"/>
              <p:cNvSpPr>
                <a:spLocks noChangeArrowheads="1"/>
              </p:cNvSpPr>
              <p:nvPr/>
            </p:nvSpPr>
            <p:spPr bwMode="auto">
              <a:xfrm>
                <a:off x="5008"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4" name="Rectangle 1061"/>
              <p:cNvSpPr>
                <a:spLocks noChangeArrowheads="1"/>
              </p:cNvSpPr>
              <p:nvPr/>
            </p:nvSpPr>
            <p:spPr bwMode="auto">
              <a:xfrm>
                <a:off x="5030"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5" name="Rectangle 1062"/>
              <p:cNvSpPr>
                <a:spLocks noChangeArrowheads="1"/>
              </p:cNvSpPr>
              <p:nvPr/>
            </p:nvSpPr>
            <p:spPr bwMode="auto">
              <a:xfrm>
                <a:off x="498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6" name="Rectangle 1063"/>
              <p:cNvSpPr>
                <a:spLocks noChangeArrowheads="1"/>
              </p:cNvSpPr>
              <p:nvPr/>
            </p:nvSpPr>
            <p:spPr bwMode="auto">
              <a:xfrm>
                <a:off x="5030"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7" name="Rectangle 1064"/>
              <p:cNvSpPr>
                <a:spLocks noChangeArrowheads="1"/>
              </p:cNvSpPr>
              <p:nvPr/>
            </p:nvSpPr>
            <p:spPr bwMode="auto">
              <a:xfrm>
                <a:off x="5050"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8" name="Rectangle 1065"/>
              <p:cNvSpPr>
                <a:spLocks noChangeArrowheads="1"/>
              </p:cNvSpPr>
              <p:nvPr/>
            </p:nvSpPr>
            <p:spPr bwMode="auto">
              <a:xfrm>
                <a:off x="4964"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819" name="Rectangle 1066"/>
              <p:cNvSpPr>
                <a:spLocks noChangeArrowheads="1"/>
              </p:cNvSpPr>
              <p:nvPr/>
            </p:nvSpPr>
            <p:spPr bwMode="auto">
              <a:xfrm>
                <a:off x="498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820" name="Rectangle 1067"/>
              <p:cNvSpPr>
                <a:spLocks noChangeArrowheads="1"/>
              </p:cNvSpPr>
              <p:nvPr/>
            </p:nvSpPr>
            <p:spPr bwMode="auto">
              <a:xfrm>
                <a:off x="5050"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821" name="Rectangle 1068"/>
              <p:cNvSpPr>
                <a:spLocks noChangeArrowheads="1"/>
              </p:cNvSpPr>
              <p:nvPr/>
            </p:nvSpPr>
            <p:spPr bwMode="auto">
              <a:xfrm>
                <a:off x="4944"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2" name="Rectangle 1069"/>
              <p:cNvSpPr>
                <a:spLocks noChangeArrowheads="1"/>
              </p:cNvSpPr>
              <p:nvPr/>
            </p:nvSpPr>
            <p:spPr bwMode="auto">
              <a:xfrm>
                <a:off x="4986"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3" name="Rectangle 1070"/>
              <p:cNvSpPr>
                <a:spLocks noChangeArrowheads="1"/>
              </p:cNvSpPr>
              <p:nvPr/>
            </p:nvSpPr>
            <p:spPr bwMode="auto">
              <a:xfrm>
                <a:off x="5030"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4" name="Rectangle 1071"/>
              <p:cNvSpPr>
                <a:spLocks noChangeArrowheads="1"/>
              </p:cNvSpPr>
              <p:nvPr/>
            </p:nvSpPr>
            <p:spPr bwMode="auto">
              <a:xfrm>
                <a:off x="4964"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25" name="Rectangle 1072"/>
              <p:cNvSpPr>
                <a:spLocks noChangeArrowheads="1"/>
              </p:cNvSpPr>
              <p:nvPr/>
            </p:nvSpPr>
            <p:spPr bwMode="auto">
              <a:xfrm>
                <a:off x="5008"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6" name="Rectangle 1073"/>
              <p:cNvSpPr>
                <a:spLocks noChangeArrowheads="1"/>
              </p:cNvSpPr>
              <p:nvPr/>
            </p:nvSpPr>
            <p:spPr bwMode="auto">
              <a:xfrm>
                <a:off x="5050"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27" name="Rectangle 1074"/>
              <p:cNvSpPr>
                <a:spLocks noChangeArrowheads="1"/>
              </p:cNvSpPr>
              <p:nvPr/>
            </p:nvSpPr>
            <p:spPr bwMode="auto">
              <a:xfrm>
                <a:off x="4944"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8" name="Rectangle 1075"/>
              <p:cNvSpPr>
                <a:spLocks noChangeArrowheads="1"/>
              </p:cNvSpPr>
              <p:nvPr/>
            </p:nvSpPr>
            <p:spPr bwMode="auto">
              <a:xfrm>
                <a:off x="498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9" name="Rectangle 1076"/>
              <p:cNvSpPr>
                <a:spLocks noChangeArrowheads="1"/>
              </p:cNvSpPr>
              <p:nvPr/>
            </p:nvSpPr>
            <p:spPr bwMode="auto">
              <a:xfrm>
                <a:off x="5050"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0" name="Rectangle 1077"/>
              <p:cNvSpPr>
                <a:spLocks noChangeArrowheads="1"/>
              </p:cNvSpPr>
              <p:nvPr/>
            </p:nvSpPr>
            <p:spPr bwMode="auto">
              <a:xfrm>
                <a:off x="485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1" name="Rectangle 1078"/>
              <p:cNvSpPr>
                <a:spLocks noChangeArrowheads="1"/>
              </p:cNvSpPr>
              <p:nvPr/>
            </p:nvSpPr>
            <p:spPr bwMode="auto">
              <a:xfrm>
                <a:off x="4920" y="217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2" name="Rectangle 1079"/>
              <p:cNvSpPr>
                <a:spLocks noChangeArrowheads="1"/>
              </p:cNvSpPr>
              <p:nvPr/>
            </p:nvSpPr>
            <p:spPr bwMode="auto">
              <a:xfrm>
                <a:off x="4944"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3" name="Rectangle 1080"/>
              <p:cNvSpPr>
                <a:spLocks noChangeArrowheads="1"/>
              </p:cNvSpPr>
              <p:nvPr/>
            </p:nvSpPr>
            <p:spPr bwMode="auto">
              <a:xfrm>
                <a:off x="498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4" name="Rectangle 1081"/>
              <p:cNvSpPr>
                <a:spLocks noChangeArrowheads="1"/>
              </p:cNvSpPr>
              <p:nvPr/>
            </p:nvSpPr>
            <p:spPr bwMode="auto">
              <a:xfrm>
                <a:off x="4814"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5" name="Rectangle 1082"/>
              <p:cNvSpPr>
                <a:spLocks noChangeArrowheads="1"/>
              </p:cNvSpPr>
              <p:nvPr/>
            </p:nvSpPr>
            <p:spPr bwMode="auto">
              <a:xfrm>
                <a:off x="4834"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6" name="Rectangle 1083"/>
              <p:cNvSpPr>
                <a:spLocks noChangeArrowheads="1"/>
              </p:cNvSpPr>
              <p:nvPr/>
            </p:nvSpPr>
            <p:spPr bwMode="auto">
              <a:xfrm>
                <a:off x="4900"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7" name="Rectangle 1084"/>
              <p:cNvSpPr>
                <a:spLocks noChangeArrowheads="1"/>
              </p:cNvSpPr>
              <p:nvPr/>
            </p:nvSpPr>
            <p:spPr bwMode="auto">
              <a:xfrm>
                <a:off x="4944"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8" name="Rectangle 1085"/>
              <p:cNvSpPr>
                <a:spLocks noChangeArrowheads="1"/>
              </p:cNvSpPr>
              <p:nvPr/>
            </p:nvSpPr>
            <p:spPr bwMode="auto">
              <a:xfrm>
                <a:off x="5050"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9" name="Rectangle 1086"/>
              <p:cNvSpPr>
                <a:spLocks noChangeArrowheads="1"/>
              </p:cNvSpPr>
              <p:nvPr/>
            </p:nvSpPr>
            <p:spPr bwMode="auto">
              <a:xfrm>
                <a:off x="4920"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0" name="Rectangle 1087"/>
              <p:cNvSpPr>
                <a:spLocks noChangeArrowheads="1"/>
              </p:cNvSpPr>
              <p:nvPr/>
            </p:nvSpPr>
            <p:spPr bwMode="auto">
              <a:xfrm>
                <a:off x="4878"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1" name="Rectangle 1088"/>
              <p:cNvSpPr>
                <a:spLocks noChangeArrowheads="1"/>
              </p:cNvSpPr>
              <p:nvPr/>
            </p:nvSpPr>
            <p:spPr bwMode="auto">
              <a:xfrm>
                <a:off x="5030"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2" name="Rectangle 1089"/>
              <p:cNvSpPr>
                <a:spLocks noChangeArrowheads="1"/>
              </p:cNvSpPr>
              <p:nvPr/>
            </p:nvSpPr>
            <p:spPr bwMode="auto">
              <a:xfrm>
                <a:off x="5050"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3" name="Rectangle 1090"/>
              <p:cNvSpPr>
                <a:spLocks noChangeArrowheads="1"/>
              </p:cNvSpPr>
              <p:nvPr/>
            </p:nvSpPr>
            <p:spPr bwMode="auto">
              <a:xfrm>
                <a:off x="4814"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4" name="Rectangle 1091"/>
              <p:cNvSpPr>
                <a:spLocks noChangeArrowheads="1"/>
              </p:cNvSpPr>
              <p:nvPr/>
            </p:nvSpPr>
            <p:spPr bwMode="auto">
              <a:xfrm>
                <a:off x="4964" y="23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5" name="Rectangle 1092"/>
              <p:cNvSpPr>
                <a:spLocks noChangeArrowheads="1"/>
              </p:cNvSpPr>
              <p:nvPr/>
            </p:nvSpPr>
            <p:spPr bwMode="auto">
              <a:xfrm>
                <a:off x="4856"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6" name="Rectangle 1093"/>
              <p:cNvSpPr>
                <a:spLocks noChangeArrowheads="1"/>
              </p:cNvSpPr>
              <p:nvPr/>
            </p:nvSpPr>
            <p:spPr bwMode="auto">
              <a:xfrm>
                <a:off x="5008"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7" name="Rectangle 1094"/>
              <p:cNvSpPr>
                <a:spLocks noChangeArrowheads="1"/>
              </p:cNvSpPr>
              <p:nvPr/>
            </p:nvSpPr>
            <p:spPr bwMode="auto">
              <a:xfrm>
                <a:off x="5050" y="23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8" name="Rectangle 1095"/>
              <p:cNvSpPr>
                <a:spLocks noChangeArrowheads="1"/>
              </p:cNvSpPr>
              <p:nvPr/>
            </p:nvSpPr>
            <p:spPr bwMode="auto">
              <a:xfrm>
                <a:off x="481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9" name="Rectangle 1096"/>
              <p:cNvSpPr>
                <a:spLocks noChangeArrowheads="1"/>
              </p:cNvSpPr>
              <p:nvPr/>
            </p:nvSpPr>
            <p:spPr bwMode="auto">
              <a:xfrm>
                <a:off x="4878"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0" name="Rectangle 1097"/>
              <p:cNvSpPr>
                <a:spLocks noChangeArrowheads="1"/>
              </p:cNvSpPr>
              <p:nvPr/>
            </p:nvSpPr>
            <p:spPr bwMode="auto">
              <a:xfrm>
                <a:off x="4834" y="23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1" name="Rectangle 1098"/>
              <p:cNvSpPr>
                <a:spLocks noChangeArrowheads="1"/>
              </p:cNvSpPr>
              <p:nvPr/>
            </p:nvSpPr>
            <p:spPr bwMode="auto">
              <a:xfrm>
                <a:off x="4986"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2" name="Rectangle 1099"/>
              <p:cNvSpPr>
                <a:spLocks noChangeArrowheads="1"/>
              </p:cNvSpPr>
              <p:nvPr/>
            </p:nvSpPr>
            <p:spPr bwMode="auto">
              <a:xfrm>
                <a:off x="5008"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3" name="Rectangle 1100"/>
              <p:cNvSpPr>
                <a:spLocks noChangeArrowheads="1"/>
              </p:cNvSpPr>
              <p:nvPr/>
            </p:nvSpPr>
            <p:spPr bwMode="auto">
              <a:xfrm>
                <a:off x="4814"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4" name="Rectangle 1101"/>
              <p:cNvSpPr>
                <a:spLocks noChangeArrowheads="1"/>
              </p:cNvSpPr>
              <p:nvPr/>
            </p:nvSpPr>
            <p:spPr bwMode="auto">
              <a:xfrm>
                <a:off x="4964"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5" name="Rectangle 1102"/>
              <p:cNvSpPr>
                <a:spLocks noChangeArrowheads="1"/>
              </p:cNvSpPr>
              <p:nvPr/>
            </p:nvSpPr>
            <p:spPr bwMode="auto">
              <a:xfrm>
                <a:off x="4878"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6" name="Rectangle 1103"/>
              <p:cNvSpPr>
                <a:spLocks noChangeArrowheads="1"/>
              </p:cNvSpPr>
              <p:nvPr/>
            </p:nvSpPr>
            <p:spPr bwMode="auto">
              <a:xfrm>
                <a:off x="4920"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7" name="Rectangle 1104"/>
              <p:cNvSpPr>
                <a:spLocks noChangeArrowheads="1"/>
              </p:cNvSpPr>
              <p:nvPr/>
            </p:nvSpPr>
            <p:spPr bwMode="auto">
              <a:xfrm>
                <a:off x="5050"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8" name="Rectangle 1105"/>
              <p:cNvSpPr>
                <a:spLocks noChangeArrowheads="1"/>
              </p:cNvSpPr>
              <p:nvPr/>
            </p:nvSpPr>
            <p:spPr bwMode="auto">
              <a:xfrm>
                <a:off x="481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9" name="Rectangle 1106"/>
              <p:cNvSpPr>
                <a:spLocks noChangeArrowheads="1"/>
              </p:cNvSpPr>
              <p:nvPr/>
            </p:nvSpPr>
            <p:spPr bwMode="auto">
              <a:xfrm>
                <a:off x="4964"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0" name="Rectangle 1107"/>
              <p:cNvSpPr>
                <a:spLocks noChangeArrowheads="1"/>
              </p:cNvSpPr>
              <p:nvPr/>
            </p:nvSpPr>
            <p:spPr bwMode="auto">
              <a:xfrm>
                <a:off x="4878"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1" name="Rectangle 1108"/>
              <p:cNvSpPr>
                <a:spLocks noChangeArrowheads="1"/>
              </p:cNvSpPr>
              <p:nvPr/>
            </p:nvSpPr>
            <p:spPr bwMode="auto">
              <a:xfrm>
                <a:off x="494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2" name="Rectangle 1109"/>
              <p:cNvSpPr>
                <a:spLocks noChangeArrowheads="1"/>
              </p:cNvSpPr>
              <p:nvPr/>
            </p:nvSpPr>
            <p:spPr bwMode="auto">
              <a:xfrm>
                <a:off x="5050"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3" name="Rectangle 1110"/>
              <p:cNvSpPr>
                <a:spLocks noChangeArrowheads="1"/>
              </p:cNvSpPr>
              <p:nvPr/>
            </p:nvSpPr>
            <p:spPr bwMode="auto">
              <a:xfrm>
                <a:off x="4964" y="252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64" name="Rectangle 1111"/>
              <p:cNvSpPr>
                <a:spLocks noChangeArrowheads="1"/>
              </p:cNvSpPr>
              <p:nvPr/>
            </p:nvSpPr>
            <p:spPr bwMode="auto">
              <a:xfrm>
                <a:off x="4856"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65" name="Rectangle 1112"/>
              <p:cNvSpPr>
                <a:spLocks noChangeArrowheads="1"/>
              </p:cNvSpPr>
              <p:nvPr/>
            </p:nvSpPr>
            <p:spPr bwMode="auto">
              <a:xfrm>
                <a:off x="4920" y="252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66" name="Rectangle 1113"/>
              <p:cNvSpPr>
                <a:spLocks noChangeArrowheads="1"/>
              </p:cNvSpPr>
              <p:nvPr/>
            </p:nvSpPr>
            <p:spPr bwMode="auto">
              <a:xfrm>
                <a:off x="4814"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7" name="Rectangle 1114"/>
              <p:cNvSpPr>
                <a:spLocks noChangeArrowheads="1"/>
              </p:cNvSpPr>
              <p:nvPr/>
            </p:nvSpPr>
            <p:spPr bwMode="auto">
              <a:xfrm>
                <a:off x="4920"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8" name="Rectangle 1115"/>
              <p:cNvSpPr>
                <a:spLocks noChangeArrowheads="1"/>
              </p:cNvSpPr>
              <p:nvPr/>
            </p:nvSpPr>
            <p:spPr bwMode="auto">
              <a:xfrm>
                <a:off x="5050"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9" name="Rectangle 1116"/>
              <p:cNvSpPr>
                <a:spLocks noChangeArrowheads="1"/>
              </p:cNvSpPr>
              <p:nvPr/>
            </p:nvSpPr>
            <p:spPr bwMode="auto">
              <a:xfrm>
                <a:off x="4878"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870" name="Rectangle 1117"/>
              <p:cNvSpPr>
                <a:spLocks noChangeArrowheads="1"/>
              </p:cNvSpPr>
              <p:nvPr/>
            </p:nvSpPr>
            <p:spPr bwMode="auto">
              <a:xfrm>
                <a:off x="4814"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1" name="Rectangle 1118"/>
              <p:cNvSpPr>
                <a:spLocks noChangeArrowheads="1"/>
              </p:cNvSpPr>
              <p:nvPr/>
            </p:nvSpPr>
            <p:spPr bwMode="auto">
              <a:xfrm>
                <a:off x="4920"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2" name="Rectangle 1119"/>
              <p:cNvSpPr>
                <a:spLocks noChangeArrowheads="1"/>
              </p:cNvSpPr>
              <p:nvPr/>
            </p:nvSpPr>
            <p:spPr bwMode="auto">
              <a:xfrm>
                <a:off x="5050"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3" name="Rectangle 1120"/>
              <p:cNvSpPr>
                <a:spLocks noChangeArrowheads="1"/>
              </p:cNvSpPr>
              <p:nvPr/>
            </p:nvSpPr>
            <p:spPr bwMode="auto">
              <a:xfrm>
                <a:off x="4814" y="273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4" name="Rectangle 1121"/>
              <p:cNvSpPr>
                <a:spLocks noChangeArrowheads="1"/>
              </p:cNvSpPr>
              <p:nvPr/>
            </p:nvSpPr>
            <p:spPr bwMode="auto">
              <a:xfrm>
                <a:off x="5050" y="273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5" name="Rectangle 1122"/>
              <p:cNvSpPr>
                <a:spLocks noChangeArrowheads="1"/>
              </p:cNvSpPr>
              <p:nvPr/>
            </p:nvSpPr>
            <p:spPr bwMode="auto">
              <a:xfrm>
                <a:off x="4920" y="27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6" name="Rectangle 1123"/>
              <p:cNvSpPr>
                <a:spLocks noChangeArrowheads="1"/>
              </p:cNvSpPr>
              <p:nvPr/>
            </p:nvSpPr>
            <p:spPr bwMode="auto">
              <a:xfrm>
                <a:off x="5050" y="27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7" name="Rectangle 1124"/>
              <p:cNvSpPr>
                <a:spLocks noChangeArrowheads="1"/>
              </p:cNvSpPr>
              <p:nvPr/>
            </p:nvSpPr>
            <p:spPr bwMode="auto">
              <a:xfrm>
                <a:off x="4814" y="28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8" name="Rectangle 1125"/>
              <p:cNvSpPr>
                <a:spLocks noChangeArrowheads="1"/>
              </p:cNvSpPr>
              <p:nvPr/>
            </p:nvSpPr>
            <p:spPr bwMode="auto">
              <a:xfrm>
                <a:off x="4944" y="28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9" name="Rectangle 1126"/>
              <p:cNvSpPr>
                <a:spLocks noChangeArrowheads="1"/>
              </p:cNvSpPr>
              <p:nvPr/>
            </p:nvSpPr>
            <p:spPr bwMode="auto">
              <a:xfrm>
                <a:off x="4920" y="290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0" name="Rectangle 1127"/>
              <p:cNvSpPr>
                <a:spLocks noChangeArrowheads="1"/>
              </p:cNvSpPr>
              <p:nvPr/>
            </p:nvSpPr>
            <p:spPr bwMode="auto">
              <a:xfrm>
                <a:off x="4920" y="295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81" name="Rectangle 1128"/>
              <p:cNvSpPr>
                <a:spLocks noChangeArrowheads="1"/>
              </p:cNvSpPr>
              <p:nvPr/>
            </p:nvSpPr>
            <p:spPr bwMode="auto">
              <a:xfrm>
                <a:off x="5050" y="290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2" name="Rectangle 1129"/>
              <p:cNvSpPr>
                <a:spLocks noChangeArrowheads="1"/>
              </p:cNvSpPr>
              <p:nvPr/>
            </p:nvSpPr>
            <p:spPr bwMode="auto">
              <a:xfrm>
                <a:off x="5048"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3" name="Rectangle 1130"/>
              <p:cNvSpPr>
                <a:spLocks noChangeArrowheads="1"/>
              </p:cNvSpPr>
              <p:nvPr/>
            </p:nvSpPr>
            <p:spPr bwMode="auto">
              <a:xfrm>
                <a:off x="507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4" name="Rectangle 1131"/>
              <p:cNvSpPr>
                <a:spLocks noChangeArrowheads="1"/>
              </p:cNvSpPr>
              <p:nvPr/>
            </p:nvSpPr>
            <p:spPr bwMode="auto">
              <a:xfrm>
                <a:off x="5092"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5" name="Rectangle 1132"/>
              <p:cNvSpPr>
                <a:spLocks noChangeArrowheads="1"/>
              </p:cNvSpPr>
              <p:nvPr/>
            </p:nvSpPr>
            <p:spPr bwMode="auto">
              <a:xfrm>
                <a:off x="513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6" name="Rectangle 1133"/>
              <p:cNvSpPr>
                <a:spLocks noChangeArrowheads="1"/>
              </p:cNvSpPr>
              <p:nvPr/>
            </p:nvSpPr>
            <p:spPr bwMode="auto">
              <a:xfrm>
                <a:off x="515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7" name="Rectangle 1134"/>
              <p:cNvSpPr>
                <a:spLocks noChangeArrowheads="1"/>
              </p:cNvSpPr>
              <p:nvPr/>
            </p:nvSpPr>
            <p:spPr bwMode="auto">
              <a:xfrm>
                <a:off x="5048"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8" name="Rectangle 1135"/>
              <p:cNvSpPr>
                <a:spLocks noChangeArrowheads="1"/>
              </p:cNvSpPr>
              <p:nvPr/>
            </p:nvSpPr>
            <p:spPr bwMode="auto">
              <a:xfrm>
                <a:off x="5070" y="991"/>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9" name="Rectangle 1136"/>
              <p:cNvSpPr>
                <a:spLocks noChangeArrowheads="1"/>
              </p:cNvSpPr>
              <p:nvPr/>
            </p:nvSpPr>
            <p:spPr bwMode="auto">
              <a:xfrm>
                <a:off x="5048"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0" name="Rectangle 1137"/>
              <p:cNvSpPr>
                <a:spLocks noChangeArrowheads="1"/>
              </p:cNvSpPr>
              <p:nvPr/>
            </p:nvSpPr>
            <p:spPr bwMode="auto">
              <a:xfrm>
                <a:off x="5092"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891" name="Rectangle 1138"/>
              <p:cNvSpPr>
                <a:spLocks noChangeArrowheads="1"/>
              </p:cNvSpPr>
              <p:nvPr/>
            </p:nvSpPr>
            <p:spPr bwMode="auto">
              <a:xfrm>
                <a:off x="5156"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92" name="Rectangle 1139"/>
              <p:cNvSpPr>
                <a:spLocks noChangeArrowheads="1"/>
              </p:cNvSpPr>
              <p:nvPr/>
            </p:nvSpPr>
            <p:spPr bwMode="auto">
              <a:xfrm>
                <a:off x="5048"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3" name="Rectangle 1140"/>
              <p:cNvSpPr>
                <a:spLocks noChangeArrowheads="1"/>
              </p:cNvSpPr>
              <p:nvPr/>
            </p:nvSpPr>
            <p:spPr bwMode="auto">
              <a:xfrm>
                <a:off x="5070"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94" name="Rectangle 1141"/>
              <p:cNvSpPr>
                <a:spLocks noChangeArrowheads="1"/>
              </p:cNvSpPr>
              <p:nvPr/>
            </p:nvSpPr>
            <p:spPr bwMode="auto">
              <a:xfrm>
                <a:off x="5114" y="1103"/>
                <a:ext cx="5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5" name="Rectangle 1142"/>
              <p:cNvSpPr>
                <a:spLocks noChangeArrowheads="1"/>
              </p:cNvSpPr>
              <p:nvPr/>
            </p:nvSpPr>
            <p:spPr bwMode="auto">
              <a:xfrm>
                <a:off x="5070"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6" name="Rectangle 1143"/>
              <p:cNvSpPr>
                <a:spLocks noChangeArrowheads="1"/>
              </p:cNvSpPr>
              <p:nvPr/>
            </p:nvSpPr>
            <p:spPr bwMode="auto">
              <a:xfrm>
                <a:off x="5092"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7" name="Rectangle 1144"/>
              <p:cNvSpPr>
                <a:spLocks noChangeArrowheads="1"/>
              </p:cNvSpPr>
              <p:nvPr/>
            </p:nvSpPr>
            <p:spPr bwMode="auto">
              <a:xfrm>
                <a:off x="515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8" name="Rectangle 1145"/>
              <p:cNvSpPr>
                <a:spLocks noChangeArrowheads="1"/>
              </p:cNvSpPr>
              <p:nvPr/>
            </p:nvSpPr>
            <p:spPr bwMode="auto">
              <a:xfrm>
                <a:off x="5048"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99" name="Rectangle 1146"/>
              <p:cNvSpPr>
                <a:spLocks noChangeArrowheads="1"/>
              </p:cNvSpPr>
              <p:nvPr/>
            </p:nvSpPr>
            <p:spPr bwMode="auto">
              <a:xfrm>
                <a:off x="5092"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00" name="Rectangle 1147"/>
              <p:cNvSpPr>
                <a:spLocks noChangeArrowheads="1"/>
              </p:cNvSpPr>
              <p:nvPr/>
            </p:nvSpPr>
            <p:spPr bwMode="auto">
              <a:xfrm>
                <a:off x="5134"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01" name="Rectangle 1148"/>
              <p:cNvSpPr>
                <a:spLocks noChangeArrowheads="1"/>
              </p:cNvSpPr>
              <p:nvPr/>
            </p:nvSpPr>
            <p:spPr bwMode="auto">
              <a:xfrm>
                <a:off x="507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02" name="Rectangle 1149"/>
              <p:cNvSpPr>
                <a:spLocks noChangeArrowheads="1"/>
              </p:cNvSpPr>
              <p:nvPr/>
            </p:nvSpPr>
            <p:spPr bwMode="auto">
              <a:xfrm>
                <a:off x="5114"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03" name="Rectangle 1150"/>
              <p:cNvSpPr>
                <a:spLocks noChangeArrowheads="1"/>
              </p:cNvSpPr>
              <p:nvPr/>
            </p:nvSpPr>
            <p:spPr bwMode="auto">
              <a:xfrm>
                <a:off x="5156" y="1273"/>
                <a:ext cx="36" cy="31"/>
              </a:xfrm>
              <a:prstGeom prst="rect">
                <a:avLst/>
              </a:prstGeom>
              <a:grpFill/>
              <a:ln>
                <a:noFill/>
              </a:ln>
            </p:spPr>
            <p:txBody>
              <a:bodyPr vert="horz" wrap="square" lIns="91440" tIns="45720" rIns="91440" bIns="45720" numCol="1" anchor="t" anchorCtr="0" compatLnSpc="1"/>
              <a:lstStyle/>
              <a:p>
                <a:endParaRPr lang="zh-CN" altLang="en-US"/>
              </a:p>
            </p:txBody>
          </p:sp>
          <p:sp>
            <p:nvSpPr>
              <p:cNvPr id="904" name="Rectangle 1151"/>
              <p:cNvSpPr>
                <a:spLocks noChangeArrowheads="1"/>
              </p:cNvSpPr>
              <p:nvPr/>
            </p:nvSpPr>
            <p:spPr bwMode="auto">
              <a:xfrm>
                <a:off x="5048" y="133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05" name="Rectangle 1152"/>
              <p:cNvSpPr>
                <a:spLocks noChangeArrowheads="1"/>
              </p:cNvSpPr>
              <p:nvPr/>
            </p:nvSpPr>
            <p:spPr bwMode="auto">
              <a:xfrm>
                <a:off x="5092" y="1330"/>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906" name="Rectangle 1153"/>
              <p:cNvSpPr>
                <a:spLocks noChangeArrowheads="1"/>
              </p:cNvSpPr>
              <p:nvPr/>
            </p:nvSpPr>
            <p:spPr bwMode="auto">
              <a:xfrm>
                <a:off x="507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07" name="Rectangle 1154"/>
              <p:cNvSpPr>
                <a:spLocks noChangeArrowheads="1"/>
              </p:cNvSpPr>
              <p:nvPr/>
            </p:nvSpPr>
            <p:spPr bwMode="auto">
              <a:xfrm>
                <a:off x="5114"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08" name="Rectangle 1155"/>
              <p:cNvSpPr>
                <a:spLocks noChangeArrowheads="1"/>
              </p:cNvSpPr>
              <p:nvPr/>
            </p:nvSpPr>
            <p:spPr bwMode="auto">
              <a:xfrm>
                <a:off x="513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09" name="Rectangle 1156"/>
              <p:cNvSpPr>
                <a:spLocks noChangeArrowheads="1"/>
              </p:cNvSpPr>
              <p:nvPr/>
            </p:nvSpPr>
            <p:spPr bwMode="auto">
              <a:xfrm>
                <a:off x="5070"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0" name="Rectangle 1157"/>
              <p:cNvSpPr>
                <a:spLocks noChangeArrowheads="1"/>
              </p:cNvSpPr>
              <p:nvPr/>
            </p:nvSpPr>
            <p:spPr bwMode="auto">
              <a:xfrm>
                <a:off x="5114"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1" name="Rectangle 1158"/>
              <p:cNvSpPr>
                <a:spLocks noChangeArrowheads="1"/>
              </p:cNvSpPr>
              <p:nvPr/>
            </p:nvSpPr>
            <p:spPr bwMode="auto">
              <a:xfrm>
                <a:off x="5048"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2" name="Rectangle 1159"/>
              <p:cNvSpPr>
                <a:spLocks noChangeArrowheads="1"/>
              </p:cNvSpPr>
              <p:nvPr/>
            </p:nvSpPr>
            <p:spPr bwMode="auto">
              <a:xfrm>
                <a:off x="5092"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3" name="Rectangle 1160"/>
              <p:cNvSpPr>
                <a:spLocks noChangeArrowheads="1"/>
              </p:cNvSpPr>
              <p:nvPr/>
            </p:nvSpPr>
            <p:spPr bwMode="auto">
              <a:xfrm>
                <a:off x="515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4" name="Rectangle 1161"/>
              <p:cNvSpPr>
                <a:spLocks noChangeArrowheads="1"/>
              </p:cNvSpPr>
              <p:nvPr/>
            </p:nvSpPr>
            <p:spPr bwMode="auto">
              <a:xfrm>
                <a:off x="5048"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5" name="Rectangle 1162"/>
              <p:cNvSpPr>
                <a:spLocks noChangeArrowheads="1"/>
              </p:cNvSpPr>
              <p:nvPr/>
            </p:nvSpPr>
            <p:spPr bwMode="auto">
              <a:xfrm>
                <a:off x="5070"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6" name="Rectangle 1163"/>
              <p:cNvSpPr>
                <a:spLocks noChangeArrowheads="1"/>
              </p:cNvSpPr>
              <p:nvPr/>
            </p:nvSpPr>
            <p:spPr bwMode="auto">
              <a:xfrm>
                <a:off x="5048"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7" name="Rectangle 1164"/>
              <p:cNvSpPr>
                <a:spLocks noChangeArrowheads="1"/>
              </p:cNvSpPr>
              <p:nvPr/>
            </p:nvSpPr>
            <p:spPr bwMode="auto">
              <a:xfrm>
                <a:off x="5092" y="1610"/>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918" name="Rectangle 1165"/>
              <p:cNvSpPr>
                <a:spLocks noChangeArrowheads="1"/>
              </p:cNvSpPr>
              <p:nvPr/>
            </p:nvSpPr>
            <p:spPr bwMode="auto">
              <a:xfrm>
                <a:off x="5156"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9" name="Rectangle 1166"/>
              <p:cNvSpPr>
                <a:spLocks noChangeArrowheads="1"/>
              </p:cNvSpPr>
              <p:nvPr/>
            </p:nvSpPr>
            <p:spPr bwMode="auto">
              <a:xfrm>
                <a:off x="5070"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0" name="Rectangle 1167"/>
              <p:cNvSpPr>
                <a:spLocks noChangeArrowheads="1"/>
              </p:cNvSpPr>
              <p:nvPr/>
            </p:nvSpPr>
            <p:spPr bwMode="auto">
              <a:xfrm>
                <a:off x="5070"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1" name="Rectangle 1168"/>
              <p:cNvSpPr>
                <a:spLocks noChangeArrowheads="1"/>
              </p:cNvSpPr>
              <p:nvPr/>
            </p:nvSpPr>
            <p:spPr bwMode="auto">
              <a:xfrm>
                <a:off x="5114"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2" name="Rectangle 1169"/>
              <p:cNvSpPr>
                <a:spLocks noChangeArrowheads="1"/>
              </p:cNvSpPr>
              <p:nvPr/>
            </p:nvSpPr>
            <p:spPr bwMode="auto">
              <a:xfrm>
                <a:off x="5156"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3" name="Rectangle 1170"/>
              <p:cNvSpPr>
                <a:spLocks noChangeArrowheads="1"/>
              </p:cNvSpPr>
              <p:nvPr/>
            </p:nvSpPr>
            <p:spPr bwMode="auto">
              <a:xfrm>
                <a:off x="5048"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4" name="Rectangle 1171"/>
              <p:cNvSpPr>
                <a:spLocks noChangeArrowheads="1"/>
              </p:cNvSpPr>
              <p:nvPr/>
            </p:nvSpPr>
            <p:spPr bwMode="auto">
              <a:xfrm>
                <a:off x="5092"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5" name="Rectangle 1172"/>
              <p:cNvSpPr>
                <a:spLocks noChangeArrowheads="1"/>
              </p:cNvSpPr>
              <p:nvPr/>
            </p:nvSpPr>
            <p:spPr bwMode="auto">
              <a:xfrm>
                <a:off x="5134" y="1780"/>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6" name="Rectangle 1173"/>
              <p:cNvSpPr>
                <a:spLocks noChangeArrowheads="1"/>
              </p:cNvSpPr>
              <p:nvPr/>
            </p:nvSpPr>
            <p:spPr bwMode="auto">
              <a:xfrm>
                <a:off x="5048"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7" name="Rectangle 1174"/>
              <p:cNvSpPr>
                <a:spLocks noChangeArrowheads="1"/>
              </p:cNvSpPr>
              <p:nvPr/>
            </p:nvSpPr>
            <p:spPr bwMode="auto">
              <a:xfrm>
                <a:off x="511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8" name="Rectangle 1175"/>
              <p:cNvSpPr>
                <a:spLocks noChangeArrowheads="1"/>
              </p:cNvSpPr>
              <p:nvPr/>
            </p:nvSpPr>
            <p:spPr bwMode="auto">
              <a:xfrm>
                <a:off x="5092"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9" name="Rectangle 1176"/>
              <p:cNvSpPr>
                <a:spLocks noChangeArrowheads="1"/>
              </p:cNvSpPr>
              <p:nvPr/>
            </p:nvSpPr>
            <p:spPr bwMode="auto">
              <a:xfrm>
                <a:off x="5134"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30" name="Rectangle 1177"/>
              <p:cNvSpPr>
                <a:spLocks noChangeArrowheads="1"/>
              </p:cNvSpPr>
              <p:nvPr/>
            </p:nvSpPr>
            <p:spPr bwMode="auto">
              <a:xfrm>
                <a:off x="515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31" name="Rectangle 1178"/>
              <p:cNvSpPr>
                <a:spLocks noChangeArrowheads="1"/>
              </p:cNvSpPr>
              <p:nvPr/>
            </p:nvSpPr>
            <p:spPr bwMode="auto">
              <a:xfrm>
                <a:off x="5048"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932" name="Rectangle 1179"/>
              <p:cNvSpPr>
                <a:spLocks noChangeArrowheads="1"/>
              </p:cNvSpPr>
              <p:nvPr/>
            </p:nvSpPr>
            <p:spPr bwMode="auto">
              <a:xfrm>
                <a:off x="5092"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33" name="Rectangle 1180"/>
              <p:cNvSpPr>
                <a:spLocks noChangeArrowheads="1"/>
              </p:cNvSpPr>
              <p:nvPr/>
            </p:nvSpPr>
            <p:spPr bwMode="auto">
              <a:xfrm>
                <a:off x="515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34" name="Rectangle 1181"/>
              <p:cNvSpPr>
                <a:spLocks noChangeArrowheads="1"/>
              </p:cNvSpPr>
              <p:nvPr/>
            </p:nvSpPr>
            <p:spPr bwMode="auto">
              <a:xfrm>
                <a:off x="5048"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35" name="Rectangle 1182"/>
              <p:cNvSpPr>
                <a:spLocks noChangeArrowheads="1"/>
              </p:cNvSpPr>
              <p:nvPr/>
            </p:nvSpPr>
            <p:spPr bwMode="auto">
              <a:xfrm>
                <a:off x="5092"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6" name="Rectangle 1183"/>
              <p:cNvSpPr>
                <a:spLocks noChangeArrowheads="1"/>
              </p:cNvSpPr>
              <p:nvPr/>
            </p:nvSpPr>
            <p:spPr bwMode="auto">
              <a:xfrm>
                <a:off x="5134"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37" name="Rectangle 1184"/>
              <p:cNvSpPr>
                <a:spLocks noChangeArrowheads="1"/>
              </p:cNvSpPr>
              <p:nvPr/>
            </p:nvSpPr>
            <p:spPr bwMode="auto">
              <a:xfrm>
                <a:off x="5070"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8" name="Rectangle 1185"/>
              <p:cNvSpPr>
                <a:spLocks noChangeArrowheads="1"/>
              </p:cNvSpPr>
              <p:nvPr/>
            </p:nvSpPr>
            <p:spPr bwMode="auto">
              <a:xfrm>
                <a:off x="5114"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9" name="Rectangle 1186"/>
              <p:cNvSpPr>
                <a:spLocks noChangeArrowheads="1"/>
              </p:cNvSpPr>
              <p:nvPr/>
            </p:nvSpPr>
            <p:spPr bwMode="auto">
              <a:xfrm>
                <a:off x="5156"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0" name="Rectangle 1187"/>
              <p:cNvSpPr>
                <a:spLocks noChangeArrowheads="1"/>
              </p:cNvSpPr>
              <p:nvPr/>
            </p:nvSpPr>
            <p:spPr bwMode="auto">
              <a:xfrm>
                <a:off x="5048"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1" name="Rectangle 1188"/>
              <p:cNvSpPr>
                <a:spLocks noChangeArrowheads="1"/>
              </p:cNvSpPr>
              <p:nvPr/>
            </p:nvSpPr>
            <p:spPr bwMode="auto">
              <a:xfrm>
                <a:off x="5092"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2" name="Rectangle 1189"/>
              <p:cNvSpPr>
                <a:spLocks noChangeArrowheads="1"/>
              </p:cNvSpPr>
              <p:nvPr/>
            </p:nvSpPr>
            <p:spPr bwMode="auto">
              <a:xfrm>
                <a:off x="5178"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3" name="Rectangle 1190"/>
              <p:cNvSpPr>
                <a:spLocks noChangeArrowheads="1"/>
              </p:cNvSpPr>
              <p:nvPr/>
            </p:nvSpPr>
            <p:spPr bwMode="auto">
              <a:xfrm>
                <a:off x="520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4" name="Rectangle 1191"/>
              <p:cNvSpPr>
                <a:spLocks noChangeArrowheads="1"/>
              </p:cNvSpPr>
              <p:nvPr/>
            </p:nvSpPr>
            <p:spPr bwMode="auto">
              <a:xfrm>
                <a:off x="524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5" name="Rectangle 1192"/>
              <p:cNvSpPr>
                <a:spLocks noChangeArrowheads="1"/>
              </p:cNvSpPr>
              <p:nvPr/>
            </p:nvSpPr>
            <p:spPr bwMode="auto">
              <a:xfrm>
                <a:off x="526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6" name="Rectangle 1193"/>
              <p:cNvSpPr>
                <a:spLocks noChangeArrowheads="1"/>
              </p:cNvSpPr>
              <p:nvPr/>
            </p:nvSpPr>
            <p:spPr bwMode="auto">
              <a:xfrm>
                <a:off x="528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7" name="Rectangle 1194"/>
              <p:cNvSpPr>
                <a:spLocks noChangeArrowheads="1"/>
              </p:cNvSpPr>
              <p:nvPr/>
            </p:nvSpPr>
            <p:spPr bwMode="auto">
              <a:xfrm>
                <a:off x="5178"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8" name="Rectangle 1195"/>
              <p:cNvSpPr>
                <a:spLocks noChangeArrowheads="1"/>
              </p:cNvSpPr>
              <p:nvPr/>
            </p:nvSpPr>
            <p:spPr bwMode="auto">
              <a:xfrm>
                <a:off x="5222"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9" name="Rectangle 1196"/>
              <p:cNvSpPr>
                <a:spLocks noChangeArrowheads="1"/>
              </p:cNvSpPr>
              <p:nvPr/>
            </p:nvSpPr>
            <p:spPr bwMode="auto">
              <a:xfrm>
                <a:off x="5264"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0" name="Rectangle 1197"/>
              <p:cNvSpPr>
                <a:spLocks noChangeArrowheads="1"/>
              </p:cNvSpPr>
              <p:nvPr/>
            </p:nvSpPr>
            <p:spPr bwMode="auto">
              <a:xfrm>
                <a:off x="5200"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951" name="Rectangle 1198"/>
              <p:cNvSpPr>
                <a:spLocks noChangeArrowheads="1"/>
              </p:cNvSpPr>
              <p:nvPr/>
            </p:nvSpPr>
            <p:spPr bwMode="auto">
              <a:xfrm>
                <a:off x="5286"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52" name="Rectangle 1199"/>
              <p:cNvSpPr>
                <a:spLocks noChangeArrowheads="1"/>
              </p:cNvSpPr>
              <p:nvPr/>
            </p:nvSpPr>
            <p:spPr bwMode="auto">
              <a:xfrm>
                <a:off x="5178"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3" name="Rectangle 1200"/>
              <p:cNvSpPr>
                <a:spLocks noChangeArrowheads="1"/>
              </p:cNvSpPr>
              <p:nvPr/>
            </p:nvSpPr>
            <p:spPr bwMode="auto">
              <a:xfrm>
                <a:off x="5244" y="1103"/>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4" name="Rectangle 1201"/>
              <p:cNvSpPr>
                <a:spLocks noChangeArrowheads="1"/>
              </p:cNvSpPr>
              <p:nvPr/>
            </p:nvSpPr>
            <p:spPr bwMode="auto">
              <a:xfrm>
                <a:off x="5286"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55" name="Rectangle 1202"/>
              <p:cNvSpPr>
                <a:spLocks noChangeArrowheads="1"/>
              </p:cNvSpPr>
              <p:nvPr/>
            </p:nvSpPr>
            <p:spPr bwMode="auto">
              <a:xfrm>
                <a:off x="5178"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56" name="Rectangle 1203"/>
              <p:cNvSpPr>
                <a:spLocks noChangeArrowheads="1"/>
              </p:cNvSpPr>
              <p:nvPr/>
            </p:nvSpPr>
            <p:spPr bwMode="auto">
              <a:xfrm>
                <a:off x="5200" y="1161"/>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57" name="Rectangle 1204"/>
              <p:cNvSpPr>
                <a:spLocks noChangeArrowheads="1"/>
              </p:cNvSpPr>
              <p:nvPr/>
            </p:nvSpPr>
            <p:spPr bwMode="auto">
              <a:xfrm>
                <a:off x="5244"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58" name="Rectangle 1205"/>
              <p:cNvSpPr>
                <a:spLocks noChangeArrowheads="1"/>
              </p:cNvSpPr>
              <p:nvPr/>
            </p:nvSpPr>
            <p:spPr bwMode="auto">
              <a:xfrm>
                <a:off x="528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59" name="Rectangle 1206"/>
              <p:cNvSpPr>
                <a:spLocks noChangeArrowheads="1"/>
              </p:cNvSpPr>
              <p:nvPr/>
            </p:nvSpPr>
            <p:spPr bwMode="auto">
              <a:xfrm>
                <a:off x="5178"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60" name="Rectangle 1207"/>
              <p:cNvSpPr>
                <a:spLocks noChangeArrowheads="1"/>
              </p:cNvSpPr>
              <p:nvPr/>
            </p:nvSpPr>
            <p:spPr bwMode="auto">
              <a:xfrm>
                <a:off x="5222"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61" name="Rectangle 1208"/>
              <p:cNvSpPr>
                <a:spLocks noChangeArrowheads="1"/>
              </p:cNvSpPr>
              <p:nvPr/>
            </p:nvSpPr>
            <p:spPr bwMode="auto">
              <a:xfrm>
                <a:off x="5242" y="1217"/>
                <a:ext cx="36" cy="30"/>
              </a:xfrm>
              <a:prstGeom prst="rect">
                <a:avLst/>
              </a:prstGeom>
              <a:grpFill/>
              <a:ln>
                <a:noFill/>
              </a:ln>
            </p:spPr>
            <p:txBody>
              <a:bodyPr vert="horz" wrap="square" lIns="91440" tIns="45720" rIns="91440" bIns="45720" numCol="1" anchor="t" anchorCtr="0" compatLnSpc="1"/>
              <a:lstStyle/>
              <a:p>
                <a:endParaRPr lang="zh-CN" altLang="en-US"/>
              </a:p>
            </p:txBody>
          </p:sp>
          <p:sp>
            <p:nvSpPr>
              <p:cNvPr id="962" name="Rectangle 1209"/>
              <p:cNvSpPr>
                <a:spLocks noChangeArrowheads="1"/>
              </p:cNvSpPr>
              <p:nvPr/>
            </p:nvSpPr>
            <p:spPr bwMode="auto">
              <a:xfrm>
                <a:off x="520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63" name="Rectangle 1210"/>
              <p:cNvSpPr>
                <a:spLocks noChangeArrowheads="1"/>
              </p:cNvSpPr>
              <p:nvPr/>
            </p:nvSpPr>
            <p:spPr bwMode="auto">
              <a:xfrm>
                <a:off x="526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964" name="Rectangle 1211"/>
              <p:cNvSpPr>
                <a:spLocks noChangeArrowheads="1"/>
              </p:cNvSpPr>
              <p:nvPr/>
            </p:nvSpPr>
            <p:spPr bwMode="auto">
              <a:xfrm>
                <a:off x="5286"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65" name="Rectangle 1212"/>
              <p:cNvSpPr>
                <a:spLocks noChangeArrowheads="1"/>
              </p:cNvSpPr>
              <p:nvPr/>
            </p:nvSpPr>
            <p:spPr bwMode="auto">
              <a:xfrm>
                <a:off x="5178" y="1330"/>
                <a:ext cx="14" cy="30"/>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3" name="Group 1414"/>
            <p:cNvGrpSpPr/>
            <p:nvPr/>
          </p:nvGrpSpPr>
          <p:grpSpPr bwMode="auto">
            <a:xfrm>
              <a:off x="-3529332" y="-1031875"/>
              <a:ext cx="676299" cy="3252788"/>
              <a:chOff x="5048" y="937"/>
              <a:chExt cx="426" cy="2049"/>
            </a:xfrm>
            <a:grpFill/>
          </p:grpSpPr>
          <p:sp>
            <p:nvSpPr>
              <p:cNvPr id="566" name="Rectangle 1214"/>
              <p:cNvSpPr>
                <a:spLocks noChangeArrowheads="1"/>
              </p:cNvSpPr>
              <p:nvPr/>
            </p:nvSpPr>
            <p:spPr bwMode="auto">
              <a:xfrm>
                <a:off x="5222"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67" name="Rectangle 1215"/>
              <p:cNvSpPr>
                <a:spLocks noChangeArrowheads="1"/>
              </p:cNvSpPr>
              <p:nvPr/>
            </p:nvSpPr>
            <p:spPr bwMode="auto">
              <a:xfrm>
                <a:off x="5286"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68" name="Rectangle 1216"/>
              <p:cNvSpPr>
                <a:spLocks noChangeArrowheads="1"/>
              </p:cNvSpPr>
              <p:nvPr/>
            </p:nvSpPr>
            <p:spPr bwMode="auto">
              <a:xfrm>
                <a:off x="520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69" name="Rectangle 1217"/>
              <p:cNvSpPr>
                <a:spLocks noChangeArrowheads="1"/>
              </p:cNvSpPr>
              <p:nvPr/>
            </p:nvSpPr>
            <p:spPr bwMode="auto">
              <a:xfrm>
                <a:off x="526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570" name="Rectangle 1218"/>
              <p:cNvSpPr>
                <a:spLocks noChangeArrowheads="1"/>
              </p:cNvSpPr>
              <p:nvPr/>
            </p:nvSpPr>
            <p:spPr bwMode="auto">
              <a:xfrm>
                <a:off x="5286"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1" name="Rectangle 1219"/>
              <p:cNvSpPr>
                <a:spLocks noChangeArrowheads="1"/>
              </p:cNvSpPr>
              <p:nvPr/>
            </p:nvSpPr>
            <p:spPr bwMode="auto">
              <a:xfrm>
                <a:off x="5244"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2" name="Rectangle 1220"/>
              <p:cNvSpPr>
                <a:spLocks noChangeArrowheads="1"/>
              </p:cNvSpPr>
              <p:nvPr/>
            </p:nvSpPr>
            <p:spPr bwMode="auto">
              <a:xfrm>
                <a:off x="5286"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3" name="Rectangle 1221"/>
              <p:cNvSpPr>
                <a:spLocks noChangeArrowheads="1"/>
              </p:cNvSpPr>
              <p:nvPr/>
            </p:nvSpPr>
            <p:spPr bwMode="auto">
              <a:xfrm>
                <a:off x="5244" y="1498"/>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574" name="Rectangle 1222"/>
              <p:cNvSpPr>
                <a:spLocks noChangeArrowheads="1"/>
              </p:cNvSpPr>
              <p:nvPr/>
            </p:nvSpPr>
            <p:spPr bwMode="auto">
              <a:xfrm>
                <a:off x="528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5" name="Rectangle 1223"/>
              <p:cNvSpPr>
                <a:spLocks noChangeArrowheads="1"/>
              </p:cNvSpPr>
              <p:nvPr/>
            </p:nvSpPr>
            <p:spPr bwMode="auto">
              <a:xfrm>
                <a:off x="5134" y="1554"/>
                <a:ext cx="58" cy="32"/>
              </a:xfrm>
              <a:prstGeom prst="rect">
                <a:avLst/>
              </a:prstGeom>
              <a:grpFill/>
              <a:ln>
                <a:noFill/>
              </a:ln>
            </p:spPr>
            <p:txBody>
              <a:bodyPr vert="horz" wrap="square" lIns="91440" tIns="45720" rIns="91440" bIns="45720" numCol="1" anchor="t" anchorCtr="0" compatLnSpc="1"/>
              <a:lstStyle/>
              <a:p>
                <a:endParaRPr lang="zh-CN" altLang="en-US"/>
              </a:p>
            </p:txBody>
          </p:sp>
          <p:sp>
            <p:nvSpPr>
              <p:cNvPr id="576" name="Rectangle 1224"/>
              <p:cNvSpPr>
                <a:spLocks noChangeArrowheads="1"/>
              </p:cNvSpPr>
              <p:nvPr/>
            </p:nvSpPr>
            <p:spPr bwMode="auto">
              <a:xfrm>
                <a:off x="5244"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7" name="Rectangle 1225"/>
              <p:cNvSpPr>
                <a:spLocks noChangeArrowheads="1"/>
              </p:cNvSpPr>
              <p:nvPr/>
            </p:nvSpPr>
            <p:spPr bwMode="auto">
              <a:xfrm>
                <a:off x="5286"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8" name="Rectangle 1226"/>
              <p:cNvSpPr>
                <a:spLocks noChangeArrowheads="1"/>
              </p:cNvSpPr>
              <p:nvPr/>
            </p:nvSpPr>
            <p:spPr bwMode="auto">
              <a:xfrm>
                <a:off x="5200"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9" name="Rectangle 1227"/>
              <p:cNvSpPr>
                <a:spLocks noChangeArrowheads="1"/>
              </p:cNvSpPr>
              <p:nvPr/>
            </p:nvSpPr>
            <p:spPr bwMode="auto">
              <a:xfrm>
                <a:off x="5222"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0" name="Rectangle 1228"/>
              <p:cNvSpPr>
                <a:spLocks noChangeArrowheads="1"/>
              </p:cNvSpPr>
              <p:nvPr/>
            </p:nvSpPr>
            <p:spPr bwMode="auto">
              <a:xfrm>
                <a:off x="5266" y="1610"/>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1" name="Rectangle 1229"/>
              <p:cNvSpPr>
                <a:spLocks noChangeArrowheads="1"/>
              </p:cNvSpPr>
              <p:nvPr/>
            </p:nvSpPr>
            <p:spPr bwMode="auto">
              <a:xfrm>
                <a:off x="5200"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2" name="Rectangle 1230"/>
              <p:cNvSpPr>
                <a:spLocks noChangeArrowheads="1"/>
              </p:cNvSpPr>
              <p:nvPr/>
            </p:nvSpPr>
            <p:spPr bwMode="auto">
              <a:xfrm>
                <a:off x="5244"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3" name="Rectangle 1231"/>
              <p:cNvSpPr>
                <a:spLocks noChangeArrowheads="1"/>
              </p:cNvSpPr>
              <p:nvPr/>
            </p:nvSpPr>
            <p:spPr bwMode="auto">
              <a:xfrm>
                <a:off x="526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584" name="Rectangle 1232"/>
              <p:cNvSpPr>
                <a:spLocks noChangeArrowheads="1"/>
              </p:cNvSpPr>
              <p:nvPr/>
            </p:nvSpPr>
            <p:spPr bwMode="auto">
              <a:xfrm>
                <a:off x="5286"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5" name="Rectangle 1233"/>
              <p:cNvSpPr>
                <a:spLocks noChangeArrowheads="1"/>
              </p:cNvSpPr>
              <p:nvPr/>
            </p:nvSpPr>
            <p:spPr bwMode="auto">
              <a:xfrm>
                <a:off x="5200" y="1722"/>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586" name="Rectangle 1234"/>
              <p:cNvSpPr>
                <a:spLocks noChangeArrowheads="1"/>
              </p:cNvSpPr>
              <p:nvPr/>
            </p:nvSpPr>
            <p:spPr bwMode="auto">
              <a:xfrm>
                <a:off x="5286"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7" name="Rectangle 1235"/>
              <p:cNvSpPr>
                <a:spLocks noChangeArrowheads="1"/>
              </p:cNvSpPr>
              <p:nvPr/>
            </p:nvSpPr>
            <p:spPr bwMode="auto">
              <a:xfrm>
                <a:off x="5178"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88" name="Rectangle 1236"/>
              <p:cNvSpPr>
                <a:spLocks noChangeArrowheads="1"/>
              </p:cNvSpPr>
              <p:nvPr/>
            </p:nvSpPr>
            <p:spPr bwMode="auto">
              <a:xfrm>
                <a:off x="5286"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89" name="Rectangle 1237"/>
              <p:cNvSpPr>
                <a:spLocks noChangeArrowheads="1"/>
              </p:cNvSpPr>
              <p:nvPr/>
            </p:nvSpPr>
            <p:spPr bwMode="auto">
              <a:xfrm>
                <a:off x="5178" y="183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90" name="Rectangle 1238"/>
              <p:cNvSpPr>
                <a:spLocks noChangeArrowheads="1"/>
              </p:cNvSpPr>
              <p:nvPr/>
            </p:nvSpPr>
            <p:spPr bwMode="auto">
              <a:xfrm>
                <a:off x="5200"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1" name="Rectangle 1239"/>
              <p:cNvSpPr>
                <a:spLocks noChangeArrowheads="1"/>
              </p:cNvSpPr>
              <p:nvPr/>
            </p:nvSpPr>
            <p:spPr bwMode="auto">
              <a:xfrm>
                <a:off x="524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2" name="Rectangle 1240"/>
              <p:cNvSpPr>
                <a:spLocks noChangeArrowheads="1"/>
              </p:cNvSpPr>
              <p:nvPr/>
            </p:nvSpPr>
            <p:spPr bwMode="auto">
              <a:xfrm>
                <a:off x="5266" y="1836"/>
                <a:ext cx="3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3" name="Rectangle 1241"/>
              <p:cNvSpPr>
                <a:spLocks noChangeArrowheads="1"/>
              </p:cNvSpPr>
              <p:nvPr/>
            </p:nvSpPr>
            <p:spPr bwMode="auto">
              <a:xfrm>
                <a:off x="5222"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4" name="Rectangle 1242"/>
              <p:cNvSpPr>
                <a:spLocks noChangeArrowheads="1"/>
              </p:cNvSpPr>
              <p:nvPr/>
            </p:nvSpPr>
            <p:spPr bwMode="auto">
              <a:xfrm>
                <a:off x="5264"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95" name="Rectangle 1243"/>
              <p:cNvSpPr>
                <a:spLocks noChangeArrowheads="1"/>
              </p:cNvSpPr>
              <p:nvPr/>
            </p:nvSpPr>
            <p:spPr bwMode="auto">
              <a:xfrm>
                <a:off x="528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6" name="Rectangle 1244"/>
              <p:cNvSpPr>
                <a:spLocks noChangeArrowheads="1"/>
              </p:cNvSpPr>
              <p:nvPr/>
            </p:nvSpPr>
            <p:spPr bwMode="auto">
              <a:xfrm>
                <a:off x="5178"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597" name="Rectangle 1245"/>
              <p:cNvSpPr>
                <a:spLocks noChangeArrowheads="1"/>
              </p:cNvSpPr>
              <p:nvPr/>
            </p:nvSpPr>
            <p:spPr bwMode="auto">
              <a:xfrm>
                <a:off x="5200"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598" name="Rectangle 1246"/>
              <p:cNvSpPr>
                <a:spLocks noChangeArrowheads="1"/>
              </p:cNvSpPr>
              <p:nvPr/>
            </p:nvSpPr>
            <p:spPr bwMode="auto">
              <a:xfrm>
                <a:off x="5222"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599" name="Rectangle 1247"/>
              <p:cNvSpPr>
                <a:spLocks noChangeArrowheads="1"/>
              </p:cNvSpPr>
              <p:nvPr/>
            </p:nvSpPr>
            <p:spPr bwMode="auto">
              <a:xfrm>
                <a:off x="528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600" name="Rectangle 1248"/>
              <p:cNvSpPr>
                <a:spLocks noChangeArrowheads="1"/>
              </p:cNvSpPr>
              <p:nvPr/>
            </p:nvSpPr>
            <p:spPr bwMode="auto">
              <a:xfrm>
                <a:off x="5178"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1" name="Rectangle 1249"/>
              <p:cNvSpPr>
                <a:spLocks noChangeArrowheads="1"/>
              </p:cNvSpPr>
              <p:nvPr/>
            </p:nvSpPr>
            <p:spPr bwMode="auto">
              <a:xfrm>
                <a:off x="5222"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2" name="Rectangle 1250"/>
              <p:cNvSpPr>
                <a:spLocks noChangeArrowheads="1"/>
              </p:cNvSpPr>
              <p:nvPr/>
            </p:nvSpPr>
            <p:spPr bwMode="auto">
              <a:xfrm>
                <a:off x="5264"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3" name="Rectangle 1251"/>
              <p:cNvSpPr>
                <a:spLocks noChangeArrowheads="1"/>
              </p:cNvSpPr>
              <p:nvPr/>
            </p:nvSpPr>
            <p:spPr bwMode="auto">
              <a:xfrm>
                <a:off x="5200"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4" name="Rectangle 1252"/>
              <p:cNvSpPr>
                <a:spLocks noChangeArrowheads="1"/>
              </p:cNvSpPr>
              <p:nvPr/>
            </p:nvSpPr>
            <p:spPr bwMode="auto">
              <a:xfrm>
                <a:off x="5244"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5" name="Rectangle 1253"/>
              <p:cNvSpPr>
                <a:spLocks noChangeArrowheads="1"/>
              </p:cNvSpPr>
              <p:nvPr/>
            </p:nvSpPr>
            <p:spPr bwMode="auto">
              <a:xfrm>
                <a:off x="5286"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6" name="Rectangle 1254"/>
              <p:cNvSpPr>
                <a:spLocks noChangeArrowheads="1"/>
              </p:cNvSpPr>
              <p:nvPr/>
            </p:nvSpPr>
            <p:spPr bwMode="auto">
              <a:xfrm>
                <a:off x="5178"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7" name="Rectangle 1255"/>
              <p:cNvSpPr>
                <a:spLocks noChangeArrowheads="1"/>
              </p:cNvSpPr>
              <p:nvPr/>
            </p:nvSpPr>
            <p:spPr bwMode="auto">
              <a:xfrm>
                <a:off x="5222"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8" name="Rectangle 1256"/>
              <p:cNvSpPr>
                <a:spLocks noChangeArrowheads="1"/>
              </p:cNvSpPr>
              <p:nvPr/>
            </p:nvSpPr>
            <p:spPr bwMode="auto">
              <a:xfrm>
                <a:off x="528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9" name="Rectangle 1257"/>
              <p:cNvSpPr>
                <a:spLocks noChangeArrowheads="1"/>
              </p:cNvSpPr>
              <p:nvPr/>
            </p:nvSpPr>
            <p:spPr bwMode="auto">
              <a:xfrm>
                <a:off x="5092"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0" name="Rectangle 1258"/>
              <p:cNvSpPr>
                <a:spLocks noChangeArrowheads="1"/>
              </p:cNvSpPr>
              <p:nvPr/>
            </p:nvSpPr>
            <p:spPr bwMode="auto">
              <a:xfrm>
                <a:off x="515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1" name="Rectangle 1259"/>
              <p:cNvSpPr>
                <a:spLocks noChangeArrowheads="1"/>
              </p:cNvSpPr>
              <p:nvPr/>
            </p:nvSpPr>
            <p:spPr bwMode="auto">
              <a:xfrm>
                <a:off x="5178" y="217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2" name="Rectangle 1260"/>
              <p:cNvSpPr>
                <a:spLocks noChangeArrowheads="1"/>
              </p:cNvSpPr>
              <p:nvPr/>
            </p:nvSpPr>
            <p:spPr bwMode="auto">
              <a:xfrm>
                <a:off x="5222"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3" name="Rectangle 1261"/>
              <p:cNvSpPr>
                <a:spLocks noChangeArrowheads="1"/>
              </p:cNvSpPr>
              <p:nvPr/>
            </p:nvSpPr>
            <p:spPr bwMode="auto">
              <a:xfrm>
                <a:off x="5048"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4" name="Rectangle 1262"/>
              <p:cNvSpPr>
                <a:spLocks noChangeArrowheads="1"/>
              </p:cNvSpPr>
              <p:nvPr/>
            </p:nvSpPr>
            <p:spPr bwMode="auto">
              <a:xfrm>
                <a:off x="5070"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5" name="Rectangle 1263"/>
              <p:cNvSpPr>
                <a:spLocks noChangeArrowheads="1"/>
              </p:cNvSpPr>
              <p:nvPr/>
            </p:nvSpPr>
            <p:spPr bwMode="auto">
              <a:xfrm>
                <a:off x="5134"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6" name="Rectangle 1264"/>
              <p:cNvSpPr>
                <a:spLocks noChangeArrowheads="1"/>
              </p:cNvSpPr>
              <p:nvPr/>
            </p:nvSpPr>
            <p:spPr bwMode="auto">
              <a:xfrm>
                <a:off x="5178"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7" name="Rectangle 1265"/>
              <p:cNvSpPr>
                <a:spLocks noChangeArrowheads="1"/>
              </p:cNvSpPr>
              <p:nvPr/>
            </p:nvSpPr>
            <p:spPr bwMode="auto">
              <a:xfrm>
                <a:off x="5286"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8" name="Rectangle 1266"/>
              <p:cNvSpPr>
                <a:spLocks noChangeArrowheads="1"/>
              </p:cNvSpPr>
              <p:nvPr/>
            </p:nvSpPr>
            <p:spPr bwMode="auto">
              <a:xfrm>
                <a:off x="515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9" name="Rectangle 1267"/>
              <p:cNvSpPr>
                <a:spLocks noChangeArrowheads="1"/>
              </p:cNvSpPr>
              <p:nvPr/>
            </p:nvSpPr>
            <p:spPr bwMode="auto">
              <a:xfrm>
                <a:off x="5114"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0" name="Rectangle 1268"/>
              <p:cNvSpPr>
                <a:spLocks noChangeArrowheads="1"/>
              </p:cNvSpPr>
              <p:nvPr/>
            </p:nvSpPr>
            <p:spPr bwMode="auto">
              <a:xfrm>
                <a:off x="5264"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21" name="Rectangle 1269"/>
              <p:cNvSpPr>
                <a:spLocks noChangeArrowheads="1"/>
              </p:cNvSpPr>
              <p:nvPr/>
            </p:nvSpPr>
            <p:spPr bwMode="auto">
              <a:xfrm>
                <a:off x="528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2" name="Rectangle 1270"/>
              <p:cNvSpPr>
                <a:spLocks noChangeArrowheads="1"/>
              </p:cNvSpPr>
              <p:nvPr/>
            </p:nvSpPr>
            <p:spPr bwMode="auto">
              <a:xfrm>
                <a:off x="5200"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3" name="Rectangle 1271"/>
              <p:cNvSpPr>
                <a:spLocks noChangeArrowheads="1"/>
              </p:cNvSpPr>
              <p:nvPr/>
            </p:nvSpPr>
            <p:spPr bwMode="auto">
              <a:xfrm>
                <a:off x="5092"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4" name="Rectangle 1272"/>
              <p:cNvSpPr>
                <a:spLocks noChangeArrowheads="1"/>
              </p:cNvSpPr>
              <p:nvPr/>
            </p:nvSpPr>
            <p:spPr bwMode="auto">
              <a:xfrm>
                <a:off x="5244"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5" name="Rectangle 1273"/>
              <p:cNvSpPr>
                <a:spLocks noChangeArrowheads="1"/>
              </p:cNvSpPr>
              <p:nvPr/>
            </p:nvSpPr>
            <p:spPr bwMode="auto">
              <a:xfrm>
                <a:off x="5286"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6" name="Rectangle 1274"/>
              <p:cNvSpPr>
                <a:spLocks noChangeArrowheads="1"/>
              </p:cNvSpPr>
              <p:nvPr/>
            </p:nvSpPr>
            <p:spPr bwMode="auto">
              <a:xfrm>
                <a:off x="5048" y="23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27" name="Rectangle 1275"/>
              <p:cNvSpPr>
                <a:spLocks noChangeArrowheads="1"/>
              </p:cNvSpPr>
              <p:nvPr/>
            </p:nvSpPr>
            <p:spPr bwMode="auto">
              <a:xfrm>
                <a:off x="511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8" name="Rectangle 1276"/>
              <p:cNvSpPr>
                <a:spLocks noChangeArrowheads="1"/>
              </p:cNvSpPr>
              <p:nvPr/>
            </p:nvSpPr>
            <p:spPr bwMode="auto">
              <a:xfrm>
                <a:off x="5070"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9" name="Rectangle 1277"/>
              <p:cNvSpPr>
                <a:spLocks noChangeArrowheads="1"/>
              </p:cNvSpPr>
              <p:nvPr/>
            </p:nvSpPr>
            <p:spPr bwMode="auto">
              <a:xfrm>
                <a:off x="5222"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0" name="Rectangle 1278"/>
              <p:cNvSpPr>
                <a:spLocks noChangeArrowheads="1"/>
              </p:cNvSpPr>
              <p:nvPr/>
            </p:nvSpPr>
            <p:spPr bwMode="auto">
              <a:xfrm>
                <a:off x="524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1" name="Rectangle 1279"/>
              <p:cNvSpPr>
                <a:spLocks noChangeArrowheads="1"/>
              </p:cNvSpPr>
              <p:nvPr/>
            </p:nvSpPr>
            <p:spPr bwMode="auto">
              <a:xfrm>
                <a:off x="5048"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32" name="Rectangle 1280"/>
              <p:cNvSpPr>
                <a:spLocks noChangeArrowheads="1"/>
              </p:cNvSpPr>
              <p:nvPr/>
            </p:nvSpPr>
            <p:spPr bwMode="auto">
              <a:xfrm>
                <a:off x="5200"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3" name="Rectangle 1281"/>
              <p:cNvSpPr>
                <a:spLocks noChangeArrowheads="1"/>
              </p:cNvSpPr>
              <p:nvPr/>
            </p:nvSpPr>
            <p:spPr bwMode="auto">
              <a:xfrm>
                <a:off x="5114"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4" name="Rectangle 1282"/>
              <p:cNvSpPr>
                <a:spLocks noChangeArrowheads="1"/>
              </p:cNvSpPr>
              <p:nvPr/>
            </p:nvSpPr>
            <p:spPr bwMode="auto">
              <a:xfrm>
                <a:off x="5156"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5" name="Rectangle 1283"/>
              <p:cNvSpPr>
                <a:spLocks noChangeArrowheads="1"/>
              </p:cNvSpPr>
              <p:nvPr/>
            </p:nvSpPr>
            <p:spPr bwMode="auto">
              <a:xfrm>
                <a:off x="5286"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6" name="Rectangle 1284"/>
              <p:cNvSpPr>
                <a:spLocks noChangeArrowheads="1"/>
              </p:cNvSpPr>
              <p:nvPr/>
            </p:nvSpPr>
            <p:spPr bwMode="auto">
              <a:xfrm>
                <a:off x="5048"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37" name="Rectangle 1285"/>
              <p:cNvSpPr>
                <a:spLocks noChangeArrowheads="1"/>
              </p:cNvSpPr>
              <p:nvPr/>
            </p:nvSpPr>
            <p:spPr bwMode="auto">
              <a:xfrm>
                <a:off x="5200"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8" name="Rectangle 1286"/>
              <p:cNvSpPr>
                <a:spLocks noChangeArrowheads="1"/>
              </p:cNvSpPr>
              <p:nvPr/>
            </p:nvSpPr>
            <p:spPr bwMode="auto">
              <a:xfrm>
                <a:off x="511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9" name="Rectangle 1287"/>
              <p:cNvSpPr>
                <a:spLocks noChangeArrowheads="1"/>
              </p:cNvSpPr>
              <p:nvPr/>
            </p:nvSpPr>
            <p:spPr bwMode="auto">
              <a:xfrm>
                <a:off x="5178"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40" name="Rectangle 1288"/>
              <p:cNvSpPr>
                <a:spLocks noChangeArrowheads="1"/>
              </p:cNvSpPr>
              <p:nvPr/>
            </p:nvSpPr>
            <p:spPr bwMode="auto">
              <a:xfrm>
                <a:off x="5286"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1" name="Rectangle 1289"/>
              <p:cNvSpPr>
                <a:spLocks noChangeArrowheads="1"/>
              </p:cNvSpPr>
              <p:nvPr/>
            </p:nvSpPr>
            <p:spPr bwMode="auto">
              <a:xfrm>
                <a:off x="5200"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2" name="Rectangle 1290"/>
              <p:cNvSpPr>
                <a:spLocks noChangeArrowheads="1"/>
              </p:cNvSpPr>
              <p:nvPr/>
            </p:nvSpPr>
            <p:spPr bwMode="auto">
              <a:xfrm>
                <a:off x="5092"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3" name="Rectangle 1291"/>
              <p:cNvSpPr>
                <a:spLocks noChangeArrowheads="1"/>
              </p:cNvSpPr>
              <p:nvPr/>
            </p:nvSpPr>
            <p:spPr bwMode="auto">
              <a:xfrm>
                <a:off x="5156"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4" name="Rectangle 1292"/>
              <p:cNvSpPr>
                <a:spLocks noChangeArrowheads="1"/>
              </p:cNvSpPr>
              <p:nvPr/>
            </p:nvSpPr>
            <p:spPr bwMode="auto">
              <a:xfrm>
                <a:off x="5048"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45" name="Rectangle 1293"/>
              <p:cNvSpPr>
                <a:spLocks noChangeArrowheads="1"/>
              </p:cNvSpPr>
              <p:nvPr/>
            </p:nvSpPr>
            <p:spPr bwMode="auto">
              <a:xfrm>
                <a:off x="5156"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6" name="Rectangle 1294"/>
              <p:cNvSpPr>
                <a:spLocks noChangeArrowheads="1"/>
              </p:cNvSpPr>
              <p:nvPr/>
            </p:nvSpPr>
            <p:spPr bwMode="auto">
              <a:xfrm>
                <a:off x="5286"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7" name="Rectangle 1295"/>
              <p:cNvSpPr>
                <a:spLocks noChangeArrowheads="1"/>
              </p:cNvSpPr>
              <p:nvPr/>
            </p:nvSpPr>
            <p:spPr bwMode="auto">
              <a:xfrm>
                <a:off x="5200"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648" name="Rectangle 1296"/>
              <p:cNvSpPr>
                <a:spLocks noChangeArrowheads="1"/>
              </p:cNvSpPr>
              <p:nvPr/>
            </p:nvSpPr>
            <p:spPr bwMode="auto">
              <a:xfrm>
                <a:off x="5114"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649" name="Rectangle 1297"/>
              <p:cNvSpPr>
                <a:spLocks noChangeArrowheads="1"/>
              </p:cNvSpPr>
              <p:nvPr/>
            </p:nvSpPr>
            <p:spPr bwMode="auto">
              <a:xfrm>
                <a:off x="5048"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0" name="Rectangle 1298"/>
              <p:cNvSpPr>
                <a:spLocks noChangeArrowheads="1"/>
              </p:cNvSpPr>
              <p:nvPr/>
            </p:nvSpPr>
            <p:spPr bwMode="auto">
              <a:xfrm>
                <a:off x="5156"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1" name="Rectangle 1299"/>
              <p:cNvSpPr>
                <a:spLocks noChangeArrowheads="1"/>
              </p:cNvSpPr>
              <p:nvPr/>
            </p:nvSpPr>
            <p:spPr bwMode="auto">
              <a:xfrm>
                <a:off x="5286"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2" name="Rectangle 1300"/>
              <p:cNvSpPr>
                <a:spLocks noChangeArrowheads="1"/>
              </p:cNvSpPr>
              <p:nvPr/>
            </p:nvSpPr>
            <p:spPr bwMode="auto">
              <a:xfrm>
                <a:off x="5048" y="273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3" name="Rectangle 1301"/>
              <p:cNvSpPr>
                <a:spLocks noChangeArrowheads="1"/>
              </p:cNvSpPr>
              <p:nvPr/>
            </p:nvSpPr>
            <p:spPr bwMode="auto">
              <a:xfrm>
                <a:off x="5286" y="273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4" name="Rectangle 1302"/>
              <p:cNvSpPr>
                <a:spLocks noChangeArrowheads="1"/>
              </p:cNvSpPr>
              <p:nvPr/>
            </p:nvSpPr>
            <p:spPr bwMode="auto">
              <a:xfrm>
                <a:off x="5156" y="27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5" name="Rectangle 1303"/>
              <p:cNvSpPr>
                <a:spLocks noChangeArrowheads="1"/>
              </p:cNvSpPr>
              <p:nvPr/>
            </p:nvSpPr>
            <p:spPr bwMode="auto">
              <a:xfrm>
                <a:off x="5286" y="27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6" name="Rectangle 1304"/>
              <p:cNvSpPr>
                <a:spLocks noChangeArrowheads="1"/>
              </p:cNvSpPr>
              <p:nvPr/>
            </p:nvSpPr>
            <p:spPr bwMode="auto">
              <a:xfrm>
                <a:off x="5048" y="284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7" name="Rectangle 1305"/>
              <p:cNvSpPr>
                <a:spLocks noChangeArrowheads="1"/>
              </p:cNvSpPr>
              <p:nvPr/>
            </p:nvSpPr>
            <p:spPr bwMode="auto">
              <a:xfrm>
                <a:off x="5178" y="284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8" name="Rectangle 1306"/>
              <p:cNvSpPr>
                <a:spLocks noChangeArrowheads="1"/>
              </p:cNvSpPr>
              <p:nvPr/>
            </p:nvSpPr>
            <p:spPr bwMode="auto">
              <a:xfrm>
                <a:off x="5156" y="290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9" name="Rectangle 1307"/>
              <p:cNvSpPr>
                <a:spLocks noChangeArrowheads="1"/>
              </p:cNvSpPr>
              <p:nvPr/>
            </p:nvSpPr>
            <p:spPr bwMode="auto">
              <a:xfrm>
                <a:off x="5156" y="295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60" name="Rectangle 1308"/>
              <p:cNvSpPr>
                <a:spLocks noChangeArrowheads="1"/>
              </p:cNvSpPr>
              <p:nvPr/>
            </p:nvSpPr>
            <p:spPr bwMode="auto">
              <a:xfrm>
                <a:off x="5286" y="290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61" name="Freeform 1309"/>
              <p:cNvSpPr/>
              <p:nvPr/>
            </p:nvSpPr>
            <p:spPr bwMode="auto">
              <a:xfrm>
                <a:off x="5320" y="937"/>
                <a:ext cx="154" cy="348"/>
              </a:xfrm>
              <a:custGeom>
                <a:avLst/>
                <a:gdLst>
                  <a:gd name="T0" fmla="*/ 0 w 154"/>
                  <a:gd name="T1" fmla="*/ 0 h 348"/>
                  <a:gd name="T2" fmla="*/ 0 w 154"/>
                  <a:gd name="T3" fmla="*/ 30 h 348"/>
                  <a:gd name="T4" fmla="*/ 154 w 154"/>
                  <a:gd name="T5" fmla="*/ 348 h 348"/>
                  <a:gd name="T6" fmla="*/ 154 w 154"/>
                  <a:gd name="T7" fmla="*/ 334 h 348"/>
                  <a:gd name="T8" fmla="*/ 0 w 154"/>
                  <a:gd name="T9" fmla="*/ 0 h 348"/>
                </a:gdLst>
                <a:ahLst/>
                <a:cxnLst>
                  <a:cxn ang="0">
                    <a:pos x="T0" y="T1"/>
                  </a:cxn>
                  <a:cxn ang="0">
                    <a:pos x="T2" y="T3"/>
                  </a:cxn>
                  <a:cxn ang="0">
                    <a:pos x="T4" y="T5"/>
                  </a:cxn>
                  <a:cxn ang="0">
                    <a:pos x="T6" y="T7"/>
                  </a:cxn>
                  <a:cxn ang="0">
                    <a:pos x="T8" y="T9"/>
                  </a:cxn>
                </a:cxnLst>
                <a:rect l="0" t="0" r="r" b="b"/>
                <a:pathLst>
                  <a:path w="154" h="348">
                    <a:moveTo>
                      <a:pt x="0" y="0"/>
                    </a:moveTo>
                    <a:lnTo>
                      <a:pt x="0" y="30"/>
                    </a:lnTo>
                    <a:lnTo>
                      <a:pt x="154" y="348"/>
                    </a:lnTo>
                    <a:lnTo>
                      <a:pt x="154" y="33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2" name="Freeform 1310"/>
              <p:cNvSpPr/>
              <p:nvPr/>
            </p:nvSpPr>
            <p:spPr bwMode="auto">
              <a:xfrm>
                <a:off x="5320" y="993"/>
                <a:ext cx="54" cy="136"/>
              </a:xfrm>
              <a:custGeom>
                <a:avLst/>
                <a:gdLst>
                  <a:gd name="T0" fmla="*/ 0 w 54"/>
                  <a:gd name="T1" fmla="*/ 0 h 136"/>
                  <a:gd name="T2" fmla="*/ 54 w 54"/>
                  <a:gd name="T3" fmla="*/ 110 h 136"/>
                  <a:gd name="T4" fmla="*/ 54 w 54"/>
                  <a:gd name="T5" fmla="*/ 136 h 136"/>
                  <a:gd name="T6" fmla="*/ 0 w 54"/>
                  <a:gd name="T7" fmla="*/ 30 h 136"/>
                  <a:gd name="T8" fmla="*/ 0 w 54"/>
                  <a:gd name="T9" fmla="*/ 0 h 136"/>
                </a:gdLst>
                <a:ahLst/>
                <a:cxnLst>
                  <a:cxn ang="0">
                    <a:pos x="T0" y="T1"/>
                  </a:cxn>
                  <a:cxn ang="0">
                    <a:pos x="T2" y="T3"/>
                  </a:cxn>
                  <a:cxn ang="0">
                    <a:pos x="T4" y="T5"/>
                  </a:cxn>
                  <a:cxn ang="0">
                    <a:pos x="T6" y="T7"/>
                  </a:cxn>
                  <a:cxn ang="0">
                    <a:pos x="T8" y="T9"/>
                  </a:cxn>
                </a:cxnLst>
                <a:rect l="0" t="0" r="r" b="b"/>
                <a:pathLst>
                  <a:path w="54" h="136">
                    <a:moveTo>
                      <a:pt x="0" y="0"/>
                    </a:moveTo>
                    <a:lnTo>
                      <a:pt x="54" y="110"/>
                    </a:lnTo>
                    <a:lnTo>
                      <a:pt x="54" y="136"/>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3" name="Freeform 1311"/>
              <p:cNvSpPr/>
              <p:nvPr/>
            </p:nvSpPr>
            <p:spPr bwMode="auto">
              <a:xfrm>
                <a:off x="5390" y="1135"/>
                <a:ext cx="48" cy="118"/>
              </a:xfrm>
              <a:custGeom>
                <a:avLst/>
                <a:gdLst>
                  <a:gd name="T0" fmla="*/ 0 w 48"/>
                  <a:gd name="T1" fmla="*/ 0 h 118"/>
                  <a:gd name="T2" fmla="*/ 48 w 48"/>
                  <a:gd name="T3" fmla="*/ 98 h 118"/>
                  <a:gd name="T4" fmla="*/ 48 w 48"/>
                  <a:gd name="T5" fmla="*/ 118 h 118"/>
                  <a:gd name="T6" fmla="*/ 0 w 48"/>
                  <a:gd name="T7" fmla="*/ 24 h 118"/>
                  <a:gd name="T8" fmla="*/ 0 w 48"/>
                  <a:gd name="T9" fmla="*/ 0 h 118"/>
                </a:gdLst>
                <a:ahLst/>
                <a:cxnLst>
                  <a:cxn ang="0">
                    <a:pos x="T0" y="T1"/>
                  </a:cxn>
                  <a:cxn ang="0">
                    <a:pos x="T2" y="T3"/>
                  </a:cxn>
                  <a:cxn ang="0">
                    <a:pos x="T4" y="T5"/>
                  </a:cxn>
                  <a:cxn ang="0">
                    <a:pos x="T6" y="T7"/>
                  </a:cxn>
                  <a:cxn ang="0">
                    <a:pos x="T8" y="T9"/>
                  </a:cxn>
                </a:cxnLst>
                <a:rect l="0" t="0" r="r" b="b"/>
                <a:pathLst>
                  <a:path w="48" h="118">
                    <a:moveTo>
                      <a:pt x="0" y="0"/>
                    </a:moveTo>
                    <a:lnTo>
                      <a:pt x="48" y="98"/>
                    </a:lnTo>
                    <a:lnTo>
                      <a:pt x="48" y="11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4" name="Freeform 1312"/>
              <p:cNvSpPr/>
              <p:nvPr/>
            </p:nvSpPr>
            <p:spPr bwMode="auto">
              <a:xfrm>
                <a:off x="5454" y="1265"/>
                <a:ext cx="20" cy="57"/>
              </a:xfrm>
              <a:custGeom>
                <a:avLst/>
                <a:gdLst>
                  <a:gd name="T0" fmla="*/ 20 w 20"/>
                  <a:gd name="T1" fmla="*/ 41 h 57"/>
                  <a:gd name="T2" fmla="*/ 20 w 20"/>
                  <a:gd name="T3" fmla="*/ 57 h 57"/>
                  <a:gd name="T4" fmla="*/ 0 w 20"/>
                  <a:gd name="T5" fmla="*/ 18 h 57"/>
                  <a:gd name="T6" fmla="*/ 0 w 20"/>
                  <a:gd name="T7" fmla="*/ 0 h 57"/>
                  <a:gd name="T8" fmla="*/ 20 w 20"/>
                  <a:gd name="T9" fmla="*/ 41 h 57"/>
                </a:gdLst>
                <a:ahLst/>
                <a:cxnLst>
                  <a:cxn ang="0">
                    <a:pos x="T0" y="T1"/>
                  </a:cxn>
                  <a:cxn ang="0">
                    <a:pos x="T2" y="T3"/>
                  </a:cxn>
                  <a:cxn ang="0">
                    <a:pos x="T4" y="T5"/>
                  </a:cxn>
                  <a:cxn ang="0">
                    <a:pos x="T6" y="T7"/>
                  </a:cxn>
                  <a:cxn ang="0">
                    <a:pos x="T8" y="T9"/>
                  </a:cxn>
                </a:cxnLst>
                <a:rect l="0" t="0" r="r" b="b"/>
                <a:pathLst>
                  <a:path w="20" h="57">
                    <a:moveTo>
                      <a:pt x="20" y="41"/>
                    </a:moveTo>
                    <a:lnTo>
                      <a:pt x="20" y="57"/>
                    </a:lnTo>
                    <a:lnTo>
                      <a:pt x="0" y="18"/>
                    </a:lnTo>
                    <a:lnTo>
                      <a:pt x="0" y="0"/>
                    </a:lnTo>
                    <a:lnTo>
                      <a:pt x="20" y="41"/>
                    </a:lnTo>
                    <a:close/>
                  </a:path>
                </a:pathLst>
              </a:custGeom>
              <a:grpFill/>
              <a:ln>
                <a:noFill/>
              </a:ln>
            </p:spPr>
            <p:txBody>
              <a:bodyPr vert="horz" wrap="square" lIns="91440" tIns="45720" rIns="91440" bIns="45720" numCol="1" anchor="t" anchorCtr="0" compatLnSpc="1"/>
              <a:lstStyle/>
              <a:p>
                <a:endParaRPr lang="zh-CN" altLang="en-US"/>
              </a:p>
            </p:txBody>
          </p:sp>
          <p:sp>
            <p:nvSpPr>
              <p:cNvPr id="665" name="Freeform 1313"/>
              <p:cNvSpPr/>
              <p:nvPr/>
            </p:nvSpPr>
            <p:spPr bwMode="auto">
              <a:xfrm>
                <a:off x="5320" y="1049"/>
                <a:ext cx="154" cy="307"/>
              </a:xfrm>
              <a:custGeom>
                <a:avLst/>
                <a:gdLst>
                  <a:gd name="T0" fmla="*/ 0 w 154"/>
                  <a:gd name="T1" fmla="*/ 0 h 307"/>
                  <a:gd name="T2" fmla="*/ 0 w 154"/>
                  <a:gd name="T3" fmla="*/ 32 h 307"/>
                  <a:gd name="T4" fmla="*/ 154 w 154"/>
                  <a:gd name="T5" fmla="*/ 307 h 307"/>
                  <a:gd name="T6" fmla="*/ 154 w 154"/>
                  <a:gd name="T7" fmla="*/ 291 h 307"/>
                  <a:gd name="T8" fmla="*/ 0 w 154"/>
                  <a:gd name="T9" fmla="*/ 0 h 307"/>
                </a:gdLst>
                <a:ahLst/>
                <a:cxnLst>
                  <a:cxn ang="0">
                    <a:pos x="T0" y="T1"/>
                  </a:cxn>
                  <a:cxn ang="0">
                    <a:pos x="T2" y="T3"/>
                  </a:cxn>
                  <a:cxn ang="0">
                    <a:pos x="T4" y="T5"/>
                  </a:cxn>
                  <a:cxn ang="0">
                    <a:pos x="T6" y="T7"/>
                  </a:cxn>
                  <a:cxn ang="0">
                    <a:pos x="T8" y="T9"/>
                  </a:cxn>
                </a:cxnLst>
                <a:rect l="0" t="0" r="r" b="b"/>
                <a:pathLst>
                  <a:path w="154" h="307">
                    <a:moveTo>
                      <a:pt x="0" y="0"/>
                    </a:moveTo>
                    <a:lnTo>
                      <a:pt x="0" y="32"/>
                    </a:lnTo>
                    <a:lnTo>
                      <a:pt x="154" y="307"/>
                    </a:lnTo>
                    <a:lnTo>
                      <a:pt x="154" y="291"/>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6" name="Freeform 1314"/>
              <p:cNvSpPr/>
              <p:nvPr/>
            </p:nvSpPr>
            <p:spPr bwMode="auto">
              <a:xfrm>
                <a:off x="5320" y="1105"/>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7" name="Freeform 1315"/>
              <p:cNvSpPr/>
              <p:nvPr/>
            </p:nvSpPr>
            <p:spPr bwMode="auto">
              <a:xfrm>
                <a:off x="5352" y="1161"/>
                <a:ext cx="34" cy="86"/>
              </a:xfrm>
              <a:custGeom>
                <a:avLst/>
                <a:gdLst>
                  <a:gd name="T0" fmla="*/ 34 w 34"/>
                  <a:gd name="T1" fmla="*/ 62 h 86"/>
                  <a:gd name="T2" fmla="*/ 34 w 34"/>
                  <a:gd name="T3" fmla="*/ 86 h 86"/>
                  <a:gd name="T4" fmla="*/ 0 w 34"/>
                  <a:gd name="T5" fmla="*/ 28 h 86"/>
                  <a:gd name="T6" fmla="*/ 0 w 34"/>
                  <a:gd name="T7" fmla="*/ 0 h 86"/>
                  <a:gd name="T8" fmla="*/ 34 w 34"/>
                  <a:gd name="T9" fmla="*/ 62 h 86"/>
                </a:gdLst>
                <a:ahLst/>
                <a:cxnLst>
                  <a:cxn ang="0">
                    <a:pos x="T0" y="T1"/>
                  </a:cxn>
                  <a:cxn ang="0">
                    <a:pos x="T2" y="T3"/>
                  </a:cxn>
                  <a:cxn ang="0">
                    <a:pos x="T4" y="T5"/>
                  </a:cxn>
                  <a:cxn ang="0">
                    <a:pos x="T6" y="T7"/>
                  </a:cxn>
                  <a:cxn ang="0">
                    <a:pos x="T8" y="T9"/>
                  </a:cxn>
                </a:cxnLst>
                <a:rect l="0" t="0" r="r" b="b"/>
                <a:pathLst>
                  <a:path w="34" h="86">
                    <a:moveTo>
                      <a:pt x="34" y="62"/>
                    </a:moveTo>
                    <a:lnTo>
                      <a:pt x="34" y="86"/>
                    </a:lnTo>
                    <a:lnTo>
                      <a:pt x="0" y="28"/>
                    </a:lnTo>
                    <a:lnTo>
                      <a:pt x="0" y="0"/>
                    </a:lnTo>
                    <a:lnTo>
                      <a:pt x="34" y="62"/>
                    </a:lnTo>
                    <a:close/>
                  </a:path>
                </a:pathLst>
              </a:custGeom>
              <a:grpFill/>
              <a:ln>
                <a:noFill/>
              </a:ln>
            </p:spPr>
            <p:txBody>
              <a:bodyPr vert="horz" wrap="square" lIns="91440" tIns="45720" rIns="91440" bIns="45720" numCol="1" anchor="t" anchorCtr="0" compatLnSpc="1"/>
              <a:lstStyle/>
              <a:p>
                <a:endParaRPr lang="zh-CN" altLang="en-US"/>
              </a:p>
            </p:txBody>
          </p:sp>
          <p:sp>
            <p:nvSpPr>
              <p:cNvPr id="668" name="Freeform 1316"/>
              <p:cNvSpPr/>
              <p:nvPr/>
            </p:nvSpPr>
            <p:spPr bwMode="auto">
              <a:xfrm>
                <a:off x="5402" y="1249"/>
                <a:ext cx="24" cy="65"/>
              </a:xfrm>
              <a:custGeom>
                <a:avLst/>
                <a:gdLst>
                  <a:gd name="T0" fmla="*/ 24 w 24"/>
                  <a:gd name="T1" fmla="*/ 42 h 65"/>
                  <a:gd name="T2" fmla="*/ 24 w 24"/>
                  <a:gd name="T3" fmla="*/ 65 h 65"/>
                  <a:gd name="T4" fmla="*/ 0 w 24"/>
                  <a:gd name="T5" fmla="*/ 24 h 65"/>
                  <a:gd name="T6" fmla="*/ 0 w 24"/>
                  <a:gd name="T7" fmla="*/ 0 h 65"/>
                  <a:gd name="T8" fmla="*/ 24 w 24"/>
                  <a:gd name="T9" fmla="*/ 42 h 65"/>
                </a:gdLst>
                <a:ahLst/>
                <a:cxnLst>
                  <a:cxn ang="0">
                    <a:pos x="T0" y="T1"/>
                  </a:cxn>
                  <a:cxn ang="0">
                    <a:pos x="T2" y="T3"/>
                  </a:cxn>
                  <a:cxn ang="0">
                    <a:pos x="T4" y="T5"/>
                  </a:cxn>
                  <a:cxn ang="0">
                    <a:pos x="T6" y="T7"/>
                  </a:cxn>
                  <a:cxn ang="0">
                    <a:pos x="T8" y="T9"/>
                  </a:cxn>
                </a:cxnLst>
                <a:rect l="0" t="0" r="r" b="b"/>
                <a:pathLst>
                  <a:path w="24" h="65">
                    <a:moveTo>
                      <a:pt x="24" y="42"/>
                    </a:moveTo>
                    <a:lnTo>
                      <a:pt x="24" y="65"/>
                    </a:lnTo>
                    <a:lnTo>
                      <a:pt x="0" y="24"/>
                    </a:lnTo>
                    <a:lnTo>
                      <a:pt x="0" y="0"/>
                    </a:lnTo>
                    <a:lnTo>
                      <a:pt x="24" y="42"/>
                    </a:lnTo>
                    <a:close/>
                  </a:path>
                </a:pathLst>
              </a:custGeom>
              <a:grpFill/>
              <a:ln>
                <a:noFill/>
              </a:ln>
            </p:spPr>
            <p:txBody>
              <a:bodyPr vert="horz" wrap="square" lIns="91440" tIns="45720" rIns="91440" bIns="45720" numCol="1" anchor="t" anchorCtr="0" compatLnSpc="1"/>
              <a:lstStyle/>
              <a:p>
                <a:endParaRPr lang="zh-CN" altLang="en-US"/>
              </a:p>
            </p:txBody>
          </p:sp>
          <p:sp>
            <p:nvSpPr>
              <p:cNvPr id="669" name="Freeform 1317"/>
              <p:cNvSpPr/>
              <p:nvPr/>
            </p:nvSpPr>
            <p:spPr bwMode="auto">
              <a:xfrm>
                <a:off x="5440" y="1320"/>
                <a:ext cx="10" cy="34"/>
              </a:xfrm>
              <a:custGeom>
                <a:avLst/>
                <a:gdLst>
                  <a:gd name="T0" fmla="*/ 0 w 10"/>
                  <a:gd name="T1" fmla="*/ 0 h 34"/>
                  <a:gd name="T2" fmla="*/ 10 w 10"/>
                  <a:gd name="T3" fmla="*/ 16 h 34"/>
                  <a:gd name="T4" fmla="*/ 10 w 10"/>
                  <a:gd name="T5" fmla="*/ 34 h 34"/>
                  <a:gd name="T6" fmla="*/ 0 w 10"/>
                  <a:gd name="T7" fmla="*/ 18 h 34"/>
                  <a:gd name="T8" fmla="*/ 0 w 10"/>
                  <a:gd name="T9" fmla="*/ 0 h 34"/>
                </a:gdLst>
                <a:ahLst/>
                <a:cxnLst>
                  <a:cxn ang="0">
                    <a:pos x="T0" y="T1"/>
                  </a:cxn>
                  <a:cxn ang="0">
                    <a:pos x="T2" y="T3"/>
                  </a:cxn>
                  <a:cxn ang="0">
                    <a:pos x="T4" y="T5"/>
                  </a:cxn>
                  <a:cxn ang="0">
                    <a:pos x="T6" y="T7"/>
                  </a:cxn>
                  <a:cxn ang="0">
                    <a:pos x="T8" y="T9"/>
                  </a:cxn>
                </a:cxnLst>
                <a:rect l="0" t="0" r="r" b="b"/>
                <a:pathLst>
                  <a:path w="10" h="34">
                    <a:moveTo>
                      <a:pt x="0" y="0"/>
                    </a:moveTo>
                    <a:lnTo>
                      <a:pt x="10" y="16"/>
                    </a:lnTo>
                    <a:lnTo>
                      <a:pt x="10" y="34"/>
                    </a:lnTo>
                    <a:lnTo>
                      <a:pt x="0" y="1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0" name="Freeform 1318"/>
              <p:cNvSpPr/>
              <p:nvPr/>
            </p:nvSpPr>
            <p:spPr bwMode="auto">
              <a:xfrm>
                <a:off x="5466" y="1364"/>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671" name="Freeform 1319"/>
              <p:cNvSpPr/>
              <p:nvPr/>
            </p:nvSpPr>
            <p:spPr bwMode="auto">
              <a:xfrm>
                <a:off x="5320" y="1161"/>
                <a:ext cx="34" cy="86"/>
              </a:xfrm>
              <a:custGeom>
                <a:avLst/>
                <a:gdLst>
                  <a:gd name="T0" fmla="*/ 0 w 34"/>
                  <a:gd name="T1" fmla="*/ 0 h 86"/>
                  <a:gd name="T2" fmla="*/ 34 w 34"/>
                  <a:gd name="T3" fmla="*/ 58 h 86"/>
                  <a:gd name="T4" fmla="*/ 34 w 34"/>
                  <a:gd name="T5" fmla="*/ 86 h 86"/>
                  <a:gd name="T6" fmla="*/ 0 w 34"/>
                  <a:gd name="T7" fmla="*/ 32 h 86"/>
                  <a:gd name="T8" fmla="*/ 0 w 34"/>
                  <a:gd name="T9" fmla="*/ 0 h 86"/>
                </a:gdLst>
                <a:ahLst/>
                <a:cxnLst>
                  <a:cxn ang="0">
                    <a:pos x="T0" y="T1"/>
                  </a:cxn>
                  <a:cxn ang="0">
                    <a:pos x="T2" y="T3"/>
                  </a:cxn>
                  <a:cxn ang="0">
                    <a:pos x="T4" y="T5"/>
                  </a:cxn>
                  <a:cxn ang="0">
                    <a:pos x="T6" y="T7"/>
                  </a:cxn>
                  <a:cxn ang="0">
                    <a:pos x="T8" y="T9"/>
                  </a:cxn>
                </a:cxnLst>
                <a:rect l="0" t="0" r="r" b="b"/>
                <a:pathLst>
                  <a:path w="34" h="86">
                    <a:moveTo>
                      <a:pt x="0" y="0"/>
                    </a:moveTo>
                    <a:lnTo>
                      <a:pt x="34" y="58"/>
                    </a:lnTo>
                    <a:lnTo>
                      <a:pt x="34" y="8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2" name="Freeform 1320"/>
              <p:cNvSpPr/>
              <p:nvPr/>
            </p:nvSpPr>
            <p:spPr bwMode="auto">
              <a:xfrm>
                <a:off x="5370" y="1245"/>
                <a:ext cx="104" cy="187"/>
              </a:xfrm>
              <a:custGeom>
                <a:avLst/>
                <a:gdLst>
                  <a:gd name="T0" fmla="*/ 104 w 104"/>
                  <a:gd name="T1" fmla="*/ 171 h 187"/>
                  <a:gd name="T2" fmla="*/ 104 w 104"/>
                  <a:gd name="T3" fmla="*/ 187 h 187"/>
                  <a:gd name="T4" fmla="*/ 0 w 104"/>
                  <a:gd name="T5" fmla="*/ 26 h 187"/>
                  <a:gd name="T6" fmla="*/ 0 w 104"/>
                  <a:gd name="T7" fmla="*/ 0 h 187"/>
                  <a:gd name="T8" fmla="*/ 104 w 104"/>
                  <a:gd name="T9" fmla="*/ 171 h 187"/>
                </a:gdLst>
                <a:ahLst/>
                <a:cxnLst>
                  <a:cxn ang="0">
                    <a:pos x="T0" y="T1"/>
                  </a:cxn>
                  <a:cxn ang="0">
                    <a:pos x="T2" y="T3"/>
                  </a:cxn>
                  <a:cxn ang="0">
                    <a:pos x="T4" y="T5"/>
                  </a:cxn>
                  <a:cxn ang="0">
                    <a:pos x="T6" y="T7"/>
                  </a:cxn>
                  <a:cxn ang="0">
                    <a:pos x="T8" y="T9"/>
                  </a:cxn>
                </a:cxnLst>
                <a:rect l="0" t="0" r="r" b="b"/>
                <a:pathLst>
                  <a:path w="104" h="187">
                    <a:moveTo>
                      <a:pt x="104" y="171"/>
                    </a:moveTo>
                    <a:lnTo>
                      <a:pt x="104" y="187"/>
                    </a:lnTo>
                    <a:lnTo>
                      <a:pt x="0" y="26"/>
                    </a:lnTo>
                    <a:lnTo>
                      <a:pt x="0" y="0"/>
                    </a:lnTo>
                    <a:lnTo>
                      <a:pt x="104" y="171"/>
                    </a:lnTo>
                    <a:close/>
                  </a:path>
                </a:pathLst>
              </a:custGeom>
              <a:grpFill/>
              <a:ln>
                <a:noFill/>
              </a:ln>
            </p:spPr>
            <p:txBody>
              <a:bodyPr vert="horz" wrap="square" lIns="91440" tIns="45720" rIns="91440" bIns="45720" numCol="1" anchor="t" anchorCtr="0" compatLnSpc="1"/>
              <a:lstStyle/>
              <a:p>
                <a:endParaRPr lang="zh-CN" altLang="en-US"/>
              </a:p>
            </p:txBody>
          </p:sp>
          <p:sp>
            <p:nvSpPr>
              <p:cNvPr id="673" name="Freeform 1321"/>
              <p:cNvSpPr/>
              <p:nvPr/>
            </p:nvSpPr>
            <p:spPr bwMode="auto">
              <a:xfrm>
                <a:off x="5320" y="1221"/>
                <a:ext cx="58" cy="115"/>
              </a:xfrm>
              <a:custGeom>
                <a:avLst/>
                <a:gdLst>
                  <a:gd name="T0" fmla="*/ 0 w 58"/>
                  <a:gd name="T1" fmla="*/ 0 h 115"/>
                  <a:gd name="T2" fmla="*/ 58 w 58"/>
                  <a:gd name="T3" fmla="*/ 89 h 115"/>
                  <a:gd name="T4" fmla="*/ 58 w 58"/>
                  <a:gd name="T5" fmla="*/ 115 h 115"/>
                  <a:gd name="T6" fmla="*/ 0 w 58"/>
                  <a:gd name="T7" fmla="*/ 30 h 115"/>
                  <a:gd name="T8" fmla="*/ 0 w 58"/>
                  <a:gd name="T9" fmla="*/ 0 h 115"/>
                </a:gdLst>
                <a:ahLst/>
                <a:cxnLst>
                  <a:cxn ang="0">
                    <a:pos x="T0" y="T1"/>
                  </a:cxn>
                  <a:cxn ang="0">
                    <a:pos x="T2" y="T3"/>
                  </a:cxn>
                  <a:cxn ang="0">
                    <a:pos x="T4" y="T5"/>
                  </a:cxn>
                  <a:cxn ang="0">
                    <a:pos x="T6" y="T7"/>
                  </a:cxn>
                  <a:cxn ang="0">
                    <a:pos x="T8" y="T9"/>
                  </a:cxn>
                </a:cxnLst>
                <a:rect l="0" t="0" r="r" b="b"/>
                <a:pathLst>
                  <a:path w="58" h="115">
                    <a:moveTo>
                      <a:pt x="0" y="0"/>
                    </a:moveTo>
                    <a:lnTo>
                      <a:pt x="58" y="89"/>
                    </a:lnTo>
                    <a:lnTo>
                      <a:pt x="58" y="115"/>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4" name="Freeform 1322"/>
              <p:cNvSpPr/>
              <p:nvPr/>
            </p:nvSpPr>
            <p:spPr bwMode="auto">
              <a:xfrm>
                <a:off x="5394" y="1332"/>
                <a:ext cx="28" cy="64"/>
              </a:xfrm>
              <a:custGeom>
                <a:avLst/>
                <a:gdLst>
                  <a:gd name="T0" fmla="*/ 28 w 28"/>
                  <a:gd name="T1" fmla="*/ 42 h 64"/>
                  <a:gd name="T2" fmla="*/ 28 w 28"/>
                  <a:gd name="T3" fmla="*/ 64 h 64"/>
                  <a:gd name="T4" fmla="*/ 0 w 28"/>
                  <a:gd name="T5" fmla="*/ 24 h 64"/>
                  <a:gd name="T6" fmla="*/ 0 w 28"/>
                  <a:gd name="T7" fmla="*/ 0 h 64"/>
                  <a:gd name="T8" fmla="*/ 28 w 28"/>
                  <a:gd name="T9" fmla="*/ 42 h 64"/>
                </a:gdLst>
                <a:ahLst/>
                <a:cxnLst>
                  <a:cxn ang="0">
                    <a:pos x="T0" y="T1"/>
                  </a:cxn>
                  <a:cxn ang="0">
                    <a:pos x="T2" y="T3"/>
                  </a:cxn>
                  <a:cxn ang="0">
                    <a:pos x="T4" y="T5"/>
                  </a:cxn>
                  <a:cxn ang="0">
                    <a:pos x="T6" y="T7"/>
                  </a:cxn>
                  <a:cxn ang="0">
                    <a:pos x="T8" y="T9"/>
                  </a:cxn>
                </a:cxnLst>
                <a:rect l="0" t="0" r="r" b="b"/>
                <a:pathLst>
                  <a:path w="28" h="64">
                    <a:moveTo>
                      <a:pt x="28" y="42"/>
                    </a:moveTo>
                    <a:lnTo>
                      <a:pt x="28" y="64"/>
                    </a:lnTo>
                    <a:lnTo>
                      <a:pt x="0" y="24"/>
                    </a:lnTo>
                    <a:lnTo>
                      <a:pt x="0" y="0"/>
                    </a:lnTo>
                    <a:lnTo>
                      <a:pt x="28" y="42"/>
                    </a:lnTo>
                    <a:close/>
                  </a:path>
                </a:pathLst>
              </a:custGeom>
              <a:grpFill/>
              <a:ln>
                <a:noFill/>
              </a:ln>
            </p:spPr>
            <p:txBody>
              <a:bodyPr vert="horz" wrap="square" lIns="91440" tIns="45720" rIns="91440" bIns="45720" numCol="1" anchor="t" anchorCtr="0" compatLnSpc="1"/>
              <a:lstStyle/>
              <a:p>
                <a:endParaRPr lang="zh-CN" altLang="en-US"/>
              </a:p>
            </p:txBody>
          </p:sp>
          <p:sp>
            <p:nvSpPr>
              <p:cNvPr id="675" name="Freeform 1323"/>
              <p:cNvSpPr/>
              <p:nvPr/>
            </p:nvSpPr>
            <p:spPr bwMode="auto">
              <a:xfrm>
                <a:off x="5436" y="1398"/>
                <a:ext cx="38" cy="70"/>
              </a:xfrm>
              <a:custGeom>
                <a:avLst/>
                <a:gdLst>
                  <a:gd name="T0" fmla="*/ 38 w 38"/>
                  <a:gd name="T1" fmla="*/ 54 h 70"/>
                  <a:gd name="T2" fmla="*/ 38 w 38"/>
                  <a:gd name="T3" fmla="*/ 70 h 70"/>
                  <a:gd name="T4" fmla="*/ 0 w 38"/>
                  <a:gd name="T5" fmla="*/ 18 h 70"/>
                  <a:gd name="T6" fmla="*/ 0 w 38"/>
                  <a:gd name="T7" fmla="*/ 0 h 70"/>
                  <a:gd name="T8" fmla="*/ 38 w 38"/>
                  <a:gd name="T9" fmla="*/ 54 h 70"/>
                </a:gdLst>
                <a:ahLst/>
                <a:cxnLst>
                  <a:cxn ang="0">
                    <a:pos x="T0" y="T1"/>
                  </a:cxn>
                  <a:cxn ang="0">
                    <a:pos x="T2" y="T3"/>
                  </a:cxn>
                  <a:cxn ang="0">
                    <a:pos x="T4" y="T5"/>
                  </a:cxn>
                  <a:cxn ang="0">
                    <a:pos x="T6" y="T7"/>
                  </a:cxn>
                  <a:cxn ang="0">
                    <a:pos x="T8" y="T9"/>
                  </a:cxn>
                </a:cxnLst>
                <a:rect l="0" t="0" r="r" b="b"/>
                <a:pathLst>
                  <a:path w="38" h="70">
                    <a:moveTo>
                      <a:pt x="38" y="54"/>
                    </a:moveTo>
                    <a:lnTo>
                      <a:pt x="38" y="70"/>
                    </a:lnTo>
                    <a:lnTo>
                      <a:pt x="0" y="18"/>
                    </a:lnTo>
                    <a:lnTo>
                      <a:pt x="0" y="0"/>
                    </a:lnTo>
                    <a:lnTo>
                      <a:pt x="38" y="54"/>
                    </a:lnTo>
                    <a:close/>
                  </a:path>
                </a:pathLst>
              </a:custGeom>
              <a:grpFill/>
              <a:ln>
                <a:noFill/>
              </a:ln>
            </p:spPr>
            <p:txBody>
              <a:bodyPr vert="horz" wrap="square" lIns="91440" tIns="45720" rIns="91440" bIns="45720" numCol="1" anchor="t" anchorCtr="0" compatLnSpc="1"/>
              <a:lstStyle/>
              <a:p>
                <a:endParaRPr lang="zh-CN" altLang="en-US"/>
              </a:p>
            </p:txBody>
          </p:sp>
          <p:sp>
            <p:nvSpPr>
              <p:cNvPr id="676" name="Freeform 1324"/>
              <p:cNvSpPr/>
              <p:nvPr/>
            </p:nvSpPr>
            <p:spPr bwMode="auto">
              <a:xfrm>
                <a:off x="5320" y="1273"/>
                <a:ext cx="16" cy="55"/>
              </a:xfrm>
              <a:custGeom>
                <a:avLst/>
                <a:gdLst>
                  <a:gd name="T0" fmla="*/ 0 w 16"/>
                  <a:gd name="T1" fmla="*/ 0 h 55"/>
                  <a:gd name="T2" fmla="*/ 16 w 16"/>
                  <a:gd name="T3" fmla="*/ 25 h 55"/>
                  <a:gd name="T4" fmla="*/ 16 w 16"/>
                  <a:gd name="T5" fmla="*/ 55 h 55"/>
                  <a:gd name="T6" fmla="*/ 0 w 16"/>
                  <a:gd name="T7" fmla="*/ 33 h 55"/>
                  <a:gd name="T8" fmla="*/ 0 w 16"/>
                  <a:gd name="T9" fmla="*/ 0 h 55"/>
                </a:gdLst>
                <a:ahLst/>
                <a:cxnLst>
                  <a:cxn ang="0">
                    <a:pos x="T0" y="T1"/>
                  </a:cxn>
                  <a:cxn ang="0">
                    <a:pos x="T2" y="T3"/>
                  </a:cxn>
                  <a:cxn ang="0">
                    <a:pos x="T4" y="T5"/>
                  </a:cxn>
                  <a:cxn ang="0">
                    <a:pos x="T6" y="T7"/>
                  </a:cxn>
                  <a:cxn ang="0">
                    <a:pos x="T8" y="T9"/>
                  </a:cxn>
                </a:cxnLst>
                <a:rect l="0" t="0" r="r" b="b"/>
                <a:pathLst>
                  <a:path w="16" h="55">
                    <a:moveTo>
                      <a:pt x="0" y="0"/>
                    </a:moveTo>
                    <a:lnTo>
                      <a:pt x="16" y="25"/>
                    </a:lnTo>
                    <a:lnTo>
                      <a:pt x="16" y="55"/>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7" name="Freeform 1325"/>
              <p:cNvSpPr/>
              <p:nvPr/>
            </p:nvSpPr>
            <p:spPr bwMode="auto">
              <a:xfrm>
                <a:off x="5352" y="1320"/>
                <a:ext cx="56" cy="100"/>
              </a:xfrm>
              <a:custGeom>
                <a:avLst/>
                <a:gdLst>
                  <a:gd name="T0" fmla="*/ 56 w 56"/>
                  <a:gd name="T1" fmla="*/ 78 h 100"/>
                  <a:gd name="T2" fmla="*/ 56 w 56"/>
                  <a:gd name="T3" fmla="*/ 100 h 100"/>
                  <a:gd name="T4" fmla="*/ 0 w 56"/>
                  <a:gd name="T5" fmla="*/ 28 h 100"/>
                  <a:gd name="T6" fmla="*/ 0 w 56"/>
                  <a:gd name="T7" fmla="*/ 0 h 100"/>
                  <a:gd name="T8" fmla="*/ 56 w 56"/>
                  <a:gd name="T9" fmla="*/ 78 h 100"/>
                </a:gdLst>
                <a:ahLst/>
                <a:cxnLst>
                  <a:cxn ang="0">
                    <a:pos x="T0" y="T1"/>
                  </a:cxn>
                  <a:cxn ang="0">
                    <a:pos x="T2" y="T3"/>
                  </a:cxn>
                  <a:cxn ang="0">
                    <a:pos x="T4" y="T5"/>
                  </a:cxn>
                  <a:cxn ang="0">
                    <a:pos x="T6" y="T7"/>
                  </a:cxn>
                  <a:cxn ang="0">
                    <a:pos x="T8" y="T9"/>
                  </a:cxn>
                </a:cxnLst>
                <a:rect l="0" t="0" r="r" b="b"/>
                <a:pathLst>
                  <a:path w="56" h="100">
                    <a:moveTo>
                      <a:pt x="56" y="78"/>
                    </a:moveTo>
                    <a:lnTo>
                      <a:pt x="56" y="100"/>
                    </a:lnTo>
                    <a:lnTo>
                      <a:pt x="0" y="28"/>
                    </a:lnTo>
                    <a:lnTo>
                      <a:pt x="0" y="0"/>
                    </a:lnTo>
                    <a:lnTo>
                      <a:pt x="56" y="78"/>
                    </a:lnTo>
                    <a:close/>
                  </a:path>
                </a:pathLst>
              </a:custGeom>
              <a:grpFill/>
              <a:ln>
                <a:noFill/>
              </a:ln>
            </p:spPr>
            <p:txBody>
              <a:bodyPr vert="horz" wrap="square" lIns="91440" tIns="45720" rIns="91440" bIns="45720" numCol="1" anchor="t" anchorCtr="0" compatLnSpc="1"/>
              <a:lstStyle/>
              <a:p>
                <a:endParaRPr lang="zh-CN" altLang="en-US"/>
              </a:p>
            </p:txBody>
          </p:sp>
          <p:sp>
            <p:nvSpPr>
              <p:cNvPr id="678" name="Freeform 1326"/>
              <p:cNvSpPr/>
              <p:nvPr/>
            </p:nvSpPr>
            <p:spPr bwMode="auto">
              <a:xfrm>
                <a:off x="5424" y="1420"/>
                <a:ext cx="10" cy="32"/>
              </a:xfrm>
              <a:custGeom>
                <a:avLst/>
                <a:gdLst>
                  <a:gd name="T0" fmla="*/ 10 w 10"/>
                  <a:gd name="T1" fmla="*/ 12 h 32"/>
                  <a:gd name="T2" fmla="*/ 10 w 10"/>
                  <a:gd name="T3" fmla="*/ 32 h 32"/>
                  <a:gd name="T4" fmla="*/ 0 w 10"/>
                  <a:gd name="T5" fmla="*/ 20 h 32"/>
                  <a:gd name="T6" fmla="*/ 0 w 10"/>
                  <a:gd name="T7" fmla="*/ 0 h 32"/>
                  <a:gd name="T8" fmla="*/ 10 w 10"/>
                  <a:gd name="T9" fmla="*/ 12 h 32"/>
                </a:gdLst>
                <a:ahLst/>
                <a:cxnLst>
                  <a:cxn ang="0">
                    <a:pos x="T0" y="T1"/>
                  </a:cxn>
                  <a:cxn ang="0">
                    <a:pos x="T2" y="T3"/>
                  </a:cxn>
                  <a:cxn ang="0">
                    <a:pos x="T4" y="T5"/>
                  </a:cxn>
                  <a:cxn ang="0">
                    <a:pos x="T6" y="T7"/>
                  </a:cxn>
                  <a:cxn ang="0">
                    <a:pos x="T8" y="T9"/>
                  </a:cxn>
                </a:cxnLst>
                <a:rect l="0" t="0" r="r" b="b"/>
                <a:pathLst>
                  <a:path w="10" h="32">
                    <a:moveTo>
                      <a:pt x="10" y="12"/>
                    </a:moveTo>
                    <a:lnTo>
                      <a:pt x="10" y="32"/>
                    </a:lnTo>
                    <a:lnTo>
                      <a:pt x="0" y="20"/>
                    </a:lnTo>
                    <a:lnTo>
                      <a:pt x="0" y="0"/>
                    </a:lnTo>
                    <a:lnTo>
                      <a:pt x="10" y="12"/>
                    </a:lnTo>
                    <a:close/>
                  </a:path>
                </a:pathLst>
              </a:custGeom>
              <a:grpFill/>
              <a:ln>
                <a:noFill/>
              </a:ln>
            </p:spPr>
            <p:txBody>
              <a:bodyPr vert="horz" wrap="square" lIns="91440" tIns="45720" rIns="91440" bIns="45720" numCol="1" anchor="t" anchorCtr="0" compatLnSpc="1"/>
              <a:lstStyle/>
              <a:p>
                <a:endParaRPr lang="zh-CN" altLang="en-US"/>
              </a:p>
            </p:txBody>
          </p:sp>
          <p:sp>
            <p:nvSpPr>
              <p:cNvPr id="679" name="Freeform 1327"/>
              <p:cNvSpPr/>
              <p:nvPr/>
            </p:nvSpPr>
            <p:spPr bwMode="auto">
              <a:xfrm>
                <a:off x="5448" y="1454"/>
                <a:ext cx="26" cy="52"/>
              </a:xfrm>
              <a:custGeom>
                <a:avLst/>
                <a:gdLst>
                  <a:gd name="T0" fmla="*/ 26 w 26"/>
                  <a:gd name="T1" fmla="*/ 36 h 52"/>
                  <a:gd name="T2" fmla="*/ 26 w 26"/>
                  <a:gd name="T3" fmla="*/ 52 h 52"/>
                  <a:gd name="T4" fmla="*/ 0 w 26"/>
                  <a:gd name="T5" fmla="*/ 18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18"/>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680" name="Freeform 1328"/>
              <p:cNvSpPr/>
              <p:nvPr/>
            </p:nvSpPr>
            <p:spPr bwMode="auto">
              <a:xfrm>
                <a:off x="5320" y="1330"/>
                <a:ext cx="48" cy="88"/>
              </a:xfrm>
              <a:custGeom>
                <a:avLst/>
                <a:gdLst>
                  <a:gd name="T0" fmla="*/ 0 w 48"/>
                  <a:gd name="T1" fmla="*/ 0 h 88"/>
                  <a:gd name="T2" fmla="*/ 48 w 48"/>
                  <a:gd name="T3" fmla="*/ 62 h 88"/>
                  <a:gd name="T4" fmla="*/ 48 w 48"/>
                  <a:gd name="T5" fmla="*/ 88 h 88"/>
                  <a:gd name="T6" fmla="*/ 0 w 48"/>
                  <a:gd name="T7" fmla="*/ 32 h 88"/>
                  <a:gd name="T8" fmla="*/ 0 w 48"/>
                  <a:gd name="T9" fmla="*/ 0 h 88"/>
                </a:gdLst>
                <a:ahLst/>
                <a:cxnLst>
                  <a:cxn ang="0">
                    <a:pos x="T0" y="T1"/>
                  </a:cxn>
                  <a:cxn ang="0">
                    <a:pos x="T2" y="T3"/>
                  </a:cxn>
                  <a:cxn ang="0">
                    <a:pos x="T4" y="T5"/>
                  </a:cxn>
                  <a:cxn ang="0">
                    <a:pos x="T6" y="T7"/>
                  </a:cxn>
                  <a:cxn ang="0">
                    <a:pos x="T8" y="T9"/>
                  </a:cxn>
                </a:cxnLst>
                <a:rect l="0" t="0" r="r" b="b"/>
                <a:pathLst>
                  <a:path w="48" h="88">
                    <a:moveTo>
                      <a:pt x="0" y="0"/>
                    </a:moveTo>
                    <a:lnTo>
                      <a:pt x="48" y="62"/>
                    </a:lnTo>
                    <a:lnTo>
                      <a:pt x="48" y="8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1" name="Freeform 1329"/>
              <p:cNvSpPr/>
              <p:nvPr/>
            </p:nvSpPr>
            <p:spPr bwMode="auto">
              <a:xfrm>
                <a:off x="5384" y="1412"/>
                <a:ext cx="10" cy="38"/>
              </a:xfrm>
              <a:custGeom>
                <a:avLst/>
                <a:gdLst>
                  <a:gd name="T0" fmla="*/ 10 w 10"/>
                  <a:gd name="T1" fmla="*/ 38 h 38"/>
                  <a:gd name="T2" fmla="*/ 0 w 10"/>
                  <a:gd name="T3" fmla="*/ 24 h 38"/>
                  <a:gd name="T4" fmla="*/ 0 w 10"/>
                  <a:gd name="T5" fmla="*/ 0 h 38"/>
                  <a:gd name="T6" fmla="*/ 10 w 10"/>
                  <a:gd name="T7" fmla="*/ 12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4"/>
                    </a:lnTo>
                    <a:lnTo>
                      <a:pt x="0" y="0"/>
                    </a:lnTo>
                    <a:lnTo>
                      <a:pt x="10" y="12"/>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682" name="Freeform 1330"/>
              <p:cNvSpPr/>
              <p:nvPr/>
            </p:nvSpPr>
            <p:spPr bwMode="auto">
              <a:xfrm>
                <a:off x="5408" y="1444"/>
                <a:ext cx="32" cy="58"/>
              </a:xfrm>
              <a:custGeom>
                <a:avLst/>
                <a:gdLst>
                  <a:gd name="T0" fmla="*/ 32 w 32"/>
                  <a:gd name="T1" fmla="*/ 40 h 58"/>
                  <a:gd name="T2" fmla="*/ 32 w 32"/>
                  <a:gd name="T3" fmla="*/ 58 h 58"/>
                  <a:gd name="T4" fmla="*/ 0 w 32"/>
                  <a:gd name="T5" fmla="*/ 22 h 58"/>
                  <a:gd name="T6" fmla="*/ 0 w 32"/>
                  <a:gd name="T7" fmla="*/ 0 h 58"/>
                  <a:gd name="T8" fmla="*/ 32 w 32"/>
                  <a:gd name="T9" fmla="*/ 40 h 58"/>
                </a:gdLst>
                <a:ahLst/>
                <a:cxnLst>
                  <a:cxn ang="0">
                    <a:pos x="T0" y="T1"/>
                  </a:cxn>
                  <a:cxn ang="0">
                    <a:pos x="T2" y="T3"/>
                  </a:cxn>
                  <a:cxn ang="0">
                    <a:pos x="T4" y="T5"/>
                  </a:cxn>
                  <a:cxn ang="0">
                    <a:pos x="T6" y="T7"/>
                  </a:cxn>
                  <a:cxn ang="0">
                    <a:pos x="T8" y="T9"/>
                  </a:cxn>
                </a:cxnLst>
                <a:rect l="0" t="0" r="r" b="b"/>
                <a:pathLst>
                  <a:path w="32" h="58">
                    <a:moveTo>
                      <a:pt x="32" y="40"/>
                    </a:moveTo>
                    <a:lnTo>
                      <a:pt x="32" y="58"/>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683" name="Freeform 1331"/>
              <p:cNvSpPr/>
              <p:nvPr/>
            </p:nvSpPr>
            <p:spPr bwMode="auto">
              <a:xfrm>
                <a:off x="5456" y="1502"/>
                <a:ext cx="18" cy="40"/>
              </a:xfrm>
              <a:custGeom>
                <a:avLst/>
                <a:gdLst>
                  <a:gd name="T0" fmla="*/ 18 w 18"/>
                  <a:gd name="T1" fmla="*/ 24 h 40"/>
                  <a:gd name="T2" fmla="*/ 18 w 18"/>
                  <a:gd name="T3" fmla="*/ 40 h 40"/>
                  <a:gd name="T4" fmla="*/ 0 w 18"/>
                  <a:gd name="T5" fmla="*/ 18 h 40"/>
                  <a:gd name="T6" fmla="*/ 0 w 18"/>
                  <a:gd name="T7" fmla="*/ 0 h 40"/>
                  <a:gd name="T8" fmla="*/ 18 w 18"/>
                  <a:gd name="T9" fmla="*/ 24 h 40"/>
                </a:gdLst>
                <a:ahLst/>
                <a:cxnLst>
                  <a:cxn ang="0">
                    <a:pos x="T0" y="T1"/>
                  </a:cxn>
                  <a:cxn ang="0">
                    <a:pos x="T2" y="T3"/>
                  </a:cxn>
                  <a:cxn ang="0">
                    <a:pos x="T4" y="T5"/>
                  </a:cxn>
                  <a:cxn ang="0">
                    <a:pos x="T6" y="T7"/>
                  </a:cxn>
                  <a:cxn ang="0">
                    <a:pos x="T8" y="T9"/>
                  </a:cxn>
                </a:cxnLst>
                <a:rect l="0" t="0" r="r" b="b"/>
                <a:pathLst>
                  <a:path w="18" h="40">
                    <a:moveTo>
                      <a:pt x="18" y="24"/>
                    </a:moveTo>
                    <a:lnTo>
                      <a:pt x="18" y="40"/>
                    </a:lnTo>
                    <a:lnTo>
                      <a:pt x="0" y="18"/>
                    </a:lnTo>
                    <a:lnTo>
                      <a:pt x="0" y="0"/>
                    </a:lnTo>
                    <a:lnTo>
                      <a:pt x="18" y="24"/>
                    </a:lnTo>
                    <a:close/>
                  </a:path>
                </a:pathLst>
              </a:custGeom>
              <a:grpFill/>
              <a:ln>
                <a:noFill/>
              </a:ln>
            </p:spPr>
            <p:txBody>
              <a:bodyPr vert="horz" wrap="square" lIns="91440" tIns="45720" rIns="91440" bIns="45720" numCol="1" anchor="t" anchorCtr="0" compatLnSpc="1"/>
              <a:lstStyle/>
              <a:p>
                <a:endParaRPr lang="zh-CN" altLang="en-US"/>
              </a:p>
            </p:txBody>
          </p:sp>
          <p:sp>
            <p:nvSpPr>
              <p:cNvPr id="684" name="Freeform 1332"/>
              <p:cNvSpPr/>
              <p:nvPr/>
            </p:nvSpPr>
            <p:spPr bwMode="auto">
              <a:xfrm>
                <a:off x="5320" y="1386"/>
                <a:ext cx="18" cy="52"/>
              </a:xfrm>
              <a:custGeom>
                <a:avLst/>
                <a:gdLst>
                  <a:gd name="T0" fmla="*/ 0 w 18"/>
                  <a:gd name="T1" fmla="*/ 0 h 52"/>
                  <a:gd name="T2" fmla="*/ 18 w 18"/>
                  <a:gd name="T3" fmla="*/ 22 h 52"/>
                  <a:gd name="T4" fmla="*/ 18 w 18"/>
                  <a:gd name="T5" fmla="*/ 52 h 52"/>
                  <a:gd name="T6" fmla="*/ 0 w 18"/>
                  <a:gd name="T7" fmla="*/ 32 h 52"/>
                  <a:gd name="T8" fmla="*/ 0 w 18"/>
                  <a:gd name="T9" fmla="*/ 0 h 52"/>
                </a:gdLst>
                <a:ahLst/>
                <a:cxnLst>
                  <a:cxn ang="0">
                    <a:pos x="T0" y="T1"/>
                  </a:cxn>
                  <a:cxn ang="0">
                    <a:pos x="T2" y="T3"/>
                  </a:cxn>
                  <a:cxn ang="0">
                    <a:pos x="T4" y="T5"/>
                  </a:cxn>
                  <a:cxn ang="0">
                    <a:pos x="T6" y="T7"/>
                  </a:cxn>
                  <a:cxn ang="0">
                    <a:pos x="T8" y="T9"/>
                  </a:cxn>
                </a:cxnLst>
                <a:rect l="0" t="0" r="r" b="b"/>
                <a:pathLst>
                  <a:path w="18" h="52">
                    <a:moveTo>
                      <a:pt x="0" y="0"/>
                    </a:moveTo>
                    <a:lnTo>
                      <a:pt x="18" y="22"/>
                    </a:lnTo>
                    <a:lnTo>
                      <a:pt x="18" y="5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5" name="Freeform 1333"/>
              <p:cNvSpPr/>
              <p:nvPr/>
            </p:nvSpPr>
            <p:spPr bwMode="auto">
              <a:xfrm>
                <a:off x="5352" y="1424"/>
                <a:ext cx="88" cy="120"/>
              </a:xfrm>
              <a:custGeom>
                <a:avLst/>
                <a:gdLst>
                  <a:gd name="T0" fmla="*/ 88 w 88"/>
                  <a:gd name="T1" fmla="*/ 102 h 120"/>
                  <a:gd name="T2" fmla="*/ 88 w 88"/>
                  <a:gd name="T3" fmla="*/ 120 h 120"/>
                  <a:gd name="T4" fmla="*/ 2 w 88"/>
                  <a:gd name="T5" fmla="*/ 30 h 120"/>
                  <a:gd name="T6" fmla="*/ 2 w 88"/>
                  <a:gd name="T7" fmla="*/ 4 h 120"/>
                  <a:gd name="T8" fmla="*/ 0 w 88"/>
                  <a:gd name="T9" fmla="*/ 0 h 120"/>
                  <a:gd name="T10" fmla="*/ 88 w 88"/>
                  <a:gd name="T11" fmla="*/ 102 h 120"/>
                </a:gdLst>
                <a:ahLst/>
                <a:cxnLst>
                  <a:cxn ang="0">
                    <a:pos x="T0" y="T1"/>
                  </a:cxn>
                  <a:cxn ang="0">
                    <a:pos x="T2" y="T3"/>
                  </a:cxn>
                  <a:cxn ang="0">
                    <a:pos x="T4" y="T5"/>
                  </a:cxn>
                  <a:cxn ang="0">
                    <a:pos x="T6" y="T7"/>
                  </a:cxn>
                  <a:cxn ang="0">
                    <a:pos x="T8" y="T9"/>
                  </a:cxn>
                  <a:cxn ang="0">
                    <a:pos x="T10" y="T11"/>
                  </a:cxn>
                </a:cxnLst>
                <a:rect l="0" t="0" r="r" b="b"/>
                <a:pathLst>
                  <a:path w="88" h="120">
                    <a:moveTo>
                      <a:pt x="88" y="102"/>
                    </a:moveTo>
                    <a:lnTo>
                      <a:pt x="88" y="120"/>
                    </a:lnTo>
                    <a:lnTo>
                      <a:pt x="2" y="30"/>
                    </a:lnTo>
                    <a:lnTo>
                      <a:pt x="2" y="4"/>
                    </a:lnTo>
                    <a:lnTo>
                      <a:pt x="0" y="0"/>
                    </a:lnTo>
                    <a:lnTo>
                      <a:pt x="88" y="102"/>
                    </a:lnTo>
                    <a:close/>
                  </a:path>
                </a:pathLst>
              </a:custGeom>
              <a:grpFill/>
              <a:ln>
                <a:noFill/>
              </a:ln>
            </p:spPr>
            <p:txBody>
              <a:bodyPr vert="horz" wrap="square" lIns="91440" tIns="45720" rIns="91440" bIns="45720" numCol="1" anchor="t" anchorCtr="0" compatLnSpc="1"/>
              <a:lstStyle/>
              <a:p>
                <a:endParaRPr lang="zh-CN" altLang="en-US"/>
              </a:p>
            </p:txBody>
          </p:sp>
          <p:sp>
            <p:nvSpPr>
              <p:cNvPr id="686" name="Freeform 1334"/>
              <p:cNvSpPr/>
              <p:nvPr/>
            </p:nvSpPr>
            <p:spPr bwMode="auto">
              <a:xfrm>
                <a:off x="5456" y="1542"/>
                <a:ext cx="18" cy="36"/>
              </a:xfrm>
              <a:custGeom>
                <a:avLst/>
                <a:gdLst>
                  <a:gd name="T0" fmla="*/ 18 w 18"/>
                  <a:gd name="T1" fmla="*/ 22 h 36"/>
                  <a:gd name="T2" fmla="*/ 18 w 18"/>
                  <a:gd name="T3" fmla="*/ 36 h 36"/>
                  <a:gd name="T4" fmla="*/ 0 w 18"/>
                  <a:gd name="T5" fmla="*/ 18 h 36"/>
                  <a:gd name="T6" fmla="*/ 0 w 18"/>
                  <a:gd name="T7" fmla="*/ 0 h 36"/>
                  <a:gd name="T8" fmla="*/ 18 w 18"/>
                  <a:gd name="T9" fmla="*/ 22 h 36"/>
                </a:gdLst>
                <a:ahLst/>
                <a:cxnLst>
                  <a:cxn ang="0">
                    <a:pos x="T0" y="T1"/>
                  </a:cxn>
                  <a:cxn ang="0">
                    <a:pos x="T2" y="T3"/>
                  </a:cxn>
                  <a:cxn ang="0">
                    <a:pos x="T4" y="T5"/>
                  </a:cxn>
                  <a:cxn ang="0">
                    <a:pos x="T6" y="T7"/>
                  </a:cxn>
                  <a:cxn ang="0">
                    <a:pos x="T8" y="T9"/>
                  </a:cxn>
                </a:cxnLst>
                <a:rect l="0" t="0" r="r" b="b"/>
                <a:pathLst>
                  <a:path w="18" h="36">
                    <a:moveTo>
                      <a:pt x="18" y="22"/>
                    </a:moveTo>
                    <a:lnTo>
                      <a:pt x="18" y="36"/>
                    </a:lnTo>
                    <a:lnTo>
                      <a:pt x="0" y="18"/>
                    </a:lnTo>
                    <a:lnTo>
                      <a:pt x="0" y="0"/>
                    </a:lnTo>
                    <a:lnTo>
                      <a:pt x="18" y="22"/>
                    </a:lnTo>
                    <a:close/>
                  </a:path>
                </a:pathLst>
              </a:custGeom>
              <a:grpFill/>
              <a:ln>
                <a:noFill/>
              </a:ln>
            </p:spPr>
            <p:txBody>
              <a:bodyPr vert="horz" wrap="square" lIns="91440" tIns="45720" rIns="91440" bIns="45720" numCol="1" anchor="t" anchorCtr="0" compatLnSpc="1"/>
              <a:lstStyle/>
              <a:p>
                <a:endParaRPr lang="zh-CN" altLang="en-US"/>
              </a:p>
            </p:txBody>
          </p:sp>
          <p:sp>
            <p:nvSpPr>
              <p:cNvPr id="687" name="Freeform 1335"/>
              <p:cNvSpPr/>
              <p:nvPr/>
            </p:nvSpPr>
            <p:spPr bwMode="auto">
              <a:xfrm>
                <a:off x="5320" y="1444"/>
                <a:ext cx="52" cy="78"/>
              </a:xfrm>
              <a:custGeom>
                <a:avLst/>
                <a:gdLst>
                  <a:gd name="T0" fmla="*/ 0 w 52"/>
                  <a:gd name="T1" fmla="*/ 0 h 78"/>
                  <a:gd name="T2" fmla="*/ 52 w 52"/>
                  <a:gd name="T3" fmla="*/ 52 h 78"/>
                  <a:gd name="T4" fmla="*/ 52 w 52"/>
                  <a:gd name="T5" fmla="*/ 78 h 78"/>
                  <a:gd name="T6" fmla="*/ 0 w 52"/>
                  <a:gd name="T7" fmla="*/ 30 h 78"/>
                  <a:gd name="T8" fmla="*/ 0 w 52"/>
                  <a:gd name="T9" fmla="*/ 0 h 78"/>
                </a:gdLst>
                <a:ahLst/>
                <a:cxnLst>
                  <a:cxn ang="0">
                    <a:pos x="T0" y="T1"/>
                  </a:cxn>
                  <a:cxn ang="0">
                    <a:pos x="T2" y="T3"/>
                  </a:cxn>
                  <a:cxn ang="0">
                    <a:pos x="T4" y="T5"/>
                  </a:cxn>
                  <a:cxn ang="0">
                    <a:pos x="T6" y="T7"/>
                  </a:cxn>
                  <a:cxn ang="0">
                    <a:pos x="T8" y="T9"/>
                  </a:cxn>
                </a:cxnLst>
                <a:rect l="0" t="0" r="r" b="b"/>
                <a:pathLst>
                  <a:path w="52" h="78">
                    <a:moveTo>
                      <a:pt x="0" y="0"/>
                    </a:moveTo>
                    <a:lnTo>
                      <a:pt x="52" y="52"/>
                    </a:lnTo>
                    <a:lnTo>
                      <a:pt x="52" y="7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8" name="Freeform 1336"/>
              <p:cNvSpPr/>
              <p:nvPr/>
            </p:nvSpPr>
            <p:spPr bwMode="auto">
              <a:xfrm>
                <a:off x="5386" y="1512"/>
                <a:ext cx="14" cy="38"/>
              </a:xfrm>
              <a:custGeom>
                <a:avLst/>
                <a:gdLst>
                  <a:gd name="T0" fmla="*/ 0 w 14"/>
                  <a:gd name="T1" fmla="*/ 0 h 38"/>
                  <a:gd name="T2" fmla="*/ 14 w 14"/>
                  <a:gd name="T3" fmla="*/ 14 h 38"/>
                  <a:gd name="T4" fmla="*/ 14 w 14"/>
                  <a:gd name="T5" fmla="*/ 38 h 38"/>
                  <a:gd name="T6" fmla="*/ 0 w 14"/>
                  <a:gd name="T7" fmla="*/ 24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4"/>
                    </a:lnTo>
                    <a:lnTo>
                      <a:pt x="14" y="3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9" name="Freeform 1337"/>
              <p:cNvSpPr/>
              <p:nvPr/>
            </p:nvSpPr>
            <p:spPr bwMode="auto">
              <a:xfrm>
                <a:off x="5414" y="1542"/>
                <a:ext cx="60" cy="76"/>
              </a:xfrm>
              <a:custGeom>
                <a:avLst/>
                <a:gdLst>
                  <a:gd name="T0" fmla="*/ 60 w 60"/>
                  <a:gd name="T1" fmla="*/ 60 h 76"/>
                  <a:gd name="T2" fmla="*/ 60 w 60"/>
                  <a:gd name="T3" fmla="*/ 76 h 76"/>
                  <a:gd name="T4" fmla="*/ 2 w 60"/>
                  <a:gd name="T5" fmla="*/ 22 h 76"/>
                  <a:gd name="T6" fmla="*/ 2 w 60"/>
                  <a:gd name="T7" fmla="*/ 2 h 76"/>
                  <a:gd name="T8" fmla="*/ 0 w 60"/>
                  <a:gd name="T9" fmla="*/ 0 h 76"/>
                  <a:gd name="T10" fmla="*/ 60 w 60"/>
                  <a:gd name="T11" fmla="*/ 60 h 76"/>
                </a:gdLst>
                <a:ahLst/>
                <a:cxnLst>
                  <a:cxn ang="0">
                    <a:pos x="T0" y="T1"/>
                  </a:cxn>
                  <a:cxn ang="0">
                    <a:pos x="T2" y="T3"/>
                  </a:cxn>
                  <a:cxn ang="0">
                    <a:pos x="T4" y="T5"/>
                  </a:cxn>
                  <a:cxn ang="0">
                    <a:pos x="T6" y="T7"/>
                  </a:cxn>
                  <a:cxn ang="0">
                    <a:pos x="T8" y="T9"/>
                  </a:cxn>
                  <a:cxn ang="0">
                    <a:pos x="T10" y="T11"/>
                  </a:cxn>
                </a:cxnLst>
                <a:rect l="0" t="0" r="r" b="b"/>
                <a:pathLst>
                  <a:path w="60" h="76">
                    <a:moveTo>
                      <a:pt x="60" y="60"/>
                    </a:moveTo>
                    <a:lnTo>
                      <a:pt x="60" y="76"/>
                    </a:lnTo>
                    <a:lnTo>
                      <a:pt x="2" y="22"/>
                    </a:lnTo>
                    <a:lnTo>
                      <a:pt x="2" y="2"/>
                    </a:lnTo>
                    <a:lnTo>
                      <a:pt x="0" y="0"/>
                    </a:lnTo>
                    <a:lnTo>
                      <a:pt x="60" y="60"/>
                    </a:lnTo>
                    <a:close/>
                  </a:path>
                </a:pathLst>
              </a:custGeom>
              <a:grpFill/>
              <a:ln>
                <a:noFill/>
              </a:ln>
            </p:spPr>
            <p:txBody>
              <a:bodyPr vert="horz" wrap="square" lIns="91440" tIns="45720" rIns="91440" bIns="45720" numCol="1" anchor="t" anchorCtr="0" compatLnSpc="1"/>
              <a:lstStyle/>
              <a:p>
                <a:endParaRPr lang="zh-CN" altLang="en-US"/>
              </a:p>
            </p:txBody>
          </p:sp>
          <p:sp>
            <p:nvSpPr>
              <p:cNvPr id="690" name="Freeform 1338"/>
              <p:cNvSpPr/>
              <p:nvPr/>
            </p:nvSpPr>
            <p:spPr bwMode="auto">
              <a:xfrm>
                <a:off x="5320" y="1500"/>
                <a:ext cx="24" cy="50"/>
              </a:xfrm>
              <a:custGeom>
                <a:avLst/>
                <a:gdLst>
                  <a:gd name="T0" fmla="*/ 24 w 24"/>
                  <a:gd name="T1" fmla="*/ 20 h 50"/>
                  <a:gd name="T2" fmla="*/ 24 w 24"/>
                  <a:gd name="T3" fmla="*/ 50 h 50"/>
                  <a:gd name="T4" fmla="*/ 0 w 24"/>
                  <a:gd name="T5" fmla="*/ 30 h 50"/>
                  <a:gd name="T6" fmla="*/ 0 w 24"/>
                  <a:gd name="T7" fmla="*/ 0 h 50"/>
                  <a:gd name="T8" fmla="*/ 24 w 24"/>
                  <a:gd name="T9" fmla="*/ 20 h 50"/>
                </a:gdLst>
                <a:ahLst/>
                <a:cxnLst>
                  <a:cxn ang="0">
                    <a:pos x="T0" y="T1"/>
                  </a:cxn>
                  <a:cxn ang="0">
                    <a:pos x="T2" y="T3"/>
                  </a:cxn>
                  <a:cxn ang="0">
                    <a:pos x="T4" y="T5"/>
                  </a:cxn>
                  <a:cxn ang="0">
                    <a:pos x="T6" y="T7"/>
                  </a:cxn>
                  <a:cxn ang="0">
                    <a:pos x="T8" y="T9"/>
                  </a:cxn>
                </a:cxnLst>
                <a:rect l="0" t="0" r="r" b="b"/>
                <a:pathLst>
                  <a:path w="24" h="50">
                    <a:moveTo>
                      <a:pt x="24" y="20"/>
                    </a:moveTo>
                    <a:lnTo>
                      <a:pt x="24" y="50"/>
                    </a:lnTo>
                    <a:lnTo>
                      <a:pt x="0" y="30"/>
                    </a:lnTo>
                    <a:lnTo>
                      <a:pt x="0" y="0"/>
                    </a:lnTo>
                    <a:lnTo>
                      <a:pt x="24" y="20"/>
                    </a:lnTo>
                    <a:close/>
                  </a:path>
                </a:pathLst>
              </a:custGeom>
              <a:grpFill/>
              <a:ln>
                <a:noFill/>
              </a:ln>
            </p:spPr>
            <p:txBody>
              <a:bodyPr vert="horz" wrap="square" lIns="91440" tIns="45720" rIns="91440" bIns="45720" numCol="1" anchor="t" anchorCtr="0" compatLnSpc="1"/>
              <a:lstStyle/>
              <a:p>
                <a:endParaRPr lang="zh-CN" altLang="en-US"/>
              </a:p>
            </p:txBody>
          </p:sp>
          <p:sp>
            <p:nvSpPr>
              <p:cNvPr id="691" name="Freeform 1339"/>
              <p:cNvSpPr/>
              <p:nvPr/>
            </p:nvSpPr>
            <p:spPr bwMode="auto">
              <a:xfrm>
                <a:off x="5460" y="1626"/>
                <a:ext cx="14" cy="28"/>
              </a:xfrm>
              <a:custGeom>
                <a:avLst/>
                <a:gdLst>
                  <a:gd name="T0" fmla="*/ 14 w 14"/>
                  <a:gd name="T1" fmla="*/ 12 h 28"/>
                  <a:gd name="T2" fmla="*/ 14 w 14"/>
                  <a:gd name="T3" fmla="*/ 28 h 28"/>
                  <a:gd name="T4" fmla="*/ 0 w 14"/>
                  <a:gd name="T5" fmla="*/ 16 h 28"/>
                  <a:gd name="T6" fmla="*/ 0 w 14"/>
                  <a:gd name="T7" fmla="*/ 0 h 28"/>
                  <a:gd name="T8" fmla="*/ 14 w 14"/>
                  <a:gd name="T9" fmla="*/ 12 h 28"/>
                </a:gdLst>
                <a:ahLst/>
                <a:cxnLst>
                  <a:cxn ang="0">
                    <a:pos x="T0" y="T1"/>
                  </a:cxn>
                  <a:cxn ang="0">
                    <a:pos x="T2" y="T3"/>
                  </a:cxn>
                  <a:cxn ang="0">
                    <a:pos x="T4" y="T5"/>
                  </a:cxn>
                  <a:cxn ang="0">
                    <a:pos x="T6" y="T7"/>
                  </a:cxn>
                  <a:cxn ang="0">
                    <a:pos x="T8" y="T9"/>
                  </a:cxn>
                </a:cxnLst>
                <a:rect l="0" t="0" r="r" b="b"/>
                <a:pathLst>
                  <a:path w="14" h="28">
                    <a:moveTo>
                      <a:pt x="14" y="12"/>
                    </a:moveTo>
                    <a:lnTo>
                      <a:pt x="14" y="28"/>
                    </a:lnTo>
                    <a:lnTo>
                      <a:pt x="0" y="16"/>
                    </a:lnTo>
                    <a:lnTo>
                      <a:pt x="0" y="0"/>
                    </a:lnTo>
                    <a:lnTo>
                      <a:pt x="14" y="12"/>
                    </a:lnTo>
                    <a:close/>
                  </a:path>
                </a:pathLst>
              </a:custGeom>
              <a:grpFill/>
              <a:ln>
                <a:noFill/>
              </a:ln>
            </p:spPr>
            <p:txBody>
              <a:bodyPr vert="horz" wrap="square" lIns="91440" tIns="45720" rIns="91440" bIns="45720" numCol="1" anchor="t" anchorCtr="0" compatLnSpc="1"/>
              <a:lstStyle/>
              <a:p>
                <a:endParaRPr lang="zh-CN" altLang="en-US"/>
              </a:p>
            </p:txBody>
          </p:sp>
          <p:sp>
            <p:nvSpPr>
              <p:cNvPr id="692" name="Freeform 1340"/>
              <p:cNvSpPr/>
              <p:nvPr/>
            </p:nvSpPr>
            <p:spPr bwMode="auto">
              <a:xfrm>
                <a:off x="5320" y="1556"/>
                <a:ext cx="58" cy="70"/>
              </a:xfrm>
              <a:custGeom>
                <a:avLst/>
                <a:gdLst>
                  <a:gd name="T0" fmla="*/ 0 w 58"/>
                  <a:gd name="T1" fmla="*/ 0 h 70"/>
                  <a:gd name="T2" fmla="*/ 58 w 58"/>
                  <a:gd name="T3" fmla="*/ 46 h 70"/>
                  <a:gd name="T4" fmla="*/ 58 w 58"/>
                  <a:gd name="T5" fmla="*/ 70 h 70"/>
                  <a:gd name="T6" fmla="*/ 0 w 58"/>
                  <a:gd name="T7" fmla="*/ 30 h 70"/>
                  <a:gd name="T8" fmla="*/ 0 w 58"/>
                  <a:gd name="T9" fmla="*/ 0 h 70"/>
                </a:gdLst>
                <a:ahLst/>
                <a:cxnLst>
                  <a:cxn ang="0">
                    <a:pos x="T0" y="T1"/>
                  </a:cxn>
                  <a:cxn ang="0">
                    <a:pos x="T2" y="T3"/>
                  </a:cxn>
                  <a:cxn ang="0">
                    <a:pos x="T4" y="T5"/>
                  </a:cxn>
                  <a:cxn ang="0">
                    <a:pos x="T6" y="T7"/>
                  </a:cxn>
                  <a:cxn ang="0">
                    <a:pos x="T8" y="T9"/>
                  </a:cxn>
                </a:cxnLst>
                <a:rect l="0" t="0" r="r" b="b"/>
                <a:pathLst>
                  <a:path w="58" h="70">
                    <a:moveTo>
                      <a:pt x="0" y="0"/>
                    </a:moveTo>
                    <a:lnTo>
                      <a:pt x="58" y="46"/>
                    </a:lnTo>
                    <a:lnTo>
                      <a:pt x="58" y="70"/>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3" name="Freeform 1341"/>
              <p:cNvSpPr/>
              <p:nvPr/>
            </p:nvSpPr>
            <p:spPr bwMode="auto">
              <a:xfrm>
                <a:off x="5392" y="1612"/>
                <a:ext cx="18" cy="36"/>
              </a:xfrm>
              <a:custGeom>
                <a:avLst/>
                <a:gdLst>
                  <a:gd name="T0" fmla="*/ 0 w 18"/>
                  <a:gd name="T1" fmla="*/ 0 h 36"/>
                  <a:gd name="T2" fmla="*/ 18 w 18"/>
                  <a:gd name="T3" fmla="*/ 14 h 36"/>
                  <a:gd name="T4" fmla="*/ 18 w 18"/>
                  <a:gd name="T5" fmla="*/ 36 h 36"/>
                  <a:gd name="T6" fmla="*/ 2 w 18"/>
                  <a:gd name="T7" fmla="*/ 24 h 36"/>
                  <a:gd name="T8" fmla="*/ 2 w 18"/>
                  <a:gd name="T9" fmla="*/ 2 h 36"/>
                  <a:gd name="T10" fmla="*/ 0 w 18"/>
                  <a:gd name="T11" fmla="*/ 0 h 36"/>
                </a:gdLst>
                <a:ahLst/>
                <a:cxnLst>
                  <a:cxn ang="0">
                    <a:pos x="T0" y="T1"/>
                  </a:cxn>
                  <a:cxn ang="0">
                    <a:pos x="T2" y="T3"/>
                  </a:cxn>
                  <a:cxn ang="0">
                    <a:pos x="T4" y="T5"/>
                  </a:cxn>
                  <a:cxn ang="0">
                    <a:pos x="T6" y="T7"/>
                  </a:cxn>
                  <a:cxn ang="0">
                    <a:pos x="T8" y="T9"/>
                  </a:cxn>
                  <a:cxn ang="0">
                    <a:pos x="T10" y="T11"/>
                  </a:cxn>
                </a:cxnLst>
                <a:rect l="0" t="0" r="r" b="b"/>
                <a:pathLst>
                  <a:path w="18" h="36">
                    <a:moveTo>
                      <a:pt x="0" y="0"/>
                    </a:moveTo>
                    <a:lnTo>
                      <a:pt x="18" y="14"/>
                    </a:lnTo>
                    <a:lnTo>
                      <a:pt x="18" y="36"/>
                    </a:lnTo>
                    <a:lnTo>
                      <a:pt x="2" y="24"/>
                    </a:lnTo>
                    <a:lnTo>
                      <a:pt x="2"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4" name="Freeform 1342"/>
              <p:cNvSpPr/>
              <p:nvPr/>
            </p:nvSpPr>
            <p:spPr bwMode="auto">
              <a:xfrm>
                <a:off x="5426" y="1638"/>
                <a:ext cx="48" cy="54"/>
              </a:xfrm>
              <a:custGeom>
                <a:avLst/>
                <a:gdLst>
                  <a:gd name="T0" fmla="*/ 48 w 48"/>
                  <a:gd name="T1" fmla="*/ 38 h 54"/>
                  <a:gd name="T2" fmla="*/ 48 w 48"/>
                  <a:gd name="T3" fmla="*/ 54 h 54"/>
                  <a:gd name="T4" fmla="*/ 0 w 48"/>
                  <a:gd name="T5" fmla="*/ 20 h 54"/>
                  <a:gd name="T6" fmla="*/ 0 w 48"/>
                  <a:gd name="T7" fmla="*/ 0 h 54"/>
                  <a:gd name="T8" fmla="*/ 48 w 48"/>
                  <a:gd name="T9" fmla="*/ 38 h 54"/>
                </a:gdLst>
                <a:ahLst/>
                <a:cxnLst>
                  <a:cxn ang="0">
                    <a:pos x="T0" y="T1"/>
                  </a:cxn>
                  <a:cxn ang="0">
                    <a:pos x="T2" y="T3"/>
                  </a:cxn>
                  <a:cxn ang="0">
                    <a:pos x="T4" y="T5"/>
                  </a:cxn>
                  <a:cxn ang="0">
                    <a:pos x="T6" y="T7"/>
                  </a:cxn>
                  <a:cxn ang="0">
                    <a:pos x="T8" y="T9"/>
                  </a:cxn>
                </a:cxnLst>
                <a:rect l="0" t="0" r="r" b="b"/>
                <a:pathLst>
                  <a:path w="48" h="54">
                    <a:moveTo>
                      <a:pt x="48" y="38"/>
                    </a:moveTo>
                    <a:lnTo>
                      <a:pt x="48" y="54"/>
                    </a:lnTo>
                    <a:lnTo>
                      <a:pt x="0" y="20"/>
                    </a:lnTo>
                    <a:lnTo>
                      <a:pt x="0" y="0"/>
                    </a:lnTo>
                    <a:lnTo>
                      <a:pt x="48" y="38"/>
                    </a:lnTo>
                    <a:close/>
                  </a:path>
                </a:pathLst>
              </a:custGeom>
              <a:grpFill/>
              <a:ln>
                <a:noFill/>
              </a:ln>
            </p:spPr>
            <p:txBody>
              <a:bodyPr vert="horz" wrap="square" lIns="91440" tIns="45720" rIns="91440" bIns="45720" numCol="1" anchor="t" anchorCtr="0" compatLnSpc="1"/>
              <a:lstStyle/>
              <a:p>
                <a:endParaRPr lang="zh-CN" altLang="en-US"/>
              </a:p>
            </p:txBody>
          </p:sp>
          <p:sp>
            <p:nvSpPr>
              <p:cNvPr id="695" name="Freeform 1343"/>
              <p:cNvSpPr/>
              <p:nvPr/>
            </p:nvSpPr>
            <p:spPr bwMode="auto">
              <a:xfrm>
                <a:off x="5320" y="1612"/>
                <a:ext cx="18" cy="42"/>
              </a:xfrm>
              <a:custGeom>
                <a:avLst/>
                <a:gdLst>
                  <a:gd name="T0" fmla="*/ 0 w 18"/>
                  <a:gd name="T1" fmla="*/ 0 h 42"/>
                  <a:gd name="T2" fmla="*/ 18 w 18"/>
                  <a:gd name="T3" fmla="*/ 12 h 42"/>
                  <a:gd name="T4" fmla="*/ 18 w 18"/>
                  <a:gd name="T5" fmla="*/ 42 h 42"/>
                  <a:gd name="T6" fmla="*/ 0 w 18"/>
                  <a:gd name="T7" fmla="*/ 30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12"/>
                    </a:lnTo>
                    <a:lnTo>
                      <a:pt x="18" y="4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6" name="Freeform 1344"/>
              <p:cNvSpPr/>
              <p:nvPr/>
            </p:nvSpPr>
            <p:spPr bwMode="auto">
              <a:xfrm>
                <a:off x="5354" y="1634"/>
                <a:ext cx="18" cy="36"/>
              </a:xfrm>
              <a:custGeom>
                <a:avLst/>
                <a:gdLst>
                  <a:gd name="T0" fmla="*/ 18 w 18"/>
                  <a:gd name="T1" fmla="*/ 10 h 36"/>
                  <a:gd name="T2" fmla="*/ 18 w 18"/>
                  <a:gd name="T3" fmla="*/ 36 h 36"/>
                  <a:gd name="T4" fmla="*/ 0 w 18"/>
                  <a:gd name="T5" fmla="*/ 28 h 36"/>
                  <a:gd name="T6" fmla="*/ 0 w 18"/>
                  <a:gd name="T7" fmla="*/ 0 h 36"/>
                  <a:gd name="T8" fmla="*/ 18 w 18"/>
                  <a:gd name="T9" fmla="*/ 10 h 36"/>
                </a:gdLst>
                <a:ahLst/>
                <a:cxnLst>
                  <a:cxn ang="0">
                    <a:pos x="T0" y="T1"/>
                  </a:cxn>
                  <a:cxn ang="0">
                    <a:pos x="T2" y="T3"/>
                  </a:cxn>
                  <a:cxn ang="0">
                    <a:pos x="T4" y="T5"/>
                  </a:cxn>
                  <a:cxn ang="0">
                    <a:pos x="T6" y="T7"/>
                  </a:cxn>
                  <a:cxn ang="0">
                    <a:pos x="T8" y="T9"/>
                  </a:cxn>
                </a:cxnLst>
                <a:rect l="0" t="0" r="r" b="b"/>
                <a:pathLst>
                  <a:path w="18" h="36">
                    <a:moveTo>
                      <a:pt x="18" y="10"/>
                    </a:moveTo>
                    <a:lnTo>
                      <a:pt x="18" y="36"/>
                    </a:lnTo>
                    <a:lnTo>
                      <a:pt x="0" y="28"/>
                    </a:lnTo>
                    <a:lnTo>
                      <a:pt x="0" y="0"/>
                    </a:lnTo>
                    <a:lnTo>
                      <a:pt x="18" y="10"/>
                    </a:lnTo>
                    <a:close/>
                  </a:path>
                </a:pathLst>
              </a:custGeom>
              <a:grpFill/>
              <a:ln>
                <a:noFill/>
              </a:ln>
            </p:spPr>
            <p:txBody>
              <a:bodyPr vert="horz" wrap="square" lIns="91440" tIns="45720" rIns="91440" bIns="45720" numCol="1" anchor="t" anchorCtr="0" compatLnSpc="1"/>
              <a:lstStyle/>
              <a:p>
                <a:endParaRPr lang="zh-CN" altLang="en-US"/>
              </a:p>
            </p:txBody>
          </p:sp>
          <p:sp>
            <p:nvSpPr>
              <p:cNvPr id="697" name="Freeform 1345"/>
              <p:cNvSpPr/>
              <p:nvPr/>
            </p:nvSpPr>
            <p:spPr bwMode="auto">
              <a:xfrm>
                <a:off x="5386" y="1654"/>
                <a:ext cx="50" cy="52"/>
              </a:xfrm>
              <a:custGeom>
                <a:avLst/>
                <a:gdLst>
                  <a:gd name="T0" fmla="*/ 50 w 50"/>
                  <a:gd name="T1" fmla="*/ 34 h 52"/>
                  <a:gd name="T2" fmla="*/ 50 w 50"/>
                  <a:gd name="T3" fmla="*/ 52 h 52"/>
                  <a:gd name="T4" fmla="*/ 0 w 50"/>
                  <a:gd name="T5" fmla="*/ 26 h 52"/>
                  <a:gd name="T6" fmla="*/ 0 w 50"/>
                  <a:gd name="T7" fmla="*/ 0 h 52"/>
                  <a:gd name="T8" fmla="*/ 50 w 50"/>
                  <a:gd name="T9" fmla="*/ 34 h 52"/>
                </a:gdLst>
                <a:ahLst/>
                <a:cxnLst>
                  <a:cxn ang="0">
                    <a:pos x="T0" y="T1"/>
                  </a:cxn>
                  <a:cxn ang="0">
                    <a:pos x="T2" y="T3"/>
                  </a:cxn>
                  <a:cxn ang="0">
                    <a:pos x="T4" y="T5"/>
                  </a:cxn>
                  <a:cxn ang="0">
                    <a:pos x="T6" y="T7"/>
                  </a:cxn>
                  <a:cxn ang="0">
                    <a:pos x="T8" y="T9"/>
                  </a:cxn>
                </a:cxnLst>
                <a:rect l="0" t="0" r="r" b="b"/>
                <a:pathLst>
                  <a:path w="50" h="52">
                    <a:moveTo>
                      <a:pt x="50" y="34"/>
                    </a:moveTo>
                    <a:lnTo>
                      <a:pt x="50" y="52"/>
                    </a:lnTo>
                    <a:lnTo>
                      <a:pt x="0" y="26"/>
                    </a:lnTo>
                    <a:lnTo>
                      <a:pt x="0" y="0"/>
                    </a:lnTo>
                    <a:lnTo>
                      <a:pt x="50" y="34"/>
                    </a:lnTo>
                    <a:close/>
                  </a:path>
                </a:pathLst>
              </a:custGeom>
              <a:grpFill/>
              <a:ln>
                <a:noFill/>
              </a:ln>
            </p:spPr>
            <p:txBody>
              <a:bodyPr vert="horz" wrap="square" lIns="91440" tIns="45720" rIns="91440" bIns="45720" numCol="1" anchor="t" anchorCtr="0" compatLnSpc="1"/>
              <a:lstStyle/>
              <a:p>
                <a:endParaRPr lang="zh-CN" altLang="en-US"/>
              </a:p>
            </p:txBody>
          </p:sp>
          <p:sp>
            <p:nvSpPr>
              <p:cNvPr id="698" name="Freeform 1346"/>
              <p:cNvSpPr/>
              <p:nvPr/>
            </p:nvSpPr>
            <p:spPr bwMode="auto">
              <a:xfrm>
                <a:off x="5452" y="1696"/>
                <a:ext cx="22" cy="30"/>
              </a:xfrm>
              <a:custGeom>
                <a:avLst/>
                <a:gdLst>
                  <a:gd name="T0" fmla="*/ 22 w 22"/>
                  <a:gd name="T1" fmla="*/ 16 h 30"/>
                  <a:gd name="T2" fmla="*/ 22 w 22"/>
                  <a:gd name="T3" fmla="*/ 30 h 30"/>
                  <a:gd name="T4" fmla="*/ 0 w 22"/>
                  <a:gd name="T5" fmla="*/ 18 h 30"/>
                  <a:gd name="T6" fmla="*/ 0 w 22"/>
                  <a:gd name="T7" fmla="*/ 0 h 30"/>
                  <a:gd name="T8" fmla="*/ 22 w 22"/>
                  <a:gd name="T9" fmla="*/ 16 h 30"/>
                </a:gdLst>
                <a:ahLst/>
                <a:cxnLst>
                  <a:cxn ang="0">
                    <a:pos x="T0" y="T1"/>
                  </a:cxn>
                  <a:cxn ang="0">
                    <a:pos x="T2" y="T3"/>
                  </a:cxn>
                  <a:cxn ang="0">
                    <a:pos x="T4" y="T5"/>
                  </a:cxn>
                  <a:cxn ang="0">
                    <a:pos x="T6" y="T7"/>
                  </a:cxn>
                  <a:cxn ang="0">
                    <a:pos x="T8" y="T9"/>
                  </a:cxn>
                </a:cxnLst>
                <a:rect l="0" t="0" r="r" b="b"/>
                <a:pathLst>
                  <a:path w="22" h="30">
                    <a:moveTo>
                      <a:pt x="22" y="16"/>
                    </a:moveTo>
                    <a:lnTo>
                      <a:pt x="22" y="30"/>
                    </a:lnTo>
                    <a:lnTo>
                      <a:pt x="0" y="18"/>
                    </a:lnTo>
                    <a:lnTo>
                      <a:pt x="0" y="0"/>
                    </a:lnTo>
                    <a:lnTo>
                      <a:pt x="22" y="16"/>
                    </a:lnTo>
                    <a:close/>
                  </a:path>
                </a:pathLst>
              </a:custGeom>
              <a:grpFill/>
              <a:ln>
                <a:noFill/>
              </a:ln>
            </p:spPr>
            <p:txBody>
              <a:bodyPr vert="horz" wrap="square" lIns="91440" tIns="45720" rIns="91440" bIns="45720" numCol="1" anchor="t" anchorCtr="0" compatLnSpc="1"/>
              <a:lstStyle/>
              <a:p>
                <a:endParaRPr lang="zh-CN" altLang="en-US"/>
              </a:p>
            </p:txBody>
          </p:sp>
          <p:sp>
            <p:nvSpPr>
              <p:cNvPr id="699" name="Freeform 1347"/>
              <p:cNvSpPr/>
              <p:nvPr/>
            </p:nvSpPr>
            <p:spPr bwMode="auto">
              <a:xfrm>
                <a:off x="5320" y="1668"/>
                <a:ext cx="32" cy="44"/>
              </a:xfrm>
              <a:custGeom>
                <a:avLst/>
                <a:gdLst>
                  <a:gd name="T0" fmla="*/ 0 w 32"/>
                  <a:gd name="T1" fmla="*/ 0 h 44"/>
                  <a:gd name="T2" fmla="*/ 32 w 32"/>
                  <a:gd name="T3" fmla="*/ 16 h 44"/>
                  <a:gd name="T4" fmla="*/ 32 w 32"/>
                  <a:gd name="T5" fmla="*/ 44 h 44"/>
                  <a:gd name="T6" fmla="*/ 0 w 32"/>
                  <a:gd name="T7" fmla="*/ 32 h 44"/>
                  <a:gd name="T8" fmla="*/ 0 w 32"/>
                  <a:gd name="T9" fmla="*/ 0 h 44"/>
                </a:gdLst>
                <a:ahLst/>
                <a:cxnLst>
                  <a:cxn ang="0">
                    <a:pos x="T0" y="T1"/>
                  </a:cxn>
                  <a:cxn ang="0">
                    <a:pos x="T2" y="T3"/>
                  </a:cxn>
                  <a:cxn ang="0">
                    <a:pos x="T4" y="T5"/>
                  </a:cxn>
                  <a:cxn ang="0">
                    <a:pos x="T6" y="T7"/>
                  </a:cxn>
                  <a:cxn ang="0">
                    <a:pos x="T8" y="T9"/>
                  </a:cxn>
                </a:cxnLst>
                <a:rect l="0" t="0" r="r" b="b"/>
                <a:pathLst>
                  <a:path w="32" h="44">
                    <a:moveTo>
                      <a:pt x="0" y="0"/>
                    </a:moveTo>
                    <a:lnTo>
                      <a:pt x="32" y="16"/>
                    </a:lnTo>
                    <a:lnTo>
                      <a:pt x="32" y="4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0" name="Freeform 1348"/>
              <p:cNvSpPr/>
              <p:nvPr/>
            </p:nvSpPr>
            <p:spPr bwMode="auto">
              <a:xfrm>
                <a:off x="5366" y="1692"/>
                <a:ext cx="32" cy="40"/>
              </a:xfrm>
              <a:custGeom>
                <a:avLst/>
                <a:gdLst>
                  <a:gd name="T0" fmla="*/ 0 w 32"/>
                  <a:gd name="T1" fmla="*/ 0 h 40"/>
                  <a:gd name="T2" fmla="*/ 32 w 32"/>
                  <a:gd name="T3" fmla="*/ 16 h 40"/>
                  <a:gd name="T4" fmla="*/ 32 w 32"/>
                  <a:gd name="T5" fmla="*/ 40 h 40"/>
                  <a:gd name="T6" fmla="*/ 0 w 32"/>
                  <a:gd name="T7" fmla="*/ 26 h 40"/>
                  <a:gd name="T8" fmla="*/ 0 w 32"/>
                  <a:gd name="T9" fmla="*/ 0 h 40"/>
                </a:gdLst>
                <a:ahLst/>
                <a:cxnLst>
                  <a:cxn ang="0">
                    <a:pos x="T0" y="T1"/>
                  </a:cxn>
                  <a:cxn ang="0">
                    <a:pos x="T2" y="T3"/>
                  </a:cxn>
                  <a:cxn ang="0">
                    <a:pos x="T4" y="T5"/>
                  </a:cxn>
                  <a:cxn ang="0">
                    <a:pos x="T6" y="T7"/>
                  </a:cxn>
                  <a:cxn ang="0">
                    <a:pos x="T8" y="T9"/>
                  </a:cxn>
                </a:cxnLst>
                <a:rect l="0" t="0" r="r" b="b"/>
                <a:pathLst>
                  <a:path w="32" h="40">
                    <a:moveTo>
                      <a:pt x="0" y="0"/>
                    </a:moveTo>
                    <a:lnTo>
                      <a:pt x="32" y="16"/>
                    </a:lnTo>
                    <a:lnTo>
                      <a:pt x="32" y="40"/>
                    </a:lnTo>
                    <a:lnTo>
                      <a:pt x="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1" name="Freeform 1349"/>
              <p:cNvSpPr/>
              <p:nvPr/>
            </p:nvSpPr>
            <p:spPr bwMode="auto">
              <a:xfrm>
                <a:off x="5414" y="1716"/>
                <a:ext cx="60" cy="46"/>
              </a:xfrm>
              <a:custGeom>
                <a:avLst/>
                <a:gdLst>
                  <a:gd name="T0" fmla="*/ 60 w 60"/>
                  <a:gd name="T1" fmla="*/ 32 h 46"/>
                  <a:gd name="T2" fmla="*/ 60 w 60"/>
                  <a:gd name="T3" fmla="*/ 46 h 46"/>
                  <a:gd name="T4" fmla="*/ 0 w 60"/>
                  <a:gd name="T5" fmla="*/ 22 h 46"/>
                  <a:gd name="T6" fmla="*/ 0 w 60"/>
                  <a:gd name="T7" fmla="*/ 0 h 46"/>
                  <a:gd name="T8" fmla="*/ 60 w 60"/>
                  <a:gd name="T9" fmla="*/ 32 h 46"/>
                </a:gdLst>
                <a:ahLst/>
                <a:cxnLst>
                  <a:cxn ang="0">
                    <a:pos x="T0" y="T1"/>
                  </a:cxn>
                  <a:cxn ang="0">
                    <a:pos x="T2" y="T3"/>
                  </a:cxn>
                  <a:cxn ang="0">
                    <a:pos x="T4" y="T5"/>
                  </a:cxn>
                  <a:cxn ang="0">
                    <a:pos x="T6" y="T7"/>
                  </a:cxn>
                  <a:cxn ang="0">
                    <a:pos x="T8" y="T9"/>
                  </a:cxn>
                </a:cxnLst>
                <a:rect l="0" t="0" r="r" b="b"/>
                <a:pathLst>
                  <a:path w="60" h="46">
                    <a:moveTo>
                      <a:pt x="60" y="32"/>
                    </a:moveTo>
                    <a:lnTo>
                      <a:pt x="60" y="46"/>
                    </a:lnTo>
                    <a:lnTo>
                      <a:pt x="0" y="22"/>
                    </a:lnTo>
                    <a:lnTo>
                      <a:pt x="0" y="0"/>
                    </a:lnTo>
                    <a:lnTo>
                      <a:pt x="60" y="32"/>
                    </a:lnTo>
                    <a:close/>
                  </a:path>
                </a:pathLst>
              </a:custGeom>
              <a:grpFill/>
              <a:ln>
                <a:noFill/>
              </a:ln>
            </p:spPr>
            <p:txBody>
              <a:bodyPr vert="horz" wrap="square" lIns="91440" tIns="45720" rIns="91440" bIns="45720" numCol="1" anchor="t" anchorCtr="0" compatLnSpc="1"/>
              <a:lstStyle/>
              <a:p>
                <a:endParaRPr lang="zh-CN" altLang="en-US"/>
              </a:p>
            </p:txBody>
          </p:sp>
          <p:sp>
            <p:nvSpPr>
              <p:cNvPr id="702" name="Freeform 1350"/>
              <p:cNvSpPr/>
              <p:nvPr/>
            </p:nvSpPr>
            <p:spPr bwMode="auto">
              <a:xfrm>
                <a:off x="5320" y="1724"/>
                <a:ext cx="58" cy="48"/>
              </a:xfrm>
              <a:custGeom>
                <a:avLst/>
                <a:gdLst>
                  <a:gd name="T0" fmla="*/ 0 w 58"/>
                  <a:gd name="T1" fmla="*/ 0 h 48"/>
                  <a:gd name="T2" fmla="*/ 58 w 58"/>
                  <a:gd name="T3" fmla="*/ 22 h 48"/>
                  <a:gd name="T4" fmla="*/ 58 w 58"/>
                  <a:gd name="T5" fmla="*/ 48 h 48"/>
                  <a:gd name="T6" fmla="*/ 0 w 58"/>
                  <a:gd name="T7" fmla="*/ 32 h 48"/>
                  <a:gd name="T8" fmla="*/ 0 w 58"/>
                  <a:gd name="T9" fmla="*/ 0 h 48"/>
                </a:gdLst>
                <a:ahLst/>
                <a:cxnLst>
                  <a:cxn ang="0">
                    <a:pos x="T0" y="T1"/>
                  </a:cxn>
                  <a:cxn ang="0">
                    <a:pos x="T2" y="T3"/>
                  </a:cxn>
                  <a:cxn ang="0">
                    <a:pos x="T4" y="T5"/>
                  </a:cxn>
                  <a:cxn ang="0">
                    <a:pos x="T6" y="T7"/>
                  </a:cxn>
                  <a:cxn ang="0">
                    <a:pos x="T8" y="T9"/>
                  </a:cxn>
                </a:cxnLst>
                <a:rect l="0" t="0" r="r" b="b"/>
                <a:pathLst>
                  <a:path w="58" h="48">
                    <a:moveTo>
                      <a:pt x="0" y="0"/>
                    </a:moveTo>
                    <a:lnTo>
                      <a:pt x="58" y="22"/>
                    </a:lnTo>
                    <a:lnTo>
                      <a:pt x="58" y="4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3" name="Freeform 1351"/>
              <p:cNvSpPr/>
              <p:nvPr/>
            </p:nvSpPr>
            <p:spPr bwMode="auto">
              <a:xfrm>
                <a:off x="5394" y="1752"/>
                <a:ext cx="42" cy="36"/>
              </a:xfrm>
              <a:custGeom>
                <a:avLst/>
                <a:gdLst>
                  <a:gd name="T0" fmla="*/ 42 w 42"/>
                  <a:gd name="T1" fmla="*/ 16 h 36"/>
                  <a:gd name="T2" fmla="*/ 42 w 42"/>
                  <a:gd name="T3" fmla="*/ 36 h 36"/>
                  <a:gd name="T4" fmla="*/ 0 w 42"/>
                  <a:gd name="T5" fmla="*/ 24 h 36"/>
                  <a:gd name="T6" fmla="*/ 0 w 42"/>
                  <a:gd name="T7" fmla="*/ 0 h 36"/>
                  <a:gd name="T8" fmla="*/ 42 w 42"/>
                  <a:gd name="T9" fmla="*/ 16 h 36"/>
                </a:gdLst>
                <a:ahLst/>
                <a:cxnLst>
                  <a:cxn ang="0">
                    <a:pos x="T0" y="T1"/>
                  </a:cxn>
                  <a:cxn ang="0">
                    <a:pos x="T2" y="T3"/>
                  </a:cxn>
                  <a:cxn ang="0">
                    <a:pos x="T4" y="T5"/>
                  </a:cxn>
                  <a:cxn ang="0">
                    <a:pos x="T6" y="T7"/>
                  </a:cxn>
                  <a:cxn ang="0">
                    <a:pos x="T8" y="T9"/>
                  </a:cxn>
                </a:cxnLst>
                <a:rect l="0" t="0" r="r" b="b"/>
                <a:pathLst>
                  <a:path w="42" h="36">
                    <a:moveTo>
                      <a:pt x="42" y="16"/>
                    </a:moveTo>
                    <a:lnTo>
                      <a:pt x="42" y="36"/>
                    </a:lnTo>
                    <a:lnTo>
                      <a:pt x="0" y="24"/>
                    </a:lnTo>
                    <a:lnTo>
                      <a:pt x="0" y="0"/>
                    </a:lnTo>
                    <a:lnTo>
                      <a:pt x="42" y="16"/>
                    </a:lnTo>
                    <a:close/>
                  </a:path>
                </a:pathLst>
              </a:custGeom>
              <a:grpFill/>
              <a:ln>
                <a:noFill/>
              </a:ln>
            </p:spPr>
            <p:txBody>
              <a:bodyPr vert="horz" wrap="square" lIns="91440" tIns="45720" rIns="91440" bIns="45720" numCol="1" anchor="t" anchorCtr="0" compatLnSpc="1"/>
              <a:lstStyle/>
              <a:p>
                <a:endParaRPr lang="zh-CN" altLang="en-US"/>
              </a:p>
            </p:txBody>
          </p:sp>
          <p:sp>
            <p:nvSpPr>
              <p:cNvPr id="704" name="Freeform 1352"/>
              <p:cNvSpPr/>
              <p:nvPr/>
            </p:nvSpPr>
            <p:spPr bwMode="auto">
              <a:xfrm>
                <a:off x="5452" y="1774"/>
                <a:ext cx="22" cy="24"/>
              </a:xfrm>
              <a:custGeom>
                <a:avLst/>
                <a:gdLst>
                  <a:gd name="T0" fmla="*/ 22 w 22"/>
                  <a:gd name="T1" fmla="*/ 10 h 24"/>
                  <a:gd name="T2" fmla="*/ 22 w 22"/>
                  <a:gd name="T3" fmla="*/ 24 h 24"/>
                  <a:gd name="T4" fmla="*/ 0 w 22"/>
                  <a:gd name="T5" fmla="*/ 18 h 24"/>
                  <a:gd name="T6" fmla="*/ 0 w 22"/>
                  <a:gd name="T7" fmla="*/ 0 h 24"/>
                  <a:gd name="T8" fmla="*/ 22 w 22"/>
                  <a:gd name="T9" fmla="*/ 10 h 24"/>
                </a:gdLst>
                <a:ahLst/>
                <a:cxnLst>
                  <a:cxn ang="0">
                    <a:pos x="T0" y="T1"/>
                  </a:cxn>
                  <a:cxn ang="0">
                    <a:pos x="T2" y="T3"/>
                  </a:cxn>
                  <a:cxn ang="0">
                    <a:pos x="T4" y="T5"/>
                  </a:cxn>
                  <a:cxn ang="0">
                    <a:pos x="T6" y="T7"/>
                  </a:cxn>
                  <a:cxn ang="0">
                    <a:pos x="T8" y="T9"/>
                  </a:cxn>
                </a:cxnLst>
                <a:rect l="0" t="0" r="r" b="b"/>
                <a:pathLst>
                  <a:path w="22" h="24">
                    <a:moveTo>
                      <a:pt x="22" y="10"/>
                    </a:moveTo>
                    <a:lnTo>
                      <a:pt x="22" y="24"/>
                    </a:lnTo>
                    <a:lnTo>
                      <a:pt x="0" y="18"/>
                    </a:lnTo>
                    <a:lnTo>
                      <a:pt x="0" y="0"/>
                    </a:lnTo>
                    <a:lnTo>
                      <a:pt x="22" y="10"/>
                    </a:lnTo>
                    <a:close/>
                  </a:path>
                </a:pathLst>
              </a:custGeom>
              <a:grpFill/>
              <a:ln>
                <a:noFill/>
              </a:ln>
            </p:spPr>
            <p:txBody>
              <a:bodyPr vert="horz" wrap="square" lIns="91440" tIns="45720" rIns="91440" bIns="45720" numCol="1" anchor="t" anchorCtr="0" compatLnSpc="1"/>
              <a:lstStyle/>
              <a:p>
                <a:endParaRPr lang="zh-CN" altLang="en-US"/>
              </a:p>
            </p:txBody>
          </p:sp>
          <p:sp>
            <p:nvSpPr>
              <p:cNvPr id="705" name="Freeform 1353"/>
              <p:cNvSpPr/>
              <p:nvPr/>
            </p:nvSpPr>
            <p:spPr bwMode="auto">
              <a:xfrm>
                <a:off x="5320" y="1780"/>
                <a:ext cx="24" cy="36"/>
              </a:xfrm>
              <a:custGeom>
                <a:avLst/>
                <a:gdLst>
                  <a:gd name="T0" fmla="*/ 0 w 24"/>
                  <a:gd name="T1" fmla="*/ 0 h 36"/>
                  <a:gd name="T2" fmla="*/ 24 w 24"/>
                  <a:gd name="T3" fmla="*/ 6 h 36"/>
                  <a:gd name="T4" fmla="*/ 24 w 24"/>
                  <a:gd name="T5" fmla="*/ 36 h 36"/>
                  <a:gd name="T6" fmla="*/ 0 w 24"/>
                  <a:gd name="T7" fmla="*/ 32 h 36"/>
                  <a:gd name="T8" fmla="*/ 0 w 24"/>
                  <a:gd name="T9" fmla="*/ 0 h 36"/>
                </a:gdLst>
                <a:ahLst/>
                <a:cxnLst>
                  <a:cxn ang="0">
                    <a:pos x="T0" y="T1"/>
                  </a:cxn>
                  <a:cxn ang="0">
                    <a:pos x="T2" y="T3"/>
                  </a:cxn>
                  <a:cxn ang="0">
                    <a:pos x="T4" y="T5"/>
                  </a:cxn>
                  <a:cxn ang="0">
                    <a:pos x="T6" y="T7"/>
                  </a:cxn>
                  <a:cxn ang="0">
                    <a:pos x="T8" y="T9"/>
                  </a:cxn>
                </a:cxnLst>
                <a:rect l="0" t="0" r="r" b="b"/>
                <a:pathLst>
                  <a:path w="24" h="36">
                    <a:moveTo>
                      <a:pt x="0" y="0"/>
                    </a:moveTo>
                    <a:lnTo>
                      <a:pt x="24" y="6"/>
                    </a:lnTo>
                    <a:lnTo>
                      <a:pt x="24" y="3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6" name="Freeform 1354"/>
              <p:cNvSpPr/>
              <p:nvPr/>
            </p:nvSpPr>
            <p:spPr bwMode="auto">
              <a:xfrm>
                <a:off x="5358" y="1790"/>
                <a:ext cx="36" cy="32"/>
              </a:xfrm>
              <a:custGeom>
                <a:avLst/>
                <a:gdLst>
                  <a:gd name="T0" fmla="*/ 36 w 36"/>
                  <a:gd name="T1" fmla="*/ 8 h 32"/>
                  <a:gd name="T2" fmla="*/ 36 w 36"/>
                  <a:gd name="T3" fmla="*/ 32 h 32"/>
                  <a:gd name="T4" fmla="*/ 0 w 36"/>
                  <a:gd name="T5" fmla="*/ 28 h 32"/>
                  <a:gd name="T6" fmla="*/ 0 w 36"/>
                  <a:gd name="T7" fmla="*/ 0 h 32"/>
                  <a:gd name="T8" fmla="*/ 36 w 36"/>
                  <a:gd name="T9" fmla="*/ 8 h 32"/>
                </a:gdLst>
                <a:ahLst/>
                <a:cxnLst>
                  <a:cxn ang="0">
                    <a:pos x="T0" y="T1"/>
                  </a:cxn>
                  <a:cxn ang="0">
                    <a:pos x="T2" y="T3"/>
                  </a:cxn>
                  <a:cxn ang="0">
                    <a:pos x="T4" y="T5"/>
                  </a:cxn>
                  <a:cxn ang="0">
                    <a:pos x="T6" y="T7"/>
                  </a:cxn>
                  <a:cxn ang="0">
                    <a:pos x="T8" y="T9"/>
                  </a:cxn>
                </a:cxnLst>
                <a:rect l="0" t="0" r="r" b="b"/>
                <a:pathLst>
                  <a:path w="36" h="32">
                    <a:moveTo>
                      <a:pt x="36" y="8"/>
                    </a:moveTo>
                    <a:lnTo>
                      <a:pt x="36" y="32"/>
                    </a:lnTo>
                    <a:lnTo>
                      <a:pt x="0" y="28"/>
                    </a:lnTo>
                    <a:lnTo>
                      <a:pt x="0" y="0"/>
                    </a:lnTo>
                    <a:lnTo>
                      <a:pt x="36" y="8"/>
                    </a:lnTo>
                    <a:close/>
                  </a:path>
                </a:pathLst>
              </a:custGeom>
              <a:grpFill/>
              <a:ln>
                <a:noFill/>
              </a:ln>
            </p:spPr>
            <p:txBody>
              <a:bodyPr vert="horz" wrap="square" lIns="91440" tIns="45720" rIns="91440" bIns="45720" numCol="1" anchor="t" anchorCtr="0" compatLnSpc="1"/>
              <a:lstStyle/>
              <a:p>
                <a:endParaRPr lang="zh-CN" altLang="en-US"/>
              </a:p>
            </p:txBody>
          </p:sp>
          <p:sp>
            <p:nvSpPr>
              <p:cNvPr id="707" name="Freeform 1355"/>
              <p:cNvSpPr/>
              <p:nvPr/>
            </p:nvSpPr>
            <p:spPr bwMode="auto">
              <a:xfrm>
                <a:off x="5408" y="1802"/>
                <a:ext cx="20" cy="26"/>
              </a:xfrm>
              <a:custGeom>
                <a:avLst/>
                <a:gdLst>
                  <a:gd name="T0" fmla="*/ 0 w 20"/>
                  <a:gd name="T1" fmla="*/ 0 h 26"/>
                  <a:gd name="T2" fmla="*/ 20 w 20"/>
                  <a:gd name="T3" fmla="*/ 6 h 26"/>
                  <a:gd name="T4" fmla="*/ 20 w 20"/>
                  <a:gd name="T5" fmla="*/ 26 h 26"/>
                  <a:gd name="T6" fmla="*/ 0 w 20"/>
                  <a:gd name="T7" fmla="*/ 22 h 26"/>
                  <a:gd name="T8" fmla="*/ 0 w 20"/>
                  <a:gd name="T9" fmla="*/ 0 h 26"/>
                </a:gdLst>
                <a:ahLst/>
                <a:cxnLst>
                  <a:cxn ang="0">
                    <a:pos x="T0" y="T1"/>
                  </a:cxn>
                  <a:cxn ang="0">
                    <a:pos x="T2" y="T3"/>
                  </a:cxn>
                  <a:cxn ang="0">
                    <a:pos x="T4" y="T5"/>
                  </a:cxn>
                  <a:cxn ang="0">
                    <a:pos x="T6" y="T7"/>
                  </a:cxn>
                  <a:cxn ang="0">
                    <a:pos x="T8" y="T9"/>
                  </a:cxn>
                </a:cxnLst>
                <a:rect l="0" t="0" r="r" b="b"/>
                <a:pathLst>
                  <a:path w="20" h="26">
                    <a:moveTo>
                      <a:pt x="0" y="0"/>
                    </a:moveTo>
                    <a:lnTo>
                      <a:pt x="20" y="6"/>
                    </a:lnTo>
                    <a:lnTo>
                      <a:pt x="20" y="26"/>
                    </a:lnTo>
                    <a:lnTo>
                      <a:pt x="0"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8" name="Freeform 1356"/>
              <p:cNvSpPr/>
              <p:nvPr/>
            </p:nvSpPr>
            <p:spPr bwMode="auto">
              <a:xfrm>
                <a:off x="5442" y="1812"/>
                <a:ext cx="32" cy="22"/>
              </a:xfrm>
              <a:custGeom>
                <a:avLst/>
                <a:gdLst>
                  <a:gd name="T0" fmla="*/ 32 w 32"/>
                  <a:gd name="T1" fmla="*/ 8 h 22"/>
                  <a:gd name="T2" fmla="*/ 32 w 32"/>
                  <a:gd name="T3" fmla="*/ 22 h 22"/>
                  <a:gd name="T4" fmla="*/ 0 w 32"/>
                  <a:gd name="T5" fmla="*/ 18 h 22"/>
                  <a:gd name="T6" fmla="*/ 0 w 32"/>
                  <a:gd name="T7" fmla="*/ 0 h 22"/>
                  <a:gd name="T8" fmla="*/ 10 w 32"/>
                  <a:gd name="T9" fmla="*/ 2 h 22"/>
                  <a:gd name="T10" fmla="*/ 32 w 32"/>
                  <a:gd name="T11" fmla="*/ 8 h 22"/>
                </a:gdLst>
                <a:ahLst/>
                <a:cxnLst>
                  <a:cxn ang="0">
                    <a:pos x="T0" y="T1"/>
                  </a:cxn>
                  <a:cxn ang="0">
                    <a:pos x="T2" y="T3"/>
                  </a:cxn>
                  <a:cxn ang="0">
                    <a:pos x="T4" y="T5"/>
                  </a:cxn>
                  <a:cxn ang="0">
                    <a:pos x="T6" y="T7"/>
                  </a:cxn>
                  <a:cxn ang="0">
                    <a:pos x="T8" y="T9"/>
                  </a:cxn>
                  <a:cxn ang="0">
                    <a:pos x="T10" y="T11"/>
                  </a:cxn>
                </a:cxnLst>
                <a:rect l="0" t="0" r="r" b="b"/>
                <a:pathLst>
                  <a:path w="32" h="22">
                    <a:moveTo>
                      <a:pt x="32" y="8"/>
                    </a:moveTo>
                    <a:lnTo>
                      <a:pt x="32" y="22"/>
                    </a:lnTo>
                    <a:lnTo>
                      <a:pt x="0" y="18"/>
                    </a:lnTo>
                    <a:lnTo>
                      <a:pt x="0" y="0"/>
                    </a:lnTo>
                    <a:lnTo>
                      <a:pt x="10" y="2"/>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709" name="Freeform 1357"/>
              <p:cNvSpPr/>
              <p:nvPr/>
            </p:nvSpPr>
            <p:spPr bwMode="auto">
              <a:xfrm>
                <a:off x="5320" y="1836"/>
                <a:ext cx="38" cy="34"/>
              </a:xfrm>
              <a:custGeom>
                <a:avLst/>
                <a:gdLst>
                  <a:gd name="T0" fmla="*/ 0 w 38"/>
                  <a:gd name="T1" fmla="*/ 0 h 34"/>
                  <a:gd name="T2" fmla="*/ 38 w 38"/>
                  <a:gd name="T3" fmla="*/ 6 h 34"/>
                  <a:gd name="T4" fmla="*/ 38 w 38"/>
                  <a:gd name="T5" fmla="*/ 34 h 34"/>
                  <a:gd name="T6" fmla="*/ 0 w 38"/>
                  <a:gd name="T7" fmla="*/ 32 h 34"/>
                  <a:gd name="T8" fmla="*/ 0 w 38"/>
                  <a:gd name="T9" fmla="*/ 0 h 34"/>
                </a:gdLst>
                <a:ahLst/>
                <a:cxnLst>
                  <a:cxn ang="0">
                    <a:pos x="T0" y="T1"/>
                  </a:cxn>
                  <a:cxn ang="0">
                    <a:pos x="T2" y="T3"/>
                  </a:cxn>
                  <a:cxn ang="0">
                    <a:pos x="T4" y="T5"/>
                  </a:cxn>
                  <a:cxn ang="0">
                    <a:pos x="T6" y="T7"/>
                  </a:cxn>
                  <a:cxn ang="0">
                    <a:pos x="T8" y="T9"/>
                  </a:cxn>
                </a:cxnLst>
                <a:rect l="0" t="0" r="r" b="b"/>
                <a:pathLst>
                  <a:path w="38" h="34">
                    <a:moveTo>
                      <a:pt x="0" y="0"/>
                    </a:moveTo>
                    <a:lnTo>
                      <a:pt x="38" y="6"/>
                    </a:lnTo>
                    <a:lnTo>
                      <a:pt x="38" y="3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0" name="Freeform 1358"/>
              <p:cNvSpPr/>
              <p:nvPr/>
            </p:nvSpPr>
            <p:spPr bwMode="auto">
              <a:xfrm>
                <a:off x="5390" y="1846"/>
                <a:ext cx="18" cy="26"/>
              </a:xfrm>
              <a:custGeom>
                <a:avLst/>
                <a:gdLst>
                  <a:gd name="T0" fmla="*/ 0 w 18"/>
                  <a:gd name="T1" fmla="*/ 0 h 26"/>
                  <a:gd name="T2" fmla="*/ 18 w 18"/>
                  <a:gd name="T3" fmla="*/ 2 h 26"/>
                  <a:gd name="T4" fmla="*/ 18 w 18"/>
                  <a:gd name="T5" fmla="*/ 26 h 26"/>
                  <a:gd name="T6" fmla="*/ 0 w 18"/>
                  <a:gd name="T7" fmla="*/ 24 h 26"/>
                  <a:gd name="T8" fmla="*/ 0 w 18"/>
                  <a:gd name="T9" fmla="*/ 0 h 26"/>
                </a:gdLst>
                <a:ahLst/>
                <a:cxnLst>
                  <a:cxn ang="0">
                    <a:pos x="T0" y="T1"/>
                  </a:cxn>
                  <a:cxn ang="0">
                    <a:pos x="T2" y="T3"/>
                  </a:cxn>
                  <a:cxn ang="0">
                    <a:pos x="T4" y="T5"/>
                  </a:cxn>
                  <a:cxn ang="0">
                    <a:pos x="T6" y="T7"/>
                  </a:cxn>
                  <a:cxn ang="0">
                    <a:pos x="T8" y="T9"/>
                  </a:cxn>
                </a:cxnLst>
                <a:rect l="0" t="0" r="r" b="b"/>
                <a:pathLst>
                  <a:path w="18" h="26">
                    <a:moveTo>
                      <a:pt x="0" y="0"/>
                    </a:moveTo>
                    <a:lnTo>
                      <a:pt x="18" y="2"/>
                    </a:lnTo>
                    <a:lnTo>
                      <a:pt x="18" y="2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1" name="Freeform 1359"/>
              <p:cNvSpPr/>
              <p:nvPr/>
            </p:nvSpPr>
            <p:spPr bwMode="auto">
              <a:xfrm>
                <a:off x="5424" y="1850"/>
                <a:ext cx="50" cy="24"/>
              </a:xfrm>
              <a:custGeom>
                <a:avLst/>
                <a:gdLst>
                  <a:gd name="T0" fmla="*/ 50 w 50"/>
                  <a:gd name="T1" fmla="*/ 8 h 24"/>
                  <a:gd name="T2" fmla="*/ 50 w 50"/>
                  <a:gd name="T3" fmla="*/ 24 h 24"/>
                  <a:gd name="T4" fmla="*/ 0 w 50"/>
                  <a:gd name="T5" fmla="*/ 22 h 24"/>
                  <a:gd name="T6" fmla="*/ 0 w 50"/>
                  <a:gd name="T7" fmla="*/ 0 h 24"/>
                  <a:gd name="T8" fmla="*/ 50 w 50"/>
                  <a:gd name="T9" fmla="*/ 8 h 24"/>
                </a:gdLst>
                <a:ahLst/>
                <a:cxnLst>
                  <a:cxn ang="0">
                    <a:pos x="T0" y="T1"/>
                  </a:cxn>
                  <a:cxn ang="0">
                    <a:pos x="T2" y="T3"/>
                  </a:cxn>
                  <a:cxn ang="0">
                    <a:pos x="T4" y="T5"/>
                  </a:cxn>
                  <a:cxn ang="0">
                    <a:pos x="T6" y="T7"/>
                  </a:cxn>
                  <a:cxn ang="0">
                    <a:pos x="T8" y="T9"/>
                  </a:cxn>
                </a:cxnLst>
                <a:rect l="0" t="0" r="r" b="b"/>
                <a:pathLst>
                  <a:path w="50" h="24">
                    <a:moveTo>
                      <a:pt x="50" y="8"/>
                    </a:moveTo>
                    <a:lnTo>
                      <a:pt x="50" y="24"/>
                    </a:lnTo>
                    <a:lnTo>
                      <a:pt x="0" y="22"/>
                    </a:lnTo>
                    <a:lnTo>
                      <a:pt x="0" y="0"/>
                    </a:lnTo>
                    <a:lnTo>
                      <a:pt x="50" y="8"/>
                    </a:lnTo>
                    <a:close/>
                  </a:path>
                </a:pathLst>
              </a:custGeom>
              <a:grpFill/>
              <a:ln>
                <a:noFill/>
              </a:ln>
            </p:spPr>
            <p:txBody>
              <a:bodyPr vert="horz" wrap="square" lIns="91440" tIns="45720" rIns="91440" bIns="45720" numCol="1" anchor="t" anchorCtr="0" compatLnSpc="1"/>
              <a:lstStyle/>
              <a:p>
                <a:endParaRPr lang="zh-CN" altLang="en-US"/>
              </a:p>
            </p:txBody>
          </p:sp>
          <p:sp>
            <p:nvSpPr>
              <p:cNvPr id="712" name="Freeform 1360"/>
              <p:cNvSpPr/>
              <p:nvPr/>
            </p:nvSpPr>
            <p:spPr bwMode="auto">
              <a:xfrm>
                <a:off x="5320" y="1892"/>
                <a:ext cx="24" cy="32"/>
              </a:xfrm>
              <a:custGeom>
                <a:avLst/>
                <a:gdLst>
                  <a:gd name="T0" fmla="*/ 0 w 24"/>
                  <a:gd name="T1" fmla="*/ 0 h 32"/>
                  <a:gd name="T2" fmla="*/ 24 w 24"/>
                  <a:gd name="T3" fmla="*/ 0 h 32"/>
                  <a:gd name="T4" fmla="*/ 24 w 24"/>
                  <a:gd name="T5" fmla="*/ 30 h 32"/>
                  <a:gd name="T6" fmla="*/ 0 w 24"/>
                  <a:gd name="T7" fmla="*/ 32 h 32"/>
                  <a:gd name="T8" fmla="*/ 0 w 24"/>
                  <a:gd name="T9" fmla="*/ 0 h 32"/>
                </a:gdLst>
                <a:ahLst/>
                <a:cxnLst>
                  <a:cxn ang="0">
                    <a:pos x="T0" y="T1"/>
                  </a:cxn>
                  <a:cxn ang="0">
                    <a:pos x="T2" y="T3"/>
                  </a:cxn>
                  <a:cxn ang="0">
                    <a:pos x="T4" y="T5"/>
                  </a:cxn>
                  <a:cxn ang="0">
                    <a:pos x="T6" y="T7"/>
                  </a:cxn>
                  <a:cxn ang="0">
                    <a:pos x="T8" y="T9"/>
                  </a:cxn>
                </a:cxnLst>
                <a:rect l="0" t="0" r="r" b="b"/>
                <a:pathLst>
                  <a:path w="24" h="32">
                    <a:moveTo>
                      <a:pt x="0" y="0"/>
                    </a:moveTo>
                    <a:lnTo>
                      <a:pt x="24" y="0"/>
                    </a:lnTo>
                    <a:lnTo>
                      <a:pt x="24" y="3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3" name="Freeform 1361"/>
              <p:cNvSpPr/>
              <p:nvPr/>
            </p:nvSpPr>
            <p:spPr bwMode="auto">
              <a:xfrm>
                <a:off x="5358" y="1892"/>
                <a:ext cx="36" cy="28"/>
              </a:xfrm>
              <a:custGeom>
                <a:avLst/>
                <a:gdLst>
                  <a:gd name="T0" fmla="*/ 36 w 36"/>
                  <a:gd name="T1" fmla="*/ 2 h 28"/>
                  <a:gd name="T2" fmla="*/ 36 w 36"/>
                  <a:gd name="T3" fmla="*/ 26 h 28"/>
                  <a:gd name="T4" fmla="*/ 0 w 36"/>
                  <a:gd name="T5" fmla="*/ 28 h 28"/>
                  <a:gd name="T6" fmla="*/ 0 w 36"/>
                  <a:gd name="T7" fmla="*/ 0 h 28"/>
                  <a:gd name="T8" fmla="*/ 36 w 36"/>
                  <a:gd name="T9" fmla="*/ 2 h 28"/>
                </a:gdLst>
                <a:ahLst/>
                <a:cxnLst>
                  <a:cxn ang="0">
                    <a:pos x="T0" y="T1"/>
                  </a:cxn>
                  <a:cxn ang="0">
                    <a:pos x="T2" y="T3"/>
                  </a:cxn>
                  <a:cxn ang="0">
                    <a:pos x="T4" y="T5"/>
                  </a:cxn>
                  <a:cxn ang="0">
                    <a:pos x="T6" y="T7"/>
                  </a:cxn>
                  <a:cxn ang="0">
                    <a:pos x="T8" y="T9"/>
                  </a:cxn>
                </a:cxnLst>
                <a:rect l="0" t="0" r="r" b="b"/>
                <a:pathLst>
                  <a:path w="36" h="28">
                    <a:moveTo>
                      <a:pt x="36" y="2"/>
                    </a:moveTo>
                    <a:lnTo>
                      <a:pt x="36" y="26"/>
                    </a:lnTo>
                    <a:lnTo>
                      <a:pt x="0" y="28"/>
                    </a:lnTo>
                    <a:lnTo>
                      <a:pt x="0" y="0"/>
                    </a:lnTo>
                    <a:lnTo>
                      <a:pt x="36" y="2"/>
                    </a:lnTo>
                    <a:close/>
                  </a:path>
                </a:pathLst>
              </a:custGeom>
              <a:grpFill/>
              <a:ln>
                <a:noFill/>
              </a:ln>
            </p:spPr>
            <p:txBody>
              <a:bodyPr vert="horz" wrap="square" lIns="91440" tIns="45720" rIns="91440" bIns="45720" numCol="1" anchor="t" anchorCtr="0" compatLnSpc="1"/>
              <a:lstStyle/>
              <a:p>
                <a:endParaRPr lang="zh-CN" altLang="en-US"/>
              </a:p>
            </p:txBody>
          </p:sp>
          <p:sp>
            <p:nvSpPr>
              <p:cNvPr id="714" name="Freeform 1362"/>
              <p:cNvSpPr/>
              <p:nvPr/>
            </p:nvSpPr>
            <p:spPr bwMode="auto">
              <a:xfrm>
                <a:off x="5424" y="1894"/>
                <a:ext cx="22" cy="20"/>
              </a:xfrm>
              <a:custGeom>
                <a:avLst/>
                <a:gdLst>
                  <a:gd name="T0" fmla="*/ 0 w 22"/>
                  <a:gd name="T1" fmla="*/ 0 h 20"/>
                  <a:gd name="T2" fmla="*/ 22 w 22"/>
                  <a:gd name="T3" fmla="*/ 0 h 20"/>
                  <a:gd name="T4" fmla="*/ 22 w 22"/>
                  <a:gd name="T5" fmla="*/ 18 h 20"/>
                  <a:gd name="T6" fmla="*/ 0 w 22"/>
                  <a:gd name="T7" fmla="*/ 20 h 20"/>
                  <a:gd name="T8" fmla="*/ 0 w 22"/>
                  <a:gd name="T9" fmla="*/ 0 h 20"/>
                </a:gdLst>
                <a:ahLst/>
                <a:cxnLst>
                  <a:cxn ang="0">
                    <a:pos x="T0" y="T1"/>
                  </a:cxn>
                  <a:cxn ang="0">
                    <a:pos x="T2" y="T3"/>
                  </a:cxn>
                  <a:cxn ang="0">
                    <a:pos x="T4" y="T5"/>
                  </a:cxn>
                  <a:cxn ang="0">
                    <a:pos x="T6" y="T7"/>
                  </a:cxn>
                  <a:cxn ang="0">
                    <a:pos x="T8" y="T9"/>
                  </a:cxn>
                </a:cxnLst>
                <a:rect l="0" t="0" r="r" b="b"/>
                <a:pathLst>
                  <a:path w="22" h="20">
                    <a:moveTo>
                      <a:pt x="0" y="0"/>
                    </a:moveTo>
                    <a:lnTo>
                      <a:pt x="22" y="0"/>
                    </a:lnTo>
                    <a:lnTo>
                      <a:pt x="22" y="18"/>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5" name="Freeform 1363"/>
              <p:cNvSpPr/>
              <p:nvPr/>
            </p:nvSpPr>
            <p:spPr bwMode="auto">
              <a:xfrm>
                <a:off x="5462" y="1894"/>
                <a:ext cx="12" cy="18"/>
              </a:xfrm>
              <a:custGeom>
                <a:avLst/>
                <a:gdLst>
                  <a:gd name="T0" fmla="*/ 12 w 12"/>
                  <a:gd name="T1" fmla="*/ 0 h 18"/>
                  <a:gd name="T2" fmla="*/ 12 w 12"/>
                  <a:gd name="T3" fmla="*/ 16 h 18"/>
                  <a:gd name="T4" fmla="*/ 0 w 12"/>
                  <a:gd name="T5" fmla="*/ 18 h 18"/>
                  <a:gd name="T6" fmla="*/ 0 w 12"/>
                  <a:gd name="T7" fmla="*/ 0 h 18"/>
                  <a:gd name="T8" fmla="*/ 12 w 12"/>
                  <a:gd name="T9" fmla="*/ 0 h 18"/>
                </a:gdLst>
                <a:ahLst/>
                <a:cxnLst>
                  <a:cxn ang="0">
                    <a:pos x="T0" y="T1"/>
                  </a:cxn>
                  <a:cxn ang="0">
                    <a:pos x="T2" y="T3"/>
                  </a:cxn>
                  <a:cxn ang="0">
                    <a:pos x="T4" y="T5"/>
                  </a:cxn>
                  <a:cxn ang="0">
                    <a:pos x="T6" y="T7"/>
                  </a:cxn>
                  <a:cxn ang="0">
                    <a:pos x="T8" y="T9"/>
                  </a:cxn>
                </a:cxnLst>
                <a:rect l="0" t="0" r="r" b="b"/>
                <a:pathLst>
                  <a:path w="12" h="18">
                    <a:moveTo>
                      <a:pt x="12" y="0"/>
                    </a:moveTo>
                    <a:lnTo>
                      <a:pt x="12" y="16"/>
                    </a:lnTo>
                    <a:lnTo>
                      <a:pt x="0" y="18"/>
                    </a:lnTo>
                    <a:lnTo>
                      <a:pt x="0" y="0"/>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716" name="Freeform 1364"/>
              <p:cNvSpPr/>
              <p:nvPr/>
            </p:nvSpPr>
            <p:spPr bwMode="auto">
              <a:xfrm>
                <a:off x="5320" y="1942"/>
                <a:ext cx="58" cy="39"/>
              </a:xfrm>
              <a:custGeom>
                <a:avLst/>
                <a:gdLst>
                  <a:gd name="T0" fmla="*/ 0 w 58"/>
                  <a:gd name="T1" fmla="*/ 6 h 39"/>
                  <a:gd name="T2" fmla="*/ 58 w 58"/>
                  <a:gd name="T3" fmla="*/ 0 h 39"/>
                  <a:gd name="T4" fmla="*/ 58 w 58"/>
                  <a:gd name="T5" fmla="*/ 27 h 39"/>
                  <a:gd name="T6" fmla="*/ 0 w 58"/>
                  <a:gd name="T7" fmla="*/ 39 h 39"/>
                  <a:gd name="T8" fmla="*/ 0 w 58"/>
                  <a:gd name="T9" fmla="*/ 6 h 39"/>
                </a:gdLst>
                <a:ahLst/>
                <a:cxnLst>
                  <a:cxn ang="0">
                    <a:pos x="T0" y="T1"/>
                  </a:cxn>
                  <a:cxn ang="0">
                    <a:pos x="T2" y="T3"/>
                  </a:cxn>
                  <a:cxn ang="0">
                    <a:pos x="T4" y="T5"/>
                  </a:cxn>
                  <a:cxn ang="0">
                    <a:pos x="T6" y="T7"/>
                  </a:cxn>
                  <a:cxn ang="0">
                    <a:pos x="T8" y="T9"/>
                  </a:cxn>
                </a:cxnLst>
                <a:rect l="0" t="0" r="r" b="b"/>
                <a:pathLst>
                  <a:path w="58" h="39">
                    <a:moveTo>
                      <a:pt x="0" y="6"/>
                    </a:moveTo>
                    <a:lnTo>
                      <a:pt x="58" y="0"/>
                    </a:lnTo>
                    <a:lnTo>
                      <a:pt x="58" y="27"/>
                    </a:lnTo>
                    <a:lnTo>
                      <a:pt x="0" y="39"/>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17" name="Freeform 1365"/>
              <p:cNvSpPr/>
              <p:nvPr/>
            </p:nvSpPr>
            <p:spPr bwMode="auto">
              <a:xfrm>
                <a:off x="5394" y="1938"/>
                <a:ext cx="14" cy="27"/>
              </a:xfrm>
              <a:custGeom>
                <a:avLst/>
                <a:gdLst>
                  <a:gd name="T0" fmla="*/ 14 w 14"/>
                  <a:gd name="T1" fmla="*/ 0 h 27"/>
                  <a:gd name="T2" fmla="*/ 14 w 14"/>
                  <a:gd name="T3" fmla="*/ 22 h 27"/>
                  <a:gd name="T4" fmla="*/ 0 w 14"/>
                  <a:gd name="T5" fmla="*/ 27 h 27"/>
                  <a:gd name="T6" fmla="*/ 0 w 14"/>
                  <a:gd name="T7" fmla="*/ 2 h 27"/>
                  <a:gd name="T8" fmla="*/ 14 w 14"/>
                  <a:gd name="T9" fmla="*/ 0 h 27"/>
                </a:gdLst>
                <a:ahLst/>
                <a:cxnLst>
                  <a:cxn ang="0">
                    <a:pos x="T0" y="T1"/>
                  </a:cxn>
                  <a:cxn ang="0">
                    <a:pos x="T2" y="T3"/>
                  </a:cxn>
                  <a:cxn ang="0">
                    <a:pos x="T4" y="T5"/>
                  </a:cxn>
                  <a:cxn ang="0">
                    <a:pos x="T6" y="T7"/>
                  </a:cxn>
                  <a:cxn ang="0">
                    <a:pos x="T8" y="T9"/>
                  </a:cxn>
                </a:cxnLst>
                <a:rect l="0" t="0" r="r" b="b"/>
                <a:pathLst>
                  <a:path w="14" h="27">
                    <a:moveTo>
                      <a:pt x="14" y="0"/>
                    </a:moveTo>
                    <a:lnTo>
                      <a:pt x="14" y="22"/>
                    </a:lnTo>
                    <a:lnTo>
                      <a:pt x="0" y="27"/>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718" name="Freeform 1366"/>
              <p:cNvSpPr/>
              <p:nvPr/>
            </p:nvSpPr>
            <p:spPr bwMode="auto">
              <a:xfrm>
                <a:off x="5422" y="1930"/>
                <a:ext cx="52" cy="28"/>
              </a:xfrm>
              <a:custGeom>
                <a:avLst/>
                <a:gdLst>
                  <a:gd name="T0" fmla="*/ 52 w 52"/>
                  <a:gd name="T1" fmla="*/ 0 h 28"/>
                  <a:gd name="T2" fmla="*/ 52 w 52"/>
                  <a:gd name="T3" fmla="*/ 16 h 28"/>
                  <a:gd name="T4" fmla="*/ 2 w 52"/>
                  <a:gd name="T5" fmla="*/ 28 h 28"/>
                  <a:gd name="T6" fmla="*/ 2 w 52"/>
                  <a:gd name="T7" fmla="*/ 8 h 28"/>
                  <a:gd name="T8" fmla="*/ 0 w 52"/>
                  <a:gd name="T9" fmla="*/ 6 h 28"/>
                  <a:gd name="T10" fmla="*/ 2 w 52"/>
                  <a:gd name="T11" fmla="*/ 6 h 28"/>
                  <a:gd name="T12" fmla="*/ 52 w 5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2" h="28">
                    <a:moveTo>
                      <a:pt x="52" y="0"/>
                    </a:moveTo>
                    <a:lnTo>
                      <a:pt x="52" y="16"/>
                    </a:lnTo>
                    <a:lnTo>
                      <a:pt x="2" y="28"/>
                    </a:lnTo>
                    <a:lnTo>
                      <a:pt x="2" y="8"/>
                    </a:lnTo>
                    <a:lnTo>
                      <a:pt x="0" y="6"/>
                    </a:lnTo>
                    <a:lnTo>
                      <a:pt x="2" y="6"/>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19" name="Freeform 1367"/>
              <p:cNvSpPr/>
              <p:nvPr/>
            </p:nvSpPr>
            <p:spPr bwMode="auto">
              <a:xfrm>
                <a:off x="5320" y="1997"/>
                <a:ext cx="30" cy="38"/>
              </a:xfrm>
              <a:custGeom>
                <a:avLst/>
                <a:gdLst>
                  <a:gd name="T0" fmla="*/ 0 w 30"/>
                  <a:gd name="T1" fmla="*/ 6 h 38"/>
                  <a:gd name="T2" fmla="*/ 30 w 30"/>
                  <a:gd name="T3" fmla="*/ 0 h 38"/>
                  <a:gd name="T4" fmla="*/ 30 w 30"/>
                  <a:gd name="T5" fmla="*/ 28 h 38"/>
                  <a:gd name="T6" fmla="*/ 0 w 30"/>
                  <a:gd name="T7" fmla="*/ 38 h 38"/>
                  <a:gd name="T8" fmla="*/ 0 w 30"/>
                  <a:gd name="T9" fmla="*/ 6 h 38"/>
                </a:gdLst>
                <a:ahLst/>
                <a:cxnLst>
                  <a:cxn ang="0">
                    <a:pos x="T0" y="T1"/>
                  </a:cxn>
                  <a:cxn ang="0">
                    <a:pos x="T2" y="T3"/>
                  </a:cxn>
                  <a:cxn ang="0">
                    <a:pos x="T4" y="T5"/>
                  </a:cxn>
                  <a:cxn ang="0">
                    <a:pos x="T6" y="T7"/>
                  </a:cxn>
                  <a:cxn ang="0">
                    <a:pos x="T8" y="T9"/>
                  </a:cxn>
                </a:cxnLst>
                <a:rect l="0" t="0" r="r" b="b"/>
                <a:pathLst>
                  <a:path w="30" h="38">
                    <a:moveTo>
                      <a:pt x="0" y="6"/>
                    </a:moveTo>
                    <a:lnTo>
                      <a:pt x="30" y="0"/>
                    </a:lnTo>
                    <a:lnTo>
                      <a:pt x="30"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20" name="Freeform 1368"/>
              <p:cNvSpPr/>
              <p:nvPr/>
            </p:nvSpPr>
            <p:spPr bwMode="auto">
              <a:xfrm>
                <a:off x="5364" y="1987"/>
                <a:ext cx="30" cy="34"/>
              </a:xfrm>
              <a:custGeom>
                <a:avLst/>
                <a:gdLst>
                  <a:gd name="T0" fmla="*/ 30 w 30"/>
                  <a:gd name="T1" fmla="*/ 0 h 34"/>
                  <a:gd name="T2" fmla="*/ 30 w 30"/>
                  <a:gd name="T3" fmla="*/ 24 h 34"/>
                  <a:gd name="T4" fmla="*/ 0 w 30"/>
                  <a:gd name="T5" fmla="*/ 34 h 34"/>
                  <a:gd name="T6" fmla="*/ 0 w 30"/>
                  <a:gd name="T7" fmla="*/ 6 h 34"/>
                  <a:gd name="T8" fmla="*/ 30 w 30"/>
                  <a:gd name="T9" fmla="*/ 0 h 34"/>
                </a:gdLst>
                <a:ahLst/>
                <a:cxnLst>
                  <a:cxn ang="0">
                    <a:pos x="T0" y="T1"/>
                  </a:cxn>
                  <a:cxn ang="0">
                    <a:pos x="T2" y="T3"/>
                  </a:cxn>
                  <a:cxn ang="0">
                    <a:pos x="T4" y="T5"/>
                  </a:cxn>
                  <a:cxn ang="0">
                    <a:pos x="T6" y="T7"/>
                  </a:cxn>
                  <a:cxn ang="0">
                    <a:pos x="T8" y="T9"/>
                  </a:cxn>
                </a:cxnLst>
                <a:rect l="0" t="0" r="r" b="b"/>
                <a:pathLst>
                  <a:path w="30" h="34">
                    <a:moveTo>
                      <a:pt x="30" y="0"/>
                    </a:moveTo>
                    <a:lnTo>
                      <a:pt x="30" y="24"/>
                    </a:lnTo>
                    <a:lnTo>
                      <a:pt x="0" y="34"/>
                    </a:lnTo>
                    <a:lnTo>
                      <a:pt x="0" y="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721" name="Freeform 1369"/>
              <p:cNvSpPr/>
              <p:nvPr/>
            </p:nvSpPr>
            <p:spPr bwMode="auto">
              <a:xfrm>
                <a:off x="5424" y="1977"/>
                <a:ext cx="20" cy="24"/>
              </a:xfrm>
              <a:custGeom>
                <a:avLst/>
                <a:gdLst>
                  <a:gd name="T0" fmla="*/ 0 w 20"/>
                  <a:gd name="T1" fmla="*/ 4 h 24"/>
                  <a:gd name="T2" fmla="*/ 20 w 20"/>
                  <a:gd name="T3" fmla="*/ 0 h 24"/>
                  <a:gd name="T4" fmla="*/ 20 w 20"/>
                  <a:gd name="T5" fmla="*/ 18 h 24"/>
                  <a:gd name="T6" fmla="*/ 0 w 20"/>
                  <a:gd name="T7" fmla="*/ 24 h 24"/>
                  <a:gd name="T8" fmla="*/ 0 w 20"/>
                  <a:gd name="T9" fmla="*/ 4 h 24"/>
                  <a:gd name="T10" fmla="*/ 0 w 20"/>
                  <a:gd name="T11" fmla="*/ 4 h 24"/>
                  <a:gd name="T12" fmla="*/ 0 w 20"/>
                  <a:gd name="T13" fmla="*/ 4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0" y="4"/>
                    </a:moveTo>
                    <a:lnTo>
                      <a:pt x="20" y="0"/>
                    </a:lnTo>
                    <a:lnTo>
                      <a:pt x="20" y="18"/>
                    </a:lnTo>
                    <a:lnTo>
                      <a:pt x="0" y="24"/>
                    </a:lnTo>
                    <a:lnTo>
                      <a:pt x="0" y="4"/>
                    </a:lnTo>
                    <a:lnTo>
                      <a:pt x="0" y="4"/>
                    </a:lnTo>
                    <a:lnTo>
                      <a:pt x="0" y="4"/>
                    </a:lnTo>
                    <a:close/>
                  </a:path>
                </a:pathLst>
              </a:custGeom>
              <a:grpFill/>
              <a:ln>
                <a:noFill/>
              </a:ln>
            </p:spPr>
            <p:txBody>
              <a:bodyPr vert="horz" wrap="square" lIns="91440" tIns="45720" rIns="91440" bIns="45720" numCol="1" anchor="t" anchorCtr="0" compatLnSpc="1"/>
              <a:lstStyle/>
              <a:p>
                <a:endParaRPr lang="zh-CN" altLang="en-US"/>
              </a:p>
            </p:txBody>
          </p:sp>
          <p:sp>
            <p:nvSpPr>
              <p:cNvPr id="722" name="Freeform 1370"/>
              <p:cNvSpPr/>
              <p:nvPr/>
            </p:nvSpPr>
            <p:spPr bwMode="auto">
              <a:xfrm>
                <a:off x="5460" y="1971"/>
                <a:ext cx="14" cy="20"/>
              </a:xfrm>
              <a:custGeom>
                <a:avLst/>
                <a:gdLst>
                  <a:gd name="T0" fmla="*/ 14 w 14"/>
                  <a:gd name="T1" fmla="*/ 0 h 20"/>
                  <a:gd name="T2" fmla="*/ 14 w 14"/>
                  <a:gd name="T3" fmla="*/ 14 h 20"/>
                  <a:gd name="T4" fmla="*/ 0 w 14"/>
                  <a:gd name="T5" fmla="*/ 20 h 20"/>
                  <a:gd name="T6" fmla="*/ 0 w 14"/>
                  <a:gd name="T7" fmla="*/ 2 h 20"/>
                  <a:gd name="T8" fmla="*/ 14 w 14"/>
                  <a:gd name="T9" fmla="*/ 0 h 20"/>
                </a:gdLst>
                <a:ahLst/>
                <a:cxnLst>
                  <a:cxn ang="0">
                    <a:pos x="T0" y="T1"/>
                  </a:cxn>
                  <a:cxn ang="0">
                    <a:pos x="T2" y="T3"/>
                  </a:cxn>
                  <a:cxn ang="0">
                    <a:pos x="T4" y="T5"/>
                  </a:cxn>
                  <a:cxn ang="0">
                    <a:pos x="T6" y="T7"/>
                  </a:cxn>
                  <a:cxn ang="0">
                    <a:pos x="T8" y="T9"/>
                  </a:cxn>
                </a:cxnLst>
                <a:rect l="0" t="0" r="r" b="b"/>
                <a:pathLst>
                  <a:path w="14" h="20">
                    <a:moveTo>
                      <a:pt x="14" y="0"/>
                    </a:moveTo>
                    <a:lnTo>
                      <a:pt x="14" y="14"/>
                    </a:lnTo>
                    <a:lnTo>
                      <a:pt x="0" y="20"/>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723" name="Freeform 1371"/>
              <p:cNvSpPr/>
              <p:nvPr/>
            </p:nvSpPr>
            <p:spPr bwMode="auto">
              <a:xfrm>
                <a:off x="5320" y="2055"/>
                <a:ext cx="22" cy="38"/>
              </a:xfrm>
              <a:custGeom>
                <a:avLst/>
                <a:gdLst>
                  <a:gd name="T0" fmla="*/ 0 w 22"/>
                  <a:gd name="T1" fmla="*/ 6 h 38"/>
                  <a:gd name="T2" fmla="*/ 22 w 22"/>
                  <a:gd name="T3" fmla="*/ 0 h 38"/>
                  <a:gd name="T4" fmla="*/ 22 w 22"/>
                  <a:gd name="T5" fmla="*/ 28 h 38"/>
                  <a:gd name="T6" fmla="*/ 0 w 22"/>
                  <a:gd name="T7" fmla="*/ 38 h 38"/>
                  <a:gd name="T8" fmla="*/ 0 w 22"/>
                  <a:gd name="T9" fmla="*/ 6 h 38"/>
                </a:gdLst>
                <a:ahLst/>
                <a:cxnLst>
                  <a:cxn ang="0">
                    <a:pos x="T0" y="T1"/>
                  </a:cxn>
                  <a:cxn ang="0">
                    <a:pos x="T2" y="T3"/>
                  </a:cxn>
                  <a:cxn ang="0">
                    <a:pos x="T4" y="T5"/>
                  </a:cxn>
                  <a:cxn ang="0">
                    <a:pos x="T6" y="T7"/>
                  </a:cxn>
                  <a:cxn ang="0">
                    <a:pos x="T8" y="T9"/>
                  </a:cxn>
                </a:cxnLst>
                <a:rect l="0" t="0" r="r" b="b"/>
                <a:pathLst>
                  <a:path w="22" h="38">
                    <a:moveTo>
                      <a:pt x="0" y="6"/>
                    </a:moveTo>
                    <a:lnTo>
                      <a:pt x="22" y="0"/>
                    </a:lnTo>
                    <a:lnTo>
                      <a:pt x="22"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24" name="Freeform 1372"/>
              <p:cNvSpPr/>
              <p:nvPr/>
            </p:nvSpPr>
            <p:spPr bwMode="auto">
              <a:xfrm>
                <a:off x="5358" y="2027"/>
                <a:ext cx="64" cy="50"/>
              </a:xfrm>
              <a:custGeom>
                <a:avLst/>
                <a:gdLst>
                  <a:gd name="T0" fmla="*/ 64 w 64"/>
                  <a:gd name="T1" fmla="*/ 0 h 50"/>
                  <a:gd name="T2" fmla="*/ 64 w 64"/>
                  <a:gd name="T3" fmla="*/ 20 h 50"/>
                  <a:gd name="T4" fmla="*/ 0 w 64"/>
                  <a:gd name="T5" fmla="*/ 50 h 50"/>
                  <a:gd name="T6" fmla="*/ 0 w 64"/>
                  <a:gd name="T7" fmla="*/ 22 h 50"/>
                  <a:gd name="T8" fmla="*/ 64 w 64"/>
                  <a:gd name="T9" fmla="*/ 0 h 50"/>
                </a:gdLst>
                <a:ahLst/>
                <a:cxnLst>
                  <a:cxn ang="0">
                    <a:pos x="T0" y="T1"/>
                  </a:cxn>
                  <a:cxn ang="0">
                    <a:pos x="T2" y="T3"/>
                  </a:cxn>
                  <a:cxn ang="0">
                    <a:pos x="T4" y="T5"/>
                  </a:cxn>
                  <a:cxn ang="0">
                    <a:pos x="T6" y="T7"/>
                  </a:cxn>
                  <a:cxn ang="0">
                    <a:pos x="T8" y="T9"/>
                  </a:cxn>
                </a:cxnLst>
                <a:rect l="0" t="0" r="r" b="b"/>
                <a:pathLst>
                  <a:path w="64" h="50">
                    <a:moveTo>
                      <a:pt x="64" y="0"/>
                    </a:moveTo>
                    <a:lnTo>
                      <a:pt x="64" y="20"/>
                    </a:lnTo>
                    <a:lnTo>
                      <a:pt x="0" y="50"/>
                    </a:lnTo>
                    <a:lnTo>
                      <a:pt x="0" y="2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725" name="Freeform 1373"/>
              <p:cNvSpPr/>
              <p:nvPr/>
            </p:nvSpPr>
            <p:spPr bwMode="auto">
              <a:xfrm>
                <a:off x="5436" y="2009"/>
                <a:ext cx="38" cy="32"/>
              </a:xfrm>
              <a:custGeom>
                <a:avLst/>
                <a:gdLst>
                  <a:gd name="T0" fmla="*/ 38 w 38"/>
                  <a:gd name="T1" fmla="*/ 0 h 32"/>
                  <a:gd name="T2" fmla="*/ 38 w 38"/>
                  <a:gd name="T3" fmla="*/ 16 h 32"/>
                  <a:gd name="T4" fmla="*/ 0 w 38"/>
                  <a:gd name="T5" fmla="*/ 32 h 32"/>
                  <a:gd name="T6" fmla="*/ 0 w 38"/>
                  <a:gd name="T7" fmla="*/ 12 h 32"/>
                  <a:gd name="T8" fmla="*/ 38 w 38"/>
                  <a:gd name="T9" fmla="*/ 0 h 32"/>
                </a:gdLst>
                <a:ahLst/>
                <a:cxnLst>
                  <a:cxn ang="0">
                    <a:pos x="T0" y="T1"/>
                  </a:cxn>
                  <a:cxn ang="0">
                    <a:pos x="T2" y="T3"/>
                  </a:cxn>
                  <a:cxn ang="0">
                    <a:pos x="T4" y="T5"/>
                  </a:cxn>
                  <a:cxn ang="0">
                    <a:pos x="T6" y="T7"/>
                  </a:cxn>
                  <a:cxn ang="0">
                    <a:pos x="T8" y="T9"/>
                  </a:cxn>
                </a:cxnLst>
                <a:rect l="0" t="0" r="r" b="b"/>
                <a:pathLst>
                  <a:path w="38" h="32">
                    <a:moveTo>
                      <a:pt x="38" y="0"/>
                    </a:moveTo>
                    <a:lnTo>
                      <a:pt x="38" y="16"/>
                    </a:lnTo>
                    <a:lnTo>
                      <a:pt x="0" y="32"/>
                    </a:lnTo>
                    <a:lnTo>
                      <a:pt x="0" y="12"/>
                    </a:lnTo>
                    <a:lnTo>
                      <a:pt x="38" y="0"/>
                    </a:lnTo>
                    <a:close/>
                  </a:path>
                </a:pathLst>
              </a:custGeom>
              <a:grpFill/>
              <a:ln>
                <a:noFill/>
              </a:ln>
            </p:spPr>
            <p:txBody>
              <a:bodyPr vert="horz" wrap="square" lIns="91440" tIns="45720" rIns="91440" bIns="45720" numCol="1" anchor="t" anchorCtr="0" compatLnSpc="1"/>
              <a:lstStyle/>
              <a:p>
                <a:endParaRPr lang="zh-CN" altLang="en-US"/>
              </a:p>
            </p:txBody>
          </p:sp>
          <p:sp>
            <p:nvSpPr>
              <p:cNvPr id="726" name="Freeform 1374"/>
              <p:cNvSpPr/>
              <p:nvPr/>
            </p:nvSpPr>
            <p:spPr bwMode="auto">
              <a:xfrm>
                <a:off x="5320" y="2097"/>
                <a:ext cx="42" cy="50"/>
              </a:xfrm>
              <a:custGeom>
                <a:avLst/>
                <a:gdLst>
                  <a:gd name="T0" fmla="*/ 0 w 42"/>
                  <a:gd name="T1" fmla="*/ 20 h 50"/>
                  <a:gd name="T2" fmla="*/ 42 w 42"/>
                  <a:gd name="T3" fmla="*/ 0 h 50"/>
                  <a:gd name="T4" fmla="*/ 42 w 42"/>
                  <a:gd name="T5" fmla="*/ 28 h 50"/>
                  <a:gd name="T6" fmla="*/ 0 w 42"/>
                  <a:gd name="T7" fmla="*/ 50 h 50"/>
                  <a:gd name="T8" fmla="*/ 0 w 42"/>
                  <a:gd name="T9" fmla="*/ 20 h 50"/>
                </a:gdLst>
                <a:ahLst/>
                <a:cxnLst>
                  <a:cxn ang="0">
                    <a:pos x="T0" y="T1"/>
                  </a:cxn>
                  <a:cxn ang="0">
                    <a:pos x="T2" y="T3"/>
                  </a:cxn>
                  <a:cxn ang="0">
                    <a:pos x="T4" y="T5"/>
                  </a:cxn>
                  <a:cxn ang="0">
                    <a:pos x="T6" y="T7"/>
                  </a:cxn>
                  <a:cxn ang="0">
                    <a:pos x="T8" y="T9"/>
                  </a:cxn>
                </a:cxnLst>
                <a:rect l="0" t="0" r="r" b="b"/>
                <a:pathLst>
                  <a:path w="42" h="50">
                    <a:moveTo>
                      <a:pt x="0" y="20"/>
                    </a:moveTo>
                    <a:lnTo>
                      <a:pt x="42" y="0"/>
                    </a:lnTo>
                    <a:lnTo>
                      <a:pt x="42" y="28"/>
                    </a:lnTo>
                    <a:lnTo>
                      <a:pt x="0" y="50"/>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727" name="Freeform 1375"/>
              <p:cNvSpPr/>
              <p:nvPr/>
            </p:nvSpPr>
            <p:spPr bwMode="auto">
              <a:xfrm>
                <a:off x="5392" y="2063"/>
                <a:ext cx="50" cy="46"/>
              </a:xfrm>
              <a:custGeom>
                <a:avLst/>
                <a:gdLst>
                  <a:gd name="T0" fmla="*/ 0 w 50"/>
                  <a:gd name="T1" fmla="*/ 22 h 46"/>
                  <a:gd name="T2" fmla="*/ 50 w 50"/>
                  <a:gd name="T3" fmla="*/ 0 h 46"/>
                  <a:gd name="T4" fmla="*/ 50 w 50"/>
                  <a:gd name="T5" fmla="*/ 20 h 46"/>
                  <a:gd name="T6" fmla="*/ 0 w 50"/>
                  <a:gd name="T7" fmla="*/ 46 h 46"/>
                  <a:gd name="T8" fmla="*/ 0 w 50"/>
                  <a:gd name="T9" fmla="*/ 22 h 46"/>
                </a:gdLst>
                <a:ahLst/>
                <a:cxnLst>
                  <a:cxn ang="0">
                    <a:pos x="T0" y="T1"/>
                  </a:cxn>
                  <a:cxn ang="0">
                    <a:pos x="T2" y="T3"/>
                  </a:cxn>
                  <a:cxn ang="0">
                    <a:pos x="T4" y="T5"/>
                  </a:cxn>
                  <a:cxn ang="0">
                    <a:pos x="T6" y="T7"/>
                  </a:cxn>
                  <a:cxn ang="0">
                    <a:pos x="T8" y="T9"/>
                  </a:cxn>
                </a:cxnLst>
                <a:rect l="0" t="0" r="r" b="b"/>
                <a:pathLst>
                  <a:path w="50" h="46">
                    <a:moveTo>
                      <a:pt x="0" y="22"/>
                    </a:moveTo>
                    <a:lnTo>
                      <a:pt x="50" y="0"/>
                    </a:lnTo>
                    <a:lnTo>
                      <a:pt x="50" y="20"/>
                    </a:lnTo>
                    <a:lnTo>
                      <a:pt x="0" y="46"/>
                    </a:lnTo>
                    <a:lnTo>
                      <a:pt x="0" y="22"/>
                    </a:lnTo>
                    <a:close/>
                  </a:path>
                </a:pathLst>
              </a:custGeom>
              <a:grpFill/>
              <a:ln>
                <a:noFill/>
              </a:ln>
            </p:spPr>
            <p:txBody>
              <a:bodyPr vert="horz" wrap="square" lIns="91440" tIns="45720" rIns="91440" bIns="45720" numCol="1" anchor="t" anchorCtr="0" compatLnSpc="1"/>
              <a:lstStyle/>
              <a:p>
                <a:endParaRPr lang="zh-CN" altLang="en-US"/>
              </a:p>
            </p:txBody>
          </p:sp>
          <p:sp>
            <p:nvSpPr>
              <p:cNvPr id="728" name="Freeform 1376"/>
              <p:cNvSpPr/>
              <p:nvPr/>
            </p:nvSpPr>
            <p:spPr bwMode="auto">
              <a:xfrm>
                <a:off x="5456" y="2049"/>
                <a:ext cx="18" cy="26"/>
              </a:xfrm>
              <a:custGeom>
                <a:avLst/>
                <a:gdLst>
                  <a:gd name="T0" fmla="*/ 18 w 18"/>
                  <a:gd name="T1" fmla="*/ 0 h 26"/>
                  <a:gd name="T2" fmla="*/ 18 w 18"/>
                  <a:gd name="T3" fmla="*/ 16 h 26"/>
                  <a:gd name="T4" fmla="*/ 0 w 18"/>
                  <a:gd name="T5" fmla="*/ 26 h 26"/>
                  <a:gd name="T6" fmla="*/ 0 w 18"/>
                  <a:gd name="T7" fmla="*/ 8 h 26"/>
                  <a:gd name="T8" fmla="*/ 18 w 18"/>
                  <a:gd name="T9" fmla="*/ 0 h 26"/>
                </a:gdLst>
                <a:ahLst/>
                <a:cxnLst>
                  <a:cxn ang="0">
                    <a:pos x="T0" y="T1"/>
                  </a:cxn>
                  <a:cxn ang="0">
                    <a:pos x="T2" y="T3"/>
                  </a:cxn>
                  <a:cxn ang="0">
                    <a:pos x="T4" y="T5"/>
                  </a:cxn>
                  <a:cxn ang="0">
                    <a:pos x="T6" y="T7"/>
                  </a:cxn>
                  <a:cxn ang="0">
                    <a:pos x="T8" y="T9"/>
                  </a:cxn>
                </a:cxnLst>
                <a:rect l="0" t="0" r="r" b="b"/>
                <a:pathLst>
                  <a:path w="18" h="26">
                    <a:moveTo>
                      <a:pt x="18" y="0"/>
                    </a:moveTo>
                    <a:lnTo>
                      <a:pt x="18" y="16"/>
                    </a:lnTo>
                    <a:lnTo>
                      <a:pt x="0" y="26"/>
                    </a:lnTo>
                    <a:lnTo>
                      <a:pt x="0" y="8"/>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729" name="Freeform 1377"/>
              <p:cNvSpPr/>
              <p:nvPr/>
            </p:nvSpPr>
            <p:spPr bwMode="auto">
              <a:xfrm>
                <a:off x="5320" y="2159"/>
                <a:ext cx="24" cy="44"/>
              </a:xfrm>
              <a:custGeom>
                <a:avLst/>
                <a:gdLst>
                  <a:gd name="T0" fmla="*/ 0 w 24"/>
                  <a:gd name="T1" fmla="*/ 14 h 44"/>
                  <a:gd name="T2" fmla="*/ 24 w 24"/>
                  <a:gd name="T3" fmla="*/ 0 h 44"/>
                  <a:gd name="T4" fmla="*/ 24 w 24"/>
                  <a:gd name="T5" fmla="*/ 30 h 44"/>
                  <a:gd name="T6" fmla="*/ 0 w 24"/>
                  <a:gd name="T7" fmla="*/ 44 h 44"/>
                  <a:gd name="T8" fmla="*/ 0 w 24"/>
                  <a:gd name="T9" fmla="*/ 14 h 44"/>
                </a:gdLst>
                <a:ahLst/>
                <a:cxnLst>
                  <a:cxn ang="0">
                    <a:pos x="T0" y="T1"/>
                  </a:cxn>
                  <a:cxn ang="0">
                    <a:pos x="T2" y="T3"/>
                  </a:cxn>
                  <a:cxn ang="0">
                    <a:pos x="T4" y="T5"/>
                  </a:cxn>
                  <a:cxn ang="0">
                    <a:pos x="T6" y="T7"/>
                  </a:cxn>
                  <a:cxn ang="0">
                    <a:pos x="T8" y="T9"/>
                  </a:cxn>
                </a:cxnLst>
                <a:rect l="0" t="0" r="r" b="b"/>
                <a:pathLst>
                  <a:path w="24" h="44">
                    <a:moveTo>
                      <a:pt x="0" y="14"/>
                    </a:moveTo>
                    <a:lnTo>
                      <a:pt x="24" y="0"/>
                    </a:lnTo>
                    <a:lnTo>
                      <a:pt x="24" y="30"/>
                    </a:lnTo>
                    <a:lnTo>
                      <a:pt x="0" y="44"/>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30" name="Freeform 1378"/>
              <p:cNvSpPr/>
              <p:nvPr/>
            </p:nvSpPr>
            <p:spPr bwMode="auto">
              <a:xfrm>
                <a:off x="5360" y="2133"/>
                <a:ext cx="34" cy="46"/>
              </a:xfrm>
              <a:custGeom>
                <a:avLst/>
                <a:gdLst>
                  <a:gd name="T0" fmla="*/ 34 w 34"/>
                  <a:gd name="T1" fmla="*/ 0 h 46"/>
                  <a:gd name="T2" fmla="*/ 34 w 34"/>
                  <a:gd name="T3" fmla="*/ 24 h 46"/>
                  <a:gd name="T4" fmla="*/ 0 w 34"/>
                  <a:gd name="T5" fmla="*/ 46 h 46"/>
                  <a:gd name="T6" fmla="*/ 0 w 34"/>
                  <a:gd name="T7" fmla="*/ 18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24"/>
                    </a:lnTo>
                    <a:lnTo>
                      <a:pt x="0" y="46"/>
                    </a:lnTo>
                    <a:lnTo>
                      <a:pt x="0" y="18"/>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31" name="Freeform 1379"/>
              <p:cNvSpPr/>
              <p:nvPr/>
            </p:nvSpPr>
            <p:spPr bwMode="auto">
              <a:xfrm>
                <a:off x="5420" y="2113"/>
                <a:ext cx="12" cy="28"/>
              </a:xfrm>
              <a:custGeom>
                <a:avLst/>
                <a:gdLst>
                  <a:gd name="T0" fmla="*/ 0 w 12"/>
                  <a:gd name="T1" fmla="*/ 6 h 28"/>
                  <a:gd name="T2" fmla="*/ 12 w 12"/>
                  <a:gd name="T3" fmla="*/ 0 h 28"/>
                  <a:gd name="T4" fmla="*/ 12 w 12"/>
                  <a:gd name="T5" fmla="*/ 20 h 28"/>
                  <a:gd name="T6" fmla="*/ 0 w 12"/>
                  <a:gd name="T7" fmla="*/ 28 h 28"/>
                  <a:gd name="T8" fmla="*/ 0 w 12"/>
                  <a:gd name="T9" fmla="*/ 6 h 28"/>
                </a:gdLst>
                <a:ahLst/>
                <a:cxnLst>
                  <a:cxn ang="0">
                    <a:pos x="T0" y="T1"/>
                  </a:cxn>
                  <a:cxn ang="0">
                    <a:pos x="T2" y="T3"/>
                  </a:cxn>
                  <a:cxn ang="0">
                    <a:pos x="T4" y="T5"/>
                  </a:cxn>
                  <a:cxn ang="0">
                    <a:pos x="T6" y="T7"/>
                  </a:cxn>
                  <a:cxn ang="0">
                    <a:pos x="T8" y="T9"/>
                  </a:cxn>
                </a:cxnLst>
                <a:rect l="0" t="0" r="r" b="b"/>
                <a:pathLst>
                  <a:path w="12" h="28">
                    <a:moveTo>
                      <a:pt x="0" y="6"/>
                    </a:moveTo>
                    <a:lnTo>
                      <a:pt x="12" y="0"/>
                    </a:lnTo>
                    <a:lnTo>
                      <a:pt x="12" y="20"/>
                    </a:lnTo>
                    <a:lnTo>
                      <a:pt x="0" y="2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32" name="Freeform 1380"/>
              <p:cNvSpPr/>
              <p:nvPr/>
            </p:nvSpPr>
            <p:spPr bwMode="auto">
              <a:xfrm>
                <a:off x="5446" y="2091"/>
                <a:ext cx="28" cy="32"/>
              </a:xfrm>
              <a:custGeom>
                <a:avLst/>
                <a:gdLst>
                  <a:gd name="T0" fmla="*/ 28 w 28"/>
                  <a:gd name="T1" fmla="*/ 0 h 32"/>
                  <a:gd name="T2" fmla="*/ 28 w 28"/>
                  <a:gd name="T3" fmla="*/ 16 h 32"/>
                  <a:gd name="T4" fmla="*/ 0 w 28"/>
                  <a:gd name="T5" fmla="*/ 32 h 32"/>
                  <a:gd name="T6" fmla="*/ 0 w 28"/>
                  <a:gd name="T7" fmla="*/ 14 h 32"/>
                  <a:gd name="T8" fmla="*/ 28 w 28"/>
                  <a:gd name="T9" fmla="*/ 0 h 32"/>
                </a:gdLst>
                <a:ahLst/>
                <a:cxnLst>
                  <a:cxn ang="0">
                    <a:pos x="T0" y="T1"/>
                  </a:cxn>
                  <a:cxn ang="0">
                    <a:pos x="T2" y="T3"/>
                  </a:cxn>
                  <a:cxn ang="0">
                    <a:pos x="T4" y="T5"/>
                  </a:cxn>
                  <a:cxn ang="0">
                    <a:pos x="T6" y="T7"/>
                  </a:cxn>
                  <a:cxn ang="0">
                    <a:pos x="T8" y="T9"/>
                  </a:cxn>
                </a:cxnLst>
                <a:rect l="0" t="0" r="r" b="b"/>
                <a:pathLst>
                  <a:path w="28" h="32">
                    <a:moveTo>
                      <a:pt x="28" y="0"/>
                    </a:moveTo>
                    <a:lnTo>
                      <a:pt x="28" y="16"/>
                    </a:lnTo>
                    <a:lnTo>
                      <a:pt x="0" y="32"/>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733" name="Freeform 1381"/>
              <p:cNvSpPr/>
              <p:nvPr/>
            </p:nvSpPr>
            <p:spPr bwMode="auto">
              <a:xfrm>
                <a:off x="5320" y="2201"/>
                <a:ext cx="40" cy="54"/>
              </a:xfrm>
              <a:custGeom>
                <a:avLst/>
                <a:gdLst>
                  <a:gd name="T0" fmla="*/ 0 w 40"/>
                  <a:gd name="T1" fmla="*/ 22 h 54"/>
                  <a:gd name="T2" fmla="*/ 40 w 40"/>
                  <a:gd name="T3" fmla="*/ 0 h 54"/>
                  <a:gd name="T4" fmla="*/ 40 w 40"/>
                  <a:gd name="T5" fmla="*/ 26 h 54"/>
                  <a:gd name="T6" fmla="*/ 0 w 40"/>
                  <a:gd name="T7" fmla="*/ 54 h 54"/>
                  <a:gd name="T8" fmla="*/ 0 w 40"/>
                  <a:gd name="T9" fmla="*/ 22 h 54"/>
                </a:gdLst>
                <a:ahLst/>
                <a:cxnLst>
                  <a:cxn ang="0">
                    <a:pos x="T0" y="T1"/>
                  </a:cxn>
                  <a:cxn ang="0">
                    <a:pos x="T2" y="T3"/>
                  </a:cxn>
                  <a:cxn ang="0">
                    <a:pos x="T4" y="T5"/>
                  </a:cxn>
                  <a:cxn ang="0">
                    <a:pos x="T6" y="T7"/>
                  </a:cxn>
                  <a:cxn ang="0">
                    <a:pos x="T8" y="T9"/>
                  </a:cxn>
                </a:cxnLst>
                <a:rect l="0" t="0" r="r" b="b"/>
                <a:pathLst>
                  <a:path w="40" h="54">
                    <a:moveTo>
                      <a:pt x="0" y="22"/>
                    </a:moveTo>
                    <a:lnTo>
                      <a:pt x="40" y="0"/>
                    </a:lnTo>
                    <a:lnTo>
                      <a:pt x="40" y="26"/>
                    </a:lnTo>
                    <a:lnTo>
                      <a:pt x="0" y="54"/>
                    </a:lnTo>
                    <a:lnTo>
                      <a:pt x="0" y="22"/>
                    </a:lnTo>
                    <a:close/>
                  </a:path>
                </a:pathLst>
              </a:custGeom>
              <a:grpFill/>
              <a:ln>
                <a:noFill/>
              </a:ln>
            </p:spPr>
            <p:txBody>
              <a:bodyPr vert="horz" wrap="square" lIns="91440" tIns="45720" rIns="91440" bIns="45720" numCol="1" anchor="t" anchorCtr="0" compatLnSpc="1"/>
              <a:lstStyle/>
              <a:p>
                <a:endParaRPr lang="zh-CN" altLang="en-US"/>
              </a:p>
            </p:txBody>
          </p:sp>
          <p:sp>
            <p:nvSpPr>
              <p:cNvPr id="734" name="Freeform 1382"/>
              <p:cNvSpPr/>
              <p:nvPr/>
            </p:nvSpPr>
            <p:spPr bwMode="auto">
              <a:xfrm>
                <a:off x="5374" y="2171"/>
                <a:ext cx="34" cy="46"/>
              </a:xfrm>
              <a:custGeom>
                <a:avLst/>
                <a:gdLst>
                  <a:gd name="T0" fmla="*/ 34 w 34"/>
                  <a:gd name="T1" fmla="*/ 0 h 46"/>
                  <a:gd name="T2" fmla="*/ 34 w 34"/>
                  <a:gd name="T3" fmla="*/ 22 h 46"/>
                  <a:gd name="T4" fmla="*/ 0 w 34"/>
                  <a:gd name="T5" fmla="*/ 46 h 46"/>
                  <a:gd name="T6" fmla="*/ 0 w 34"/>
                  <a:gd name="T7" fmla="*/ 20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22"/>
                    </a:lnTo>
                    <a:lnTo>
                      <a:pt x="0" y="46"/>
                    </a:lnTo>
                    <a:lnTo>
                      <a:pt x="0" y="20"/>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35" name="Freeform 1383"/>
              <p:cNvSpPr/>
              <p:nvPr/>
            </p:nvSpPr>
            <p:spPr bwMode="auto">
              <a:xfrm>
                <a:off x="5424" y="2133"/>
                <a:ext cx="50" cy="50"/>
              </a:xfrm>
              <a:custGeom>
                <a:avLst/>
                <a:gdLst>
                  <a:gd name="T0" fmla="*/ 50 w 50"/>
                  <a:gd name="T1" fmla="*/ 0 h 50"/>
                  <a:gd name="T2" fmla="*/ 50 w 50"/>
                  <a:gd name="T3" fmla="*/ 16 h 50"/>
                  <a:gd name="T4" fmla="*/ 0 w 50"/>
                  <a:gd name="T5" fmla="*/ 50 h 50"/>
                  <a:gd name="T6" fmla="*/ 0 w 50"/>
                  <a:gd name="T7" fmla="*/ 30 h 50"/>
                  <a:gd name="T8" fmla="*/ 50 w 50"/>
                  <a:gd name="T9" fmla="*/ 0 h 50"/>
                </a:gdLst>
                <a:ahLst/>
                <a:cxnLst>
                  <a:cxn ang="0">
                    <a:pos x="T0" y="T1"/>
                  </a:cxn>
                  <a:cxn ang="0">
                    <a:pos x="T2" y="T3"/>
                  </a:cxn>
                  <a:cxn ang="0">
                    <a:pos x="T4" y="T5"/>
                  </a:cxn>
                  <a:cxn ang="0">
                    <a:pos x="T6" y="T7"/>
                  </a:cxn>
                  <a:cxn ang="0">
                    <a:pos x="T8" y="T9"/>
                  </a:cxn>
                </a:cxnLst>
                <a:rect l="0" t="0" r="r" b="b"/>
                <a:pathLst>
                  <a:path w="50" h="50">
                    <a:moveTo>
                      <a:pt x="50" y="0"/>
                    </a:moveTo>
                    <a:lnTo>
                      <a:pt x="50" y="16"/>
                    </a:lnTo>
                    <a:lnTo>
                      <a:pt x="0" y="50"/>
                    </a:lnTo>
                    <a:lnTo>
                      <a:pt x="0" y="30"/>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736" name="Freeform 1384"/>
              <p:cNvSpPr/>
              <p:nvPr/>
            </p:nvSpPr>
            <p:spPr bwMode="auto">
              <a:xfrm>
                <a:off x="5320" y="2259"/>
                <a:ext cx="22" cy="46"/>
              </a:xfrm>
              <a:custGeom>
                <a:avLst/>
                <a:gdLst>
                  <a:gd name="T0" fmla="*/ 0 w 22"/>
                  <a:gd name="T1" fmla="*/ 16 h 46"/>
                  <a:gd name="T2" fmla="*/ 22 w 22"/>
                  <a:gd name="T3" fmla="*/ 0 h 46"/>
                  <a:gd name="T4" fmla="*/ 22 w 22"/>
                  <a:gd name="T5" fmla="*/ 30 h 46"/>
                  <a:gd name="T6" fmla="*/ 0 w 22"/>
                  <a:gd name="T7" fmla="*/ 46 h 46"/>
                  <a:gd name="T8" fmla="*/ 0 w 22"/>
                  <a:gd name="T9" fmla="*/ 16 h 46"/>
                </a:gdLst>
                <a:ahLst/>
                <a:cxnLst>
                  <a:cxn ang="0">
                    <a:pos x="T0" y="T1"/>
                  </a:cxn>
                  <a:cxn ang="0">
                    <a:pos x="T2" y="T3"/>
                  </a:cxn>
                  <a:cxn ang="0">
                    <a:pos x="T4" y="T5"/>
                  </a:cxn>
                  <a:cxn ang="0">
                    <a:pos x="T6" y="T7"/>
                  </a:cxn>
                  <a:cxn ang="0">
                    <a:pos x="T8" y="T9"/>
                  </a:cxn>
                </a:cxnLst>
                <a:rect l="0" t="0" r="r" b="b"/>
                <a:pathLst>
                  <a:path w="22" h="46">
                    <a:moveTo>
                      <a:pt x="0" y="16"/>
                    </a:moveTo>
                    <a:lnTo>
                      <a:pt x="22" y="0"/>
                    </a:lnTo>
                    <a:lnTo>
                      <a:pt x="22" y="30"/>
                    </a:lnTo>
                    <a:lnTo>
                      <a:pt x="0" y="46"/>
                    </a:lnTo>
                    <a:lnTo>
                      <a:pt x="0" y="16"/>
                    </a:lnTo>
                    <a:close/>
                  </a:path>
                </a:pathLst>
              </a:custGeom>
              <a:grpFill/>
              <a:ln>
                <a:noFill/>
              </a:ln>
            </p:spPr>
            <p:txBody>
              <a:bodyPr vert="horz" wrap="square" lIns="91440" tIns="45720" rIns="91440" bIns="45720" numCol="1" anchor="t" anchorCtr="0" compatLnSpc="1"/>
              <a:lstStyle/>
              <a:p>
                <a:endParaRPr lang="zh-CN" altLang="en-US"/>
              </a:p>
            </p:txBody>
          </p:sp>
          <p:sp>
            <p:nvSpPr>
              <p:cNvPr id="737" name="Freeform 1385"/>
              <p:cNvSpPr/>
              <p:nvPr/>
            </p:nvSpPr>
            <p:spPr bwMode="auto">
              <a:xfrm>
                <a:off x="5358" y="2195"/>
                <a:ext cx="82" cy="82"/>
              </a:xfrm>
              <a:custGeom>
                <a:avLst/>
                <a:gdLst>
                  <a:gd name="T0" fmla="*/ 82 w 82"/>
                  <a:gd name="T1" fmla="*/ 0 h 82"/>
                  <a:gd name="T2" fmla="*/ 82 w 82"/>
                  <a:gd name="T3" fmla="*/ 20 h 82"/>
                  <a:gd name="T4" fmla="*/ 0 w 82"/>
                  <a:gd name="T5" fmla="*/ 82 h 82"/>
                  <a:gd name="T6" fmla="*/ 0 w 82"/>
                  <a:gd name="T7" fmla="*/ 54 h 82"/>
                  <a:gd name="T8" fmla="*/ 82 w 82"/>
                  <a:gd name="T9" fmla="*/ 0 h 82"/>
                </a:gdLst>
                <a:ahLst/>
                <a:cxnLst>
                  <a:cxn ang="0">
                    <a:pos x="T0" y="T1"/>
                  </a:cxn>
                  <a:cxn ang="0">
                    <a:pos x="T2" y="T3"/>
                  </a:cxn>
                  <a:cxn ang="0">
                    <a:pos x="T4" y="T5"/>
                  </a:cxn>
                  <a:cxn ang="0">
                    <a:pos x="T6" y="T7"/>
                  </a:cxn>
                  <a:cxn ang="0">
                    <a:pos x="T8" y="T9"/>
                  </a:cxn>
                </a:cxnLst>
                <a:rect l="0" t="0" r="r" b="b"/>
                <a:pathLst>
                  <a:path w="82" h="82">
                    <a:moveTo>
                      <a:pt x="82" y="0"/>
                    </a:moveTo>
                    <a:lnTo>
                      <a:pt x="82" y="20"/>
                    </a:lnTo>
                    <a:lnTo>
                      <a:pt x="0" y="82"/>
                    </a:lnTo>
                    <a:lnTo>
                      <a:pt x="0" y="54"/>
                    </a:lnTo>
                    <a:lnTo>
                      <a:pt x="82" y="0"/>
                    </a:lnTo>
                    <a:close/>
                  </a:path>
                </a:pathLst>
              </a:custGeom>
              <a:grpFill/>
              <a:ln>
                <a:noFill/>
              </a:ln>
            </p:spPr>
            <p:txBody>
              <a:bodyPr vert="horz" wrap="square" lIns="91440" tIns="45720" rIns="91440" bIns="45720" numCol="1" anchor="t" anchorCtr="0" compatLnSpc="1"/>
              <a:lstStyle/>
              <a:p>
                <a:endParaRPr lang="zh-CN" altLang="en-US"/>
              </a:p>
            </p:txBody>
          </p:sp>
          <p:sp>
            <p:nvSpPr>
              <p:cNvPr id="738" name="Freeform 1386"/>
              <p:cNvSpPr/>
              <p:nvPr/>
            </p:nvSpPr>
            <p:spPr bwMode="auto">
              <a:xfrm>
                <a:off x="5454" y="2173"/>
                <a:ext cx="20" cy="30"/>
              </a:xfrm>
              <a:custGeom>
                <a:avLst/>
                <a:gdLst>
                  <a:gd name="T0" fmla="*/ 20 w 20"/>
                  <a:gd name="T1" fmla="*/ 0 h 30"/>
                  <a:gd name="T2" fmla="*/ 20 w 20"/>
                  <a:gd name="T3" fmla="*/ 16 h 30"/>
                  <a:gd name="T4" fmla="*/ 0 w 20"/>
                  <a:gd name="T5" fmla="*/ 30 h 30"/>
                  <a:gd name="T6" fmla="*/ 0 w 20"/>
                  <a:gd name="T7" fmla="*/ 12 h 30"/>
                  <a:gd name="T8" fmla="*/ 20 w 20"/>
                  <a:gd name="T9" fmla="*/ 0 h 30"/>
                </a:gdLst>
                <a:ahLst/>
                <a:cxnLst>
                  <a:cxn ang="0">
                    <a:pos x="T0" y="T1"/>
                  </a:cxn>
                  <a:cxn ang="0">
                    <a:pos x="T2" y="T3"/>
                  </a:cxn>
                  <a:cxn ang="0">
                    <a:pos x="T4" y="T5"/>
                  </a:cxn>
                  <a:cxn ang="0">
                    <a:pos x="T6" y="T7"/>
                  </a:cxn>
                  <a:cxn ang="0">
                    <a:pos x="T8" y="T9"/>
                  </a:cxn>
                </a:cxnLst>
                <a:rect l="0" t="0" r="r" b="b"/>
                <a:pathLst>
                  <a:path w="20" h="30">
                    <a:moveTo>
                      <a:pt x="20" y="0"/>
                    </a:moveTo>
                    <a:lnTo>
                      <a:pt x="20" y="16"/>
                    </a:lnTo>
                    <a:lnTo>
                      <a:pt x="0" y="30"/>
                    </a:lnTo>
                    <a:lnTo>
                      <a:pt x="0" y="12"/>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39" name="Freeform 1387"/>
              <p:cNvSpPr/>
              <p:nvPr/>
            </p:nvSpPr>
            <p:spPr bwMode="auto">
              <a:xfrm>
                <a:off x="5392" y="2259"/>
                <a:ext cx="20" cy="38"/>
              </a:xfrm>
              <a:custGeom>
                <a:avLst/>
                <a:gdLst>
                  <a:gd name="T0" fmla="*/ 20 w 20"/>
                  <a:gd name="T1" fmla="*/ 0 h 38"/>
                  <a:gd name="T2" fmla="*/ 20 w 20"/>
                  <a:gd name="T3" fmla="*/ 22 h 38"/>
                  <a:gd name="T4" fmla="*/ 0 w 20"/>
                  <a:gd name="T5" fmla="*/ 38 h 38"/>
                  <a:gd name="T6" fmla="*/ 0 w 20"/>
                  <a:gd name="T7" fmla="*/ 14 h 38"/>
                  <a:gd name="T8" fmla="*/ 20 w 20"/>
                  <a:gd name="T9" fmla="*/ 0 h 38"/>
                </a:gdLst>
                <a:ahLst/>
                <a:cxnLst>
                  <a:cxn ang="0">
                    <a:pos x="T0" y="T1"/>
                  </a:cxn>
                  <a:cxn ang="0">
                    <a:pos x="T2" y="T3"/>
                  </a:cxn>
                  <a:cxn ang="0">
                    <a:pos x="T4" y="T5"/>
                  </a:cxn>
                  <a:cxn ang="0">
                    <a:pos x="T6" y="T7"/>
                  </a:cxn>
                  <a:cxn ang="0">
                    <a:pos x="T8" y="T9"/>
                  </a:cxn>
                </a:cxnLst>
                <a:rect l="0" t="0" r="r" b="b"/>
                <a:pathLst>
                  <a:path w="20" h="38">
                    <a:moveTo>
                      <a:pt x="20" y="0"/>
                    </a:moveTo>
                    <a:lnTo>
                      <a:pt x="20" y="22"/>
                    </a:lnTo>
                    <a:lnTo>
                      <a:pt x="0" y="38"/>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40" name="Freeform 1388"/>
              <p:cNvSpPr/>
              <p:nvPr/>
            </p:nvSpPr>
            <p:spPr bwMode="auto">
              <a:xfrm>
                <a:off x="5454" y="2215"/>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41" name="Freeform 1389"/>
              <p:cNvSpPr/>
              <p:nvPr/>
            </p:nvSpPr>
            <p:spPr bwMode="auto">
              <a:xfrm>
                <a:off x="5320" y="2349"/>
                <a:ext cx="32" cy="56"/>
              </a:xfrm>
              <a:custGeom>
                <a:avLst/>
                <a:gdLst>
                  <a:gd name="T0" fmla="*/ 0 w 32"/>
                  <a:gd name="T1" fmla="*/ 26 h 56"/>
                  <a:gd name="T2" fmla="*/ 32 w 32"/>
                  <a:gd name="T3" fmla="*/ 0 h 56"/>
                  <a:gd name="T4" fmla="*/ 32 w 32"/>
                  <a:gd name="T5" fmla="*/ 28 h 56"/>
                  <a:gd name="T6" fmla="*/ 0 w 32"/>
                  <a:gd name="T7" fmla="*/ 56 h 56"/>
                  <a:gd name="T8" fmla="*/ 0 w 32"/>
                  <a:gd name="T9" fmla="*/ 26 h 56"/>
                </a:gdLst>
                <a:ahLst/>
                <a:cxnLst>
                  <a:cxn ang="0">
                    <a:pos x="T0" y="T1"/>
                  </a:cxn>
                  <a:cxn ang="0">
                    <a:pos x="T2" y="T3"/>
                  </a:cxn>
                  <a:cxn ang="0">
                    <a:pos x="T4" y="T5"/>
                  </a:cxn>
                  <a:cxn ang="0">
                    <a:pos x="T6" y="T7"/>
                  </a:cxn>
                  <a:cxn ang="0">
                    <a:pos x="T8" y="T9"/>
                  </a:cxn>
                </a:cxnLst>
                <a:rect l="0" t="0" r="r" b="b"/>
                <a:pathLst>
                  <a:path w="32" h="56">
                    <a:moveTo>
                      <a:pt x="0" y="26"/>
                    </a:moveTo>
                    <a:lnTo>
                      <a:pt x="32" y="0"/>
                    </a:lnTo>
                    <a:lnTo>
                      <a:pt x="32" y="28"/>
                    </a:lnTo>
                    <a:lnTo>
                      <a:pt x="0" y="56"/>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742" name="Freeform 1390"/>
              <p:cNvSpPr/>
              <p:nvPr/>
            </p:nvSpPr>
            <p:spPr bwMode="auto">
              <a:xfrm>
                <a:off x="5366" y="2293"/>
                <a:ext cx="58" cy="70"/>
              </a:xfrm>
              <a:custGeom>
                <a:avLst/>
                <a:gdLst>
                  <a:gd name="T0" fmla="*/ 58 w 58"/>
                  <a:gd name="T1" fmla="*/ 0 h 70"/>
                  <a:gd name="T2" fmla="*/ 58 w 58"/>
                  <a:gd name="T3" fmla="*/ 20 h 70"/>
                  <a:gd name="T4" fmla="*/ 0 w 58"/>
                  <a:gd name="T5" fmla="*/ 70 h 70"/>
                  <a:gd name="T6" fmla="*/ 0 w 58"/>
                  <a:gd name="T7" fmla="*/ 44 h 70"/>
                  <a:gd name="T8" fmla="*/ 58 w 58"/>
                  <a:gd name="T9" fmla="*/ 0 h 70"/>
                </a:gdLst>
                <a:ahLst/>
                <a:cxnLst>
                  <a:cxn ang="0">
                    <a:pos x="T0" y="T1"/>
                  </a:cxn>
                  <a:cxn ang="0">
                    <a:pos x="T2" y="T3"/>
                  </a:cxn>
                  <a:cxn ang="0">
                    <a:pos x="T4" y="T5"/>
                  </a:cxn>
                  <a:cxn ang="0">
                    <a:pos x="T6" y="T7"/>
                  </a:cxn>
                  <a:cxn ang="0">
                    <a:pos x="T8" y="T9"/>
                  </a:cxn>
                </a:cxnLst>
                <a:rect l="0" t="0" r="r" b="b"/>
                <a:pathLst>
                  <a:path w="58" h="70">
                    <a:moveTo>
                      <a:pt x="58" y="0"/>
                    </a:moveTo>
                    <a:lnTo>
                      <a:pt x="58" y="20"/>
                    </a:lnTo>
                    <a:lnTo>
                      <a:pt x="0" y="70"/>
                    </a:lnTo>
                    <a:lnTo>
                      <a:pt x="0" y="44"/>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743" name="Freeform 1391"/>
              <p:cNvSpPr/>
              <p:nvPr/>
            </p:nvSpPr>
            <p:spPr bwMode="auto">
              <a:xfrm>
                <a:off x="5440" y="2255"/>
                <a:ext cx="34" cy="46"/>
              </a:xfrm>
              <a:custGeom>
                <a:avLst/>
                <a:gdLst>
                  <a:gd name="T0" fmla="*/ 34 w 34"/>
                  <a:gd name="T1" fmla="*/ 0 h 46"/>
                  <a:gd name="T2" fmla="*/ 34 w 34"/>
                  <a:gd name="T3" fmla="*/ 14 h 46"/>
                  <a:gd name="T4" fmla="*/ 0 w 34"/>
                  <a:gd name="T5" fmla="*/ 46 h 46"/>
                  <a:gd name="T6" fmla="*/ 0 w 34"/>
                  <a:gd name="T7" fmla="*/ 26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14"/>
                    </a:lnTo>
                    <a:lnTo>
                      <a:pt x="0" y="46"/>
                    </a:lnTo>
                    <a:lnTo>
                      <a:pt x="0" y="26"/>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44" name="Freeform 1392"/>
              <p:cNvSpPr/>
              <p:nvPr/>
            </p:nvSpPr>
            <p:spPr bwMode="auto">
              <a:xfrm>
                <a:off x="5320" y="2409"/>
                <a:ext cx="16" cy="46"/>
              </a:xfrm>
              <a:custGeom>
                <a:avLst/>
                <a:gdLst>
                  <a:gd name="T0" fmla="*/ 0 w 16"/>
                  <a:gd name="T1" fmla="*/ 14 h 46"/>
                  <a:gd name="T2" fmla="*/ 16 w 16"/>
                  <a:gd name="T3" fmla="*/ 0 h 46"/>
                  <a:gd name="T4" fmla="*/ 16 w 16"/>
                  <a:gd name="T5" fmla="*/ 30 h 46"/>
                  <a:gd name="T6" fmla="*/ 0 w 16"/>
                  <a:gd name="T7" fmla="*/ 46 h 46"/>
                  <a:gd name="T8" fmla="*/ 0 w 16"/>
                  <a:gd name="T9" fmla="*/ 14 h 46"/>
                </a:gdLst>
                <a:ahLst/>
                <a:cxnLst>
                  <a:cxn ang="0">
                    <a:pos x="T0" y="T1"/>
                  </a:cxn>
                  <a:cxn ang="0">
                    <a:pos x="T2" y="T3"/>
                  </a:cxn>
                  <a:cxn ang="0">
                    <a:pos x="T4" y="T5"/>
                  </a:cxn>
                  <a:cxn ang="0">
                    <a:pos x="T6" y="T7"/>
                  </a:cxn>
                  <a:cxn ang="0">
                    <a:pos x="T8" y="T9"/>
                  </a:cxn>
                </a:cxnLst>
                <a:rect l="0" t="0" r="r" b="b"/>
                <a:pathLst>
                  <a:path w="16" h="46">
                    <a:moveTo>
                      <a:pt x="0" y="14"/>
                    </a:moveTo>
                    <a:lnTo>
                      <a:pt x="16" y="0"/>
                    </a:lnTo>
                    <a:lnTo>
                      <a:pt x="16" y="30"/>
                    </a:lnTo>
                    <a:lnTo>
                      <a:pt x="0" y="46"/>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45" name="Freeform 1393"/>
              <p:cNvSpPr/>
              <p:nvPr/>
            </p:nvSpPr>
            <p:spPr bwMode="auto">
              <a:xfrm>
                <a:off x="5352" y="2351"/>
                <a:ext cx="54" cy="74"/>
              </a:xfrm>
              <a:custGeom>
                <a:avLst/>
                <a:gdLst>
                  <a:gd name="T0" fmla="*/ 54 w 54"/>
                  <a:gd name="T1" fmla="*/ 0 h 74"/>
                  <a:gd name="T2" fmla="*/ 54 w 54"/>
                  <a:gd name="T3" fmla="*/ 22 h 74"/>
                  <a:gd name="T4" fmla="*/ 0 w 54"/>
                  <a:gd name="T5" fmla="*/ 74 h 74"/>
                  <a:gd name="T6" fmla="*/ 0 w 54"/>
                  <a:gd name="T7" fmla="*/ 46 h 74"/>
                  <a:gd name="T8" fmla="*/ 54 w 54"/>
                  <a:gd name="T9" fmla="*/ 0 h 74"/>
                </a:gdLst>
                <a:ahLst/>
                <a:cxnLst>
                  <a:cxn ang="0">
                    <a:pos x="T0" y="T1"/>
                  </a:cxn>
                  <a:cxn ang="0">
                    <a:pos x="T2" y="T3"/>
                  </a:cxn>
                  <a:cxn ang="0">
                    <a:pos x="T4" y="T5"/>
                  </a:cxn>
                  <a:cxn ang="0">
                    <a:pos x="T6" y="T7"/>
                  </a:cxn>
                  <a:cxn ang="0">
                    <a:pos x="T8" y="T9"/>
                  </a:cxn>
                </a:cxnLst>
                <a:rect l="0" t="0" r="r" b="b"/>
                <a:pathLst>
                  <a:path w="54" h="74">
                    <a:moveTo>
                      <a:pt x="54" y="0"/>
                    </a:moveTo>
                    <a:lnTo>
                      <a:pt x="54" y="22"/>
                    </a:lnTo>
                    <a:lnTo>
                      <a:pt x="0" y="74"/>
                    </a:lnTo>
                    <a:lnTo>
                      <a:pt x="0" y="46"/>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746" name="Freeform 1394"/>
              <p:cNvSpPr/>
              <p:nvPr/>
            </p:nvSpPr>
            <p:spPr bwMode="auto">
              <a:xfrm>
                <a:off x="5422" y="2295"/>
                <a:ext cx="52" cy="64"/>
              </a:xfrm>
              <a:custGeom>
                <a:avLst/>
                <a:gdLst>
                  <a:gd name="T0" fmla="*/ 52 w 52"/>
                  <a:gd name="T1" fmla="*/ 0 h 64"/>
                  <a:gd name="T2" fmla="*/ 52 w 52"/>
                  <a:gd name="T3" fmla="*/ 16 h 64"/>
                  <a:gd name="T4" fmla="*/ 0 w 52"/>
                  <a:gd name="T5" fmla="*/ 64 h 64"/>
                  <a:gd name="T6" fmla="*/ 0 w 52"/>
                  <a:gd name="T7" fmla="*/ 44 h 64"/>
                  <a:gd name="T8" fmla="*/ 52 w 52"/>
                  <a:gd name="T9" fmla="*/ 0 h 64"/>
                </a:gdLst>
                <a:ahLst/>
                <a:cxnLst>
                  <a:cxn ang="0">
                    <a:pos x="T0" y="T1"/>
                  </a:cxn>
                  <a:cxn ang="0">
                    <a:pos x="T2" y="T3"/>
                  </a:cxn>
                  <a:cxn ang="0">
                    <a:pos x="T4" y="T5"/>
                  </a:cxn>
                  <a:cxn ang="0">
                    <a:pos x="T6" y="T7"/>
                  </a:cxn>
                  <a:cxn ang="0">
                    <a:pos x="T8" y="T9"/>
                  </a:cxn>
                </a:cxnLst>
                <a:rect l="0" t="0" r="r" b="b"/>
                <a:pathLst>
                  <a:path w="52" h="64">
                    <a:moveTo>
                      <a:pt x="52" y="0"/>
                    </a:moveTo>
                    <a:lnTo>
                      <a:pt x="52" y="16"/>
                    </a:lnTo>
                    <a:lnTo>
                      <a:pt x="0" y="64"/>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47" name="Freeform 1395"/>
              <p:cNvSpPr/>
              <p:nvPr/>
            </p:nvSpPr>
            <p:spPr bwMode="auto">
              <a:xfrm>
                <a:off x="5320" y="2443"/>
                <a:ext cx="38" cy="64"/>
              </a:xfrm>
              <a:custGeom>
                <a:avLst/>
                <a:gdLst>
                  <a:gd name="T0" fmla="*/ 0 w 38"/>
                  <a:gd name="T1" fmla="*/ 34 h 64"/>
                  <a:gd name="T2" fmla="*/ 38 w 38"/>
                  <a:gd name="T3" fmla="*/ 0 h 64"/>
                  <a:gd name="T4" fmla="*/ 38 w 38"/>
                  <a:gd name="T5" fmla="*/ 28 h 64"/>
                  <a:gd name="T6" fmla="*/ 0 w 38"/>
                  <a:gd name="T7" fmla="*/ 64 h 64"/>
                  <a:gd name="T8" fmla="*/ 0 w 38"/>
                  <a:gd name="T9" fmla="*/ 34 h 64"/>
                </a:gdLst>
                <a:ahLst/>
                <a:cxnLst>
                  <a:cxn ang="0">
                    <a:pos x="T0" y="T1"/>
                  </a:cxn>
                  <a:cxn ang="0">
                    <a:pos x="T2" y="T3"/>
                  </a:cxn>
                  <a:cxn ang="0">
                    <a:pos x="T4" y="T5"/>
                  </a:cxn>
                  <a:cxn ang="0">
                    <a:pos x="T6" y="T7"/>
                  </a:cxn>
                  <a:cxn ang="0">
                    <a:pos x="T8" y="T9"/>
                  </a:cxn>
                </a:cxnLst>
                <a:rect l="0" t="0" r="r" b="b"/>
                <a:pathLst>
                  <a:path w="38" h="64">
                    <a:moveTo>
                      <a:pt x="0" y="34"/>
                    </a:moveTo>
                    <a:lnTo>
                      <a:pt x="38" y="0"/>
                    </a:lnTo>
                    <a:lnTo>
                      <a:pt x="38" y="28"/>
                    </a:lnTo>
                    <a:lnTo>
                      <a:pt x="0" y="64"/>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748" name="Freeform 1396"/>
              <p:cNvSpPr/>
              <p:nvPr/>
            </p:nvSpPr>
            <p:spPr bwMode="auto">
              <a:xfrm>
                <a:off x="5372" y="2415"/>
                <a:ext cx="16" cy="40"/>
              </a:xfrm>
              <a:custGeom>
                <a:avLst/>
                <a:gdLst>
                  <a:gd name="T0" fmla="*/ 0 w 16"/>
                  <a:gd name="T1" fmla="*/ 14 h 40"/>
                  <a:gd name="T2" fmla="*/ 16 w 16"/>
                  <a:gd name="T3" fmla="*/ 0 h 40"/>
                  <a:gd name="T4" fmla="*/ 16 w 16"/>
                  <a:gd name="T5" fmla="*/ 24 h 40"/>
                  <a:gd name="T6" fmla="*/ 0 w 16"/>
                  <a:gd name="T7" fmla="*/ 40 h 40"/>
                  <a:gd name="T8" fmla="*/ 0 w 16"/>
                  <a:gd name="T9" fmla="*/ 14 h 40"/>
                </a:gdLst>
                <a:ahLst/>
                <a:cxnLst>
                  <a:cxn ang="0">
                    <a:pos x="T0" y="T1"/>
                  </a:cxn>
                  <a:cxn ang="0">
                    <a:pos x="T2" y="T3"/>
                  </a:cxn>
                  <a:cxn ang="0">
                    <a:pos x="T4" y="T5"/>
                  </a:cxn>
                  <a:cxn ang="0">
                    <a:pos x="T6" y="T7"/>
                  </a:cxn>
                  <a:cxn ang="0">
                    <a:pos x="T8" y="T9"/>
                  </a:cxn>
                </a:cxnLst>
                <a:rect l="0" t="0" r="r" b="b"/>
                <a:pathLst>
                  <a:path w="16" h="40">
                    <a:moveTo>
                      <a:pt x="0" y="14"/>
                    </a:moveTo>
                    <a:lnTo>
                      <a:pt x="16" y="0"/>
                    </a:lnTo>
                    <a:lnTo>
                      <a:pt x="16" y="24"/>
                    </a:lnTo>
                    <a:lnTo>
                      <a:pt x="0" y="40"/>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49" name="Freeform 1397"/>
              <p:cNvSpPr/>
              <p:nvPr/>
            </p:nvSpPr>
            <p:spPr bwMode="auto">
              <a:xfrm>
                <a:off x="5402" y="2375"/>
                <a:ext cx="30" cy="50"/>
              </a:xfrm>
              <a:custGeom>
                <a:avLst/>
                <a:gdLst>
                  <a:gd name="T0" fmla="*/ 30 w 30"/>
                  <a:gd name="T1" fmla="*/ 0 h 50"/>
                  <a:gd name="T2" fmla="*/ 30 w 30"/>
                  <a:gd name="T3" fmla="*/ 20 h 50"/>
                  <a:gd name="T4" fmla="*/ 0 w 30"/>
                  <a:gd name="T5" fmla="*/ 50 h 50"/>
                  <a:gd name="T6" fmla="*/ 0 w 30"/>
                  <a:gd name="T7" fmla="*/ 26 h 50"/>
                  <a:gd name="T8" fmla="*/ 30 w 30"/>
                  <a:gd name="T9" fmla="*/ 0 h 50"/>
                </a:gdLst>
                <a:ahLst/>
                <a:cxnLst>
                  <a:cxn ang="0">
                    <a:pos x="T0" y="T1"/>
                  </a:cxn>
                  <a:cxn ang="0">
                    <a:pos x="T2" y="T3"/>
                  </a:cxn>
                  <a:cxn ang="0">
                    <a:pos x="T4" y="T5"/>
                  </a:cxn>
                  <a:cxn ang="0">
                    <a:pos x="T6" y="T7"/>
                  </a:cxn>
                  <a:cxn ang="0">
                    <a:pos x="T8" y="T9"/>
                  </a:cxn>
                </a:cxnLst>
                <a:rect l="0" t="0" r="r" b="b"/>
                <a:pathLst>
                  <a:path w="30" h="50">
                    <a:moveTo>
                      <a:pt x="30" y="0"/>
                    </a:moveTo>
                    <a:lnTo>
                      <a:pt x="30" y="20"/>
                    </a:lnTo>
                    <a:lnTo>
                      <a:pt x="0" y="50"/>
                    </a:lnTo>
                    <a:lnTo>
                      <a:pt x="0" y="2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750" name="Freeform 1398"/>
              <p:cNvSpPr/>
              <p:nvPr/>
            </p:nvSpPr>
            <p:spPr bwMode="auto">
              <a:xfrm>
                <a:off x="5446" y="2337"/>
                <a:ext cx="28" cy="44"/>
              </a:xfrm>
              <a:custGeom>
                <a:avLst/>
                <a:gdLst>
                  <a:gd name="T0" fmla="*/ 28 w 28"/>
                  <a:gd name="T1" fmla="*/ 0 h 44"/>
                  <a:gd name="T2" fmla="*/ 28 w 28"/>
                  <a:gd name="T3" fmla="*/ 16 h 44"/>
                  <a:gd name="T4" fmla="*/ 0 w 28"/>
                  <a:gd name="T5" fmla="*/ 44 h 44"/>
                  <a:gd name="T6" fmla="*/ 0 w 28"/>
                  <a:gd name="T7" fmla="*/ 24 h 44"/>
                  <a:gd name="T8" fmla="*/ 28 w 28"/>
                  <a:gd name="T9" fmla="*/ 0 h 44"/>
                </a:gdLst>
                <a:ahLst/>
                <a:cxnLst>
                  <a:cxn ang="0">
                    <a:pos x="T0" y="T1"/>
                  </a:cxn>
                  <a:cxn ang="0">
                    <a:pos x="T2" y="T3"/>
                  </a:cxn>
                  <a:cxn ang="0">
                    <a:pos x="T4" y="T5"/>
                  </a:cxn>
                  <a:cxn ang="0">
                    <a:pos x="T6" y="T7"/>
                  </a:cxn>
                  <a:cxn ang="0">
                    <a:pos x="T8" y="T9"/>
                  </a:cxn>
                </a:cxnLst>
                <a:rect l="0" t="0" r="r" b="b"/>
                <a:pathLst>
                  <a:path w="28" h="44">
                    <a:moveTo>
                      <a:pt x="28" y="0"/>
                    </a:moveTo>
                    <a:lnTo>
                      <a:pt x="28" y="16"/>
                    </a:lnTo>
                    <a:lnTo>
                      <a:pt x="0" y="44"/>
                    </a:lnTo>
                    <a:lnTo>
                      <a:pt x="0" y="2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751" name="Freeform 1399"/>
              <p:cNvSpPr/>
              <p:nvPr/>
            </p:nvSpPr>
            <p:spPr bwMode="auto">
              <a:xfrm>
                <a:off x="5320" y="2499"/>
                <a:ext cx="26" cy="58"/>
              </a:xfrm>
              <a:custGeom>
                <a:avLst/>
                <a:gdLst>
                  <a:gd name="T0" fmla="*/ 0 w 26"/>
                  <a:gd name="T1" fmla="*/ 26 h 58"/>
                  <a:gd name="T2" fmla="*/ 26 w 26"/>
                  <a:gd name="T3" fmla="*/ 0 h 58"/>
                  <a:gd name="T4" fmla="*/ 26 w 26"/>
                  <a:gd name="T5" fmla="*/ 30 h 58"/>
                  <a:gd name="T6" fmla="*/ 0 w 26"/>
                  <a:gd name="T7" fmla="*/ 58 h 58"/>
                  <a:gd name="T8" fmla="*/ 0 w 26"/>
                  <a:gd name="T9" fmla="*/ 26 h 58"/>
                </a:gdLst>
                <a:ahLst/>
                <a:cxnLst>
                  <a:cxn ang="0">
                    <a:pos x="T0" y="T1"/>
                  </a:cxn>
                  <a:cxn ang="0">
                    <a:pos x="T2" y="T3"/>
                  </a:cxn>
                  <a:cxn ang="0">
                    <a:pos x="T4" y="T5"/>
                  </a:cxn>
                  <a:cxn ang="0">
                    <a:pos x="T6" y="T7"/>
                  </a:cxn>
                  <a:cxn ang="0">
                    <a:pos x="T8" y="T9"/>
                  </a:cxn>
                </a:cxnLst>
                <a:rect l="0" t="0" r="r" b="b"/>
                <a:pathLst>
                  <a:path w="26" h="58">
                    <a:moveTo>
                      <a:pt x="0" y="26"/>
                    </a:moveTo>
                    <a:lnTo>
                      <a:pt x="26" y="0"/>
                    </a:lnTo>
                    <a:lnTo>
                      <a:pt x="26" y="30"/>
                    </a:lnTo>
                    <a:lnTo>
                      <a:pt x="0" y="58"/>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752" name="Freeform 1400"/>
              <p:cNvSpPr/>
              <p:nvPr/>
            </p:nvSpPr>
            <p:spPr bwMode="auto">
              <a:xfrm>
                <a:off x="5362" y="2429"/>
                <a:ext cx="56" cy="82"/>
              </a:xfrm>
              <a:custGeom>
                <a:avLst/>
                <a:gdLst>
                  <a:gd name="T0" fmla="*/ 56 w 56"/>
                  <a:gd name="T1" fmla="*/ 0 h 82"/>
                  <a:gd name="T2" fmla="*/ 56 w 56"/>
                  <a:gd name="T3" fmla="*/ 22 h 82"/>
                  <a:gd name="T4" fmla="*/ 0 w 56"/>
                  <a:gd name="T5" fmla="*/ 82 h 82"/>
                  <a:gd name="T6" fmla="*/ 0 w 56"/>
                  <a:gd name="T7" fmla="*/ 56 h 82"/>
                  <a:gd name="T8" fmla="*/ 56 w 56"/>
                  <a:gd name="T9" fmla="*/ 0 h 82"/>
                </a:gdLst>
                <a:ahLst/>
                <a:cxnLst>
                  <a:cxn ang="0">
                    <a:pos x="T0" y="T1"/>
                  </a:cxn>
                  <a:cxn ang="0">
                    <a:pos x="T2" y="T3"/>
                  </a:cxn>
                  <a:cxn ang="0">
                    <a:pos x="T4" y="T5"/>
                  </a:cxn>
                  <a:cxn ang="0">
                    <a:pos x="T6" y="T7"/>
                  </a:cxn>
                  <a:cxn ang="0">
                    <a:pos x="T8" y="T9"/>
                  </a:cxn>
                </a:cxnLst>
                <a:rect l="0" t="0" r="r" b="b"/>
                <a:pathLst>
                  <a:path w="56" h="82">
                    <a:moveTo>
                      <a:pt x="56" y="0"/>
                    </a:moveTo>
                    <a:lnTo>
                      <a:pt x="56" y="22"/>
                    </a:lnTo>
                    <a:lnTo>
                      <a:pt x="0" y="82"/>
                    </a:lnTo>
                    <a:lnTo>
                      <a:pt x="0" y="56"/>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753" name="Freeform 1401"/>
              <p:cNvSpPr/>
              <p:nvPr/>
            </p:nvSpPr>
            <p:spPr bwMode="auto">
              <a:xfrm>
                <a:off x="5434" y="2375"/>
                <a:ext cx="40" cy="60"/>
              </a:xfrm>
              <a:custGeom>
                <a:avLst/>
                <a:gdLst>
                  <a:gd name="T0" fmla="*/ 40 w 40"/>
                  <a:gd name="T1" fmla="*/ 0 h 60"/>
                  <a:gd name="T2" fmla="*/ 40 w 40"/>
                  <a:gd name="T3" fmla="*/ 16 h 60"/>
                  <a:gd name="T4" fmla="*/ 0 w 40"/>
                  <a:gd name="T5" fmla="*/ 60 h 60"/>
                  <a:gd name="T6" fmla="*/ 0 w 40"/>
                  <a:gd name="T7" fmla="*/ 40 h 60"/>
                  <a:gd name="T8" fmla="*/ 40 w 40"/>
                  <a:gd name="T9" fmla="*/ 0 h 60"/>
                </a:gdLst>
                <a:ahLst/>
                <a:cxnLst>
                  <a:cxn ang="0">
                    <a:pos x="T0" y="T1"/>
                  </a:cxn>
                  <a:cxn ang="0">
                    <a:pos x="T2" y="T3"/>
                  </a:cxn>
                  <a:cxn ang="0">
                    <a:pos x="T4" y="T5"/>
                  </a:cxn>
                  <a:cxn ang="0">
                    <a:pos x="T6" y="T7"/>
                  </a:cxn>
                  <a:cxn ang="0">
                    <a:pos x="T8" y="T9"/>
                  </a:cxn>
                </a:cxnLst>
                <a:rect l="0" t="0" r="r" b="b"/>
                <a:pathLst>
                  <a:path w="40" h="60">
                    <a:moveTo>
                      <a:pt x="40" y="0"/>
                    </a:moveTo>
                    <a:lnTo>
                      <a:pt x="40" y="16"/>
                    </a:lnTo>
                    <a:lnTo>
                      <a:pt x="0" y="60"/>
                    </a:lnTo>
                    <a:lnTo>
                      <a:pt x="0" y="40"/>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754" name="Freeform 1402"/>
              <p:cNvSpPr/>
              <p:nvPr/>
            </p:nvSpPr>
            <p:spPr bwMode="auto">
              <a:xfrm>
                <a:off x="5320" y="2489"/>
                <a:ext cx="84" cy="118"/>
              </a:xfrm>
              <a:custGeom>
                <a:avLst/>
                <a:gdLst>
                  <a:gd name="T0" fmla="*/ 0 w 84"/>
                  <a:gd name="T1" fmla="*/ 86 h 118"/>
                  <a:gd name="T2" fmla="*/ 84 w 84"/>
                  <a:gd name="T3" fmla="*/ 0 h 118"/>
                  <a:gd name="T4" fmla="*/ 84 w 84"/>
                  <a:gd name="T5" fmla="*/ 22 h 118"/>
                  <a:gd name="T6" fmla="*/ 0 w 84"/>
                  <a:gd name="T7" fmla="*/ 118 h 118"/>
                  <a:gd name="T8" fmla="*/ 0 w 84"/>
                  <a:gd name="T9" fmla="*/ 86 h 118"/>
                </a:gdLst>
                <a:ahLst/>
                <a:cxnLst>
                  <a:cxn ang="0">
                    <a:pos x="T0" y="T1"/>
                  </a:cxn>
                  <a:cxn ang="0">
                    <a:pos x="T2" y="T3"/>
                  </a:cxn>
                  <a:cxn ang="0">
                    <a:pos x="T4" y="T5"/>
                  </a:cxn>
                  <a:cxn ang="0">
                    <a:pos x="T6" y="T7"/>
                  </a:cxn>
                  <a:cxn ang="0">
                    <a:pos x="T8" y="T9"/>
                  </a:cxn>
                </a:cxnLst>
                <a:rect l="0" t="0" r="r" b="b"/>
                <a:pathLst>
                  <a:path w="84" h="118">
                    <a:moveTo>
                      <a:pt x="0" y="86"/>
                    </a:moveTo>
                    <a:lnTo>
                      <a:pt x="84" y="0"/>
                    </a:lnTo>
                    <a:lnTo>
                      <a:pt x="84" y="22"/>
                    </a:lnTo>
                    <a:lnTo>
                      <a:pt x="0" y="118"/>
                    </a:lnTo>
                    <a:lnTo>
                      <a:pt x="0" y="86"/>
                    </a:lnTo>
                    <a:close/>
                  </a:path>
                </a:pathLst>
              </a:custGeom>
              <a:grpFill/>
              <a:ln>
                <a:noFill/>
              </a:ln>
            </p:spPr>
            <p:txBody>
              <a:bodyPr vert="horz" wrap="square" lIns="91440" tIns="45720" rIns="91440" bIns="45720" numCol="1" anchor="t" anchorCtr="0" compatLnSpc="1"/>
              <a:lstStyle/>
              <a:p>
                <a:endParaRPr lang="zh-CN" altLang="en-US"/>
              </a:p>
            </p:txBody>
          </p:sp>
          <p:sp>
            <p:nvSpPr>
              <p:cNvPr id="755" name="Freeform 1403"/>
              <p:cNvSpPr/>
              <p:nvPr/>
            </p:nvSpPr>
            <p:spPr bwMode="auto">
              <a:xfrm>
                <a:off x="5418" y="2445"/>
                <a:ext cx="28" cy="50"/>
              </a:xfrm>
              <a:custGeom>
                <a:avLst/>
                <a:gdLst>
                  <a:gd name="T0" fmla="*/ 0 w 28"/>
                  <a:gd name="T1" fmla="*/ 28 h 50"/>
                  <a:gd name="T2" fmla="*/ 28 w 28"/>
                  <a:gd name="T3" fmla="*/ 0 h 50"/>
                  <a:gd name="T4" fmla="*/ 28 w 28"/>
                  <a:gd name="T5" fmla="*/ 18 h 50"/>
                  <a:gd name="T6" fmla="*/ 0 w 28"/>
                  <a:gd name="T7" fmla="*/ 50 h 50"/>
                  <a:gd name="T8" fmla="*/ 0 w 28"/>
                  <a:gd name="T9" fmla="*/ 28 h 50"/>
                </a:gdLst>
                <a:ahLst/>
                <a:cxnLst>
                  <a:cxn ang="0">
                    <a:pos x="T0" y="T1"/>
                  </a:cxn>
                  <a:cxn ang="0">
                    <a:pos x="T2" y="T3"/>
                  </a:cxn>
                  <a:cxn ang="0">
                    <a:pos x="T4" y="T5"/>
                  </a:cxn>
                  <a:cxn ang="0">
                    <a:pos x="T6" y="T7"/>
                  </a:cxn>
                  <a:cxn ang="0">
                    <a:pos x="T8" y="T9"/>
                  </a:cxn>
                </a:cxnLst>
                <a:rect l="0" t="0" r="r" b="b"/>
                <a:pathLst>
                  <a:path w="28" h="50">
                    <a:moveTo>
                      <a:pt x="0" y="28"/>
                    </a:moveTo>
                    <a:lnTo>
                      <a:pt x="28" y="0"/>
                    </a:lnTo>
                    <a:lnTo>
                      <a:pt x="28" y="18"/>
                    </a:lnTo>
                    <a:lnTo>
                      <a:pt x="0" y="50"/>
                    </a:lnTo>
                    <a:lnTo>
                      <a:pt x="0" y="28"/>
                    </a:lnTo>
                    <a:close/>
                  </a:path>
                </a:pathLst>
              </a:custGeom>
              <a:grpFill/>
              <a:ln>
                <a:noFill/>
              </a:ln>
            </p:spPr>
            <p:txBody>
              <a:bodyPr vert="horz" wrap="square" lIns="91440" tIns="45720" rIns="91440" bIns="45720" numCol="1" anchor="t" anchorCtr="0" compatLnSpc="1"/>
              <a:lstStyle/>
              <a:p>
                <a:endParaRPr lang="zh-CN" altLang="en-US"/>
              </a:p>
            </p:txBody>
          </p:sp>
          <p:sp>
            <p:nvSpPr>
              <p:cNvPr id="756" name="Freeform 1404"/>
              <p:cNvSpPr/>
              <p:nvPr/>
            </p:nvSpPr>
            <p:spPr bwMode="auto">
              <a:xfrm>
                <a:off x="5462" y="2417"/>
                <a:ext cx="12" cy="30"/>
              </a:xfrm>
              <a:custGeom>
                <a:avLst/>
                <a:gdLst>
                  <a:gd name="T0" fmla="*/ 12 w 12"/>
                  <a:gd name="T1" fmla="*/ 0 h 30"/>
                  <a:gd name="T2" fmla="*/ 12 w 12"/>
                  <a:gd name="T3" fmla="*/ 16 h 30"/>
                  <a:gd name="T4" fmla="*/ 0 w 12"/>
                  <a:gd name="T5" fmla="*/ 30 h 30"/>
                  <a:gd name="T6" fmla="*/ 0 w 12"/>
                  <a:gd name="T7" fmla="*/ 12 h 30"/>
                  <a:gd name="T8" fmla="*/ 12 w 12"/>
                  <a:gd name="T9" fmla="*/ 0 h 30"/>
                </a:gdLst>
                <a:ahLst/>
                <a:cxnLst>
                  <a:cxn ang="0">
                    <a:pos x="T0" y="T1"/>
                  </a:cxn>
                  <a:cxn ang="0">
                    <a:pos x="T2" y="T3"/>
                  </a:cxn>
                  <a:cxn ang="0">
                    <a:pos x="T4" y="T5"/>
                  </a:cxn>
                  <a:cxn ang="0">
                    <a:pos x="T6" y="T7"/>
                  </a:cxn>
                  <a:cxn ang="0">
                    <a:pos x="T8" y="T9"/>
                  </a:cxn>
                </a:cxnLst>
                <a:rect l="0" t="0" r="r" b="b"/>
                <a:pathLst>
                  <a:path w="12" h="30">
                    <a:moveTo>
                      <a:pt x="12" y="0"/>
                    </a:moveTo>
                    <a:lnTo>
                      <a:pt x="12" y="16"/>
                    </a:lnTo>
                    <a:lnTo>
                      <a:pt x="0" y="30"/>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757" name="Freeform 1405"/>
              <p:cNvSpPr/>
              <p:nvPr/>
            </p:nvSpPr>
            <p:spPr bwMode="auto">
              <a:xfrm>
                <a:off x="5350" y="2567"/>
                <a:ext cx="22" cy="54"/>
              </a:xfrm>
              <a:custGeom>
                <a:avLst/>
                <a:gdLst>
                  <a:gd name="T0" fmla="*/ 0 w 22"/>
                  <a:gd name="T1" fmla="*/ 24 h 54"/>
                  <a:gd name="T2" fmla="*/ 22 w 22"/>
                  <a:gd name="T3" fmla="*/ 0 h 54"/>
                  <a:gd name="T4" fmla="*/ 22 w 22"/>
                  <a:gd name="T5" fmla="*/ 26 h 54"/>
                  <a:gd name="T6" fmla="*/ 0 w 22"/>
                  <a:gd name="T7" fmla="*/ 54 h 54"/>
                  <a:gd name="T8" fmla="*/ 0 w 22"/>
                  <a:gd name="T9" fmla="*/ 24 h 54"/>
                </a:gdLst>
                <a:ahLst/>
                <a:cxnLst>
                  <a:cxn ang="0">
                    <a:pos x="T0" y="T1"/>
                  </a:cxn>
                  <a:cxn ang="0">
                    <a:pos x="T2" y="T3"/>
                  </a:cxn>
                  <a:cxn ang="0">
                    <a:pos x="T4" y="T5"/>
                  </a:cxn>
                  <a:cxn ang="0">
                    <a:pos x="T6" y="T7"/>
                  </a:cxn>
                  <a:cxn ang="0">
                    <a:pos x="T8" y="T9"/>
                  </a:cxn>
                </a:cxnLst>
                <a:rect l="0" t="0" r="r" b="b"/>
                <a:pathLst>
                  <a:path w="22" h="54">
                    <a:moveTo>
                      <a:pt x="0" y="24"/>
                    </a:moveTo>
                    <a:lnTo>
                      <a:pt x="22" y="0"/>
                    </a:lnTo>
                    <a:lnTo>
                      <a:pt x="22" y="26"/>
                    </a:lnTo>
                    <a:lnTo>
                      <a:pt x="0" y="54"/>
                    </a:lnTo>
                    <a:lnTo>
                      <a:pt x="0" y="24"/>
                    </a:lnTo>
                    <a:close/>
                  </a:path>
                </a:pathLst>
              </a:custGeom>
              <a:grpFill/>
              <a:ln>
                <a:noFill/>
              </a:ln>
            </p:spPr>
            <p:txBody>
              <a:bodyPr vert="horz" wrap="square" lIns="91440" tIns="45720" rIns="91440" bIns="45720" numCol="1" anchor="t" anchorCtr="0" compatLnSpc="1"/>
              <a:lstStyle/>
              <a:p>
                <a:endParaRPr lang="zh-CN" altLang="en-US"/>
              </a:p>
            </p:txBody>
          </p:sp>
          <p:sp>
            <p:nvSpPr>
              <p:cNvPr id="758" name="Freeform 1406"/>
              <p:cNvSpPr/>
              <p:nvPr/>
            </p:nvSpPr>
            <p:spPr bwMode="auto">
              <a:xfrm>
                <a:off x="5388" y="2457"/>
                <a:ext cx="86" cy="118"/>
              </a:xfrm>
              <a:custGeom>
                <a:avLst/>
                <a:gdLst>
                  <a:gd name="T0" fmla="*/ 86 w 86"/>
                  <a:gd name="T1" fmla="*/ 0 h 118"/>
                  <a:gd name="T2" fmla="*/ 86 w 86"/>
                  <a:gd name="T3" fmla="*/ 16 h 118"/>
                  <a:gd name="T4" fmla="*/ 0 w 86"/>
                  <a:gd name="T5" fmla="*/ 118 h 118"/>
                  <a:gd name="T6" fmla="*/ 0 w 86"/>
                  <a:gd name="T7" fmla="*/ 94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6"/>
                    </a:lnTo>
                    <a:lnTo>
                      <a:pt x="0" y="118"/>
                    </a:lnTo>
                    <a:lnTo>
                      <a:pt x="0" y="9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759" name="Freeform 1407"/>
              <p:cNvSpPr/>
              <p:nvPr/>
            </p:nvSpPr>
            <p:spPr bwMode="auto">
              <a:xfrm>
                <a:off x="5422" y="2499"/>
                <a:ext cx="52" cy="80"/>
              </a:xfrm>
              <a:custGeom>
                <a:avLst/>
                <a:gdLst>
                  <a:gd name="T0" fmla="*/ 52 w 52"/>
                  <a:gd name="T1" fmla="*/ 0 h 80"/>
                  <a:gd name="T2" fmla="*/ 52 w 52"/>
                  <a:gd name="T3" fmla="*/ 16 h 80"/>
                  <a:gd name="T4" fmla="*/ 0 w 52"/>
                  <a:gd name="T5" fmla="*/ 80 h 80"/>
                  <a:gd name="T6" fmla="*/ 0 w 52"/>
                  <a:gd name="T7" fmla="*/ 60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60"/>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60" name="Rectangle 1408"/>
              <p:cNvSpPr>
                <a:spLocks noChangeArrowheads="1"/>
              </p:cNvSpPr>
              <p:nvPr/>
            </p:nvSpPr>
            <p:spPr bwMode="auto">
              <a:xfrm>
                <a:off x="5424" y="189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1" name="Rectangle 1409"/>
              <p:cNvSpPr>
                <a:spLocks noChangeArrowheads="1"/>
              </p:cNvSpPr>
              <p:nvPr/>
            </p:nvSpPr>
            <p:spPr bwMode="auto">
              <a:xfrm>
                <a:off x="5424" y="189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2" name="Freeform 1410"/>
              <p:cNvSpPr/>
              <p:nvPr/>
            </p:nvSpPr>
            <p:spPr bwMode="auto">
              <a:xfrm>
                <a:off x="5422" y="1936"/>
                <a:ext cx="2" cy="2"/>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0"/>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763" name="Freeform 1411"/>
              <p:cNvSpPr/>
              <p:nvPr/>
            </p:nvSpPr>
            <p:spPr bwMode="auto">
              <a:xfrm>
                <a:off x="5422" y="1936"/>
                <a:ext cx="2" cy="2"/>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0"/>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764" name="Rectangle 1412"/>
              <p:cNvSpPr>
                <a:spLocks noChangeArrowheads="1"/>
              </p:cNvSpPr>
              <p:nvPr/>
            </p:nvSpPr>
            <p:spPr bwMode="auto">
              <a:xfrm>
                <a:off x="5424" y="1981"/>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5" name="Freeform 1413"/>
              <p:cNvSpPr/>
              <p:nvPr/>
            </p:nvSpPr>
            <p:spPr bwMode="auto">
              <a:xfrm>
                <a:off x="5350" y="2718"/>
                <a:ext cx="22" cy="56"/>
              </a:xfrm>
              <a:custGeom>
                <a:avLst/>
                <a:gdLst>
                  <a:gd name="T0" fmla="*/ 0 w 22"/>
                  <a:gd name="T1" fmla="*/ 28 h 56"/>
                  <a:gd name="T2" fmla="*/ 22 w 22"/>
                  <a:gd name="T3" fmla="*/ 0 h 56"/>
                  <a:gd name="T4" fmla="*/ 22 w 22"/>
                  <a:gd name="T5" fmla="*/ 26 h 56"/>
                  <a:gd name="T6" fmla="*/ 0 w 22"/>
                  <a:gd name="T7" fmla="*/ 56 h 56"/>
                  <a:gd name="T8" fmla="*/ 0 w 22"/>
                  <a:gd name="T9" fmla="*/ 28 h 56"/>
                </a:gdLst>
                <a:ahLst/>
                <a:cxnLst>
                  <a:cxn ang="0">
                    <a:pos x="T0" y="T1"/>
                  </a:cxn>
                  <a:cxn ang="0">
                    <a:pos x="T2" y="T3"/>
                  </a:cxn>
                  <a:cxn ang="0">
                    <a:pos x="T4" y="T5"/>
                  </a:cxn>
                  <a:cxn ang="0">
                    <a:pos x="T6" y="T7"/>
                  </a:cxn>
                  <a:cxn ang="0">
                    <a:pos x="T8" y="T9"/>
                  </a:cxn>
                </a:cxnLst>
                <a:rect l="0" t="0" r="r" b="b"/>
                <a:pathLst>
                  <a:path w="22" h="56">
                    <a:moveTo>
                      <a:pt x="0" y="28"/>
                    </a:moveTo>
                    <a:lnTo>
                      <a:pt x="22" y="0"/>
                    </a:lnTo>
                    <a:lnTo>
                      <a:pt x="22" y="26"/>
                    </a:lnTo>
                    <a:lnTo>
                      <a:pt x="0" y="56"/>
                    </a:lnTo>
                    <a:lnTo>
                      <a:pt x="0" y="28"/>
                    </a:lnTo>
                    <a:close/>
                  </a:path>
                </a:pathLst>
              </a:custGeom>
              <a:grpFill/>
              <a:ln>
                <a:noFill/>
              </a:ln>
            </p:spPr>
            <p:txBody>
              <a:bodyPr vert="horz" wrap="square" lIns="91440" tIns="45720" rIns="91440" bIns="45720" numCol="1" anchor="t" anchorCtr="0" compatLnSpc="1"/>
              <a:lstStyle/>
              <a:p>
                <a:endParaRPr lang="zh-CN" altLang="en-US"/>
              </a:p>
            </p:txBody>
          </p:sp>
        </p:grpSp>
        <p:sp>
          <p:nvSpPr>
            <p:cNvPr id="374" name="Freeform 1415"/>
            <p:cNvSpPr/>
            <p:nvPr/>
          </p:nvSpPr>
          <p:spPr bwMode="auto">
            <a:xfrm>
              <a:off x="-2989564" y="1603377"/>
              <a:ext cx="136529" cy="204788"/>
            </a:xfrm>
            <a:custGeom>
              <a:avLst/>
              <a:gdLst>
                <a:gd name="T0" fmla="*/ 86 w 86"/>
                <a:gd name="T1" fmla="*/ 0 h 129"/>
                <a:gd name="T2" fmla="*/ 86 w 86"/>
                <a:gd name="T3" fmla="*/ 16 h 129"/>
                <a:gd name="T4" fmla="*/ 0 w 86"/>
                <a:gd name="T5" fmla="*/ 129 h 129"/>
                <a:gd name="T6" fmla="*/ 0 w 86"/>
                <a:gd name="T7" fmla="*/ 103 h 129"/>
                <a:gd name="T8" fmla="*/ 86 w 86"/>
                <a:gd name="T9" fmla="*/ 0 h 129"/>
              </a:gdLst>
              <a:ahLst/>
              <a:cxnLst>
                <a:cxn ang="0">
                  <a:pos x="T0" y="T1"/>
                </a:cxn>
                <a:cxn ang="0">
                  <a:pos x="T2" y="T3"/>
                </a:cxn>
                <a:cxn ang="0">
                  <a:pos x="T4" y="T5"/>
                </a:cxn>
                <a:cxn ang="0">
                  <a:pos x="T6" y="T7"/>
                </a:cxn>
                <a:cxn ang="0">
                  <a:pos x="T8" y="T9"/>
                </a:cxn>
              </a:cxnLst>
              <a:rect l="0" t="0" r="r" b="b"/>
              <a:pathLst>
                <a:path w="86" h="129">
                  <a:moveTo>
                    <a:pt x="86" y="0"/>
                  </a:moveTo>
                  <a:lnTo>
                    <a:pt x="86" y="16"/>
                  </a:lnTo>
                  <a:lnTo>
                    <a:pt x="0" y="129"/>
                  </a:lnTo>
                  <a:lnTo>
                    <a:pt x="0" y="103"/>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375" name="Freeform 1416"/>
            <p:cNvSpPr/>
            <p:nvPr/>
          </p:nvSpPr>
          <p:spPr bwMode="auto">
            <a:xfrm>
              <a:off x="-3049890" y="1884363"/>
              <a:ext cx="34927" cy="92075"/>
            </a:xfrm>
            <a:custGeom>
              <a:avLst/>
              <a:gdLst>
                <a:gd name="T0" fmla="*/ 0 w 22"/>
                <a:gd name="T1" fmla="*/ 28 h 58"/>
                <a:gd name="T2" fmla="*/ 22 w 22"/>
                <a:gd name="T3" fmla="*/ 0 h 58"/>
                <a:gd name="T4" fmla="*/ 22 w 22"/>
                <a:gd name="T5" fmla="*/ 26 h 58"/>
                <a:gd name="T6" fmla="*/ 0 w 22"/>
                <a:gd name="T7" fmla="*/ 58 h 58"/>
                <a:gd name="T8" fmla="*/ 0 w 22"/>
                <a:gd name="T9" fmla="*/ 28 h 58"/>
              </a:gdLst>
              <a:ahLst/>
              <a:cxnLst>
                <a:cxn ang="0">
                  <a:pos x="T0" y="T1"/>
                </a:cxn>
                <a:cxn ang="0">
                  <a:pos x="T2" y="T3"/>
                </a:cxn>
                <a:cxn ang="0">
                  <a:pos x="T4" y="T5"/>
                </a:cxn>
                <a:cxn ang="0">
                  <a:pos x="T6" y="T7"/>
                </a:cxn>
                <a:cxn ang="0">
                  <a:pos x="T8" y="T9"/>
                </a:cxn>
              </a:cxnLst>
              <a:rect l="0" t="0" r="r" b="b"/>
              <a:pathLst>
                <a:path w="22" h="58">
                  <a:moveTo>
                    <a:pt x="0" y="28"/>
                  </a:moveTo>
                  <a:lnTo>
                    <a:pt x="22" y="0"/>
                  </a:lnTo>
                  <a:lnTo>
                    <a:pt x="22" y="26"/>
                  </a:lnTo>
                  <a:lnTo>
                    <a:pt x="0" y="58"/>
                  </a:lnTo>
                  <a:lnTo>
                    <a:pt x="0" y="28"/>
                  </a:lnTo>
                  <a:close/>
                </a:path>
              </a:pathLst>
            </a:custGeom>
            <a:grpFill/>
            <a:ln>
              <a:noFill/>
            </a:ln>
          </p:spPr>
          <p:txBody>
            <a:bodyPr vert="horz" wrap="square" lIns="91440" tIns="45720" rIns="91440" bIns="45720" numCol="1" anchor="t" anchorCtr="0" compatLnSpc="1"/>
            <a:lstStyle/>
            <a:p>
              <a:endParaRPr lang="zh-CN" altLang="en-US"/>
            </a:p>
          </p:txBody>
        </p:sp>
        <p:sp>
          <p:nvSpPr>
            <p:cNvPr id="376" name="Freeform 1417"/>
            <p:cNvSpPr/>
            <p:nvPr/>
          </p:nvSpPr>
          <p:spPr bwMode="auto">
            <a:xfrm>
              <a:off x="-2989564" y="1681162"/>
              <a:ext cx="136529" cy="212724"/>
            </a:xfrm>
            <a:custGeom>
              <a:avLst/>
              <a:gdLst>
                <a:gd name="T0" fmla="*/ 86 w 86"/>
                <a:gd name="T1" fmla="*/ 0 h 134"/>
                <a:gd name="T2" fmla="*/ 86 w 86"/>
                <a:gd name="T3" fmla="*/ 16 h 134"/>
                <a:gd name="T4" fmla="*/ 0 w 86"/>
                <a:gd name="T5" fmla="*/ 134 h 134"/>
                <a:gd name="T6" fmla="*/ 0 w 86"/>
                <a:gd name="T7" fmla="*/ 110 h 134"/>
                <a:gd name="T8" fmla="*/ 86 w 86"/>
                <a:gd name="T9" fmla="*/ 0 h 134"/>
              </a:gdLst>
              <a:ahLst/>
              <a:cxnLst>
                <a:cxn ang="0">
                  <a:pos x="T0" y="T1"/>
                </a:cxn>
                <a:cxn ang="0">
                  <a:pos x="T2" y="T3"/>
                </a:cxn>
                <a:cxn ang="0">
                  <a:pos x="T4" y="T5"/>
                </a:cxn>
                <a:cxn ang="0">
                  <a:pos x="T6" y="T7"/>
                </a:cxn>
                <a:cxn ang="0">
                  <a:pos x="T8" y="T9"/>
                </a:cxn>
              </a:cxnLst>
              <a:rect l="0" t="0" r="r" b="b"/>
              <a:pathLst>
                <a:path w="86" h="134">
                  <a:moveTo>
                    <a:pt x="86" y="0"/>
                  </a:moveTo>
                  <a:lnTo>
                    <a:pt x="86" y="16"/>
                  </a:lnTo>
                  <a:lnTo>
                    <a:pt x="0" y="134"/>
                  </a:lnTo>
                  <a:lnTo>
                    <a:pt x="0" y="110"/>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377" name="Freeform 1418"/>
            <p:cNvSpPr/>
            <p:nvPr/>
          </p:nvSpPr>
          <p:spPr bwMode="auto">
            <a:xfrm>
              <a:off x="-2935585" y="1530351"/>
              <a:ext cx="82552" cy="127001"/>
            </a:xfrm>
            <a:custGeom>
              <a:avLst/>
              <a:gdLst>
                <a:gd name="T0" fmla="*/ 52 w 52"/>
                <a:gd name="T1" fmla="*/ 0 h 80"/>
                <a:gd name="T2" fmla="*/ 52 w 52"/>
                <a:gd name="T3" fmla="*/ 16 h 80"/>
                <a:gd name="T4" fmla="*/ 0 w 52"/>
                <a:gd name="T5" fmla="*/ 80 h 80"/>
                <a:gd name="T6" fmla="*/ 0 w 52"/>
                <a:gd name="T7" fmla="*/ 58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58"/>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378" name="Rectangle 1419"/>
            <p:cNvSpPr>
              <a:spLocks noChangeArrowheads="1"/>
            </p:cNvSpPr>
            <p:nvPr/>
          </p:nvSpPr>
          <p:spPr bwMode="auto">
            <a:xfrm>
              <a:off x="-2932410" y="625474"/>
              <a:ext cx="1587" cy="1587"/>
            </a:xfrm>
            <a:prstGeom prst="rect">
              <a:avLst/>
            </a:prstGeom>
            <a:grpFill/>
            <a:ln>
              <a:noFill/>
            </a:ln>
          </p:spPr>
          <p:txBody>
            <a:bodyPr vert="horz" wrap="square" lIns="91440" tIns="45720" rIns="91440" bIns="45720" numCol="1" anchor="t" anchorCtr="0" compatLnSpc="1"/>
            <a:lstStyle/>
            <a:p>
              <a:endParaRPr lang="zh-CN" altLang="en-US"/>
            </a:p>
          </p:txBody>
        </p:sp>
        <p:sp>
          <p:nvSpPr>
            <p:cNvPr id="379" name="Rectangle 1420"/>
            <p:cNvSpPr>
              <a:spLocks noChangeArrowheads="1"/>
            </p:cNvSpPr>
            <p:nvPr/>
          </p:nvSpPr>
          <p:spPr bwMode="auto">
            <a:xfrm>
              <a:off x="-7296599"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0" name="Rectangle 1421"/>
            <p:cNvSpPr>
              <a:spLocks noChangeArrowheads="1"/>
            </p:cNvSpPr>
            <p:nvPr/>
          </p:nvSpPr>
          <p:spPr bwMode="auto">
            <a:xfrm>
              <a:off x="-7207695"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1" name="Rectangle 1422"/>
            <p:cNvSpPr>
              <a:spLocks noChangeArrowheads="1"/>
            </p:cNvSpPr>
            <p:nvPr/>
          </p:nvSpPr>
          <p:spPr bwMode="auto">
            <a:xfrm>
              <a:off x="-7121969"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2" name="Rectangle 1423"/>
            <p:cNvSpPr>
              <a:spLocks noChangeArrowheads="1"/>
            </p:cNvSpPr>
            <p:nvPr/>
          </p:nvSpPr>
          <p:spPr bwMode="auto">
            <a:xfrm>
              <a:off x="-6947336"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3" name="Rectangle 1424"/>
            <p:cNvSpPr>
              <a:spLocks noChangeArrowheads="1"/>
            </p:cNvSpPr>
            <p:nvPr/>
          </p:nvSpPr>
          <p:spPr bwMode="auto">
            <a:xfrm>
              <a:off x="-6861610"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4" name="Rectangle 1425"/>
            <p:cNvSpPr>
              <a:spLocks noChangeArrowheads="1"/>
            </p:cNvSpPr>
            <p:nvPr/>
          </p:nvSpPr>
          <p:spPr bwMode="auto">
            <a:xfrm>
              <a:off x="-7296599"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5" name="Rectangle 1426"/>
            <p:cNvSpPr>
              <a:spLocks noChangeArrowheads="1"/>
            </p:cNvSpPr>
            <p:nvPr/>
          </p:nvSpPr>
          <p:spPr bwMode="auto">
            <a:xfrm>
              <a:off x="-7207695" y="-198438"/>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6" name="Rectangle 1427"/>
            <p:cNvSpPr>
              <a:spLocks noChangeArrowheads="1"/>
            </p:cNvSpPr>
            <p:nvPr/>
          </p:nvSpPr>
          <p:spPr bwMode="auto">
            <a:xfrm>
              <a:off x="-7296599"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7" name="Rectangle 1428"/>
            <p:cNvSpPr>
              <a:spLocks noChangeArrowheads="1"/>
            </p:cNvSpPr>
            <p:nvPr/>
          </p:nvSpPr>
          <p:spPr bwMode="auto">
            <a:xfrm>
              <a:off x="-7121969" y="-109537"/>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8" name="Rectangle 1429"/>
            <p:cNvSpPr>
              <a:spLocks noChangeArrowheads="1"/>
            </p:cNvSpPr>
            <p:nvPr/>
          </p:nvSpPr>
          <p:spPr bwMode="auto">
            <a:xfrm>
              <a:off x="-6861610"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9" name="Rectangle 1430"/>
            <p:cNvSpPr>
              <a:spLocks noChangeArrowheads="1"/>
            </p:cNvSpPr>
            <p:nvPr/>
          </p:nvSpPr>
          <p:spPr bwMode="auto">
            <a:xfrm>
              <a:off x="-7296599" y="-206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0" name="Rectangle 1431"/>
            <p:cNvSpPr>
              <a:spLocks noChangeArrowheads="1"/>
            </p:cNvSpPr>
            <p:nvPr/>
          </p:nvSpPr>
          <p:spPr bwMode="auto">
            <a:xfrm>
              <a:off x="-7207695" y="-2063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1" name="Rectangle 1432"/>
            <p:cNvSpPr>
              <a:spLocks noChangeArrowheads="1"/>
            </p:cNvSpPr>
            <p:nvPr/>
          </p:nvSpPr>
          <p:spPr bwMode="auto">
            <a:xfrm>
              <a:off x="-7036240" y="-20637"/>
              <a:ext cx="22543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2" name="Rectangle 1433"/>
            <p:cNvSpPr>
              <a:spLocks noChangeArrowheads="1"/>
            </p:cNvSpPr>
            <p:nvPr/>
          </p:nvSpPr>
          <p:spPr bwMode="auto">
            <a:xfrm>
              <a:off x="-7207695"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3" name="Rectangle 1434"/>
            <p:cNvSpPr>
              <a:spLocks noChangeArrowheads="1"/>
            </p:cNvSpPr>
            <p:nvPr/>
          </p:nvSpPr>
          <p:spPr bwMode="auto">
            <a:xfrm>
              <a:off x="-7121969"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4" name="Rectangle 1435"/>
            <p:cNvSpPr>
              <a:spLocks noChangeArrowheads="1"/>
            </p:cNvSpPr>
            <p:nvPr/>
          </p:nvSpPr>
          <p:spPr bwMode="auto">
            <a:xfrm>
              <a:off x="-6861610"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5" name="Rectangle 1436"/>
            <p:cNvSpPr>
              <a:spLocks noChangeArrowheads="1"/>
            </p:cNvSpPr>
            <p:nvPr/>
          </p:nvSpPr>
          <p:spPr bwMode="auto">
            <a:xfrm>
              <a:off x="-7296599"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6" name="Rectangle 1437"/>
            <p:cNvSpPr>
              <a:spLocks noChangeArrowheads="1"/>
            </p:cNvSpPr>
            <p:nvPr/>
          </p:nvSpPr>
          <p:spPr bwMode="auto">
            <a:xfrm>
              <a:off x="-7121969"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7" name="Rectangle 1438"/>
            <p:cNvSpPr>
              <a:spLocks noChangeArrowheads="1"/>
            </p:cNvSpPr>
            <p:nvPr/>
          </p:nvSpPr>
          <p:spPr bwMode="auto">
            <a:xfrm>
              <a:off x="-6947336" y="157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8" name="Rectangle 1439"/>
            <p:cNvSpPr>
              <a:spLocks noChangeArrowheads="1"/>
            </p:cNvSpPr>
            <p:nvPr/>
          </p:nvSpPr>
          <p:spPr bwMode="auto">
            <a:xfrm>
              <a:off x="-7207695" y="2492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99" name="Rectangle 1440"/>
            <p:cNvSpPr>
              <a:spLocks noChangeArrowheads="1"/>
            </p:cNvSpPr>
            <p:nvPr/>
          </p:nvSpPr>
          <p:spPr bwMode="auto">
            <a:xfrm>
              <a:off x="-7036240" y="2492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0" name="Rectangle 1441"/>
            <p:cNvSpPr>
              <a:spLocks noChangeArrowheads="1"/>
            </p:cNvSpPr>
            <p:nvPr/>
          </p:nvSpPr>
          <p:spPr bwMode="auto">
            <a:xfrm>
              <a:off x="-6861610" y="249237"/>
              <a:ext cx="139705"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1" name="Rectangle 1442"/>
            <p:cNvSpPr>
              <a:spLocks noChangeArrowheads="1"/>
            </p:cNvSpPr>
            <p:nvPr/>
          </p:nvSpPr>
          <p:spPr bwMode="auto">
            <a:xfrm>
              <a:off x="-7296599"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2" name="Rectangle 1443"/>
            <p:cNvSpPr>
              <a:spLocks noChangeArrowheads="1"/>
            </p:cNvSpPr>
            <p:nvPr/>
          </p:nvSpPr>
          <p:spPr bwMode="auto">
            <a:xfrm>
              <a:off x="-7121969" y="338137"/>
              <a:ext cx="222258"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3" name="Rectangle 1444"/>
            <p:cNvSpPr>
              <a:spLocks noChangeArrowheads="1"/>
            </p:cNvSpPr>
            <p:nvPr/>
          </p:nvSpPr>
          <p:spPr bwMode="auto">
            <a:xfrm>
              <a:off x="-7207695"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4" name="Rectangle 1445"/>
            <p:cNvSpPr>
              <a:spLocks noChangeArrowheads="1"/>
            </p:cNvSpPr>
            <p:nvPr/>
          </p:nvSpPr>
          <p:spPr bwMode="auto">
            <a:xfrm>
              <a:off x="-7036240"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5" name="Rectangle 1446"/>
            <p:cNvSpPr>
              <a:spLocks noChangeArrowheads="1"/>
            </p:cNvSpPr>
            <p:nvPr/>
          </p:nvSpPr>
          <p:spPr bwMode="auto">
            <a:xfrm>
              <a:off x="-6947336"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6" name="Rectangle 1447"/>
            <p:cNvSpPr>
              <a:spLocks noChangeArrowheads="1"/>
            </p:cNvSpPr>
            <p:nvPr/>
          </p:nvSpPr>
          <p:spPr bwMode="auto">
            <a:xfrm>
              <a:off x="-7207695" y="5159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7" name="Rectangle 1448"/>
            <p:cNvSpPr>
              <a:spLocks noChangeArrowheads="1"/>
            </p:cNvSpPr>
            <p:nvPr/>
          </p:nvSpPr>
          <p:spPr bwMode="auto">
            <a:xfrm>
              <a:off x="-7036240" y="5159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8" name="Rectangle 1449"/>
            <p:cNvSpPr>
              <a:spLocks noChangeArrowheads="1"/>
            </p:cNvSpPr>
            <p:nvPr/>
          </p:nvSpPr>
          <p:spPr bwMode="auto">
            <a:xfrm>
              <a:off x="-7296599"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9" name="Rectangle 1450"/>
            <p:cNvSpPr>
              <a:spLocks noChangeArrowheads="1"/>
            </p:cNvSpPr>
            <p:nvPr/>
          </p:nvSpPr>
          <p:spPr bwMode="auto">
            <a:xfrm>
              <a:off x="-7121969"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0" name="Rectangle 1451"/>
            <p:cNvSpPr>
              <a:spLocks noChangeArrowheads="1"/>
            </p:cNvSpPr>
            <p:nvPr/>
          </p:nvSpPr>
          <p:spPr bwMode="auto">
            <a:xfrm>
              <a:off x="-6861610"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1" name="Rectangle 1452"/>
            <p:cNvSpPr>
              <a:spLocks noChangeArrowheads="1"/>
            </p:cNvSpPr>
            <p:nvPr/>
          </p:nvSpPr>
          <p:spPr bwMode="auto">
            <a:xfrm>
              <a:off x="-7296599" y="695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2" name="Rectangle 1453"/>
            <p:cNvSpPr>
              <a:spLocks noChangeArrowheads="1"/>
            </p:cNvSpPr>
            <p:nvPr/>
          </p:nvSpPr>
          <p:spPr bwMode="auto">
            <a:xfrm>
              <a:off x="-7207695" y="695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3" name="Rectangle 1454"/>
            <p:cNvSpPr>
              <a:spLocks noChangeArrowheads="1"/>
            </p:cNvSpPr>
            <p:nvPr/>
          </p:nvSpPr>
          <p:spPr bwMode="auto">
            <a:xfrm>
              <a:off x="-7296599"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4" name="Rectangle 1455"/>
            <p:cNvSpPr>
              <a:spLocks noChangeArrowheads="1"/>
            </p:cNvSpPr>
            <p:nvPr/>
          </p:nvSpPr>
          <p:spPr bwMode="auto">
            <a:xfrm>
              <a:off x="-7121969" y="784224"/>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5" name="Rectangle 1456"/>
            <p:cNvSpPr>
              <a:spLocks noChangeArrowheads="1"/>
            </p:cNvSpPr>
            <p:nvPr/>
          </p:nvSpPr>
          <p:spPr bwMode="auto">
            <a:xfrm>
              <a:off x="-6861610"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6" name="Rectangle 1457"/>
            <p:cNvSpPr>
              <a:spLocks noChangeArrowheads="1"/>
            </p:cNvSpPr>
            <p:nvPr/>
          </p:nvSpPr>
          <p:spPr bwMode="auto">
            <a:xfrm>
              <a:off x="-7207695" y="87312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7" name="Rectangle 1458"/>
            <p:cNvSpPr>
              <a:spLocks noChangeArrowheads="1"/>
            </p:cNvSpPr>
            <p:nvPr/>
          </p:nvSpPr>
          <p:spPr bwMode="auto">
            <a:xfrm>
              <a:off x="-7207695" y="9620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8" name="Rectangle 1459"/>
            <p:cNvSpPr>
              <a:spLocks noChangeArrowheads="1"/>
            </p:cNvSpPr>
            <p:nvPr/>
          </p:nvSpPr>
          <p:spPr bwMode="auto">
            <a:xfrm>
              <a:off x="-7036240"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9" name="Rectangle 1460"/>
            <p:cNvSpPr>
              <a:spLocks noChangeArrowheads="1"/>
            </p:cNvSpPr>
            <p:nvPr/>
          </p:nvSpPr>
          <p:spPr bwMode="auto">
            <a:xfrm>
              <a:off x="-6861610"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0" name="Rectangle 1461"/>
            <p:cNvSpPr>
              <a:spLocks noChangeArrowheads="1"/>
            </p:cNvSpPr>
            <p:nvPr/>
          </p:nvSpPr>
          <p:spPr bwMode="auto">
            <a:xfrm>
              <a:off x="-7296599"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1" name="Rectangle 1462"/>
            <p:cNvSpPr>
              <a:spLocks noChangeArrowheads="1"/>
            </p:cNvSpPr>
            <p:nvPr/>
          </p:nvSpPr>
          <p:spPr bwMode="auto">
            <a:xfrm>
              <a:off x="-7121969"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2" name="Rectangle 1463"/>
            <p:cNvSpPr>
              <a:spLocks noChangeArrowheads="1"/>
            </p:cNvSpPr>
            <p:nvPr/>
          </p:nvSpPr>
          <p:spPr bwMode="auto">
            <a:xfrm>
              <a:off x="-6947336" y="1050925"/>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3" name="Rectangle 1464"/>
            <p:cNvSpPr>
              <a:spLocks noChangeArrowheads="1"/>
            </p:cNvSpPr>
            <p:nvPr/>
          </p:nvSpPr>
          <p:spPr bwMode="auto">
            <a:xfrm>
              <a:off x="-7296599" y="1139826"/>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4" name="Rectangle 1465"/>
            <p:cNvSpPr>
              <a:spLocks noChangeArrowheads="1"/>
            </p:cNvSpPr>
            <p:nvPr/>
          </p:nvSpPr>
          <p:spPr bwMode="auto">
            <a:xfrm>
              <a:off x="-7036240" y="1139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5" name="Rectangle 1466"/>
            <p:cNvSpPr>
              <a:spLocks noChangeArrowheads="1"/>
            </p:cNvSpPr>
            <p:nvPr/>
          </p:nvSpPr>
          <p:spPr bwMode="auto">
            <a:xfrm>
              <a:off x="-7121969"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6" name="Rectangle 1467"/>
            <p:cNvSpPr>
              <a:spLocks noChangeArrowheads="1"/>
            </p:cNvSpPr>
            <p:nvPr/>
          </p:nvSpPr>
          <p:spPr bwMode="auto">
            <a:xfrm>
              <a:off x="-6947336" y="12319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7" name="Rectangle 1468"/>
            <p:cNvSpPr>
              <a:spLocks noChangeArrowheads="1"/>
            </p:cNvSpPr>
            <p:nvPr/>
          </p:nvSpPr>
          <p:spPr bwMode="auto">
            <a:xfrm>
              <a:off x="-6861610"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8" name="Rectangle 1469"/>
            <p:cNvSpPr>
              <a:spLocks noChangeArrowheads="1"/>
            </p:cNvSpPr>
            <p:nvPr/>
          </p:nvSpPr>
          <p:spPr bwMode="auto">
            <a:xfrm>
              <a:off x="-7296599"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9" name="Rectangle 1470"/>
            <p:cNvSpPr>
              <a:spLocks noChangeArrowheads="1"/>
            </p:cNvSpPr>
            <p:nvPr/>
          </p:nvSpPr>
          <p:spPr bwMode="auto">
            <a:xfrm>
              <a:off x="-7207695" y="13208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0" name="Rectangle 1471"/>
            <p:cNvSpPr>
              <a:spLocks noChangeArrowheads="1"/>
            </p:cNvSpPr>
            <p:nvPr/>
          </p:nvSpPr>
          <p:spPr bwMode="auto">
            <a:xfrm>
              <a:off x="-7121969"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1" name="Rectangle 1472"/>
            <p:cNvSpPr>
              <a:spLocks noChangeArrowheads="1"/>
            </p:cNvSpPr>
            <p:nvPr/>
          </p:nvSpPr>
          <p:spPr bwMode="auto">
            <a:xfrm>
              <a:off x="-6861610"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2" name="Rectangle 1473"/>
            <p:cNvSpPr>
              <a:spLocks noChangeArrowheads="1"/>
            </p:cNvSpPr>
            <p:nvPr/>
          </p:nvSpPr>
          <p:spPr bwMode="auto">
            <a:xfrm>
              <a:off x="-7296599"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3" name="Rectangle 1474"/>
            <p:cNvSpPr>
              <a:spLocks noChangeArrowheads="1"/>
            </p:cNvSpPr>
            <p:nvPr/>
          </p:nvSpPr>
          <p:spPr bwMode="auto">
            <a:xfrm>
              <a:off x="-7121969"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4" name="Rectangle 1475"/>
            <p:cNvSpPr>
              <a:spLocks noChangeArrowheads="1"/>
            </p:cNvSpPr>
            <p:nvPr/>
          </p:nvSpPr>
          <p:spPr bwMode="auto">
            <a:xfrm>
              <a:off x="-6947336" y="14097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5" name="Rectangle 1476"/>
            <p:cNvSpPr>
              <a:spLocks noChangeArrowheads="1"/>
            </p:cNvSpPr>
            <p:nvPr/>
          </p:nvSpPr>
          <p:spPr bwMode="auto">
            <a:xfrm>
              <a:off x="-7207695" y="14986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6" name="Rectangle 1477"/>
            <p:cNvSpPr>
              <a:spLocks noChangeArrowheads="1"/>
            </p:cNvSpPr>
            <p:nvPr/>
          </p:nvSpPr>
          <p:spPr bwMode="auto">
            <a:xfrm>
              <a:off x="-7036240"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7" name="Rectangle 1478"/>
            <p:cNvSpPr>
              <a:spLocks noChangeArrowheads="1"/>
            </p:cNvSpPr>
            <p:nvPr/>
          </p:nvSpPr>
          <p:spPr bwMode="auto">
            <a:xfrm>
              <a:off x="-6861610"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8" name="Rectangle 1479"/>
            <p:cNvSpPr>
              <a:spLocks noChangeArrowheads="1"/>
            </p:cNvSpPr>
            <p:nvPr/>
          </p:nvSpPr>
          <p:spPr bwMode="auto">
            <a:xfrm>
              <a:off x="-7296599"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39" name="Rectangle 1480"/>
            <p:cNvSpPr>
              <a:spLocks noChangeArrowheads="1"/>
            </p:cNvSpPr>
            <p:nvPr/>
          </p:nvSpPr>
          <p:spPr bwMode="auto">
            <a:xfrm>
              <a:off x="-7121969"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0" name="Rectangle 1481"/>
            <p:cNvSpPr>
              <a:spLocks noChangeArrowheads="1"/>
            </p:cNvSpPr>
            <p:nvPr/>
          </p:nvSpPr>
          <p:spPr bwMode="auto">
            <a:xfrm>
              <a:off x="-6769532"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1" name="Rectangle 1482"/>
            <p:cNvSpPr>
              <a:spLocks noChangeArrowheads="1"/>
            </p:cNvSpPr>
            <p:nvPr/>
          </p:nvSpPr>
          <p:spPr bwMode="auto">
            <a:xfrm>
              <a:off x="-6683803"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2" name="Rectangle 1483"/>
            <p:cNvSpPr>
              <a:spLocks noChangeArrowheads="1"/>
            </p:cNvSpPr>
            <p:nvPr/>
          </p:nvSpPr>
          <p:spPr bwMode="auto">
            <a:xfrm>
              <a:off x="-6509172"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3" name="Rectangle 1484"/>
            <p:cNvSpPr>
              <a:spLocks noChangeArrowheads="1"/>
            </p:cNvSpPr>
            <p:nvPr/>
          </p:nvSpPr>
          <p:spPr bwMode="auto">
            <a:xfrm>
              <a:off x="-6423444"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4" name="Rectangle 1485"/>
            <p:cNvSpPr>
              <a:spLocks noChangeArrowheads="1"/>
            </p:cNvSpPr>
            <p:nvPr/>
          </p:nvSpPr>
          <p:spPr bwMode="auto">
            <a:xfrm>
              <a:off x="-6337717"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5" name="Rectangle 1486"/>
            <p:cNvSpPr>
              <a:spLocks noChangeArrowheads="1"/>
            </p:cNvSpPr>
            <p:nvPr/>
          </p:nvSpPr>
          <p:spPr bwMode="auto">
            <a:xfrm>
              <a:off x="-6769532" y="-1984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6" name="Rectangle 1487"/>
            <p:cNvSpPr>
              <a:spLocks noChangeArrowheads="1"/>
            </p:cNvSpPr>
            <p:nvPr/>
          </p:nvSpPr>
          <p:spPr bwMode="auto">
            <a:xfrm>
              <a:off x="-6598076"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7" name="Rectangle 1488"/>
            <p:cNvSpPr>
              <a:spLocks noChangeArrowheads="1"/>
            </p:cNvSpPr>
            <p:nvPr/>
          </p:nvSpPr>
          <p:spPr bwMode="auto">
            <a:xfrm>
              <a:off x="-6423444"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8" name="Rectangle 1489"/>
            <p:cNvSpPr>
              <a:spLocks noChangeArrowheads="1"/>
            </p:cNvSpPr>
            <p:nvPr/>
          </p:nvSpPr>
          <p:spPr bwMode="auto">
            <a:xfrm>
              <a:off x="-6683803" y="-109537"/>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9" name="Rectangle 1490"/>
            <p:cNvSpPr>
              <a:spLocks noChangeArrowheads="1"/>
            </p:cNvSpPr>
            <p:nvPr/>
          </p:nvSpPr>
          <p:spPr bwMode="auto">
            <a:xfrm>
              <a:off x="-6337717"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0" name="Rectangle 1491"/>
            <p:cNvSpPr>
              <a:spLocks noChangeArrowheads="1"/>
            </p:cNvSpPr>
            <p:nvPr/>
          </p:nvSpPr>
          <p:spPr bwMode="auto">
            <a:xfrm>
              <a:off x="-6769532" y="-2063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1" name="Rectangle 1492"/>
            <p:cNvSpPr>
              <a:spLocks noChangeArrowheads="1"/>
            </p:cNvSpPr>
            <p:nvPr/>
          </p:nvSpPr>
          <p:spPr bwMode="auto">
            <a:xfrm>
              <a:off x="-6509172" y="-20637"/>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2" name="Rectangle 1493"/>
            <p:cNvSpPr>
              <a:spLocks noChangeArrowheads="1"/>
            </p:cNvSpPr>
            <p:nvPr/>
          </p:nvSpPr>
          <p:spPr bwMode="auto">
            <a:xfrm>
              <a:off x="-6337717" y="-206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3" name="Rectangle 1494"/>
            <p:cNvSpPr>
              <a:spLocks noChangeArrowheads="1"/>
            </p:cNvSpPr>
            <p:nvPr/>
          </p:nvSpPr>
          <p:spPr bwMode="auto">
            <a:xfrm>
              <a:off x="-6769532"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4" name="Rectangle 1495"/>
            <p:cNvSpPr>
              <a:spLocks noChangeArrowheads="1"/>
            </p:cNvSpPr>
            <p:nvPr/>
          </p:nvSpPr>
          <p:spPr bwMode="auto">
            <a:xfrm>
              <a:off x="-6683803" y="68264"/>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5" name="Rectangle 1496"/>
            <p:cNvSpPr>
              <a:spLocks noChangeArrowheads="1"/>
            </p:cNvSpPr>
            <p:nvPr/>
          </p:nvSpPr>
          <p:spPr bwMode="auto">
            <a:xfrm>
              <a:off x="-6509172"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6" name="Rectangle 1497"/>
            <p:cNvSpPr>
              <a:spLocks noChangeArrowheads="1"/>
            </p:cNvSpPr>
            <p:nvPr/>
          </p:nvSpPr>
          <p:spPr bwMode="auto">
            <a:xfrm>
              <a:off x="-6337717"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7" name="Rectangle 1498"/>
            <p:cNvSpPr>
              <a:spLocks noChangeArrowheads="1"/>
            </p:cNvSpPr>
            <p:nvPr/>
          </p:nvSpPr>
          <p:spPr bwMode="auto">
            <a:xfrm>
              <a:off x="-6769532" y="157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8" name="Rectangle 1499"/>
            <p:cNvSpPr>
              <a:spLocks noChangeArrowheads="1"/>
            </p:cNvSpPr>
            <p:nvPr/>
          </p:nvSpPr>
          <p:spPr bwMode="auto">
            <a:xfrm>
              <a:off x="-6598076"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9" name="Rectangle 1500"/>
            <p:cNvSpPr>
              <a:spLocks noChangeArrowheads="1"/>
            </p:cNvSpPr>
            <p:nvPr/>
          </p:nvSpPr>
          <p:spPr bwMode="auto">
            <a:xfrm>
              <a:off x="-6515522" y="157162"/>
              <a:ext cx="142880"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60" name="Rectangle 1501"/>
            <p:cNvSpPr>
              <a:spLocks noChangeArrowheads="1"/>
            </p:cNvSpPr>
            <p:nvPr/>
          </p:nvSpPr>
          <p:spPr bwMode="auto">
            <a:xfrm>
              <a:off x="-6683803"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1" name="Rectangle 1502"/>
            <p:cNvSpPr>
              <a:spLocks noChangeArrowheads="1"/>
            </p:cNvSpPr>
            <p:nvPr/>
          </p:nvSpPr>
          <p:spPr bwMode="auto">
            <a:xfrm>
              <a:off x="-6423444"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2" name="Rectangle 1503"/>
            <p:cNvSpPr>
              <a:spLocks noChangeArrowheads="1"/>
            </p:cNvSpPr>
            <p:nvPr/>
          </p:nvSpPr>
          <p:spPr bwMode="auto">
            <a:xfrm>
              <a:off x="-6337717"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3" name="Rectangle 1504"/>
            <p:cNvSpPr>
              <a:spLocks noChangeArrowheads="1"/>
            </p:cNvSpPr>
            <p:nvPr/>
          </p:nvSpPr>
          <p:spPr bwMode="auto">
            <a:xfrm>
              <a:off x="-6769532" y="3381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4" name="Rectangle 1505"/>
            <p:cNvSpPr>
              <a:spLocks noChangeArrowheads="1"/>
            </p:cNvSpPr>
            <p:nvPr/>
          </p:nvSpPr>
          <p:spPr bwMode="auto">
            <a:xfrm>
              <a:off x="-6598076"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5" name="Rectangle 1506"/>
            <p:cNvSpPr>
              <a:spLocks noChangeArrowheads="1"/>
            </p:cNvSpPr>
            <p:nvPr/>
          </p:nvSpPr>
          <p:spPr bwMode="auto">
            <a:xfrm>
              <a:off x="-6509172" y="3381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6" name="Rectangle 1507"/>
            <p:cNvSpPr>
              <a:spLocks noChangeArrowheads="1"/>
            </p:cNvSpPr>
            <p:nvPr/>
          </p:nvSpPr>
          <p:spPr bwMode="auto">
            <a:xfrm>
              <a:off x="-6337717"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7" name="Rectangle 1508"/>
            <p:cNvSpPr>
              <a:spLocks noChangeArrowheads="1"/>
            </p:cNvSpPr>
            <p:nvPr/>
          </p:nvSpPr>
          <p:spPr bwMode="auto">
            <a:xfrm>
              <a:off x="-6683803"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8" name="Rectangle 1509"/>
            <p:cNvSpPr>
              <a:spLocks noChangeArrowheads="1"/>
            </p:cNvSpPr>
            <p:nvPr/>
          </p:nvSpPr>
          <p:spPr bwMode="auto">
            <a:xfrm>
              <a:off x="-6509172"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9" name="Rectangle 1510"/>
            <p:cNvSpPr>
              <a:spLocks noChangeArrowheads="1"/>
            </p:cNvSpPr>
            <p:nvPr/>
          </p:nvSpPr>
          <p:spPr bwMode="auto">
            <a:xfrm>
              <a:off x="-6423444"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70" name="Rectangle 1511"/>
            <p:cNvSpPr>
              <a:spLocks noChangeArrowheads="1"/>
            </p:cNvSpPr>
            <p:nvPr/>
          </p:nvSpPr>
          <p:spPr bwMode="auto">
            <a:xfrm>
              <a:off x="-6337717"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71" name="Rectangle 1512"/>
            <p:cNvSpPr>
              <a:spLocks noChangeArrowheads="1"/>
            </p:cNvSpPr>
            <p:nvPr/>
          </p:nvSpPr>
          <p:spPr bwMode="auto">
            <a:xfrm>
              <a:off x="-6769532" y="515938"/>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2" name="Rectangle 1513"/>
            <p:cNvSpPr>
              <a:spLocks noChangeArrowheads="1"/>
            </p:cNvSpPr>
            <p:nvPr/>
          </p:nvSpPr>
          <p:spPr bwMode="auto">
            <a:xfrm>
              <a:off x="-6509172" y="5159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3" name="Rectangle 1514"/>
            <p:cNvSpPr>
              <a:spLocks noChangeArrowheads="1"/>
            </p:cNvSpPr>
            <p:nvPr/>
          </p:nvSpPr>
          <p:spPr bwMode="auto">
            <a:xfrm>
              <a:off x="-6337717" y="5159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4" name="Rectangle 1515"/>
            <p:cNvSpPr>
              <a:spLocks noChangeArrowheads="1"/>
            </p:cNvSpPr>
            <p:nvPr/>
          </p:nvSpPr>
          <p:spPr bwMode="auto">
            <a:xfrm>
              <a:off x="-6509172" y="606425"/>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5" name="Rectangle 1516"/>
            <p:cNvSpPr>
              <a:spLocks noChangeArrowheads="1"/>
            </p:cNvSpPr>
            <p:nvPr/>
          </p:nvSpPr>
          <p:spPr bwMode="auto">
            <a:xfrm>
              <a:off x="-6337717"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6" name="Rectangle 1517"/>
            <p:cNvSpPr>
              <a:spLocks noChangeArrowheads="1"/>
            </p:cNvSpPr>
            <p:nvPr/>
          </p:nvSpPr>
          <p:spPr bwMode="auto">
            <a:xfrm>
              <a:off x="-6947336" y="695326"/>
              <a:ext cx="22543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7" name="Rectangle 1518"/>
            <p:cNvSpPr>
              <a:spLocks noChangeArrowheads="1"/>
            </p:cNvSpPr>
            <p:nvPr/>
          </p:nvSpPr>
          <p:spPr bwMode="auto">
            <a:xfrm>
              <a:off x="-6509172" y="695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8" name="Rectangle 1519"/>
            <p:cNvSpPr>
              <a:spLocks noChangeArrowheads="1"/>
            </p:cNvSpPr>
            <p:nvPr/>
          </p:nvSpPr>
          <p:spPr bwMode="auto">
            <a:xfrm>
              <a:off x="-6337717" y="695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9" name="Rectangle 1520"/>
            <p:cNvSpPr>
              <a:spLocks noChangeArrowheads="1"/>
            </p:cNvSpPr>
            <p:nvPr/>
          </p:nvSpPr>
          <p:spPr bwMode="auto">
            <a:xfrm>
              <a:off x="-6683803"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0" name="Rectangle 1521"/>
            <p:cNvSpPr>
              <a:spLocks noChangeArrowheads="1"/>
            </p:cNvSpPr>
            <p:nvPr/>
          </p:nvSpPr>
          <p:spPr bwMode="auto">
            <a:xfrm>
              <a:off x="-6598076"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1" name="Rectangle 1522"/>
            <p:cNvSpPr>
              <a:spLocks noChangeArrowheads="1"/>
            </p:cNvSpPr>
            <p:nvPr/>
          </p:nvSpPr>
          <p:spPr bwMode="auto">
            <a:xfrm>
              <a:off x="-6420269" y="784224"/>
              <a:ext cx="133354"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2" name="Rectangle 1523"/>
            <p:cNvSpPr>
              <a:spLocks noChangeArrowheads="1"/>
            </p:cNvSpPr>
            <p:nvPr/>
          </p:nvSpPr>
          <p:spPr bwMode="auto">
            <a:xfrm>
              <a:off x="-6683803"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3" name="Rectangle 1524"/>
            <p:cNvSpPr>
              <a:spLocks noChangeArrowheads="1"/>
            </p:cNvSpPr>
            <p:nvPr/>
          </p:nvSpPr>
          <p:spPr bwMode="auto">
            <a:xfrm>
              <a:off x="-6509172" y="87312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4" name="Rectangle 1525"/>
            <p:cNvSpPr>
              <a:spLocks noChangeArrowheads="1"/>
            </p:cNvSpPr>
            <p:nvPr/>
          </p:nvSpPr>
          <p:spPr bwMode="auto">
            <a:xfrm>
              <a:off x="-6423444"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5" name="Rectangle 1526"/>
            <p:cNvSpPr>
              <a:spLocks noChangeArrowheads="1"/>
            </p:cNvSpPr>
            <p:nvPr/>
          </p:nvSpPr>
          <p:spPr bwMode="auto">
            <a:xfrm>
              <a:off x="-6337717"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6" name="Rectangle 1527"/>
            <p:cNvSpPr>
              <a:spLocks noChangeArrowheads="1"/>
            </p:cNvSpPr>
            <p:nvPr/>
          </p:nvSpPr>
          <p:spPr bwMode="auto">
            <a:xfrm>
              <a:off x="-6683803" y="962025"/>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7" name="Rectangle 1528"/>
            <p:cNvSpPr>
              <a:spLocks noChangeArrowheads="1"/>
            </p:cNvSpPr>
            <p:nvPr/>
          </p:nvSpPr>
          <p:spPr bwMode="auto">
            <a:xfrm>
              <a:off x="-6337717"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8" name="Rectangle 1529"/>
            <p:cNvSpPr>
              <a:spLocks noChangeArrowheads="1"/>
            </p:cNvSpPr>
            <p:nvPr/>
          </p:nvSpPr>
          <p:spPr bwMode="auto">
            <a:xfrm>
              <a:off x="-6769532" y="10509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9" name="Rectangle 1530"/>
            <p:cNvSpPr>
              <a:spLocks noChangeArrowheads="1"/>
            </p:cNvSpPr>
            <p:nvPr/>
          </p:nvSpPr>
          <p:spPr bwMode="auto">
            <a:xfrm>
              <a:off x="-6337717"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0" name="Rectangle 1531"/>
            <p:cNvSpPr>
              <a:spLocks noChangeArrowheads="1"/>
            </p:cNvSpPr>
            <p:nvPr/>
          </p:nvSpPr>
          <p:spPr bwMode="auto">
            <a:xfrm>
              <a:off x="-6769532" y="1139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1" name="Rectangle 1532"/>
            <p:cNvSpPr>
              <a:spLocks noChangeArrowheads="1"/>
            </p:cNvSpPr>
            <p:nvPr/>
          </p:nvSpPr>
          <p:spPr bwMode="auto">
            <a:xfrm>
              <a:off x="-6683803" y="11398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2" name="Rectangle 1533"/>
            <p:cNvSpPr>
              <a:spLocks noChangeArrowheads="1"/>
            </p:cNvSpPr>
            <p:nvPr/>
          </p:nvSpPr>
          <p:spPr bwMode="auto">
            <a:xfrm>
              <a:off x="-6509172" y="1139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3" name="Rectangle 1534"/>
            <p:cNvSpPr>
              <a:spLocks noChangeArrowheads="1"/>
            </p:cNvSpPr>
            <p:nvPr/>
          </p:nvSpPr>
          <p:spPr bwMode="auto">
            <a:xfrm>
              <a:off x="-6420269" y="1139825"/>
              <a:ext cx="133354"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4" name="Rectangle 1535"/>
            <p:cNvSpPr>
              <a:spLocks noChangeArrowheads="1"/>
            </p:cNvSpPr>
            <p:nvPr/>
          </p:nvSpPr>
          <p:spPr bwMode="auto">
            <a:xfrm>
              <a:off x="-6598076"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5" name="Rectangle 1536"/>
            <p:cNvSpPr>
              <a:spLocks noChangeArrowheads="1"/>
            </p:cNvSpPr>
            <p:nvPr/>
          </p:nvSpPr>
          <p:spPr bwMode="auto">
            <a:xfrm>
              <a:off x="-6423444"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6" name="Rectangle 1537"/>
            <p:cNvSpPr>
              <a:spLocks noChangeArrowheads="1"/>
            </p:cNvSpPr>
            <p:nvPr/>
          </p:nvSpPr>
          <p:spPr bwMode="auto">
            <a:xfrm>
              <a:off x="-6337717"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7" name="Rectangle 1538"/>
            <p:cNvSpPr>
              <a:spLocks noChangeArrowheads="1"/>
            </p:cNvSpPr>
            <p:nvPr/>
          </p:nvSpPr>
          <p:spPr bwMode="auto">
            <a:xfrm>
              <a:off x="-6769532" y="13208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8" name="Rectangle 1539"/>
            <p:cNvSpPr>
              <a:spLocks noChangeArrowheads="1"/>
            </p:cNvSpPr>
            <p:nvPr/>
          </p:nvSpPr>
          <p:spPr bwMode="auto">
            <a:xfrm>
              <a:off x="-6683803"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9" name="Rectangle 1540"/>
            <p:cNvSpPr>
              <a:spLocks noChangeArrowheads="1"/>
            </p:cNvSpPr>
            <p:nvPr/>
          </p:nvSpPr>
          <p:spPr bwMode="auto">
            <a:xfrm>
              <a:off x="-6598076"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0" name="Rectangle 1541"/>
            <p:cNvSpPr>
              <a:spLocks noChangeArrowheads="1"/>
            </p:cNvSpPr>
            <p:nvPr/>
          </p:nvSpPr>
          <p:spPr bwMode="auto">
            <a:xfrm>
              <a:off x="-6337717"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1" name="Rectangle 1542"/>
            <p:cNvSpPr>
              <a:spLocks noChangeArrowheads="1"/>
            </p:cNvSpPr>
            <p:nvPr/>
          </p:nvSpPr>
          <p:spPr bwMode="auto">
            <a:xfrm>
              <a:off x="-6769532" y="14097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2" name="Rectangle 1543"/>
            <p:cNvSpPr>
              <a:spLocks noChangeArrowheads="1"/>
            </p:cNvSpPr>
            <p:nvPr/>
          </p:nvSpPr>
          <p:spPr bwMode="auto">
            <a:xfrm>
              <a:off x="-6598076"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3" name="Rectangle 1544"/>
            <p:cNvSpPr>
              <a:spLocks noChangeArrowheads="1"/>
            </p:cNvSpPr>
            <p:nvPr/>
          </p:nvSpPr>
          <p:spPr bwMode="auto">
            <a:xfrm>
              <a:off x="-6423444"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4" name="Rectangle 1545"/>
            <p:cNvSpPr>
              <a:spLocks noChangeArrowheads="1"/>
            </p:cNvSpPr>
            <p:nvPr/>
          </p:nvSpPr>
          <p:spPr bwMode="auto">
            <a:xfrm>
              <a:off x="-6683803"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5" name="Rectangle 1546"/>
            <p:cNvSpPr>
              <a:spLocks noChangeArrowheads="1"/>
            </p:cNvSpPr>
            <p:nvPr/>
          </p:nvSpPr>
          <p:spPr bwMode="auto">
            <a:xfrm>
              <a:off x="-6509172" y="14986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6" name="Rectangle 1547"/>
            <p:cNvSpPr>
              <a:spLocks noChangeArrowheads="1"/>
            </p:cNvSpPr>
            <p:nvPr/>
          </p:nvSpPr>
          <p:spPr bwMode="auto">
            <a:xfrm>
              <a:off x="-6337717"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7" name="Rectangle 1548"/>
            <p:cNvSpPr>
              <a:spLocks noChangeArrowheads="1"/>
            </p:cNvSpPr>
            <p:nvPr/>
          </p:nvSpPr>
          <p:spPr bwMode="auto">
            <a:xfrm>
              <a:off x="-6769532" y="1587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08" name="Rectangle 1549"/>
            <p:cNvSpPr>
              <a:spLocks noChangeArrowheads="1"/>
            </p:cNvSpPr>
            <p:nvPr/>
          </p:nvSpPr>
          <p:spPr bwMode="auto">
            <a:xfrm>
              <a:off x="-6598076"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09" name="Rectangle 1550"/>
            <p:cNvSpPr>
              <a:spLocks noChangeArrowheads="1"/>
            </p:cNvSpPr>
            <p:nvPr/>
          </p:nvSpPr>
          <p:spPr bwMode="auto">
            <a:xfrm>
              <a:off x="-6337717"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0" name="Rectangle 1551"/>
            <p:cNvSpPr>
              <a:spLocks noChangeArrowheads="1"/>
            </p:cNvSpPr>
            <p:nvPr/>
          </p:nvSpPr>
          <p:spPr bwMode="auto">
            <a:xfrm>
              <a:off x="-7121969"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1" name="Rectangle 1552"/>
            <p:cNvSpPr>
              <a:spLocks noChangeArrowheads="1"/>
            </p:cNvSpPr>
            <p:nvPr/>
          </p:nvSpPr>
          <p:spPr bwMode="auto">
            <a:xfrm>
              <a:off x="-6861610"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2" name="Rectangle 1553"/>
            <p:cNvSpPr>
              <a:spLocks noChangeArrowheads="1"/>
            </p:cNvSpPr>
            <p:nvPr/>
          </p:nvSpPr>
          <p:spPr bwMode="auto">
            <a:xfrm>
              <a:off x="-6769532" y="1674813"/>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3" name="Rectangle 1554"/>
            <p:cNvSpPr>
              <a:spLocks noChangeArrowheads="1"/>
            </p:cNvSpPr>
            <p:nvPr/>
          </p:nvSpPr>
          <p:spPr bwMode="auto">
            <a:xfrm>
              <a:off x="-6598076"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4" name="Rectangle 1555"/>
            <p:cNvSpPr>
              <a:spLocks noChangeArrowheads="1"/>
            </p:cNvSpPr>
            <p:nvPr/>
          </p:nvSpPr>
          <p:spPr bwMode="auto">
            <a:xfrm>
              <a:off x="-7296599" y="17573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5" name="Rectangle 1556"/>
            <p:cNvSpPr>
              <a:spLocks noChangeArrowheads="1"/>
            </p:cNvSpPr>
            <p:nvPr/>
          </p:nvSpPr>
          <p:spPr bwMode="auto">
            <a:xfrm>
              <a:off x="-7207695"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6" name="Rectangle 1557"/>
            <p:cNvSpPr>
              <a:spLocks noChangeArrowheads="1"/>
            </p:cNvSpPr>
            <p:nvPr/>
          </p:nvSpPr>
          <p:spPr bwMode="auto">
            <a:xfrm>
              <a:off x="-6947336"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7" name="Rectangle 1558"/>
            <p:cNvSpPr>
              <a:spLocks noChangeArrowheads="1"/>
            </p:cNvSpPr>
            <p:nvPr/>
          </p:nvSpPr>
          <p:spPr bwMode="auto">
            <a:xfrm>
              <a:off x="-6769532"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8" name="Rectangle 1559"/>
            <p:cNvSpPr>
              <a:spLocks noChangeArrowheads="1"/>
            </p:cNvSpPr>
            <p:nvPr/>
          </p:nvSpPr>
          <p:spPr bwMode="auto">
            <a:xfrm>
              <a:off x="-6337717" y="17573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9" name="Rectangle 1560"/>
            <p:cNvSpPr>
              <a:spLocks noChangeArrowheads="1"/>
            </p:cNvSpPr>
            <p:nvPr/>
          </p:nvSpPr>
          <p:spPr bwMode="auto">
            <a:xfrm>
              <a:off x="-6861610"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0" name="Rectangle 1561"/>
            <p:cNvSpPr>
              <a:spLocks noChangeArrowheads="1"/>
            </p:cNvSpPr>
            <p:nvPr/>
          </p:nvSpPr>
          <p:spPr bwMode="auto">
            <a:xfrm>
              <a:off x="-7036240"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1" name="Rectangle 1562"/>
            <p:cNvSpPr>
              <a:spLocks noChangeArrowheads="1"/>
            </p:cNvSpPr>
            <p:nvPr/>
          </p:nvSpPr>
          <p:spPr bwMode="auto">
            <a:xfrm>
              <a:off x="-6423444"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2" name="Rectangle 1563"/>
            <p:cNvSpPr>
              <a:spLocks noChangeArrowheads="1"/>
            </p:cNvSpPr>
            <p:nvPr/>
          </p:nvSpPr>
          <p:spPr bwMode="auto">
            <a:xfrm>
              <a:off x="-6337717"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3" name="Rectangle 1564"/>
            <p:cNvSpPr>
              <a:spLocks noChangeArrowheads="1"/>
            </p:cNvSpPr>
            <p:nvPr/>
          </p:nvSpPr>
          <p:spPr bwMode="auto">
            <a:xfrm>
              <a:off x="-7296599"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4" name="Rectangle 1565"/>
            <p:cNvSpPr>
              <a:spLocks noChangeArrowheads="1"/>
            </p:cNvSpPr>
            <p:nvPr/>
          </p:nvSpPr>
          <p:spPr bwMode="auto">
            <a:xfrm>
              <a:off x="-6683803"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5" name="Rectangle 1566"/>
            <p:cNvSpPr>
              <a:spLocks noChangeArrowheads="1"/>
            </p:cNvSpPr>
            <p:nvPr/>
          </p:nvSpPr>
          <p:spPr bwMode="auto">
            <a:xfrm>
              <a:off x="-7121969"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6" name="Rectangle 1567"/>
            <p:cNvSpPr>
              <a:spLocks noChangeArrowheads="1"/>
            </p:cNvSpPr>
            <p:nvPr/>
          </p:nvSpPr>
          <p:spPr bwMode="auto">
            <a:xfrm>
              <a:off x="-6509172" y="191611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7" name="Rectangle 1568"/>
            <p:cNvSpPr>
              <a:spLocks noChangeArrowheads="1"/>
            </p:cNvSpPr>
            <p:nvPr/>
          </p:nvSpPr>
          <p:spPr bwMode="auto">
            <a:xfrm>
              <a:off x="-6337717"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8" name="Rectangle 1569"/>
            <p:cNvSpPr>
              <a:spLocks noChangeArrowheads="1"/>
            </p:cNvSpPr>
            <p:nvPr/>
          </p:nvSpPr>
          <p:spPr bwMode="auto">
            <a:xfrm>
              <a:off x="-7296599"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29" name="Rectangle 1570"/>
            <p:cNvSpPr>
              <a:spLocks noChangeArrowheads="1"/>
            </p:cNvSpPr>
            <p:nvPr/>
          </p:nvSpPr>
          <p:spPr bwMode="auto">
            <a:xfrm>
              <a:off x="-7036240"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0" name="Rectangle 1571"/>
            <p:cNvSpPr>
              <a:spLocks noChangeArrowheads="1"/>
            </p:cNvSpPr>
            <p:nvPr/>
          </p:nvSpPr>
          <p:spPr bwMode="auto">
            <a:xfrm>
              <a:off x="-7207695" y="1995489"/>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1" name="Rectangle 1572"/>
            <p:cNvSpPr>
              <a:spLocks noChangeArrowheads="1"/>
            </p:cNvSpPr>
            <p:nvPr/>
          </p:nvSpPr>
          <p:spPr bwMode="auto">
            <a:xfrm>
              <a:off x="-6598076"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2" name="Rectangle 1573"/>
            <p:cNvSpPr>
              <a:spLocks noChangeArrowheads="1"/>
            </p:cNvSpPr>
            <p:nvPr/>
          </p:nvSpPr>
          <p:spPr bwMode="auto">
            <a:xfrm>
              <a:off x="-6509172" y="1995489"/>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3" name="Rectangle 1574"/>
            <p:cNvSpPr>
              <a:spLocks noChangeArrowheads="1"/>
            </p:cNvSpPr>
            <p:nvPr/>
          </p:nvSpPr>
          <p:spPr bwMode="auto">
            <a:xfrm>
              <a:off x="-7296599"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4" name="Rectangle 1575"/>
            <p:cNvSpPr>
              <a:spLocks noChangeArrowheads="1"/>
            </p:cNvSpPr>
            <p:nvPr/>
          </p:nvSpPr>
          <p:spPr bwMode="auto">
            <a:xfrm>
              <a:off x="-6683803"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5" name="Rectangle 1576"/>
            <p:cNvSpPr>
              <a:spLocks noChangeArrowheads="1"/>
            </p:cNvSpPr>
            <p:nvPr/>
          </p:nvSpPr>
          <p:spPr bwMode="auto">
            <a:xfrm>
              <a:off x="-7036240"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6" name="Rectangle 1577"/>
            <p:cNvSpPr>
              <a:spLocks noChangeArrowheads="1"/>
            </p:cNvSpPr>
            <p:nvPr/>
          </p:nvSpPr>
          <p:spPr bwMode="auto">
            <a:xfrm>
              <a:off x="-6861610"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7" name="Rectangle 1578"/>
            <p:cNvSpPr>
              <a:spLocks noChangeArrowheads="1"/>
            </p:cNvSpPr>
            <p:nvPr/>
          </p:nvSpPr>
          <p:spPr bwMode="auto">
            <a:xfrm>
              <a:off x="-6337717"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8" name="Rectangle 1579"/>
            <p:cNvSpPr>
              <a:spLocks noChangeArrowheads="1"/>
            </p:cNvSpPr>
            <p:nvPr/>
          </p:nvSpPr>
          <p:spPr bwMode="auto">
            <a:xfrm>
              <a:off x="-7296599"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39" name="Rectangle 1580"/>
            <p:cNvSpPr>
              <a:spLocks noChangeArrowheads="1"/>
            </p:cNvSpPr>
            <p:nvPr/>
          </p:nvSpPr>
          <p:spPr bwMode="auto">
            <a:xfrm>
              <a:off x="-6683803"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0" name="Rectangle 1581"/>
            <p:cNvSpPr>
              <a:spLocks noChangeArrowheads="1"/>
            </p:cNvSpPr>
            <p:nvPr/>
          </p:nvSpPr>
          <p:spPr bwMode="auto">
            <a:xfrm>
              <a:off x="-7036240"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1" name="Rectangle 1582"/>
            <p:cNvSpPr>
              <a:spLocks noChangeArrowheads="1"/>
            </p:cNvSpPr>
            <p:nvPr/>
          </p:nvSpPr>
          <p:spPr bwMode="auto">
            <a:xfrm>
              <a:off x="-6769532" y="2157413"/>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2" name="Rectangle 1583"/>
            <p:cNvSpPr>
              <a:spLocks noChangeArrowheads="1"/>
            </p:cNvSpPr>
            <p:nvPr/>
          </p:nvSpPr>
          <p:spPr bwMode="auto">
            <a:xfrm>
              <a:off x="-6337717"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3" name="Rectangle 1584"/>
            <p:cNvSpPr>
              <a:spLocks noChangeArrowheads="1"/>
            </p:cNvSpPr>
            <p:nvPr/>
          </p:nvSpPr>
          <p:spPr bwMode="auto">
            <a:xfrm>
              <a:off x="-6683803"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4" name="Rectangle 1585"/>
            <p:cNvSpPr>
              <a:spLocks noChangeArrowheads="1"/>
            </p:cNvSpPr>
            <p:nvPr/>
          </p:nvSpPr>
          <p:spPr bwMode="auto">
            <a:xfrm>
              <a:off x="-7121969"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5" name="Rectangle 1586"/>
            <p:cNvSpPr>
              <a:spLocks noChangeArrowheads="1"/>
            </p:cNvSpPr>
            <p:nvPr/>
          </p:nvSpPr>
          <p:spPr bwMode="auto">
            <a:xfrm>
              <a:off x="-6861610"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6" name="Rectangle 1587"/>
            <p:cNvSpPr>
              <a:spLocks noChangeArrowheads="1"/>
            </p:cNvSpPr>
            <p:nvPr/>
          </p:nvSpPr>
          <p:spPr bwMode="auto">
            <a:xfrm>
              <a:off x="-7296599"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7" name="Rectangle 1588"/>
            <p:cNvSpPr>
              <a:spLocks noChangeArrowheads="1"/>
            </p:cNvSpPr>
            <p:nvPr/>
          </p:nvSpPr>
          <p:spPr bwMode="auto">
            <a:xfrm>
              <a:off x="-6861610"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8" name="Rectangle 1589"/>
            <p:cNvSpPr>
              <a:spLocks noChangeArrowheads="1"/>
            </p:cNvSpPr>
            <p:nvPr/>
          </p:nvSpPr>
          <p:spPr bwMode="auto">
            <a:xfrm>
              <a:off x="-6337717"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9" name="Rectangle 1590"/>
            <p:cNvSpPr>
              <a:spLocks noChangeArrowheads="1"/>
            </p:cNvSpPr>
            <p:nvPr/>
          </p:nvSpPr>
          <p:spPr bwMode="auto">
            <a:xfrm>
              <a:off x="-6683803" y="2392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0" name="Rectangle 1591"/>
            <p:cNvSpPr>
              <a:spLocks noChangeArrowheads="1"/>
            </p:cNvSpPr>
            <p:nvPr/>
          </p:nvSpPr>
          <p:spPr bwMode="auto">
            <a:xfrm>
              <a:off x="-7036240" y="2392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1" name="Rectangle 1592"/>
            <p:cNvSpPr>
              <a:spLocks noChangeArrowheads="1"/>
            </p:cNvSpPr>
            <p:nvPr/>
          </p:nvSpPr>
          <p:spPr bwMode="auto">
            <a:xfrm>
              <a:off x="-7296599"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2" name="Rectangle 1593"/>
            <p:cNvSpPr>
              <a:spLocks noChangeArrowheads="1"/>
            </p:cNvSpPr>
            <p:nvPr/>
          </p:nvSpPr>
          <p:spPr bwMode="auto">
            <a:xfrm>
              <a:off x="-6861610"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3" name="Rectangle 1594"/>
            <p:cNvSpPr>
              <a:spLocks noChangeArrowheads="1"/>
            </p:cNvSpPr>
            <p:nvPr/>
          </p:nvSpPr>
          <p:spPr bwMode="auto">
            <a:xfrm>
              <a:off x="-6337717"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4" name="Rectangle 1595"/>
            <p:cNvSpPr>
              <a:spLocks noChangeArrowheads="1"/>
            </p:cNvSpPr>
            <p:nvPr/>
          </p:nvSpPr>
          <p:spPr bwMode="auto">
            <a:xfrm>
              <a:off x="-7296599" y="256063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5" name="Rectangle 1596"/>
            <p:cNvSpPr>
              <a:spLocks noChangeArrowheads="1"/>
            </p:cNvSpPr>
            <p:nvPr/>
          </p:nvSpPr>
          <p:spPr bwMode="auto">
            <a:xfrm>
              <a:off x="-6337717" y="256063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6" name="Rectangle 1597"/>
            <p:cNvSpPr>
              <a:spLocks noChangeArrowheads="1"/>
            </p:cNvSpPr>
            <p:nvPr/>
          </p:nvSpPr>
          <p:spPr bwMode="auto">
            <a:xfrm>
              <a:off x="-6861610" y="2649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7" name="Rectangle 1598"/>
            <p:cNvSpPr>
              <a:spLocks noChangeArrowheads="1"/>
            </p:cNvSpPr>
            <p:nvPr/>
          </p:nvSpPr>
          <p:spPr bwMode="auto">
            <a:xfrm>
              <a:off x="-6337717" y="2649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8" name="Rectangle 1599"/>
            <p:cNvSpPr>
              <a:spLocks noChangeArrowheads="1"/>
            </p:cNvSpPr>
            <p:nvPr/>
          </p:nvSpPr>
          <p:spPr bwMode="auto">
            <a:xfrm>
              <a:off x="-7296601" y="27432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9" name="Rectangle 1600"/>
            <p:cNvSpPr>
              <a:spLocks noChangeArrowheads="1"/>
            </p:cNvSpPr>
            <p:nvPr/>
          </p:nvSpPr>
          <p:spPr bwMode="auto">
            <a:xfrm>
              <a:off x="-6769534" y="27432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60" name="Rectangle 1601"/>
            <p:cNvSpPr>
              <a:spLocks noChangeArrowheads="1"/>
            </p:cNvSpPr>
            <p:nvPr/>
          </p:nvSpPr>
          <p:spPr bwMode="auto">
            <a:xfrm>
              <a:off x="-6861612" y="28321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1" name="Rectangle 1602"/>
            <p:cNvSpPr>
              <a:spLocks noChangeArrowheads="1"/>
            </p:cNvSpPr>
            <p:nvPr/>
          </p:nvSpPr>
          <p:spPr bwMode="auto">
            <a:xfrm>
              <a:off x="-6861612" y="29178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2" name="Rectangle 1603"/>
            <p:cNvSpPr>
              <a:spLocks noChangeArrowheads="1"/>
            </p:cNvSpPr>
            <p:nvPr/>
          </p:nvSpPr>
          <p:spPr bwMode="auto">
            <a:xfrm>
              <a:off x="-6337717" y="28321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3" name="Freeform 1604"/>
            <p:cNvSpPr/>
            <p:nvPr/>
          </p:nvSpPr>
          <p:spPr bwMode="auto">
            <a:xfrm>
              <a:off x="-6245623" y="-261938"/>
              <a:ext cx="31750" cy="3230563"/>
            </a:xfrm>
            <a:custGeom>
              <a:avLst/>
              <a:gdLst>
                <a:gd name="T0" fmla="*/ 20 w 20"/>
                <a:gd name="T1" fmla="*/ 2035 h 2035"/>
                <a:gd name="T2" fmla="*/ 0 w 20"/>
                <a:gd name="T3" fmla="*/ 2035 h 2035"/>
                <a:gd name="T4" fmla="*/ 0 w 20"/>
                <a:gd name="T5" fmla="*/ 0 h 2035"/>
                <a:gd name="T6" fmla="*/ 20 w 20"/>
                <a:gd name="T7" fmla="*/ 32 h 2035"/>
                <a:gd name="T8" fmla="*/ 20 w 20"/>
                <a:gd name="T9" fmla="*/ 2035 h 2035"/>
              </a:gdLst>
              <a:ahLst/>
              <a:cxnLst>
                <a:cxn ang="0">
                  <a:pos x="T0" y="T1"/>
                </a:cxn>
                <a:cxn ang="0">
                  <a:pos x="T2" y="T3"/>
                </a:cxn>
                <a:cxn ang="0">
                  <a:pos x="T4" y="T5"/>
                </a:cxn>
                <a:cxn ang="0">
                  <a:pos x="T6" y="T7"/>
                </a:cxn>
                <a:cxn ang="0">
                  <a:pos x="T8" y="T9"/>
                </a:cxn>
              </a:cxnLst>
              <a:rect l="0" t="0" r="r" b="b"/>
              <a:pathLst>
                <a:path w="20" h="2035">
                  <a:moveTo>
                    <a:pt x="20" y="2035"/>
                  </a:moveTo>
                  <a:lnTo>
                    <a:pt x="0" y="2035"/>
                  </a:lnTo>
                  <a:lnTo>
                    <a:pt x="0" y="0"/>
                  </a:lnTo>
                  <a:lnTo>
                    <a:pt x="20" y="32"/>
                  </a:lnTo>
                  <a:lnTo>
                    <a:pt x="20" y="2035"/>
                  </a:lnTo>
                  <a:close/>
                </a:path>
              </a:pathLst>
            </a:custGeom>
            <a:grpFill/>
            <a:ln>
              <a:noFill/>
            </a:ln>
          </p:spPr>
          <p:txBody>
            <a:bodyPr vert="horz" wrap="square" lIns="91440" tIns="45720" rIns="91440" bIns="45720" numCol="1" anchor="t" anchorCtr="0" compatLnSpc="1"/>
            <a:lstStyle/>
            <a:p>
              <a:endParaRPr lang="zh-CN" altLang="en-US"/>
            </a:p>
          </p:txBody>
        </p:sp>
        <p:sp>
          <p:nvSpPr>
            <p:cNvPr id="564" name="Freeform 1605"/>
            <p:cNvSpPr/>
            <p:nvPr/>
          </p:nvSpPr>
          <p:spPr bwMode="auto">
            <a:xfrm>
              <a:off x="-6178939" y="-182563"/>
              <a:ext cx="25401" cy="2574926"/>
            </a:xfrm>
            <a:custGeom>
              <a:avLst/>
              <a:gdLst>
                <a:gd name="T0" fmla="*/ 16 w 16"/>
                <a:gd name="T1" fmla="*/ 1622 h 1622"/>
                <a:gd name="T2" fmla="*/ 0 w 16"/>
                <a:gd name="T3" fmla="*/ 1622 h 1622"/>
                <a:gd name="T4" fmla="*/ 0 w 16"/>
                <a:gd name="T5" fmla="*/ 0 h 1622"/>
                <a:gd name="T6" fmla="*/ 16 w 16"/>
                <a:gd name="T7" fmla="*/ 34 h 1622"/>
                <a:gd name="T8" fmla="*/ 16 w 16"/>
                <a:gd name="T9" fmla="*/ 1622 h 1622"/>
              </a:gdLst>
              <a:ahLst/>
              <a:cxnLst>
                <a:cxn ang="0">
                  <a:pos x="T0" y="T1"/>
                </a:cxn>
                <a:cxn ang="0">
                  <a:pos x="T2" y="T3"/>
                </a:cxn>
                <a:cxn ang="0">
                  <a:pos x="T4" y="T5"/>
                </a:cxn>
                <a:cxn ang="0">
                  <a:pos x="T6" y="T7"/>
                </a:cxn>
                <a:cxn ang="0">
                  <a:pos x="T8" y="T9"/>
                </a:cxn>
              </a:cxnLst>
              <a:rect l="0" t="0" r="r" b="b"/>
              <a:pathLst>
                <a:path w="16" h="1622">
                  <a:moveTo>
                    <a:pt x="16" y="1622"/>
                  </a:moveTo>
                  <a:lnTo>
                    <a:pt x="0" y="1622"/>
                  </a:lnTo>
                  <a:lnTo>
                    <a:pt x="0" y="0"/>
                  </a:lnTo>
                  <a:lnTo>
                    <a:pt x="16" y="34"/>
                  </a:lnTo>
                  <a:lnTo>
                    <a:pt x="16" y="1622"/>
                  </a:lnTo>
                  <a:close/>
                </a:path>
              </a:pathLst>
            </a:custGeom>
            <a:grpFill/>
            <a:ln>
              <a:noFill/>
            </a:ln>
          </p:spPr>
          <p:txBody>
            <a:bodyPr vert="horz" wrap="square" lIns="91440" tIns="45720" rIns="91440" bIns="45720" numCol="1" anchor="t" anchorCtr="0" compatLnSpc="1"/>
            <a:lstStyle/>
            <a:p>
              <a:endParaRPr lang="zh-CN" altLang="en-US"/>
            </a:p>
          </p:txBody>
        </p:sp>
        <p:sp>
          <p:nvSpPr>
            <p:cNvPr id="565" name="Freeform 1606"/>
            <p:cNvSpPr/>
            <p:nvPr/>
          </p:nvSpPr>
          <p:spPr bwMode="auto">
            <a:xfrm>
              <a:off x="-6118423" y="-93663"/>
              <a:ext cx="15875" cy="2241550"/>
            </a:xfrm>
            <a:custGeom>
              <a:avLst/>
              <a:gdLst>
                <a:gd name="T0" fmla="*/ 10 w 10"/>
                <a:gd name="T1" fmla="*/ 1412 h 1412"/>
                <a:gd name="T2" fmla="*/ 0 w 10"/>
                <a:gd name="T3" fmla="*/ 1412 h 1412"/>
                <a:gd name="T4" fmla="*/ 0 w 10"/>
                <a:gd name="T5" fmla="*/ 0 h 1412"/>
                <a:gd name="T6" fmla="*/ 10 w 10"/>
                <a:gd name="T7" fmla="*/ 32 h 1412"/>
                <a:gd name="T8" fmla="*/ 10 w 10"/>
                <a:gd name="T9" fmla="*/ 1412 h 1412"/>
              </a:gdLst>
              <a:ahLst/>
              <a:cxnLst>
                <a:cxn ang="0">
                  <a:pos x="T0" y="T1"/>
                </a:cxn>
                <a:cxn ang="0">
                  <a:pos x="T2" y="T3"/>
                </a:cxn>
                <a:cxn ang="0">
                  <a:pos x="T4" y="T5"/>
                </a:cxn>
                <a:cxn ang="0">
                  <a:pos x="T6" y="T7"/>
                </a:cxn>
                <a:cxn ang="0">
                  <a:pos x="T8" y="T9"/>
                </a:cxn>
              </a:cxnLst>
              <a:rect l="0" t="0" r="r" b="b"/>
              <a:pathLst>
                <a:path w="10" h="1412">
                  <a:moveTo>
                    <a:pt x="10" y="1412"/>
                  </a:moveTo>
                  <a:lnTo>
                    <a:pt x="0" y="1412"/>
                  </a:lnTo>
                  <a:lnTo>
                    <a:pt x="0" y="0"/>
                  </a:lnTo>
                  <a:lnTo>
                    <a:pt x="10" y="32"/>
                  </a:lnTo>
                  <a:lnTo>
                    <a:pt x="10" y="1412"/>
                  </a:lnTo>
                  <a:close/>
                </a:path>
              </a:pathLst>
            </a:custGeom>
            <a:grpFill/>
            <a:ln>
              <a:noFill/>
            </a:ln>
          </p:spPr>
          <p:txBody>
            <a:bodyPr vert="horz" wrap="square" lIns="91440" tIns="45720" rIns="91440" bIns="45720" numCol="1" anchor="t" anchorCtr="0" compatLnSpc="1"/>
            <a:lstStyle/>
            <a:p>
              <a:endParaRPr lang="zh-CN" altLang="en-US"/>
            </a:p>
          </p:txBody>
        </p:sp>
      </p:grpSp>
      <p:sp>
        <p:nvSpPr>
          <p:cNvPr id="3" name="文本框 2"/>
          <p:cNvSpPr txBox="1"/>
          <p:nvPr/>
        </p:nvSpPr>
        <p:spPr>
          <a:xfrm>
            <a:off x="3580765" y="2376805"/>
            <a:ext cx="5419090" cy="245745"/>
          </a:xfrm>
          <a:prstGeom prst="rect">
            <a:avLst/>
          </a:prstGeom>
          <a:noFill/>
        </p:spPr>
        <p:txBody>
          <a:bodyPr wrap="none" lIns="0" tIns="0" rIns="0" bIns="0" rtlCol="0" anchor="t">
            <a:spAutoFit/>
          </a:bodyPr>
          <a:p>
            <a:pPr algn="l" fontAlgn="base">
              <a:lnSpc>
                <a:spcPct val="100000"/>
              </a:lnSpc>
              <a:spcBef>
                <a:spcPct val="0"/>
              </a:spcBef>
              <a:spcAft>
                <a:spcPct val="0"/>
              </a:spcAft>
            </a:pPr>
            <a:r>
              <a:rPr lang="en-US" altLang="zh-CN" sz="1600" b="1" smtClean="0">
                <a:solidFill>
                  <a:schemeClr val="accent1">
                    <a:lumMod val="40000"/>
                    <a:lumOff val="60000"/>
                  </a:schemeClr>
                </a:solidFill>
                <a:latin typeface="黑体" panose="02010609060101010101" charset="-122"/>
                <a:ea typeface="黑体" panose="02010609060101010101" charset="-122"/>
                <a:cs typeface="黑体" panose="02010609060101010101" charset="-122"/>
                <a:sym typeface="+mn-ea"/>
              </a:rPr>
              <a:t>“</a:t>
            </a:r>
            <a:r>
              <a:rPr lang="zh-CN" altLang="en-US" sz="1600" b="1" smtClean="0">
                <a:solidFill>
                  <a:schemeClr val="accent1">
                    <a:lumMod val="40000"/>
                    <a:lumOff val="60000"/>
                  </a:schemeClr>
                </a:solidFill>
                <a:latin typeface="黑体" panose="02010609060101010101" charset="-122"/>
                <a:ea typeface="黑体" panose="02010609060101010101" charset="-122"/>
                <a:cs typeface="黑体" panose="02010609060101010101" charset="-122"/>
                <a:sym typeface="+mn-ea"/>
              </a:rPr>
              <a:t>互联网</a:t>
            </a:r>
            <a:r>
              <a:rPr lang="en-US" altLang="zh-CN" sz="1600" b="1" smtClean="0">
                <a:solidFill>
                  <a:schemeClr val="accent1">
                    <a:lumMod val="40000"/>
                    <a:lumOff val="60000"/>
                  </a:schemeClr>
                </a:solidFill>
                <a:latin typeface="黑体" panose="02010609060101010101" charset="-122"/>
                <a:ea typeface="黑体" panose="02010609060101010101" charset="-122"/>
                <a:cs typeface="黑体" panose="02010609060101010101" charset="-122"/>
                <a:sym typeface="+mn-ea"/>
              </a:rPr>
              <a:t>+</a:t>
            </a:r>
            <a:r>
              <a:rPr lang="zh-CN" altLang="en-US" sz="1600" b="1" smtClean="0">
                <a:solidFill>
                  <a:schemeClr val="accent1">
                    <a:lumMod val="40000"/>
                    <a:lumOff val="60000"/>
                  </a:schemeClr>
                </a:solidFill>
                <a:latin typeface="黑体" panose="02010609060101010101" charset="-122"/>
                <a:ea typeface="黑体" panose="02010609060101010101" charset="-122"/>
                <a:cs typeface="黑体" panose="02010609060101010101" charset="-122"/>
                <a:sym typeface="+mn-ea"/>
              </a:rPr>
              <a:t>全民阅读</a:t>
            </a:r>
            <a:r>
              <a:rPr lang="en-US" altLang="zh-CN" sz="1600" b="1" smtClean="0">
                <a:solidFill>
                  <a:schemeClr val="accent1">
                    <a:lumMod val="40000"/>
                    <a:lumOff val="60000"/>
                  </a:schemeClr>
                </a:solidFill>
                <a:latin typeface="黑体" panose="02010609060101010101" charset="-122"/>
                <a:ea typeface="黑体" panose="02010609060101010101" charset="-122"/>
                <a:cs typeface="黑体" panose="02010609060101010101" charset="-122"/>
                <a:sym typeface="+mn-ea"/>
              </a:rPr>
              <a:t>”</a:t>
            </a:r>
            <a:r>
              <a:rPr lang="zh-CN" altLang="en-US" sz="1600" b="1" smtClean="0">
                <a:solidFill>
                  <a:schemeClr val="accent1">
                    <a:lumMod val="40000"/>
                    <a:lumOff val="60000"/>
                  </a:schemeClr>
                </a:solidFill>
                <a:latin typeface="黑体" panose="02010609060101010101" charset="-122"/>
                <a:ea typeface="黑体" panose="02010609060101010101" charset="-122"/>
                <a:cs typeface="黑体" panose="02010609060101010101" charset="-122"/>
                <a:sym typeface="+mn-ea"/>
              </a:rPr>
              <a:t>数字时代下的总分馆制资源建设及服务</a:t>
            </a:r>
            <a:endParaRPr lang="zh-CN" altLang="en-US" sz="1600" b="1" dirty="0" smtClean="0">
              <a:solidFill>
                <a:schemeClr val="accent1">
                  <a:lumMod val="40000"/>
                  <a:lumOff val="60000"/>
                </a:schemeClr>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randombar(horizontal)">
                                      <p:cBhvr>
                                        <p:cTn id="19" dur="500"/>
                                        <p:tgtEl>
                                          <p:spTgt spid="19"/>
                                        </p:tgtEl>
                                      </p:cBhvr>
                                    </p:animEffect>
                                  </p:childTnLst>
                                </p:cTn>
                              </p:par>
                            </p:childTnLst>
                          </p:cTn>
                        </p:par>
                        <p:par>
                          <p:cTn id="20" fill="hold">
                            <p:stCondLst>
                              <p:cond delay="1500"/>
                            </p:stCondLst>
                            <p:childTnLst>
                              <p:par>
                                <p:cTn id="21" presetID="16" presetClass="entr" presetSubtype="42"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barn(outHorizontal)">
                                      <p:cBhvr>
                                        <p:cTn id="23" dur="500"/>
                                        <p:tgtEl>
                                          <p:spTgt spid="47"/>
                                        </p:tgtEl>
                                      </p:cBhvr>
                                    </p:animEffect>
                                  </p:childTnLst>
                                </p:cTn>
                              </p:par>
                            </p:childTnLst>
                          </p:cTn>
                        </p:par>
                        <p:par>
                          <p:cTn id="24" fill="hold">
                            <p:stCondLst>
                              <p:cond delay="2000"/>
                            </p:stCondLst>
                            <p:childTnLst>
                              <p:par>
                                <p:cTn id="25" presetID="16" presetClass="entr" presetSubtype="42"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bldLvl="0" animBg="1"/>
      <p:bldP spid="19" grpId="0"/>
      <p:bldP spid="18" grpId="0" bldLvl="0" animBg="1"/>
      <p:bldP spid="47"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613" y="84455"/>
            <a:ext cx="9147614" cy="575945"/>
            <a:chOff x="-6" y="133"/>
            <a:chExt cx="14406" cy="907"/>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2</a:t>
              </a:r>
              <a:endParaRPr lang="en-US" altLang="zh-CN" sz="2400" dirty="0"/>
            </a:p>
          </p:txBody>
        </p:sp>
        <p:sp>
          <p:nvSpPr>
            <p:cNvPr id="111" name="矩形 110"/>
            <p:cNvSpPr/>
            <p:nvPr/>
          </p:nvSpPr>
          <p:spPr>
            <a:xfrm>
              <a:off x="936" y="133"/>
              <a:ext cx="2062" cy="907"/>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公司简介</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grpSp>
      <p:sp>
        <p:nvSpPr>
          <p:cNvPr id="14" name="Rectangle 2"/>
          <p:cNvSpPr txBox="1"/>
          <p:nvPr/>
        </p:nvSpPr>
        <p:spPr>
          <a:xfrm>
            <a:off x="3930015" y="821690"/>
            <a:ext cx="4818380" cy="389890"/>
          </a:xfrm>
          <a:prstGeom prst="rect">
            <a:avLst/>
          </a:prstGeom>
          <a:noFill/>
          <a:ln w="9525">
            <a:noFill/>
          </a:ln>
        </p:spPr>
        <p:txBody>
          <a:bodyPr/>
          <a:lstStyle/>
          <a:p>
            <a:pPr algn="ctr" defTabSz="913130"/>
            <a:r>
              <a:rPr lang="en-US" altLang="zh-CN" sz="1600" b="1" dirty="0" smtClean="0">
                <a:latin typeface="微软雅黑" panose="020B0503020204020204" pitchFamily="34" charset="-122"/>
                <a:ea typeface="微软雅黑" panose="020B0503020204020204" pitchFamily="34" charset="-122"/>
              </a:rPr>
              <a:t>2015</a:t>
            </a:r>
            <a:r>
              <a:rPr lang="zh-CN" altLang="en-US" sz="1600" b="1" dirty="0" smtClean="0">
                <a:latin typeface="微软雅黑" panose="020B0503020204020204" pitchFamily="34" charset="-122"/>
                <a:ea typeface="微软雅黑" panose="020B0503020204020204" pitchFamily="34" charset="-122"/>
              </a:rPr>
              <a:t>年中文</a:t>
            </a:r>
            <a:r>
              <a:rPr lang="zh-CN" altLang="en-US" sz="1600" b="1" dirty="0">
                <a:latin typeface="微软雅黑" panose="020B0503020204020204" pitchFamily="34" charset="-122"/>
                <a:ea typeface="微软雅黑" panose="020B0503020204020204" pitchFamily="34" charset="-122"/>
              </a:rPr>
              <a:t>在线上市</a:t>
            </a:r>
            <a:r>
              <a:rPr lang="zh-CN" altLang="en-US" sz="1600" b="1" dirty="0" smtClean="0">
                <a:latin typeface="微软雅黑" panose="020B0503020204020204" pitchFamily="34" charset="-122"/>
                <a:ea typeface="微软雅黑" panose="020B0503020204020204" pitchFamily="34" charset="-122"/>
              </a:rPr>
              <a:t>，成国内</a:t>
            </a:r>
            <a:r>
              <a:rPr lang="en-US" altLang="zh-CN" sz="1600" b="1" dirty="0" smtClean="0">
                <a:solidFill>
                  <a:srgbClr val="FF0000"/>
                </a:solidFill>
                <a:latin typeface="微软雅黑" panose="020B0503020204020204" pitchFamily="34" charset="-122"/>
                <a:ea typeface="微软雅黑" panose="020B0503020204020204" pitchFamily="34" charset="-122"/>
              </a:rPr>
              <a:t>”</a:t>
            </a:r>
            <a:r>
              <a:rPr lang="zh-CN" altLang="en-US" sz="1600" b="1" dirty="0" smtClean="0">
                <a:solidFill>
                  <a:srgbClr val="FF0000"/>
                </a:solidFill>
                <a:latin typeface="微软雅黑" panose="020B0503020204020204" pitchFamily="34" charset="-122"/>
                <a:ea typeface="微软雅黑" panose="020B0503020204020204" pitchFamily="34" charset="-122"/>
                <a:sym typeface="+mn-ea"/>
              </a:rPr>
              <a:t>数字出版第一股</a:t>
            </a:r>
            <a:r>
              <a:rPr lang="en-US" altLang="zh-CN" sz="1600" b="1" dirty="0" smtClean="0">
                <a:solidFill>
                  <a:srgbClr val="FF0000"/>
                </a:solidFill>
                <a:latin typeface="微软雅黑" panose="020B0503020204020204" pitchFamily="34" charset="-122"/>
                <a:ea typeface="微软雅黑" panose="020B0503020204020204" pitchFamily="34" charset="-122"/>
              </a:rPr>
              <a:t>”</a:t>
            </a:r>
            <a:endParaRPr lang="en-US" altLang="zh-CN" sz="1600" b="1" dirty="0" smtClean="0">
              <a:solidFill>
                <a:srgbClr val="FF0000"/>
              </a:solidFill>
              <a:latin typeface="微软雅黑" panose="020B0503020204020204" pitchFamily="34" charset="-122"/>
              <a:ea typeface="微软雅黑" panose="020B0503020204020204" pitchFamily="34" charset="-122"/>
            </a:endParaRPr>
          </a:p>
        </p:txBody>
      </p:sp>
      <p:sp>
        <p:nvSpPr>
          <p:cNvPr id="15" name="TextBox 4"/>
          <p:cNvSpPr txBox="1">
            <a:spLocks noChangeArrowheads="1"/>
          </p:cNvSpPr>
          <p:nvPr/>
        </p:nvSpPr>
        <p:spPr bwMode="auto">
          <a:xfrm>
            <a:off x="4057015" y="1264920"/>
            <a:ext cx="1911985" cy="145097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noFill/>
            <a:miter lim="800000"/>
          </a:ln>
        </p:spPr>
        <p:txBody>
          <a:bodyPr wrap="square">
            <a:spAutoFit/>
          </a:bodyPr>
          <a:lstStyle/>
          <a:p>
            <a:pPr marR="0" algn="just" defTabSz="914400" eaLnBrk="1" hangingPunct="1">
              <a:lnSpc>
                <a:spcPct val="100000"/>
              </a:lnSpc>
              <a:buClrTx/>
              <a:buSzTx/>
              <a:buFontTx/>
              <a:buNone/>
              <a:defRPr/>
            </a:pPr>
            <a:r>
              <a:rPr kumimoji="1" lang="en-US" altLang="zh-CN" sz="1200" kern="1200" cap="none" spc="0" normalizeH="0" baseline="0" noProof="0" dirty="0">
                <a:latin typeface="微软雅黑" panose="020B0503020204020204" pitchFamily="34" charset="-122"/>
                <a:ea typeface="微软雅黑" panose="020B0503020204020204" pitchFamily="34" charset="-122"/>
                <a:cs typeface="+mn-cs"/>
              </a:rPr>
              <a:t>2015</a:t>
            </a:r>
            <a:r>
              <a:rPr kumimoji="1" lang="zh-CN" altLang="en-US" sz="1200" kern="1200" cap="none" spc="0" normalizeH="0" baseline="0" noProof="0" dirty="0">
                <a:latin typeface="微软雅黑" panose="020B0503020204020204" pitchFamily="34" charset="-122"/>
                <a:ea typeface="微软雅黑" panose="020B0503020204020204" pitchFamily="34" charset="-122"/>
                <a:cs typeface="+mn-cs"/>
              </a:rPr>
              <a:t>年</a:t>
            </a:r>
            <a:r>
              <a:rPr kumimoji="1" lang="en-US" altLang="zh-CN" sz="1200" kern="1200" cap="none" spc="0" normalizeH="0" baseline="0" noProof="0" dirty="0">
                <a:latin typeface="微软雅黑" panose="020B0503020204020204" pitchFamily="34" charset="-122"/>
                <a:ea typeface="微软雅黑" panose="020B0503020204020204" pitchFamily="34" charset="-122"/>
                <a:cs typeface="+mn-cs"/>
              </a:rPr>
              <a:t>1</a:t>
            </a:r>
            <a:r>
              <a:rPr kumimoji="1" lang="zh-CN" altLang="en-US" sz="1200" kern="1200" cap="none" spc="0" normalizeH="0" baseline="0" noProof="0" dirty="0">
                <a:latin typeface="微软雅黑" panose="020B0503020204020204" pitchFamily="34" charset="-122"/>
                <a:ea typeface="微软雅黑" panose="020B0503020204020204" pitchFamily="34" charset="-122"/>
                <a:cs typeface="+mn-cs"/>
              </a:rPr>
              <a:t>月</a:t>
            </a:r>
            <a:r>
              <a:rPr kumimoji="1" lang="en-US" altLang="zh-CN" sz="1200" kern="1200" cap="none" spc="0" normalizeH="0" baseline="0" noProof="0" dirty="0">
                <a:latin typeface="微软雅黑" panose="020B0503020204020204" pitchFamily="34" charset="-122"/>
                <a:ea typeface="微软雅黑" panose="020B0503020204020204" pitchFamily="34" charset="-122"/>
                <a:cs typeface="+mn-cs"/>
              </a:rPr>
              <a:t>21</a:t>
            </a:r>
            <a:r>
              <a:rPr kumimoji="1" lang="zh-CN" altLang="en-US" sz="1200" kern="1200" cap="none" spc="0" normalizeH="0" baseline="0" noProof="0" dirty="0">
                <a:latin typeface="微软雅黑" panose="020B0503020204020204" pitchFamily="34" charset="-122"/>
                <a:ea typeface="微软雅黑" panose="020B0503020204020204" pitchFamily="34" charset="-122"/>
                <a:cs typeface="+mn-cs"/>
              </a:rPr>
              <a:t>日，中文在线（股票代码：</a:t>
            </a:r>
            <a:r>
              <a:rPr kumimoji="1" lang="en-US" altLang="zh-CN" sz="1200" kern="1200" cap="none" spc="0" normalizeH="0" baseline="0" noProof="0" dirty="0">
                <a:latin typeface="微软雅黑" panose="020B0503020204020204" pitchFamily="34" charset="-122"/>
                <a:ea typeface="微软雅黑" panose="020B0503020204020204" pitchFamily="34" charset="-122"/>
                <a:cs typeface="+mn-cs"/>
              </a:rPr>
              <a:t>300364</a:t>
            </a:r>
            <a:r>
              <a:rPr kumimoji="1" lang="zh-CN" altLang="en-US" sz="1200" kern="1200" cap="none" spc="0" normalizeH="0" baseline="0" noProof="0" dirty="0">
                <a:latin typeface="微软雅黑" panose="020B0503020204020204" pitchFamily="34" charset="-122"/>
                <a:ea typeface="微软雅黑" panose="020B0503020204020204" pitchFamily="34" charset="-122"/>
                <a:cs typeface="+mn-cs"/>
              </a:rPr>
              <a:t>）成功登陆深交所创业板，正式挂牌上市，发行</a:t>
            </a:r>
            <a:r>
              <a:rPr kumimoji="1" lang="en-US" altLang="zh-CN" sz="1200" kern="1200" cap="none" spc="0" normalizeH="0" baseline="0" noProof="0" dirty="0">
                <a:latin typeface="微软雅黑" panose="020B0503020204020204" pitchFamily="34" charset="-122"/>
                <a:ea typeface="微软雅黑" panose="020B0503020204020204" pitchFamily="34" charset="-122"/>
                <a:cs typeface="+mn-cs"/>
              </a:rPr>
              <a:t>3,000</a:t>
            </a:r>
            <a:r>
              <a:rPr kumimoji="1" lang="zh-CN" altLang="en-US" sz="1200" kern="1200" cap="none" spc="0" normalizeH="0" baseline="0" noProof="0" dirty="0">
                <a:latin typeface="微软雅黑" panose="020B0503020204020204" pitchFamily="34" charset="-122"/>
                <a:ea typeface="微软雅黑" panose="020B0503020204020204" pitchFamily="34" charset="-122"/>
                <a:cs typeface="+mn-cs"/>
              </a:rPr>
              <a:t>万股，成为国内</a:t>
            </a:r>
            <a:r>
              <a:rPr kumimoji="1" lang="zh-CN" altLang="en-US" sz="1200" kern="1200" cap="none" spc="0" normalizeH="0" baseline="0" noProof="0" dirty="0">
                <a:solidFill>
                  <a:srgbClr val="C00000"/>
                </a:solidFill>
                <a:latin typeface="微软雅黑" panose="020B0503020204020204" pitchFamily="34" charset="-122"/>
                <a:ea typeface="微软雅黑" panose="020B0503020204020204" pitchFamily="34" charset="-122"/>
                <a:cs typeface="+mn-cs"/>
              </a:rPr>
              <a:t>“数字出版第一股”</a:t>
            </a:r>
            <a:r>
              <a:rPr kumimoji="1" lang="zh-CN" altLang="en-US" sz="1400" kern="1200" cap="none" spc="0" normalizeH="0" baseline="0" noProof="0" dirty="0">
                <a:latin typeface="微软雅黑" panose="020B0503020204020204" pitchFamily="34" charset="-122"/>
                <a:ea typeface="微软雅黑" panose="020B0503020204020204" pitchFamily="34" charset="-122"/>
                <a:cs typeface="+mn-cs"/>
              </a:rPr>
              <a:t>。</a:t>
            </a:r>
            <a:endParaRPr kumimoji="1" lang="zh-CN" altLang="en-US" sz="1200" kern="1200" cap="none" spc="0" normalizeH="0" baseline="0" noProof="0" dirty="0">
              <a:latin typeface="微软雅黑" panose="020B0503020204020204" pitchFamily="34" charset="-122"/>
              <a:ea typeface="微软雅黑" panose="020B0503020204020204" pitchFamily="34" charset="-122"/>
              <a:cs typeface="+mn-cs"/>
            </a:endParaRPr>
          </a:p>
          <a:p>
            <a:pPr marR="0" algn="just" defTabSz="914400" eaLnBrk="1" hangingPunct="1">
              <a:lnSpc>
                <a:spcPct val="120000"/>
              </a:lnSpc>
              <a:buClrTx/>
              <a:buSzTx/>
              <a:buFontTx/>
              <a:buNone/>
              <a:defRPr/>
            </a:pPr>
            <a:endParaRPr kumimoji="1" lang="zh-CN" altLang="en-US" sz="1200" kern="1200" cap="none" spc="0" normalizeH="0" baseline="0" noProof="0" dirty="0">
              <a:latin typeface="微软雅黑" panose="020B0503020204020204" pitchFamily="34" charset="-122"/>
              <a:ea typeface="微软雅黑" panose="020B0503020204020204" pitchFamily="34" charset="-122"/>
              <a:cs typeface="+mn-cs"/>
            </a:endParaRPr>
          </a:p>
        </p:txBody>
      </p:sp>
      <p:sp>
        <p:nvSpPr>
          <p:cNvPr id="3" name="TextBox 8"/>
          <p:cNvSpPr txBox="1"/>
          <p:nvPr/>
        </p:nvSpPr>
        <p:spPr>
          <a:xfrm>
            <a:off x="7517130" y="3305175"/>
            <a:ext cx="1447800" cy="1630045"/>
          </a:xfrm>
          <a:prstGeom prst="rect">
            <a:avLst/>
          </a:prstGeom>
          <a:noFill/>
          <a:ln w="9525">
            <a:noFill/>
          </a:ln>
        </p:spPr>
        <p:txBody>
          <a:bodyPr wrap="square">
            <a:spAutoFit/>
          </a:bodyPr>
          <a:lstStyle/>
          <a:p>
            <a:pPr algn="just" eaLnBrk="1" hangingPunct="1"/>
            <a:r>
              <a:rPr lang="zh-CN" altLang="en-US" sz="1000" dirty="0">
                <a:solidFill>
                  <a:srgbClr val="2306BA"/>
                </a:solidFill>
                <a:latin typeface="微软雅黑" panose="020B0503020204020204" pitchFamily="34" charset="-122"/>
                <a:ea typeface="微软雅黑" panose="020B0503020204020204" pitchFamily="34" charset="-122"/>
              </a:rPr>
              <a:t>图</a:t>
            </a:r>
            <a:r>
              <a:rPr lang="en-US" altLang="zh-CN" sz="1000" dirty="0">
                <a:solidFill>
                  <a:srgbClr val="2306BA"/>
                </a:solidFill>
                <a:latin typeface="微软雅黑" panose="020B0503020204020204" pitchFamily="34" charset="-122"/>
                <a:ea typeface="微软雅黑" panose="020B0503020204020204" pitchFamily="34" charset="-122"/>
              </a:rPr>
              <a:t>1</a:t>
            </a:r>
            <a:r>
              <a:rPr lang="zh-CN" altLang="en-US" sz="1000" dirty="0">
                <a:solidFill>
                  <a:srgbClr val="2306BA"/>
                </a:solidFill>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中文在线上市敲钟</a:t>
            </a:r>
            <a:endParaRPr lang="en-US" altLang="zh-CN" sz="1000" dirty="0">
              <a:latin typeface="微软雅黑" panose="020B0503020204020204" pitchFamily="34" charset="-122"/>
              <a:ea typeface="微软雅黑" panose="020B0503020204020204" pitchFamily="34" charset="-122"/>
            </a:endParaRPr>
          </a:p>
          <a:p>
            <a:pPr algn="just" eaLnBrk="1" hangingPunct="1"/>
            <a:r>
              <a:rPr lang="zh-CN" altLang="en-US" sz="1000" dirty="0">
                <a:solidFill>
                  <a:srgbClr val="2306BA"/>
                </a:solidFill>
                <a:latin typeface="微软雅黑" panose="020B0503020204020204" pitchFamily="34" charset="-122"/>
                <a:ea typeface="微软雅黑" panose="020B0503020204020204" pitchFamily="34" charset="-122"/>
              </a:rPr>
              <a:t>图</a:t>
            </a:r>
            <a:r>
              <a:rPr lang="en-US" altLang="zh-CN" sz="1000" dirty="0">
                <a:solidFill>
                  <a:srgbClr val="2306BA"/>
                </a:solidFill>
                <a:latin typeface="微软雅黑" panose="020B0503020204020204" pitchFamily="34" charset="-122"/>
                <a:ea typeface="微软雅黑" panose="020B0503020204020204" pitchFamily="34" charset="-122"/>
              </a:rPr>
              <a:t>2</a:t>
            </a:r>
            <a:r>
              <a:rPr lang="zh-CN" altLang="en-US" sz="1000" dirty="0">
                <a:solidFill>
                  <a:srgbClr val="2306BA"/>
                </a:solidFill>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中文在线董事长兼总裁童之磊上市仪式致辞</a:t>
            </a:r>
            <a:endParaRPr lang="en-US" altLang="zh-CN" sz="1000" dirty="0">
              <a:latin typeface="微软雅黑" panose="020B0503020204020204" pitchFamily="34" charset="-122"/>
              <a:ea typeface="微软雅黑" panose="020B0503020204020204" pitchFamily="34" charset="-122"/>
            </a:endParaRPr>
          </a:p>
          <a:p>
            <a:pPr algn="just" eaLnBrk="1" hangingPunct="1"/>
            <a:r>
              <a:rPr lang="zh-CN" altLang="en-US" sz="1000" dirty="0">
                <a:solidFill>
                  <a:srgbClr val="2306BA"/>
                </a:solidFill>
                <a:latin typeface="微软雅黑" panose="020B0503020204020204" pitchFamily="34" charset="-122"/>
                <a:ea typeface="微软雅黑" panose="020B0503020204020204" pitchFamily="34" charset="-122"/>
              </a:rPr>
              <a:t>图</a:t>
            </a:r>
            <a:r>
              <a:rPr lang="en-US" altLang="zh-CN" sz="1000" dirty="0">
                <a:solidFill>
                  <a:srgbClr val="2306BA"/>
                </a:solidFill>
                <a:latin typeface="微软雅黑" panose="020B0503020204020204" pitchFamily="34" charset="-122"/>
                <a:ea typeface="微软雅黑" panose="020B0503020204020204" pitchFamily="34" charset="-122"/>
              </a:rPr>
              <a:t>3</a:t>
            </a:r>
            <a:r>
              <a:rPr lang="zh-CN" altLang="en-US" sz="1000" dirty="0">
                <a:solidFill>
                  <a:srgbClr val="2306BA"/>
                </a:solidFill>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清华大学陈吉宁校长（右一）、清华控股徐井宏董事长（左一）亲自出席中文在线上市仪式</a:t>
            </a:r>
            <a:endParaRPr lang="zh-CN" altLang="en-US" sz="1000" dirty="0">
              <a:latin typeface="微软雅黑" panose="020B0503020204020204" pitchFamily="34" charset="-122"/>
              <a:ea typeface="微软雅黑" panose="020B0503020204020204" pitchFamily="34" charset="-122"/>
            </a:endParaRPr>
          </a:p>
        </p:txBody>
      </p:sp>
      <p:grpSp>
        <p:nvGrpSpPr>
          <p:cNvPr id="17" name="组合 15"/>
          <p:cNvGrpSpPr>
            <a:grpSpLocks noChangeAspect="1"/>
          </p:cNvGrpSpPr>
          <p:nvPr/>
        </p:nvGrpSpPr>
        <p:grpSpPr>
          <a:xfrm>
            <a:off x="4057015" y="1264913"/>
            <a:ext cx="4691381" cy="3701415"/>
            <a:chOff x="289935" y="-624813"/>
            <a:chExt cx="6318695" cy="4707796"/>
          </a:xfrm>
        </p:grpSpPr>
        <p:pic>
          <p:nvPicPr>
            <p:cNvPr id="18" name="Picture 2"/>
            <p:cNvPicPr>
              <a:picLocks noChangeAspect="1"/>
            </p:cNvPicPr>
            <p:nvPr/>
          </p:nvPicPr>
          <p:blipFill>
            <a:blip r:embed="rId1"/>
            <a:stretch>
              <a:fillRect/>
            </a:stretch>
          </p:blipFill>
          <p:spPr>
            <a:xfrm>
              <a:off x="289935" y="1030871"/>
              <a:ext cx="2575201" cy="3052112"/>
            </a:xfrm>
            <a:prstGeom prst="rect">
              <a:avLst/>
            </a:prstGeom>
            <a:noFill/>
            <a:ln w="9525">
              <a:noFill/>
            </a:ln>
          </p:spPr>
        </p:pic>
        <p:pic>
          <p:nvPicPr>
            <p:cNvPr id="19" name="Picture 3"/>
            <p:cNvPicPr>
              <a:picLocks noChangeAspect="1"/>
            </p:cNvPicPr>
            <p:nvPr/>
          </p:nvPicPr>
          <p:blipFill>
            <a:blip r:embed="rId2"/>
            <a:stretch>
              <a:fillRect/>
            </a:stretch>
          </p:blipFill>
          <p:spPr>
            <a:xfrm>
              <a:off x="2959216" y="-624813"/>
              <a:ext cx="3649414" cy="2136236"/>
            </a:xfrm>
            <a:prstGeom prst="rect">
              <a:avLst/>
            </a:prstGeom>
            <a:noFill/>
            <a:ln w="9525">
              <a:noFill/>
            </a:ln>
          </p:spPr>
        </p:pic>
        <p:pic>
          <p:nvPicPr>
            <p:cNvPr id="20" name="Picture 4"/>
            <p:cNvPicPr>
              <a:picLocks noChangeAspect="1"/>
            </p:cNvPicPr>
            <p:nvPr/>
          </p:nvPicPr>
          <p:blipFill>
            <a:blip r:embed="rId3"/>
            <a:stretch>
              <a:fillRect/>
            </a:stretch>
          </p:blipFill>
          <p:spPr>
            <a:xfrm>
              <a:off x="2985728" y="1546959"/>
              <a:ext cx="1972240" cy="2536023"/>
            </a:xfrm>
            <a:prstGeom prst="rect">
              <a:avLst/>
            </a:prstGeom>
            <a:noFill/>
            <a:ln w="9525">
              <a:noFill/>
            </a:ln>
          </p:spPr>
        </p:pic>
      </p:grpSp>
      <p:sp>
        <p:nvSpPr>
          <p:cNvPr id="21" name="文本框 20"/>
          <p:cNvSpPr txBox="1"/>
          <p:nvPr/>
        </p:nvSpPr>
        <p:spPr>
          <a:xfrm>
            <a:off x="149860" y="1089660"/>
            <a:ext cx="3455035" cy="3876675"/>
          </a:xfrm>
          <a:prstGeom prst="rect">
            <a:avLst/>
          </a:prstGeom>
          <a:noFill/>
        </p:spPr>
        <p:txBody>
          <a:bodyPr wrap="square" rtlCol="0">
            <a:spAutoFit/>
          </a:bodyPr>
          <a:lstStyle/>
          <a:p>
            <a:pPr marL="381000" indent="-381000" algn="just">
              <a:lnSpc>
                <a:spcPct val="150000"/>
              </a:lnSpc>
              <a:spcAft>
                <a:spcPts val="1800"/>
              </a:spcAft>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中文在线以</a:t>
            </a:r>
            <a:r>
              <a:rPr lang="zh-CN" altLang="en-US" sz="1600" b="1" dirty="0">
                <a:latin typeface="微软雅黑" panose="020B0503020204020204" pitchFamily="34" charset="-122"/>
                <a:ea typeface="微软雅黑" panose="020B0503020204020204" pitchFamily="34" charset="-122"/>
              </a:rPr>
              <a:t>“文化</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、“教育</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为企业发展战略，向世界级文化教育集团迈进。</a:t>
            </a:r>
            <a:endParaRPr lang="en-US" altLang="zh-CN" sz="1600" dirty="0">
              <a:latin typeface="微软雅黑" panose="020B0503020204020204" pitchFamily="34" charset="-122"/>
              <a:ea typeface="微软雅黑" panose="020B0503020204020204" pitchFamily="34" charset="-122"/>
            </a:endParaRPr>
          </a:p>
          <a:p>
            <a:pPr marL="381000" indent="-381000" algn="just">
              <a:lnSpc>
                <a:spcPct val="150000"/>
              </a:lnSpc>
              <a:spcAft>
                <a:spcPts val="1800"/>
              </a:spcAft>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总部位于北京，全国设</a:t>
            </a:r>
            <a:r>
              <a:rPr lang="en-US" altLang="zh-CN"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余家</a:t>
            </a:r>
            <a:r>
              <a:rPr lang="zh-CN" altLang="en-US" sz="1600" dirty="0">
                <a:latin typeface="微软雅黑" panose="020B0503020204020204" pitchFamily="34" charset="-122"/>
                <a:ea typeface="微软雅黑" panose="020B0503020204020204" pitchFamily="34" charset="-122"/>
              </a:rPr>
              <a:t>分公司、子公司、参股公司等分支机构；</a:t>
            </a:r>
            <a:r>
              <a:rPr lang="en-US" altLang="zh-CN" sz="1600" dirty="0">
                <a:latin typeface="微软雅黑" panose="020B0503020204020204" pitchFamily="34" charset="-122"/>
                <a:ea typeface="微软雅黑" panose="020B0503020204020204" pitchFamily="34" charset="-122"/>
              </a:rPr>
              <a:t>2017</a:t>
            </a:r>
            <a:r>
              <a:rPr lang="zh-CN" altLang="en-US" sz="1600" dirty="0">
                <a:latin typeface="微软雅黑" panose="020B0503020204020204" pitchFamily="34" charset="-122"/>
                <a:ea typeface="微软雅黑" panose="020B0503020204020204" pitchFamily="34" charset="-122"/>
              </a:rPr>
              <a:t>年于美国成立分公司。</a:t>
            </a:r>
            <a:endParaRPr lang="zh-CN" altLang="en-US" sz="1600" dirty="0">
              <a:latin typeface="微软雅黑" panose="020B0503020204020204" pitchFamily="34" charset="-122"/>
              <a:ea typeface="微软雅黑" panose="020B0503020204020204" pitchFamily="34" charset="-122"/>
            </a:endParaRPr>
          </a:p>
          <a:p>
            <a:pPr marL="381000" indent="-381000" algn="just">
              <a:lnSpc>
                <a:spcPct val="150000"/>
              </a:lnSpc>
              <a:spcAft>
                <a:spcPts val="1800"/>
              </a:spcAft>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员工</a:t>
            </a:r>
            <a:r>
              <a:rPr lang="zh-CN" altLang="en-US" sz="1600" dirty="0" smtClean="0">
                <a:latin typeface="微软雅黑" panose="020B0503020204020204" pitchFamily="34" charset="-122"/>
                <a:ea typeface="微软雅黑" panose="020B0503020204020204" pitchFamily="34" charset="-122"/>
              </a:rPr>
              <a:t>超</a:t>
            </a:r>
            <a:r>
              <a:rPr lang="en-US" altLang="zh-CN" sz="1600" b="1" dirty="0">
                <a:latin typeface="微软雅黑" panose="020B0503020204020204" pitchFamily="34" charset="-122"/>
                <a:ea typeface="微软雅黑" panose="020B0503020204020204" pitchFamily="34" charset="-122"/>
              </a:rPr>
              <a:t>2</a:t>
            </a:r>
            <a:r>
              <a:rPr lang="en-US" altLang="zh-CN" sz="1600" b="1" dirty="0" smtClean="0">
                <a:latin typeface="微软雅黑" panose="020B0503020204020204" pitchFamily="34" charset="-122"/>
                <a:ea typeface="微软雅黑" panose="020B0503020204020204" pitchFamily="34" charset="-122"/>
              </a:rPr>
              <a:t>000</a:t>
            </a:r>
            <a:r>
              <a:rPr lang="zh-CN" altLang="en-US" sz="1600" b="1" dirty="0">
                <a:latin typeface="微软雅黑" panose="020B0503020204020204" pitchFamily="34" charset="-122"/>
                <a:ea typeface="微软雅黑" panose="020B0503020204020204" pitchFamily="34" charset="-122"/>
              </a:rPr>
              <a:t>人</a:t>
            </a:r>
            <a:r>
              <a:rPr lang="zh-CN" altLang="en-US" sz="1600" dirty="0">
                <a:latin typeface="微软雅黑" panose="020B0503020204020204" pitchFamily="34" charset="-122"/>
                <a:ea typeface="微软雅黑" panose="020B0503020204020204" pitchFamily="34" charset="-122"/>
              </a:rPr>
              <a:t>，本科及以上学历</a:t>
            </a:r>
            <a:r>
              <a:rPr lang="en-US" altLang="zh-CN" sz="1600" b="1" dirty="0">
                <a:latin typeface="微软雅黑" panose="020B0503020204020204" pitchFamily="34" charset="-122"/>
                <a:ea typeface="微软雅黑" panose="020B0503020204020204" pitchFamily="34" charset="-122"/>
              </a:rPr>
              <a:t>77%</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30</a:t>
            </a:r>
            <a:r>
              <a:rPr lang="zh-CN" altLang="en-US" sz="1600" dirty="0">
                <a:latin typeface="微软雅黑" panose="020B0503020204020204" pitchFamily="34" charset="-122"/>
                <a:ea typeface="微软雅黑" panose="020B0503020204020204" pitchFamily="34" charset="-122"/>
              </a:rPr>
              <a:t>岁以下</a:t>
            </a:r>
            <a:r>
              <a:rPr lang="en-US" altLang="zh-CN" sz="1600" b="1" dirty="0">
                <a:latin typeface="微软雅黑" panose="020B0503020204020204" pitchFamily="34" charset="-122"/>
                <a:ea typeface="微软雅黑" panose="020B0503020204020204" pitchFamily="34" charset="-122"/>
              </a:rPr>
              <a:t>54%</a:t>
            </a:r>
            <a:r>
              <a:rPr lang="zh-CN" altLang="en-US" sz="1600" dirty="0">
                <a:latin typeface="微软雅黑" panose="020B0503020204020204" pitchFamily="34" charset="-122"/>
                <a:ea typeface="微软雅黑" panose="020B0503020204020204" pitchFamily="34" charset="-122"/>
              </a:rPr>
              <a:t>。</a:t>
            </a:r>
            <a:endParaRPr kumimoji="1" lang="zh-CN" altLang="en-US" sz="1600" dirty="0">
              <a:latin typeface="微软雅黑" panose="020B0503020204020204" pitchFamily="34" charset="-122"/>
              <a:ea typeface="微软雅黑" panose="020B0503020204020204" pitchFamily="34" charset="-122"/>
            </a:endParaRPr>
          </a:p>
        </p:txBody>
      </p:sp>
      <p:grpSp>
        <p:nvGrpSpPr>
          <p:cNvPr id="30" name="组合 23"/>
          <p:cNvGrpSpPr/>
          <p:nvPr/>
        </p:nvGrpSpPr>
        <p:grpSpPr>
          <a:xfrm>
            <a:off x="7517130" y="2909570"/>
            <a:ext cx="868267" cy="395740"/>
            <a:chOff x="266881" y="-244104"/>
            <a:chExt cx="1017517" cy="564942"/>
          </a:xfrm>
        </p:grpSpPr>
        <p:sp>
          <p:nvSpPr>
            <p:cNvPr id="4" name="TextBox 17"/>
            <p:cNvSpPr txBox="1"/>
            <p:nvPr/>
          </p:nvSpPr>
          <p:spPr>
            <a:xfrm>
              <a:off x="266881" y="-7315"/>
              <a:ext cx="520877" cy="328153"/>
            </a:xfrm>
            <a:prstGeom prst="rect">
              <a:avLst/>
            </a:prstGeom>
            <a:noFill/>
            <a:ln w="9525">
              <a:noFill/>
            </a:ln>
          </p:spPr>
          <p:txBody>
            <a:bodyPr wrap="square">
              <a:spAutoFit/>
            </a:bodyPr>
            <a:lstStyle/>
            <a:p>
              <a:pPr eaLnBrk="1" hangingPunct="1"/>
              <a:r>
                <a:rPr lang="zh-CN" altLang="en-US" sz="900" dirty="0">
                  <a:latin typeface="微软雅黑" panose="020B0503020204020204" pitchFamily="34" charset="-122"/>
                  <a:ea typeface="微软雅黑" panose="020B0503020204020204" pitchFamily="34" charset="-122"/>
                </a:rPr>
                <a:t>图</a:t>
              </a:r>
              <a:r>
                <a:rPr lang="en-US" altLang="zh-CN" sz="900" dirty="0">
                  <a:latin typeface="微软雅黑" panose="020B0503020204020204" pitchFamily="34" charset="-122"/>
                  <a:ea typeface="微软雅黑" panose="020B0503020204020204" pitchFamily="34" charset="-122"/>
                </a:rPr>
                <a:t>1</a:t>
              </a:r>
              <a:endParaRPr lang="en-US" altLang="zh-CN" sz="900" dirty="0">
                <a:latin typeface="微软雅黑" panose="020B0503020204020204" pitchFamily="34" charset="-122"/>
                <a:ea typeface="微软雅黑" panose="020B0503020204020204" pitchFamily="34" charset="-122"/>
              </a:endParaRPr>
            </a:p>
          </p:txBody>
        </p:sp>
        <p:sp>
          <p:nvSpPr>
            <p:cNvPr id="32" name="TextBox 18"/>
            <p:cNvSpPr txBox="1"/>
            <p:nvPr/>
          </p:nvSpPr>
          <p:spPr>
            <a:xfrm>
              <a:off x="520068" y="-7315"/>
              <a:ext cx="764330" cy="328153"/>
            </a:xfrm>
            <a:prstGeom prst="rect">
              <a:avLst/>
            </a:prstGeom>
            <a:noFill/>
            <a:ln w="9525">
              <a:noFill/>
            </a:ln>
          </p:spPr>
          <p:txBody>
            <a:bodyPr wrap="square">
              <a:spAutoFit/>
            </a:bodyPr>
            <a:lstStyle/>
            <a:p>
              <a:pPr eaLnBrk="1" hangingPunct="1"/>
              <a:r>
                <a:rPr lang="zh-CN" altLang="en-US" sz="900" dirty="0">
                  <a:latin typeface="微软雅黑" panose="020B0503020204020204" pitchFamily="34" charset="-122"/>
                  <a:ea typeface="微软雅黑" panose="020B0503020204020204" pitchFamily="34" charset="-122"/>
                </a:rPr>
                <a:t>图</a:t>
              </a:r>
              <a:r>
                <a:rPr lang="en-US" altLang="zh-CN" sz="900" dirty="0">
                  <a:latin typeface="微软雅黑" panose="020B0503020204020204" pitchFamily="34" charset="-122"/>
                  <a:ea typeface="微软雅黑" panose="020B0503020204020204" pitchFamily="34" charset="-122"/>
                </a:rPr>
                <a:t>3</a:t>
              </a:r>
              <a:endParaRPr lang="en-US" altLang="zh-CN" sz="900" dirty="0">
                <a:latin typeface="微软雅黑" panose="020B0503020204020204" pitchFamily="34" charset="-122"/>
                <a:ea typeface="微软雅黑" panose="020B0503020204020204" pitchFamily="34" charset="-122"/>
              </a:endParaRPr>
            </a:p>
          </p:txBody>
        </p:sp>
        <p:sp>
          <p:nvSpPr>
            <p:cNvPr id="33" name="TextBox 19"/>
            <p:cNvSpPr txBox="1"/>
            <p:nvPr/>
          </p:nvSpPr>
          <p:spPr>
            <a:xfrm>
              <a:off x="519893" y="-244104"/>
              <a:ext cx="470304" cy="328153"/>
            </a:xfrm>
            <a:prstGeom prst="rect">
              <a:avLst/>
            </a:prstGeom>
            <a:noFill/>
            <a:ln w="9525">
              <a:noFill/>
            </a:ln>
          </p:spPr>
          <p:txBody>
            <a:bodyPr wrap="square">
              <a:spAutoFit/>
            </a:bodyPr>
            <a:lstStyle/>
            <a:p>
              <a:pPr eaLnBrk="1" hangingPunct="1"/>
              <a:r>
                <a:rPr lang="zh-CN" altLang="en-US" sz="900" dirty="0">
                  <a:latin typeface="微软雅黑" panose="020B0503020204020204" pitchFamily="34" charset="-122"/>
                  <a:ea typeface="微软雅黑" panose="020B0503020204020204" pitchFamily="34" charset="-122"/>
                </a:rPr>
                <a:t>图</a:t>
              </a:r>
              <a:r>
                <a:rPr lang="en-US" altLang="zh-CN" sz="900" dirty="0">
                  <a:latin typeface="微软雅黑" panose="020B0503020204020204" pitchFamily="34" charset="-122"/>
                  <a:ea typeface="微软雅黑" panose="020B0503020204020204" pitchFamily="34" charset="-122"/>
                </a:rPr>
                <a:t>2</a:t>
              </a:r>
              <a:endParaRPr lang="en-US" altLang="zh-CN" sz="900" dirty="0">
                <a:latin typeface="微软雅黑" panose="020B0503020204020204" pitchFamily="34" charset="-122"/>
                <a:ea typeface="微软雅黑" panose="020B0503020204020204" pitchFamily="34" charset="-122"/>
              </a:endParaRPr>
            </a:p>
          </p:txBody>
        </p:sp>
        <p:cxnSp>
          <p:nvCxnSpPr>
            <p:cNvPr id="9" name="直接连接符 21"/>
            <p:cNvCxnSpPr/>
            <p:nvPr/>
          </p:nvCxnSpPr>
          <p:spPr>
            <a:xfrm flipV="1">
              <a:off x="307810" y="34192"/>
              <a:ext cx="552905" cy="907"/>
            </a:xfrm>
            <a:prstGeom prst="line">
              <a:avLst/>
            </a:prstGeom>
            <a:ln w="12700" cap="flat" cmpd="sng">
              <a:solidFill>
                <a:srgbClr val="0070C0"/>
              </a:solidFill>
              <a:prstDash val="solid"/>
              <a:headEnd type="none" w="med" len="med"/>
              <a:tailEnd type="none" w="med" len="med"/>
            </a:ln>
          </p:spPr>
        </p:cxnSp>
      </p:gr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000" fill="hold">
                                          <p:stCondLst>
                                            <p:cond delay="0"/>
                                          </p:stCondLst>
                                        </p:cTn>
                                        <p:tgtEl>
                                          <p:spTgt spid="15"/>
                                        </p:tgtEl>
                                        <p:attrNameLst>
                                          <p:attrName>style.visibility</p:attrName>
                                        </p:attrNameLst>
                                      </p:cBhvr>
                                      <p:to>
                                        <p:strVal val="visible"/>
                                      </p:to>
                                    </p:set>
                                    <p:animEffect transition="in" filter="wipe(up)">
                                      <p:cBhvr>
                                        <p:cTn id="7" dur="1000"/>
                                        <p:tgtEl>
                                          <p:spTgt spid="15"/>
                                        </p:tgtEl>
                                      </p:cBhvr>
                                    </p:animEffect>
                                  </p:childTnLst>
                                </p:cTn>
                              </p:par>
                              <p:par>
                                <p:cTn id="8" presetID="22" presetClass="entr" presetSubtype="1" fill="hold" grpId="0" nodeType="withEffect">
                                  <p:stCondLst>
                                    <p:cond delay="0"/>
                                  </p:stCondLst>
                                  <p:childTnLst>
                                    <p:set>
                                      <p:cBhvr>
                                        <p:cTn id="9" dur="1000" fill="hold">
                                          <p:stCondLst>
                                            <p:cond delay="0"/>
                                          </p:stCondLst>
                                        </p:cTn>
                                        <p:tgtEl>
                                          <p:spTgt spid="3"/>
                                        </p:tgtEl>
                                        <p:attrNameLst>
                                          <p:attrName>style.visibility</p:attrName>
                                        </p:attrNameLst>
                                      </p:cBhvr>
                                      <p:to>
                                        <p:strVal val="visible"/>
                                      </p:to>
                                    </p:set>
                                    <p:animEffect transition="in" filter="wipe(up)">
                                      <p:cBhvr>
                                        <p:cTn id="10" dur="1000"/>
                                        <p:tgtEl>
                                          <p:spTgt spid="3"/>
                                        </p:tgtEl>
                                      </p:cBhvr>
                                    </p:animEffect>
                                  </p:childTnLst>
                                </p:cTn>
                              </p:par>
                              <p:par>
                                <p:cTn id="11" presetID="22" presetClass="entr" presetSubtype="1" fill="hold" nodeType="withEffect">
                                  <p:stCondLst>
                                    <p:cond delay="0"/>
                                  </p:stCondLst>
                                  <p:childTnLst>
                                    <p:set>
                                      <p:cBhvr>
                                        <p:cTn id="12" dur="1000" fill="hold">
                                          <p:stCondLst>
                                            <p:cond delay="0"/>
                                          </p:stCondLst>
                                        </p:cTn>
                                        <p:tgtEl>
                                          <p:spTgt spid="17"/>
                                        </p:tgtEl>
                                        <p:attrNameLst>
                                          <p:attrName>style.visibility</p:attrName>
                                        </p:attrNameLst>
                                      </p:cBhvr>
                                      <p:to>
                                        <p:strVal val="visible"/>
                                      </p:to>
                                    </p:set>
                                    <p:animEffect transition="in" filter="wipe(up)">
                                      <p:cBhvr>
                                        <p:cTn id="13" dur="1000"/>
                                        <p:tgtEl>
                                          <p:spTgt spid="17"/>
                                        </p:tgtEl>
                                      </p:cBhvr>
                                    </p:animEffect>
                                  </p:childTnLst>
                                </p:cTn>
                              </p:par>
                              <p:par>
                                <p:cTn id="14" presetID="22" presetClass="entr" presetSubtype="1" fill="hold" grpId="0" nodeType="withEffect">
                                  <p:stCondLst>
                                    <p:cond delay="0"/>
                                  </p:stCondLst>
                                  <p:childTnLst>
                                    <p:set>
                                      <p:cBhvr>
                                        <p:cTn id="15" dur="1000" fill="hold">
                                          <p:stCondLst>
                                            <p:cond delay="0"/>
                                          </p:stCondLst>
                                        </p:cTn>
                                        <p:tgtEl>
                                          <p:spTgt spid="21"/>
                                        </p:tgtEl>
                                        <p:attrNameLst>
                                          <p:attrName>style.visibility</p:attrName>
                                        </p:attrNameLst>
                                      </p:cBhvr>
                                      <p:to>
                                        <p:strVal val="visible"/>
                                      </p:to>
                                    </p:set>
                                    <p:animEffect transition="in" filter="wipe(up)">
                                      <p:cBhvr>
                                        <p:cTn id="16" dur="1000"/>
                                        <p:tgtEl>
                                          <p:spTgt spid="21"/>
                                        </p:tgtEl>
                                      </p:cBhvr>
                                    </p:animEffect>
                                  </p:childTnLst>
                                </p:cTn>
                              </p:par>
                              <p:par>
                                <p:cTn id="17" presetID="22" presetClass="entr" presetSubtype="1" fill="hold" nodeType="withEffect">
                                  <p:stCondLst>
                                    <p:cond delay="0"/>
                                  </p:stCondLst>
                                  <p:childTnLst>
                                    <p:set>
                                      <p:cBhvr>
                                        <p:cTn id="18" dur="1000" fill="hold">
                                          <p:stCondLst>
                                            <p:cond delay="0"/>
                                          </p:stCondLst>
                                        </p:cTn>
                                        <p:tgtEl>
                                          <p:spTgt spid="30"/>
                                        </p:tgtEl>
                                        <p:attrNameLst>
                                          <p:attrName>style.visibility</p:attrName>
                                        </p:attrNameLst>
                                      </p:cBhvr>
                                      <p:to>
                                        <p:strVal val="visible"/>
                                      </p:to>
                                    </p:set>
                                    <p:animEffect transition="in" filter="wipe(up)">
                                      <p:cBhvr>
                                        <p:cTn id="19" dur="1000"/>
                                        <p:tgtEl>
                                          <p:spTgt spid="30"/>
                                        </p:tgtEl>
                                      </p:cBhvr>
                                    </p:animEffect>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000" fill="hold">
                                          <p:stCondLst>
                                            <p:cond delay="0"/>
                                          </p:stCondLst>
                                        </p:cTn>
                                        <p:tgtEl>
                                          <p:spTgt spid="14"/>
                                        </p:tgtEl>
                                        <p:attrNameLst>
                                          <p:attrName>style.visibility</p:attrName>
                                        </p:attrNameLst>
                                      </p:cBhvr>
                                      <p:to>
                                        <p:strVal val="visible"/>
                                      </p:to>
                                    </p:set>
                                    <p:animEffect transition="in" filter="wipe(up)">
                                      <p:cBhvr>
                                        <p:cTn id="2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ldLvl="0" animBg="1"/>
      <p:bldP spid="3"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613" y="84455"/>
            <a:ext cx="9147614" cy="575945"/>
            <a:chOff x="-6" y="133"/>
            <a:chExt cx="14406" cy="907"/>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2</a:t>
              </a:r>
              <a:endParaRPr lang="en-US" altLang="zh-CN" sz="2400" dirty="0"/>
            </a:p>
          </p:txBody>
        </p:sp>
        <p:sp>
          <p:nvSpPr>
            <p:cNvPr id="111" name="矩形 110"/>
            <p:cNvSpPr/>
            <p:nvPr/>
          </p:nvSpPr>
          <p:spPr>
            <a:xfrm>
              <a:off x="936" y="133"/>
              <a:ext cx="2062" cy="907"/>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公司简介</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grpSp>
      <p:pic>
        <p:nvPicPr>
          <p:cNvPr id="37" name="Picture 1" descr="F:\市场部\图片、照片库\公司照片\领导关怀照片照片\图2、需要修改成的样子.jpg"/>
          <p:cNvPicPr>
            <a:picLocks noChangeAspect="1"/>
          </p:cNvPicPr>
          <p:nvPr/>
        </p:nvPicPr>
        <p:blipFill>
          <a:blip r:embed="rId1"/>
          <a:stretch>
            <a:fillRect/>
          </a:stretch>
        </p:blipFill>
        <p:spPr>
          <a:xfrm>
            <a:off x="5760085" y="1624330"/>
            <a:ext cx="1524635" cy="2268220"/>
          </a:xfrm>
          <a:prstGeom prst="rect">
            <a:avLst/>
          </a:prstGeom>
          <a:noFill/>
          <a:ln w="9525">
            <a:noFill/>
          </a:ln>
        </p:spPr>
      </p:pic>
      <p:pic>
        <p:nvPicPr>
          <p:cNvPr id="38" name="Picture 7" descr="20100201-1"/>
          <p:cNvPicPr>
            <a:picLocks noChangeAspect="1"/>
          </p:cNvPicPr>
          <p:nvPr/>
        </p:nvPicPr>
        <p:blipFill>
          <a:blip r:embed="rId2"/>
          <a:stretch>
            <a:fillRect/>
          </a:stretch>
        </p:blipFill>
        <p:spPr>
          <a:xfrm>
            <a:off x="1304290" y="1612265"/>
            <a:ext cx="1804670" cy="2273935"/>
          </a:xfrm>
          <a:prstGeom prst="rect">
            <a:avLst/>
          </a:prstGeom>
          <a:noFill/>
          <a:ln w="9525">
            <a:noFill/>
          </a:ln>
        </p:spPr>
      </p:pic>
      <p:sp>
        <p:nvSpPr>
          <p:cNvPr id="39" name="矩形 10"/>
          <p:cNvSpPr/>
          <p:nvPr/>
        </p:nvSpPr>
        <p:spPr>
          <a:xfrm>
            <a:off x="845185" y="4031615"/>
            <a:ext cx="7445375" cy="922020"/>
          </a:xfrm>
          <a:prstGeom prst="rect">
            <a:avLst/>
          </a:prstGeom>
          <a:noFill/>
          <a:ln w="9525">
            <a:noFill/>
          </a:ln>
        </p:spPr>
        <p:txBody>
          <a:bodyPr wrap="square">
            <a:spAutoFit/>
          </a:bodyPr>
          <a:lstStyle/>
          <a:p>
            <a:pPr eaLnBrk="1" hangingPunct="1">
              <a:lnSpc>
                <a:spcPct val="150000"/>
              </a:lnSpc>
              <a:buFont typeface="Wingdings" panose="05000000000000000000" pitchFamily="2" charset="2"/>
              <a:buNone/>
            </a:pPr>
            <a:r>
              <a:rPr lang="zh-CN" altLang="en-US" sz="1200" dirty="0" smtClean="0">
                <a:solidFill>
                  <a:srgbClr val="000000"/>
                </a:solidFill>
                <a:latin typeface="微软雅黑" panose="020B0503020204020204" pitchFamily="34" charset="-122"/>
                <a:ea typeface="微软雅黑" panose="020B0503020204020204" pitchFamily="34" charset="-122"/>
              </a:rPr>
              <a:t>      原</a:t>
            </a:r>
            <a:r>
              <a:rPr lang="zh-CN" altLang="en-US" sz="1200" dirty="0">
                <a:solidFill>
                  <a:srgbClr val="000000"/>
                </a:solidFill>
                <a:latin typeface="微软雅黑" panose="020B0503020204020204" pitchFamily="34" charset="-122"/>
                <a:ea typeface="微软雅黑" panose="020B0503020204020204" pitchFamily="34" charset="-122"/>
              </a:rPr>
              <a:t>中共中央政治局常委、全国政协主席</a:t>
            </a:r>
            <a:r>
              <a:rPr lang="zh-CN" altLang="en-US" sz="1200" dirty="0">
                <a:solidFill>
                  <a:srgbClr val="FF0000"/>
                </a:solidFill>
                <a:latin typeface="微软雅黑" panose="020B0503020204020204" pitchFamily="34" charset="-122"/>
                <a:ea typeface="微软雅黑" panose="020B0503020204020204" pitchFamily="34" charset="-122"/>
              </a:rPr>
              <a:t>贾庆林</a:t>
            </a:r>
            <a:r>
              <a:rPr lang="zh-CN" altLang="en-US" sz="1200" dirty="0" smtClean="0">
                <a:solidFill>
                  <a:srgbClr val="000000"/>
                </a:solidFill>
                <a:latin typeface="微软雅黑" panose="020B0503020204020204" pitchFamily="34" charset="-122"/>
                <a:ea typeface="微软雅黑" panose="020B0503020204020204" pitchFamily="34" charset="-122"/>
              </a:rPr>
              <a:t>，原中共中央政治局</a:t>
            </a:r>
            <a:r>
              <a:rPr lang="zh-CN" altLang="en-US" sz="1200" dirty="0">
                <a:solidFill>
                  <a:srgbClr val="000000"/>
                </a:solidFill>
                <a:latin typeface="微软雅黑" panose="020B0503020204020204" pitchFamily="34" charset="-122"/>
                <a:ea typeface="微软雅黑" panose="020B0503020204020204" pitchFamily="34" charset="-122"/>
              </a:rPr>
              <a:t>委员、国务院副总理</a:t>
            </a:r>
            <a:r>
              <a:rPr lang="zh-CN" altLang="en-US" sz="1200" dirty="0">
                <a:solidFill>
                  <a:srgbClr val="FF0000"/>
                </a:solidFill>
                <a:latin typeface="微软雅黑" panose="020B0503020204020204" pitchFamily="34" charset="-122"/>
                <a:ea typeface="微软雅黑" panose="020B0503020204020204" pitchFamily="34" charset="-122"/>
              </a:rPr>
              <a:t>刘延东</a:t>
            </a:r>
            <a:r>
              <a:rPr lang="zh-CN" altLang="en-US" sz="1200" dirty="0" smtClean="0">
                <a:solidFill>
                  <a:srgbClr val="000000"/>
                </a:solidFill>
                <a:latin typeface="微软雅黑" panose="020B0503020204020204" pitchFamily="34" charset="-122"/>
                <a:ea typeface="微软雅黑" panose="020B0503020204020204" pitchFamily="34" charset="-122"/>
              </a:rPr>
              <a:t>、原中共中央政治局</a:t>
            </a:r>
            <a:r>
              <a:rPr lang="zh-CN" altLang="en-US" sz="1200" dirty="0">
                <a:solidFill>
                  <a:srgbClr val="000000"/>
                </a:solidFill>
                <a:latin typeface="微软雅黑" panose="020B0503020204020204" pitchFamily="34" charset="-122"/>
                <a:ea typeface="微软雅黑" panose="020B0503020204020204" pitchFamily="34" charset="-122"/>
              </a:rPr>
              <a:t>委员、中宣部部长</a:t>
            </a:r>
            <a:r>
              <a:rPr lang="zh-CN" altLang="en-US" sz="1200" dirty="0">
                <a:solidFill>
                  <a:srgbClr val="FF0000"/>
                </a:solidFill>
                <a:latin typeface="微软雅黑" panose="020B0503020204020204" pitchFamily="34" charset="-122"/>
                <a:ea typeface="微软雅黑" panose="020B0503020204020204" pitchFamily="34" charset="-122"/>
              </a:rPr>
              <a:t>刘奇葆</a:t>
            </a:r>
            <a:r>
              <a:rPr lang="zh-CN" altLang="en-US" sz="1200" dirty="0" smtClean="0">
                <a:solidFill>
                  <a:srgbClr val="000000"/>
                </a:solidFill>
                <a:latin typeface="微软雅黑" panose="020B0503020204020204" pitchFamily="34" charset="-122"/>
                <a:ea typeface="微软雅黑" panose="020B0503020204020204" pitchFamily="34" charset="-122"/>
              </a:rPr>
              <a:t>、原中共中央政治局</a:t>
            </a:r>
            <a:r>
              <a:rPr lang="zh-CN" altLang="en-US" sz="1200" dirty="0">
                <a:solidFill>
                  <a:srgbClr val="000000"/>
                </a:solidFill>
                <a:latin typeface="微软雅黑" panose="020B0503020204020204" pitchFamily="34" charset="-122"/>
                <a:ea typeface="微软雅黑" panose="020B0503020204020204" pitchFamily="34" charset="-122"/>
              </a:rPr>
              <a:t>委员</a:t>
            </a:r>
            <a:r>
              <a:rPr lang="zh-CN" altLang="en-US" sz="1200" dirty="0">
                <a:solidFill>
                  <a:srgbClr val="FF0000"/>
                </a:solidFill>
                <a:latin typeface="微软雅黑" panose="020B0503020204020204" pitchFamily="34" charset="-122"/>
                <a:ea typeface="微软雅黑" panose="020B0503020204020204" pitchFamily="34" charset="-122"/>
              </a:rPr>
              <a:t>刘淇</a:t>
            </a:r>
            <a:r>
              <a:rPr lang="zh-CN" altLang="en-US" sz="1200" dirty="0" smtClean="0">
                <a:latin typeface="微软雅黑" panose="020B0503020204020204" pitchFamily="34" charset="-122"/>
                <a:ea typeface="微软雅黑" panose="020B0503020204020204" pitchFamily="34" charset="-122"/>
              </a:rPr>
              <a:t>，原</a:t>
            </a:r>
            <a:r>
              <a:rPr lang="zh-CN" altLang="en-US" sz="1200" dirty="0" smtClean="0">
                <a:solidFill>
                  <a:srgbClr val="000000"/>
                </a:solidFill>
                <a:latin typeface="微软雅黑" panose="020B0503020204020204" pitchFamily="34" charset="-122"/>
                <a:ea typeface="微软雅黑" panose="020B0503020204020204" pitchFamily="34" charset="-122"/>
              </a:rPr>
              <a:t>中央政治局</a:t>
            </a:r>
            <a:r>
              <a:rPr lang="zh-CN" altLang="en-US" sz="1200" dirty="0">
                <a:solidFill>
                  <a:srgbClr val="000000"/>
                </a:solidFill>
                <a:latin typeface="微软雅黑" panose="020B0503020204020204" pitchFamily="34" charset="-122"/>
                <a:ea typeface="微软雅黑" panose="020B0503020204020204" pitchFamily="34" charset="-122"/>
              </a:rPr>
              <a:t>委员、北京市委书记</a:t>
            </a:r>
            <a:r>
              <a:rPr lang="zh-CN" altLang="en-US" sz="1200" dirty="0">
                <a:solidFill>
                  <a:srgbClr val="FF0000"/>
                </a:solidFill>
                <a:latin typeface="微软雅黑" panose="020B0503020204020204" pitchFamily="34" charset="-122"/>
                <a:ea typeface="微软雅黑" panose="020B0503020204020204" pitchFamily="34" charset="-122"/>
              </a:rPr>
              <a:t>郭金龙</a:t>
            </a:r>
            <a:r>
              <a:rPr lang="zh-CN" altLang="en-US" sz="1200" dirty="0">
                <a:solidFill>
                  <a:srgbClr val="000000"/>
                </a:solidFill>
                <a:latin typeface="微软雅黑" panose="020B0503020204020204" pitchFamily="34" charset="-122"/>
                <a:ea typeface="微软雅黑" panose="020B0503020204020204" pitchFamily="34" charset="-122"/>
              </a:rPr>
              <a:t>，北京市市长</a:t>
            </a:r>
            <a:r>
              <a:rPr lang="zh-CN" altLang="en-US" sz="1200" dirty="0">
                <a:solidFill>
                  <a:srgbClr val="FF0000"/>
                </a:solidFill>
                <a:latin typeface="微软雅黑" panose="020B0503020204020204" pitchFamily="34" charset="-122"/>
                <a:ea typeface="微软雅黑" panose="020B0503020204020204" pitchFamily="34" charset="-122"/>
              </a:rPr>
              <a:t>王安顺</a:t>
            </a:r>
            <a:r>
              <a:rPr lang="zh-CN" altLang="en-US" sz="1200" dirty="0">
                <a:solidFill>
                  <a:srgbClr val="000000"/>
                </a:solidFill>
                <a:latin typeface="微软雅黑" panose="020B0503020204020204" pitchFamily="34" charset="-122"/>
                <a:ea typeface="微软雅黑" panose="020B0503020204020204" pitchFamily="34" charset="-122"/>
              </a:rPr>
              <a:t>，北京市人大常委会主任</a:t>
            </a:r>
            <a:r>
              <a:rPr lang="zh-CN" altLang="en-US" sz="1200" dirty="0">
                <a:solidFill>
                  <a:srgbClr val="FF0000"/>
                </a:solidFill>
                <a:latin typeface="微软雅黑" panose="020B0503020204020204" pitchFamily="34" charset="-122"/>
                <a:ea typeface="微软雅黑" panose="020B0503020204020204" pitchFamily="34" charset="-122"/>
              </a:rPr>
              <a:t>杜德印</a:t>
            </a:r>
            <a:r>
              <a:rPr lang="zh-CN" altLang="en-US" sz="1200" dirty="0">
                <a:solidFill>
                  <a:srgbClr val="1F497D"/>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北京市政协主席</a:t>
            </a:r>
            <a:r>
              <a:rPr lang="zh-CN" altLang="en-US" sz="1200" dirty="0">
                <a:solidFill>
                  <a:srgbClr val="FF0000"/>
                </a:solidFill>
                <a:latin typeface="微软雅黑" panose="020B0503020204020204" pitchFamily="34" charset="-122"/>
                <a:ea typeface="微软雅黑" panose="020B0503020204020204" pitchFamily="34" charset="-122"/>
              </a:rPr>
              <a:t>吉林</a:t>
            </a:r>
            <a:r>
              <a:rPr lang="zh-CN" altLang="en-US" sz="1200" dirty="0">
                <a:solidFill>
                  <a:srgbClr val="000000"/>
                </a:solidFill>
                <a:latin typeface="微软雅黑" panose="020B0503020204020204" pitchFamily="34" charset="-122"/>
                <a:ea typeface="微软雅黑" panose="020B0503020204020204" pitchFamily="34" charset="-122"/>
              </a:rPr>
              <a:t>等肯定中文在线。</a:t>
            </a:r>
            <a:endParaRPr lang="zh-CN" altLang="en-US" sz="1200" dirty="0">
              <a:solidFill>
                <a:srgbClr val="000000"/>
              </a:solidFill>
              <a:latin typeface="微软雅黑" panose="020B0503020204020204" pitchFamily="34" charset="-122"/>
              <a:ea typeface="微软雅黑" panose="020B0503020204020204" pitchFamily="34" charset="-122"/>
            </a:endParaRPr>
          </a:p>
        </p:txBody>
      </p:sp>
      <p:pic>
        <p:nvPicPr>
          <p:cNvPr id="40" name="Picture 2" descr="C:\Users\ThinkPad\Desktop\0609.jpg"/>
          <p:cNvPicPr>
            <a:picLocks noChangeAspect="1"/>
          </p:cNvPicPr>
          <p:nvPr/>
        </p:nvPicPr>
        <p:blipFill>
          <a:blip r:embed="rId3"/>
          <a:stretch>
            <a:fillRect/>
          </a:stretch>
        </p:blipFill>
        <p:spPr>
          <a:xfrm>
            <a:off x="3582670" y="1612265"/>
            <a:ext cx="1703705" cy="2330450"/>
          </a:xfrm>
          <a:prstGeom prst="rect">
            <a:avLst/>
          </a:prstGeom>
          <a:noFill/>
          <a:ln w="9525">
            <a:noFill/>
          </a:ln>
        </p:spPr>
      </p:pic>
      <p:sp>
        <p:nvSpPr>
          <p:cNvPr id="41" name="矩形 4"/>
          <p:cNvSpPr/>
          <p:nvPr/>
        </p:nvSpPr>
        <p:spPr>
          <a:xfrm>
            <a:off x="857250" y="630555"/>
            <a:ext cx="7433310" cy="922020"/>
          </a:xfrm>
          <a:prstGeom prst="rect">
            <a:avLst/>
          </a:prstGeom>
          <a:noFill/>
          <a:ln w="9525">
            <a:noFill/>
          </a:ln>
        </p:spPr>
        <p:txBody>
          <a:bodyPr wrap="square">
            <a:spAutoFit/>
          </a:bodyPr>
          <a:lstStyle/>
          <a:p>
            <a:pPr indent="266700">
              <a:lnSpc>
                <a:spcPct val="150000"/>
              </a:lnSpc>
            </a:pPr>
            <a:r>
              <a:rPr lang="en-US" altLang="zh-CN" sz="1200" dirty="0" smtClean="0">
                <a:latin typeface="微软雅黑" panose="020B0503020204020204" pitchFamily="34" charset="-122"/>
                <a:ea typeface="微软雅黑" panose="020B0503020204020204" pitchFamily="34" charset="-122"/>
              </a:rPr>
              <a:t> 2014</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6</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8</a:t>
            </a:r>
            <a:r>
              <a:rPr lang="zh-CN" altLang="en-US" sz="1200" dirty="0">
                <a:latin typeface="微软雅黑" panose="020B0503020204020204" pitchFamily="34" charset="-122"/>
                <a:ea typeface="微软雅黑" panose="020B0503020204020204" pitchFamily="34" charset="-122"/>
              </a:rPr>
              <a:t>日</a:t>
            </a:r>
            <a:r>
              <a:rPr lang="en-US" altLang="zh-CN" sz="1200" dirty="0" smtClean="0">
                <a:latin typeface="微软雅黑" panose="020B0503020204020204" pitchFamily="34" charset="-122"/>
                <a:ea typeface="微软雅黑" panose="020B0503020204020204" pitchFamily="34" charset="-122"/>
              </a:rPr>
              <a:t>,</a:t>
            </a:r>
            <a:r>
              <a:rPr lang="zh-CN" altLang="en-US" sz="1200" dirty="0" smtClean="0">
                <a:latin typeface="微软雅黑" panose="020B0503020204020204" pitchFamily="34" charset="-122"/>
                <a:ea typeface="微软雅黑" panose="020B0503020204020204" pitchFamily="34" charset="-122"/>
              </a:rPr>
              <a:t>时任</a:t>
            </a:r>
            <a:r>
              <a:rPr lang="zh-CN" altLang="en-US" sz="1200" dirty="0" smtClean="0">
                <a:solidFill>
                  <a:srgbClr val="FF0000"/>
                </a:solidFill>
                <a:latin typeface="微软雅黑" panose="020B0503020204020204" pitchFamily="34" charset="-122"/>
                <a:ea typeface="微软雅黑" panose="020B0503020204020204" pitchFamily="34" charset="-122"/>
              </a:rPr>
              <a:t>中共中央政治局</a:t>
            </a:r>
            <a:r>
              <a:rPr lang="zh-CN" altLang="en-US" sz="1200" dirty="0">
                <a:solidFill>
                  <a:srgbClr val="FF0000"/>
                </a:solidFill>
                <a:latin typeface="微软雅黑" panose="020B0503020204020204" pitchFamily="34" charset="-122"/>
                <a:ea typeface="微软雅黑" panose="020B0503020204020204" pitchFamily="34" charset="-122"/>
              </a:rPr>
              <a:t>常委刘云山同志</a:t>
            </a:r>
            <a:r>
              <a:rPr lang="zh-CN" altLang="en-US" sz="1200" dirty="0">
                <a:latin typeface="微软雅黑" panose="020B0503020204020204" pitchFamily="34" charset="-122"/>
                <a:ea typeface="微软雅黑" panose="020B0503020204020204" pitchFamily="34" charset="-122"/>
              </a:rPr>
              <a:t>在北京中文在线数字出版有限公司视察，向公司董事长童之磊详细了解全媒体数字出版模式运行情况，并讲话“</a:t>
            </a:r>
            <a:r>
              <a:rPr lang="zh-CN" altLang="en-US" sz="1200" dirty="0">
                <a:solidFill>
                  <a:srgbClr val="FF0000"/>
                </a:solidFill>
                <a:latin typeface="微软雅黑" panose="020B0503020204020204" pitchFamily="34" charset="-122"/>
                <a:ea typeface="微软雅黑" panose="020B0503020204020204" pitchFamily="34" charset="-122"/>
              </a:rPr>
              <a:t>希望中文在线成为一家世界级的文化公司，为传播中华民族优秀文明做</a:t>
            </a:r>
            <a:r>
              <a:rPr lang="zh-CN" altLang="en-US" sz="1200" dirty="0">
                <a:solidFill>
                  <a:srgbClr val="FF0000"/>
                </a:solidFill>
                <a:latin typeface="微软雅黑" panose="020B0503020204020204" pitchFamily="34" charset="-122"/>
                <a:ea typeface="微软雅黑" panose="020B0503020204020204" pitchFamily="34" charset="-122"/>
                <a:sym typeface="+mn-ea"/>
              </a:rPr>
              <a:t>出</a:t>
            </a:r>
            <a:r>
              <a:rPr lang="zh-CN" altLang="en-US" sz="1200" dirty="0">
                <a:solidFill>
                  <a:srgbClr val="FF0000"/>
                </a:solidFill>
                <a:latin typeface="微软雅黑" panose="020B0503020204020204" pitchFamily="34" charset="-122"/>
                <a:ea typeface="微软雅黑" panose="020B0503020204020204" pitchFamily="34" charset="-122"/>
              </a:rPr>
              <a:t>积极贡献</a:t>
            </a:r>
            <a:r>
              <a:rPr lang="zh-CN" altLang="en-US"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pic>
        <p:nvPicPr>
          <p:cNvPr id="42" name="Picture 2"/>
          <p:cNvPicPr>
            <a:picLocks noChangeAspect="1"/>
          </p:cNvPicPr>
          <p:nvPr/>
        </p:nvPicPr>
        <p:blipFill>
          <a:blip r:embed="rId4"/>
          <a:stretch>
            <a:fillRect/>
          </a:stretch>
        </p:blipFill>
        <p:spPr>
          <a:xfrm>
            <a:off x="1304290" y="2985770"/>
            <a:ext cx="1301115" cy="900430"/>
          </a:xfrm>
          <a:prstGeom prst="roundRect">
            <a:avLst/>
          </a:prstGeom>
          <a:noFill/>
          <a:ln w="9525">
            <a:noFill/>
          </a:ln>
          <a:effectLst>
            <a:reflection blurRad="6350" stA="52000" endA="300" endPos="35000" dir="5400000" sy="-100000" algn="bl" rotWithShape="0"/>
          </a:effectLst>
        </p:spPr>
      </p:pic>
      <p:pic>
        <p:nvPicPr>
          <p:cNvPr id="43" name="Picture 19" descr="http://img.17k.com/channel/ebook/ca20110502.jpg"/>
          <p:cNvPicPr>
            <a:picLocks noChangeAspect="1"/>
          </p:cNvPicPr>
          <p:nvPr/>
        </p:nvPicPr>
        <p:blipFill>
          <a:blip r:embed="rId5"/>
          <a:stretch>
            <a:fillRect/>
          </a:stretch>
        </p:blipFill>
        <p:spPr>
          <a:xfrm>
            <a:off x="4465955" y="2988945"/>
            <a:ext cx="1294130" cy="1771015"/>
          </a:xfrm>
          <a:prstGeom prst="rect">
            <a:avLst/>
          </a:prstGeom>
          <a:noFill/>
          <a:ln w="9525">
            <a:noFill/>
          </a:ln>
        </p:spPr>
      </p:pic>
      <p:pic>
        <p:nvPicPr>
          <p:cNvPr id="44" name="Picture 2" descr="C:\Users\ThinkPad\Desktop\5Z3A4515.JPG"/>
          <p:cNvPicPr>
            <a:picLocks noChangeAspect="1"/>
          </p:cNvPicPr>
          <p:nvPr/>
        </p:nvPicPr>
        <p:blipFill>
          <a:blip r:embed="rId6"/>
          <a:stretch>
            <a:fillRect/>
          </a:stretch>
        </p:blipFill>
        <p:spPr>
          <a:xfrm>
            <a:off x="2871470" y="2988945"/>
            <a:ext cx="1329055" cy="1757680"/>
          </a:xfrm>
          <a:prstGeom prst="rect">
            <a:avLst/>
          </a:prstGeom>
          <a:noFill/>
          <a:ln w="9525">
            <a:noFill/>
          </a:ln>
        </p:spPr>
      </p:pic>
      <p:pic>
        <p:nvPicPr>
          <p:cNvPr id="45" name="Picture 11"/>
          <p:cNvPicPr>
            <a:picLocks noChangeAspect="1"/>
          </p:cNvPicPr>
          <p:nvPr/>
        </p:nvPicPr>
        <p:blipFill>
          <a:blip r:embed="rId7"/>
          <a:stretch>
            <a:fillRect/>
          </a:stretch>
        </p:blipFill>
        <p:spPr>
          <a:xfrm>
            <a:off x="6008370" y="2985770"/>
            <a:ext cx="1310005" cy="1732280"/>
          </a:xfrm>
          <a:prstGeom prst="rect">
            <a:avLst/>
          </a:prstGeom>
          <a:noFill/>
          <a:ln w="9525">
            <a:noFill/>
          </a:ln>
        </p:spPr>
      </p:pic>
      <p:sp>
        <p:nvSpPr>
          <p:cNvPr id="49" name="文本框 48"/>
          <p:cNvSpPr txBox="1"/>
          <p:nvPr/>
        </p:nvSpPr>
        <p:spPr>
          <a:xfrm>
            <a:off x="2710180" y="250190"/>
            <a:ext cx="2641600" cy="245745"/>
          </a:xfrm>
          <a:prstGeom prst="rect">
            <a:avLst/>
          </a:prstGeom>
          <a:noFill/>
        </p:spPr>
        <p:txBody>
          <a:bodyPr wrap="none" lIns="0" tIns="0" rIns="0" bIns="0" rtlCol="0" anchor="t">
            <a:spAutoFit/>
          </a:bodyPr>
          <a:p>
            <a:pPr algn="ctr"/>
            <a:r>
              <a:rPr lang="zh-CN" altLang="en-US" sz="1600"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得到政府领导高度认可及支持</a:t>
            </a:r>
            <a:endParaRPr lang="zh-CN" altLang="en-US" sz="1600" b="1" dirty="0" smtClean="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613" y="84455"/>
            <a:ext cx="9147614" cy="575945"/>
            <a:chOff x="-6" y="133"/>
            <a:chExt cx="14406" cy="907"/>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2</a:t>
              </a:r>
              <a:endParaRPr lang="en-US" altLang="zh-CN" sz="2400" dirty="0"/>
            </a:p>
          </p:txBody>
        </p:sp>
        <p:sp>
          <p:nvSpPr>
            <p:cNvPr id="111" name="矩形 110"/>
            <p:cNvSpPr/>
            <p:nvPr/>
          </p:nvSpPr>
          <p:spPr>
            <a:xfrm>
              <a:off x="936" y="133"/>
              <a:ext cx="2062" cy="907"/>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公司简介</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grpSp>
      <p:sp>
        <p:nvSpPr>
          <p:cNvPr id="49" name="文本框 48"/>
          <p:cNvSpPr txBox="1"/>
          <p:nvPr/>
        </p:nvSpPr>
        <p:spPr>
          <a:xfrm>
            <a:off x="3014980" y="250190"/>
            <a:ext cx="2032000" cy="245745"/>
          </a:xfrm>
          <a:prstGeom prst="rect">
            <a:avLst/>
          </a:prstGeom>
          <a:noFill/>
        </p:spPr>
        <p:txBody>
          <a:bodyPr wrap="none" lIns="0" tIns="0" rIns="0" bIns="0" rtlCol="0" anchor="t">
            <a:spAutoFit/>
          </a:bodyPr>
          <a:p>
            <a:pPr algn="ctr"/>
            <a:r>
              <a:rPr lang="zh-CN" altLang="en-US" sz="1600" b="1" dirty="0" smtClean="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全民阅读工作成绩精选</a:t>
            </a:r>
            <a:endParaRPr lang="zh-CN" altLang="en-US" sz="1600" b="1" dirty="0" smtClean="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20" name="Picture 4"/>
          <p:cNvPicPr>
            <a:picLocks noChangeAspect="1" noChangeArrowheads="1"/>
          </p:cNvPicPr>
          <p:nvPr/>
        </p:nvPicPr>
        <p:blipFill>
          <a:blip r:embed="rId1" cstate="screen"/>
          <a:srcRect/>
          <a:stretch>
            <a:fillRect/>
          </a:stretch>
        </p:blipFill>
        <p:spPr bwMode="auto">
          <a:xfrm>
            <a:off x="2477770" y="3042920"/>
            <a:ext cx="2014855" cy="1249045"/>
          </a:xfrm>
          <a:prstGeom prst="rect">
            <a:avLst/>
          </a:prstGeom>
          <a:noFill/>
          <a:ln w="9525">
            <a:noFill/>
            <a:miter lim="800000"/>
            <a:headEnd/>
            <a:tailEnd/>
          </a:ln>
          <a:effectLst/>
        </p:spPr>
      </p:pic>
      <p:sp>
        <p:nvSpPr>
          <p:cNvPr id="21" name="TextBox 2"/>
          <p:cNvSpPr txBox="1"/>
          <p:nvPr/>
        </p:nvSpPr>
        <p:spPr>
          <a:xfrm>
            <a:off x="276225" y="2971165"/>
            <a:ext cx="2095500" cy="1476375"/>
          </a:xfrm>
          <a:prstGeom prst="rect">
            <a:avLst/>
          </a:prstGeom>
        </p:spPr>
        <p:txBody>
          <a:bodyPr wrap="square">
            <a:spAutoFit/>
          </a:bodyPr>
          <a:lstStyle>
            <a:defPPr>
              <a:defRPr lang="zh-CN"/>
            </a:defPPr>
            <a:lvl1pPr>
              <a:defRPr>
                <a:solidFill>
                  <a:schemeClr val="tx1">
                    <a:lumMod val="50000"/>
                  </a:schemeClr>
                </a:solidFill>
                <a:ea typeface="微软雅黑" panose="020B0503020204020204" pitchFamily="34" charset="-122"/>
              </a:defRPr>
            </a:lvl1pPr>
          </a:lstStyle>
          <a:p>
            <a:r>
              <a:rPr lang="zh-CN" altLang="en-US" dirty="0" smtClean="0">
                <a:latin typeface="微软雅黑" panose="020B0503020204020204" pitchFamily="34" charset="-122"/>
                <a:ea typeface="微软雅黑" panose="020B0503020204020204" pitchFamily="34" charset="-122"/>
              </a:rPr>
              <a:t>近</a:t>
            </a:r>
            <a:r>
              <a:rPr lang="en-US" altLang="zh-CN" dirty="0" smtClean="0">
                <a:latin typeface="微软雅黑" panose="020B0503020204020204" pitchFamily="34" charset="-122"/>
                <a:ea typeface="微软雅黑" panose="020B0503020204020204" pitchFamily="34" charset="-122"/>
              </a:rPr>
              <a:t>1</a:t>
            </a:r>
            <a:r>
              <a:rPr lang="zh-CN" altLang="en-US" dirty="0" smtClean="0">
                <a:latin typeface="微软雅黑" panose="020B0503020204020204" pitchFamily="34" charset="-122"/>
                <a:ea typeface="微软雅黑" panose="020B0503020204020204" pitchFamily="34" charset="-122"/>
              </a:rPr>
              <a:t>万台云</a:t>
            </a:r>
            <a:r>
              <a:rPr lang="zh-CN" altLang="en-US" dirty="0">
                <a:latin typeface="微软雅黑" panose="020B0503020204020204" pitchFamily="34" charset="-122"/>
                <a:ea typeface="微软雅黑" panose="020B0503020204020204" pitchFamily="34" charset="-122"/>
              </a:rPr>
              <a:t>屏数字阅读机分布在学校、图书馆、社区、地铁、机场、机关、企业等。</a:t>
            </a:r>
            <a:endParaRPr lang="zh-CN" altLang="en-US" dirty="0">
              <a:latin typeface="微软雅黑" panose="020B0503020204020204" pitchFamily="34" charset="-122"/>
              <a:ea typeface="微软雅黑" panose="020B0503020204020204" pitchFamily="34" charset="-122"/>
            </a:endParaRPr>
          </a:p>
        </p:txBody>
      </p:sp>
      <p:pic>
        <p:nvPicPr>
          <p:cNvPr id="22" name="图片 21" descr="IMG_4447.JPG"/>
          <p:cNvPicPr>
            <a:picLocks noChangeAspect="1"/>
          </p:cNvPicPr>
          <p:nvPr/>
        </p:nvPicPr>
        <p:blipFill>
          <a:blip r:embed="rId2" cstate="screen"/>
          <a:stretch>
            <a:fillRect/>
          </a:stretch>
        </p:blipFill>
        <p:spPr>
          <a:xfrm>
            <a:off x="4590415" y="1487170"/>
            <a:ext cx="1931670" cy="1351915"/>
          </a:xfrm>
          <a:prstGeom prst="rect">
            <a:avLst/>
          </a:prstGeom>
        </p:spPr>
      </p:pic>
      <p:sp>
        <p:nvSpPr>
          <p:cNvPr id="23" name="TextBox 4"/>
          <p:cNvSpPr txBox="1"/>
          <p:nvPr/>
        </p:nvSpPr>
        <p:spPr>
          <a:xfrm>
            <a:off x="6704443" y="1414943"/>
            <a:ext cx="2154873" cy="923330"/>
          </a:xfrm>
          <a:prstGeom prst="rect">
            <a:avLst/>
          </a:prstGeom>
          <a:noFill/>
        </p:spPr>
        <p:txBody>
          <a:bodyPr wrap="square" rtlCol="0">
            <a:spAutoFit/>
          </a:bodyPr>
          <a:lstStyle/>
          <a:p>
            <a:r>
              <a:rPr lang="zh-CN" altLang="en-US" dirty="0">
                <a:solidFill>
                  <a:schemeClr val="tx1">
                    <a:lumMod val="50000"/>
                  </a:schemeClr>
                </a:solidFill>
                <a:latin typeface="微软雅黑" panose="020B0503020204020204" pitchFamily="34" charset="-122"/>
                <a:ea typeface="微软雅黑" panose="020B0503020204020204" pitchFamily="34" charset="-122"/>
              </a:rPr>
              <a:t>中央党校举办</a:t>
            </a:r>
            <a:r>
              <a:rPr lang="en-US" altLang="zh-CN" dirty="0">
                <a:solidFill>
                  <a:schemeClr val="tx1">
                    <a:lumMod val="50000"/>
                  </a:schemeClr>
                </a:solidFill>
                <a:latin typeface="微软雅黑" panose="020B0503020204020204" pitchFamily="34" charset="-122"/>
                <a:ea typeface="微软雅黑" panose="020B0503020204020204" pitchFamily="34" charset="-122"/>
              </a:rPr>
              <a:t>《</a:t>
            </a:r>
            <a:r>
              <a:rPr lang="zh-CN" altLang="en-US" dirty="0">
                <a:solidFill>
                  <a:schemeClr val="tx1">
                    <a:lumMod val="50000"/>
                  </a:schemeClr>
                </a:solidFill>
                <a:latin typeface="微软雅黑" panose="020B0503020204020204" pitchFamily="34" charset="-122"/>
                <a:ea typeface="微软雅黑" panose="020B0503020204020204" pitchFamily="34" charset="-122"/>
              </a:rPr>
              <a:t>跟着总书记读好书</a:t>
            </a:r>
            <a:r>
              <a:rPr lang="en-US" altLang="zh-CN" dirty="0">
                <a:solidFill>
                  <a:schemeClr val="tx1">
                    <a:lumMod val="50000"/>
                  </a:schemeClr>
                </a:solidFill>
                <a:latin typeface="微软雅黑" panose="020B0503020204020204" pitchFamily="34" charset="-122"/>
                <a:ea typeface="微软雅黑" panose="020B0503020204020204" pitchFamily="34" charset="-122"/>
              </a:rPr>
              <a:t>》</a:t>
            </a:r>
            <a:r>
              <a:rPr lang="zh-CN" altLang="en-US" dirty="0">
                <a:solidFill>
                  <a:schemeClr val="tx1">
                    <a:lumMod val="50000"/>
                  </a:schemeClr>
                </a:solidFill>
                <a:latin typeface="微软雅黑" panose="020B0503020204020204" pitchFamily="34" charset="-122"/>
                <a:ea typeface="微软雅黑" panose="020B0503020204020204" pitchFamily="34" charset="-122"/>
              </a:rPr>
              <a:t>阅读推广活动</a:t>
            </a:r>
            <a:endParaRPr lang="zh-CN" altLang="en-US" dirty="0">
              <a:solidFill>
                <a:schemeClr val="tx1">
                  <a:lumMod val="50000"/>
                </a:schemeClr>
              </a:solidFill>
              <a:latin typeface="微软雅黑" panose="020B0503020204020204" pitchFamily="34" charset="-122"/>
              <a:ea typeface="微软雅黑" panose="020B0503020204020204" pitchFamily="34" charset="-122"/>
            </a:endParaRPr>
          </a:p>
        </p:txBody>
      </p:sp>
      <p:pic>
        <p:nvPicPr>
          <p:cNvPr id="24" name="Picture 2"/>
          <p:cNvPicPr>
            <a:picLocks noChangeAspect="1" noChangeArrowheads="1"/>
          </p:cNvPicPr>
          <p:nvPr/>
        </p:nvPicPr>
        <p:blipFill>
          <a:blip r:embed="rId3"/>
          <a:srcRect/>
          <a:stretch>
            <a:fillRect/>
          </a:stretch>
        </p:blipFill>
        <p:spPr bwMode="auto">
          <a:xfrm>
            <a:off x="4590415" y="3042920"/>
            <a:ext cx="1932305"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6"/>
          <p:cNvSpPr txBox="1"/>
          <p:nvPr/>
        </p:nvSpPr>
        <p:spPr>
          <a:xfrm>
            <a:off x="6781913" y="2971220"/>
            <a:ext cx="2000145" cy="1200329"/>
          </a:xfrm>
          <a:prstGeom prst="rect">
            <a:avLst/>
          </a:prstGeom>
          <a:noFill/>
        </p:spPr>
        <p:txBody>
          <a:bodyPr wrap="square" rtlCol="0">
            <a:spAutoFit/>
          </a:bodyPr>
          <a:lstStyle/>
          <a:p>
            <a:r>
              <a:rPr lang="zh-CN" altLang="en-US" dirty="0">
                <a:solidFill>
                  <a:schemeClr val="tx1">
                    <a:lumMod val="50000"/>
                  </a:schemeClr>
                </a:solidFill>
                <a:latin typeface="微软雅黑" panose="020B0503020204020204" pitchFamily="34" charset="-122"/>
                <a:ea typeface="微软雅黑" panose="020B0503020204020204" pitchFamily="34" charset="-122"/>
              </a:rPr>
              <a:t>南京总工会</a:t>
            </a:r>
            <a:r>
              <a:rPr lang="en-US" altLang="zh-CN" dirty="0">
                <a:solidFill>
                  <a:schemeClr val="tx1">
                    <a:lumMod val="50000"/>
                  </a:schemeClr>
                </a:solidFill>
                <a:latin typeface="微软雅黑" panose="020B0503020204020204" pitchFamily="34" charset="-122"/>
                <a:ea typeface="微软雅黑" panose="020B0503020204020204" pitchFamily="34" charset="-122"/>
              </a:rPr>
              <a:t>2017</a:t>
            </a:r>
            <a:r>
              <a:rPr lang="zh-CN" altLang="en-US" dirty="0">
                <a:solidFill>
                  <a:schemeClr val="tx1">
                    <a:lumMod val="50000"/>
                  </a:schemeClr>
                </a:solidFill>
                <a:latin typeface="微软雅黑" panose="020B0503020204020204" pitchFamily="34" charset="-122"/>
                <a:ea typeface="微软雅黑" panose="020B0503020204020204" pitchFamily="34" charset="-122"/>
              </a:rPr>
              <a:t>年职工读书节，为全市企业配备云屏数字借阅机</a:t>
            </a:r>
            <a:endParaRPr lang="zh-CN" altLang="en-US" dirty="0">
              <a:solidFill>
                <a:schemeClr val="tx1">
                  <a:lumMod val="50000"/>
                </a:schemeClr>
              </a:solidFill>
              <a:latin typeface="微软雅黑" panose="020B0503020204020204" pitchFamily="34" charset="-122"/>
              <a:ea typeface="微软雅黑" panose="020B0503020204020204" pitchFamily="34" charset="-122"/>
            </a:endParaRPr>
          </a:p>
        </p:txBody>
      </p:sp>
      <p:pic>
        <p:nvPicPr>
          <p:cNvPr id="35" name="Picture 2"/>
          <p:cNvPicPr>
            <a:picLocks noChangeAspect="1" noChangeArrowheads="1"/>
          </p:cNvPicPr>
          <p:nvPr/>
        </p:nvPicPr>
        <p:blipFill>
          <a:blip r:embed="rId4" cstate="print"/>
          <a:srcRect/>
          <a:stretch>
            <a:fillRect/>
          </a:stretch>
        </p:blipFill>
        <p:spPr bwMode="auto">
          <a:xfrm>
            <a:off x="2483485" y="1486535"/>
            <a:ext cx="2009140" cy="1352550"/>
          </a:xfrm>
          <a:prstGeom prst="rect">
            <a:avLst/>
          </a:prstGeom>
          <a:noFill/>
          <a:ln w="9525">
            <a:noFill/>
            <a:miter lim="800000"/>
            <a:headEnd/>
            <a:tailEnd/>
          </a:ln>
          <a:effectLst/>
        </p:spPr>
      </p:pic>
      <p:sp>
        <p:nvSpPr>
          <p:cNvPr id="36" name="矩形 35"/>
          <p:cNvSpPr/>
          <p:nvPr/>
        </p:nvSpPr>
        <p:spPr>
          <a:xfrm>
            <a:off x="384699" y="1487333"/>
            <a:ext cx="1727851" cy="646331"/>
          </a:xfrm>
          <a:prstGeom prst="rect">
            <a:avLst/>
          </a:prstGeom>
        </p:spPr>
        <p:txBody>
          <a:bodyPr wrap="square">
            <a:spAutoFit/>
          </a:bodyPr>
          <a:lstStyle/>
          <a:p>
            <a:r>
              <a:rPr lang="zh-CN" altLang="en-US" dirty="0">
                <a:solidFill>
                  <a:schemeClr val="tx1">
                    <a:lumMod val="50000"/>
                  </a:schemeClr>
                </a:solidFill>
                <a:latin typeface="微软雅黑" panose="020B0503020204020204" pitchFamily="34" charset="-122"/>
                <a:ea typeface="微软雅黑" panose="020B0503020204020204" pitchFamily="34" charset="-122"/>
              </a:rPr>
              <a:t>国家新闻出版广电总局大厅</a:t>
            </a:r>
            <a:endParaRPr lang="zh-CN" altLang="en-US" dirty="0">
              <a:solidFill>
                <a:schemeClr val="tx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613" y="84455"/>
            <a:ext cx="9147614" cy="575945"/>
            <a:chOff x="-6" y="133"/>
            <a:chExt cx="14406" cy="907"/>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2</a:t>
              </a:r>
              <a:endParaRPr lang="en-US" altLang="zh-CN" sz="2400" dirty="0"/>
            </a:p>
          </p:txBody>
        </p:sp>
        <p:sp>
          <p:nvSpPr>
            <p:cNvPr id="111" name="矩形 110"/>
            <p:cNvSpPr/>
            <p:nvPr/>
          </p:nvSpPr>
          <p:spPr>
            <a:xfrm>
              <a:off x="936" y="133"/>
              <a:ext cx="2062" cy="907"/>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公司简介</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grpSp>
      <p:sp>
        <p:nvSpPr>
          <p:cNvPr id="49" name="文本框 48"/>
          <p:cNvSpPr txBox="1"/>
          <p:nvPr/>
        </p:nvSpPr>
        <p:spPr>
          <a:xfrm>
            <a:off x="3014980" y="250190"/>
            <a:ext cx="3540760" cy="245745"/>
          </a:xfrm>
          <a:prstGeom prst="rect">
            <a:avLst/>
          </a:prstGeom>
          <a:noFill/>
        </p:spPr>
        <p:txBody>
          <a:bodyPr wrap="square" lIns="0" tIns="0" rIns="0" bIns="0" rtlCol="0" anchor="t">
            <a:spAutoFit/>
          </a:bodyPr>
          <a:p>
            <a:pPr algn="ctr"/>
            <a:r>
              <a:rPr lang="zh-CN" altLang="en-US" sz="1600" b="1" dirty="0" smtClean="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我们内容特色——长期积累、坚守正版</a:t>
            </a:r>
            <a:endParaRPr lang="zh-CN" altLang="en-US" sz="1600" b="1" dirty="0" smtClean="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12" name="组 6"/>
          <p:cNvGrpSpPr/>
          <p:nvPr/>
        </p:nvGrpSpPr>
        <p:grpSpPr>
          <a:xfrm>
            <a:off x="566420" y="1045210"/>
            <a:ext cx="5680710" cy="2289016"/>
            <a:chOff x="678186" y="2195041"/>
            <a:chExt cx="6700640" cy="3012252"/>
          </a:xfrm>
        </p:grpSpPr>
        <p:grpSp>
          <p:nvGrpSpPr>
            <p:cNvPr id="13" name="组合 3"/>
            <p:cNvGrpSpPr/>
            <p:nvPr/>
          </p:nvGrpSpPr>
          <p:grpSpPr>
            <a:xfrm>
              <a:off x="678186" y="2223887"/>
              <a:ext cx="5386140" cy="624939"/>
              <a:chOff x="2603234" y="2223887"/>
              <a:chExt cx="5386140" cy="624939"/>
            </a:xfrm>
          </p:grpSpPr>
          <p:cxnSp>
            <p:nvCxnSpPr>
              <p:cNvPr id="33" name="直接连接符 11"/>
              <p:cNvCxnSpPr/>
              <p:nvPr/>
            </p:nvCxnSpPr>
            <p:spPr>
              <a:xfrm>
                <a:off x="5209598" y="2838847"/>
                <a:ext cx="2779776" cy="0"/>
              </a:xfrm>
              <a:prstGeom prst="line">
                <a:avLst/>
              </a:prstGeom>
            </p:spPr>
            <p:style>
              <a:lnRef idx="2">
                <a:schemeClr val="accent4"/>
              </a:lnRef>
              <a:fillRef idx="0">
                <a:schemeClr val="accent4"/>
              </a:fillRef>
              <a:effectRef idx="1">
                <a:schemeClr val="accent4"/>
              </a:effectRef>
              <a:fontRef idx="minor">
                <a:schemeClr val="tx1"/>
              </a:fontRef>
            </p:style>
          </p:cxnSp>
          <p:sp>
            <p:nvSpPr>
              <p:cNvPr id="34" name="平行四边形 33"/>
              <p:cNvSpPr/>
              <p:nvPr/>
            </p:nvSpPr>
            <p:spPr>
              <a:xfrm>
                <a:off x="2603234" y="2223887"/>
                <a:ext cx="3310128" cy="624939"/>
              </a:xfrm>
              <a:prstGeom prst="parallelogram">
                <a:avLst>
                  <a:gd name="adj" fmla="val 35861"/>
                </a:avLst>
              </a:prstGeom>
              <a:solidFill>
                <a:schemeClr val="accent4">
                  <a:alpha val="20000"/>
                </a:schemeClr>
              </a:solid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cs typeface="+mn-ea"/>
                </a:endParaRPr>
              </a:p>
            </p:txBody>
          </p:sp>
          <p:sp>
            <p:nvSpPr>
              <p:cNvPr id="2" name="Freeform 14"/>
              <p:cNvSpPr>
                <a:spLocks noEditPoints="1"/>
              </p:cNvSpPr>
              <p:nvPr/>
            </p:nvSpPr>
            <p:spPr bwMode="auto">
              <a:xfrm>
                <a:off x="2907900" y="2313261"/>
                <a:ext cx="422275" cy="454025"/>
              </a:xfrm>
              <a:custGeom>
                <a:avLst/>
                <a:gdLst>
                  <a:gd name="T0" fmla="*/ 9 w 68"/>
                  <a:gd name="T1" fmla="*/ 7 h 73"/>
                  <a:gd name="T2" fmla="*/ 27 w 68"/>
                  <a:gd name="T3" fmla="*/ 1 h 73"/>
                  <a:gd name="T4" fmla="*/ 44 w 68"/>
                  <a:gd name="T5" fmla="*/ 9 h 73"/>
                  <a:gd name="T6" fmla="*/ 50 w 68"/>
                  <a:gd name="T7" fmla="*/ 27 h 73"/>
                  <a:gd name="T8" fmla="*/ 44 w 68"/>
                  <a:gd name="T9" fmla="*/ 42 h 73"/>
                  <a:gd name="T10" fmla="*/ 47 w 68"/>
                  <a:gd name="T11" fmla="*/ 46 h 73"/>
                  <a:gd name="T12" fmla="*/ 48 w 68"/>
                  <a:gd name="T13" fmla="*/ 45 h 73"/>
                  <a:gd name="T14" fmla="*/ 53 w 68"/>
                  <a:gd name="T15" fmla="*/ 45 h 73"/>
                  <a:gd name="T16" fmla="*/ 66 w 68"/>
                  <a:gd name="T17" fmla="*/ 61 h 73"/>
                  <a:gd name="T18" fmla="*/ 66 w 68"/>
                  <a:gd name="T19" fmla="*/ 65 h 73"/>
                  <a:gd name="T20" fmla="*/ 59 w 68"/>
                  <a:gd name="T21" fmla="*/ 72 h 73"/>
                  <a:gd name="T22" fmla="*/ 55 w 68"/>
                  <a:gd name="T23" fmla="*/ 71 h 73"/>
                  <a:gd name="T24" fmla="*/ 41 w 68"/>
                  <a:gd name="T25" fmla="*/ 55 h 73"/>
                  <a:gd name="T26" fmla="*/ 41 w 68"/>
                  <a:gd name="T27" fmla="*/ 51 h 73"/>
                  <a:gd name="T28" fmla="*/ 43 w 68"/>
                  <a:gd name="T29" fmla="*/ 50 h 73"/>
                  <a:gd name="T30" fmla="*/ 40 w 68"/>
                  <a:gd name="T31" fmla="*/ 46 h 73"/>
                  <a:gd name="T32" fmla="*/ 24 w 68"/>
                  <a:gd name="T33" fmla="*/ 50 h 73"/>
                  <a:gd name="T34" fmla="*/ 7 w 68"/>
                  <a:gd name="T35" fmla="*/ 42 h 73"/>
                  <a:gd name="T36" fmla="*/ 1 w 68"/>
                  <a:gd name="T37" fmla="*/ 24 h 73"/>
                  <a:gd name="T38" fmla="*/ 9 w 68"/>
                  <a:gd name="T39" fmla="*/ 7 h 73"/>
                  <a:gd name="T40" fmla="*/ 18 w 68"/>
                  <a:gd name="T41" fmla="*/ 17 h 73"/>
                  <a:gd name="T42" fmla="*/ 17 w 68"/>
                  <a:gd name="T43" fmla="*/ 33 h 73"/>
                  <a:gd name="T44" fmla="*/ 21 w 68"/>
                  <a:gd name="T45" fmla="*/ 36 h 73"/>
                  <a:gd name="T46" fmla="*/ 25 w 68"/>
                  <a:gd name="T47" fmla="*/ 14 h 73"/>
                  <a:gd name="T48" fmla="*/ 18 w 68"/>
                  <a:gd name="T49" fmla="*/ 17 h 73"/>
                  <a:gd name="T50" fmla="*/ 27 w 68"/>
                  <a:gd name="T51" fmla="*/ 11 h 73"/>
                  <a:gd name="T52" fmla="*/ 16 w 68"/>
                  <a:gd name="T53" fmla="*/ 15 h 73"/>
                  <a:gd name="T54" fmla="*/ 11 w 68"/>
                  <a:gd name="T55" fmla="*/ 25 h 73"/>
                  <a:gd name="T56" fmla="*/ 15 w 68"/>
                  <a:gd name="T57" fmla="*/ 35 h 73"/>
                  <a:gd name="T58" fmla="*/ 24 w 68"/>
                  <a:gd name="T59" fmla="*/ 40 h 73"/>
                  <a:gd name="T60" fmla="*/ 35 w 68"/>
                  <a:gd name="T61" fmla="*/ 36 h 73"/>
                  <a:gd name="T62" fmla="*/ 40 w 68"/>
                  <a:gd name="T63" fmla="*/ 27 h 73"/>
                  <a:gd name="T64" fmla="*/ 36 w 68"/>
                  <a:gd name="T65" fmla="*/ 16 h 73"/>
                  <a:gd name="T66" fmla="*/ 27 w 68"/>
                  <a:gd name="T67" fmla="*/ 1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73">
                    <a:moveTo>
                      <a:pt x="9" y="7"/>
                    </a:moveTo>
                    <a:cubicBezTo>
                      <a:pt x="14" y="2"/>
                      <a:pt x="21" y="0"/>
                      <a:pt x="27" y="1"/>
                    </a:cubicBezTo>
                    <a:cubicBezTo>
                      <a:pt x="34" y="1"/>
                      <a:pt x="40" y="4"/>
                      <a:pt x="44" y="9"/>
                    </a:cubicBezTo>
                    <a:cubicBezTo>
                      <a:pt x="49" y="14"/>
                      <a:pt x="51" y="21"/>
                      <a:pt x="50" y="27"/>
                    </a:cubicBezTo>
                    <a:cubicBezTo>
                      <a:pt x="50" y="33"/>
                      <a:pt x="48" y="38"/>
                      <a:pt x="44" y="42"/>
                    </a:cubicBezTo>
                    <a:cubicBezTo>
                      <a:pt x="47" y="46"/>
                      <a:pt x="47" y="46"/>
                      <a:pt x="47" y="46"/>
                    </a:cubicBezTo>
                    <a:cubicBezTo>
                      <a:pt x="48" y="45"/>
                      <a:pt x="48" y="45"/>
                      <a:pt x="48" y="45"/>
                    </a:cubicBezTo>
                    <a:cubicBezTo>
                      <a:pt x="50" y="44"/>
                      <a:pt x="51" y="44"/>
                      <a:pt x="53" y="45"/>
                    </a:cubicBezTo>
                    <a:cubicBezTo>
                      <a:pt x="66" y="61"/>
                      <a:pt x="66" y="61"/>
                      <a:pt x="66" y="61"/>
                    </a:cubicBezTo>
                    <a:cubicBezTo>
                      <a:pt x="68" y="62"/>
                      <a:pt x="67" y="64"/>
                      <a:pt x="66" y="65"/>
                    </a:cubicBezTo>
                    <a:cubicBezTo>
                      <a:pt x="59" y="72"/>
                      <a:pt x="59" y="72"/>
                      <a:pt x="59" y="72"/>
                    </a:cubicBezTo>
                    <a:cubicBezTo>
                      <a:pt x="58" y="73"/>
                      <a:pt x="56" y="72"/>
                      <a:pt x="55" y="71"/>
                    </a:cubicBezTo>
                    <a:cubicBezTo>
                      <a:pt x="41" y="55"/>
                      <a:pt x="41" y="55"/>
                      <a:pt x="41" y="55"/>
                    </a:cubicBezTo>
                    <a:cubicBezTo>
                      <a:pt x="40" y="54"/>
                      <a:pt x="40" y="52"/>
                      <a:pt x="41" y="51"/>
                    </a:cubicBezTo>
                    <a:cubicBezTo>
                      <a:pt x="43" y="50"/>
                      <a:pt x="43" y="50"/>
                      <a:pt x="43" y="50"/>
                    </a:cubicBezTo>
                    <a:cubicBezTo>
                      <a:pt x="40" y="46"/>
                      <a:pt x="40" y="46"/>
                      <a:pt x="40" y="46"/>
                    </a:cubicBezTo>
                    <a:cubicBezTo>
                      <a:pt x="35" y="49"/>
                      <a:pt x="29" y="51"/>
                      <a:pt x="24" y="50"/>
                    </a:cubicBezTo>
                    <a:cubicBezTo>
                      <a:pt x="17" y="50"/>
                      <a:pt x="11" y="47"/>
                      <a:pt x="7" y="42"/>
                    </a:cubicBezTo>
                    <a:cubicBezTo>
                      <a:pt x="2" y="37"/>
                      <a:pt x="0" y="30"/>
                      <a:pt x="1" y="24"/>
                    </a:cubicBezTo>
                    <a:cubicBezTo>
                      <a:pt x="1" y="17"/>
                      <a:pt x="4" y="11"/>
                      <a:pt x="9" y="7"/>
                    </a:cubicBezTo>
                    <a:close/>
                    <a:moveTo>
                      <a:pt x="18" y="17"/>
                    </a:moveTo>
                    <a:cubicBezTo>
                      <a:pt x="13" y="21"/>
                      <a:pt x="13" y="28"/>
                      <a:pt x="17" y="33"/>
                    </a:cubicBezTo>
                    <a:cubicBezTo>
                      <a:pt x="18" y="34"/>
                      <a:pt x="20" y="35"/>
                      <a:pt x="21" y="36"/>
                    </a:cubicBezTo>
                    <a:cubicBezTo>
                      <a:pt x="25" y="14"/>
                      <a:pt x="25" y="14"/>
                      <a:pt x="25" y="14"/>
                    </a:cubicBezTo>
                    <a:cubicBezTo>
                      <a:pt x="23" y="14"/>
                      <a:pt x="20" y="15"/>
                      <a:pt x="18" y="17"/>
                    </a:cubicBezTo>
                    <a:close/>
                    <a:moveTo>
                      <a:pt x="27" y="11"/>
                    </a:moveTo>
                    <a:cubicBezTo>
                      <a:pt x="23" y="11"/>
                      <a:pt x="19" y="12"/>
                      <a:pt x="16" y="15"/>
                    </a:cubicBezTo>
                    <a:cubicBezTo>
                      <a:pt x="13" y="17"/>
                      <a:pt x="12" y="21"/>
                      <a:pt x="11" y="25"/>
                    </a:cubicBezTo>
                    <a:cubicBezTo>
                      <a:pt x="11" y="28"/>
                      <a:pt x="12" y="32"/>
                      <a:pt x="15" y="35"/>
                    </a:cubicBezTo>
                    <a:cubicBezTo>
                      <a:pt x="17" y="38"/>
                      <a:pt x="21" y="40"/>
                      <a:pt x="24" y="40"/>
                    </a:cubicBezTo>
                    <a:cubicBezTo>
                      <a:pt x="28" y="40"/>
                      <a:pt x="32" y="39"/>
                      <a:pt x="35" y="36"/>
                    </a:cubicBezTo>
                    <a:cubicBezTo>
                      <a:pt x="38" y="34"/>
                      <a:pt x="39" y="30"/>
                      <a:pt x="40" y="27"/>
                    </a:cubicBezTo>
                    <a:cubicBezTo>
                      <a:pt x="40" y="23"/>
                      <a:pt x="39" y="19"/>
                      <a:pt x="36" y="16"/>
                    </a:cubicBezTo>
                    <a:cubicBezTo>
                      <a:pt x="34" y="13"/>
                      <a:pt x="30" y="12"/>
                      <a:pt x="27" y="11"/>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1400"/>
              </a:p>
            </p:txBody>
          </p:sp>
          <p:sp>
            <p:nvSpPr>
              <p:cNvPr id="3" name="文本框 30"/>
              <p:cNvSpPr txBox="1"/>
              <p:nvPr/>
            </p:nvSpPr>
            <p:spPr>
              <a:xfrm>
                <a:off x="3227526" y="2368147"/>
                <a:ext cx="2719951" cy="403611"/>
              </a:xfrm>
              <a:prstGeom prst="rect">
                <a:avLst/>
              </a:prstGeom>
              <a:noFill/>
            </p:spPr>
            <p:txBody>
              <a:bodyPr wrap="square" rtlCol="0">
                <a:spAutoFit/>
              </a:bodyPr>
              <a:lstStyle/>
              <a:p>
                <a:r>
                  <a:rPr lang="zh-CN" altLang="en-US" sz="1400" b="1" dirty="0" smtClean="0">
                    <a:latin typeface="微软雅黑" panose="020B0503020204020204" pitchFamily="34" charset="-122"/>
                    <a:ea typeface="微软雅黑" panose="020B0503020204020204" pitchFamily="34" charset="-122"/>
                  </a:rPr>
                  <a:t>   技术保护</a:t>
                </a:r>
                <a:endParaRPr lang="zh-CN" altLang="en-US" sz="1400" b="1" dirty="0">
                  <a:latin typeface="微软雅黑" panose="020B0503020204020204" pitchFamily="34" charset="-122"/>
                  <a:ea typeface="微软雅黑" panose="020B0503020204020204" pitchFamily="34" charset="-122"/>
                </a:endParaRPr>
              </a:p>
            </p:txBody>
          </p:sp>
        </p:grpSp>
        <p:grpSp>
          <p:nvGrpSpPr>
            <p:cNvPr id="14" name="组合 4"/>
            <p:cNvGrpSpPr/>
            <p:nvPr/>
          </p:nvGrpSpPr>
          <p:grpSpPr>
            <a:xfrm>
              <a:off x="678186" y="3008256"/>
              <a:ext cx="5466347" cy="624939"/>
              <a:chOff x="2603234" y="3008256"/>
              <a:chExt cx="5466347" cy="624939"/>
            </a:xfrm>
          </p:grpSpPr>
          <p:cxnSp>
            <p:nvCxnSpPr>
              <p:cNvPr id="29" name="直接连接符 12"/>
              <p:cNvCxnSpPr/>
              <p:nvPr/>
            </p:nvCxnSpPr>
            <p:spPr>
              <a:xfrm>
                <a:off x="5289805" y="3618847"/>
                <a:ext cx="2779776" cy="0"/>
              </a:xfrm>
              <a:prstGeom prst="line">
                <a:avLst/>
              </a:prstGeom>
            </p:spPr>
            <p:style>
              <a:lnRef idx="2">
                <a:schemeClr val="accent4"/>
              </a:lnRef>
              <a:fillRef idx="0">
                <a:schemeClr val="accent4"/>
              </a:fillRef>
              <a:effectRef idx="1">
                <a:schemeClr val="accent4"/>
              </a:effectRef>
              <a:fontRef idx="minor">
                <a:schemeClr val="tx1"/>
              </a:fontRef>
            </p:style>
          </p:cxnSp>
          <p:sp>
            <p:nvSpPr>
              <p:cNvPr id="30" name="平行四边形 29"/>
              <p:cNvSpPr/>
              <p:nvPr/>
            </p:nvSpPr>
            <p:spPr>
              <a:xfrm>
                <a:off x="2603234" y="3008256"/>
                <a:ext cx="3310128" cy="624939"/>
              </a:xfrm>
              <a:prstGeom prst="parallelogram">
                <a:avLst>
                  <a:gd name="adj" fmla="val 35861"/>
                </a:avLst>
              </a:prstGeom>
              <a:solidFill>
                <a:schemeClr val="accent4">
                  <a:alpha val="20000"/>
                </a:schemeClr>
              </a:solid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cs typeface="+mn-ea"/>
                </a:endParaRPr>
              </a:p>
            </p:txBody>
          </p:sp>
          <p:sp>
            <p:nvSpPr>
              <p:cNvPr id="31" name="文本框 25"/>
              <p:cNvSpPr txBox="1"/>
              <p:nvPr/>
            </p:nvSpPr>
            <p:spPr>
              <a:xfrm>
                <a:off x="3147314" y="3154502"/>
                <a:ext cx="2719951" cy="403611"/>
              </a:xfrm>
              <a:prstGeom prst="rect">
                <a:avLst/>
              </a:prstGeom>
              <a:noFill/>
            </p:spPr>
            <p:txBody>
              <a:bodyPr wrap="square" rtlCol="0">
                <a:spAutoFit/>
              </a:bodyPr>
              <a:lstStyle/>
              <a:p>
                <a:r>
                  <a:rPr lang="zh-CN" altLang="en-US" sz="1400" b="1" dirty="0" smtClean="0">
                    <a:latin typeface="微软雅黑" panose="020B0503020204020204" pitchFamily="34" charset="-122"/>
                    <a:ea typeface="微软雅黑" panose="020B0503020204020204" pitchFamily="34" charset="-122"/>
                  </a:rPr>
                  <a:t>   行政保护</a:t>
                </a:r>
                <a:endParaRPr lang="zh-CN" altLang="en-US" sz="1400" b="1" dirty="0">
                  <a:latin typeface="微软雅黑" panose="020B0503020204020204" pitchFamily="34" charset="-122"/>
                  <a:ea typeface="微软雅黑" panose="020B0503020204020204" pitchFamily="34" charset="-122"/>
                </a:endParaRPr>
              </a:p>
            </p:txBody>
          </p:sp>
          <p:sp>
            <p:nvSpPr>
              <p:cNvPr id="32" name="Freeform 16"/>
              <p:cNvSpPr>
                <a:spLocks noEditPoints="1"/>
              </p:cNvSpPr>
              <p:nvPr/>
            </p:nvSpPr>
            <p:spPr bwMode="auto">
              <a:xfrm>
                <a:off x="2845042" y="3154540"/>
                <a:ext cx="490538" cy="341313"/>
              </a:xfrm>
              <a:custGeom>
                <a:avLst/>
                <a:gdLst>
                  <a:gd name="T0" fmla="*/ 69 w 79"/>
                  <a:gd name="T1" fmla="*/ 21 h 55"/>
                  <a:gd name="T2" fmla="*/ 77 w 79"/>
                  <a:gd name="T3" fmla="*/ 25 h 55"/>
                  <a:gd name="T4" fmla="*/ 66 w 79"/>
                  <a:gd name="T5" fmla="*/ 36 h 55"/>
                  <a:gd name="T6" fmla="*/ 60 w 79"/>
                  <a:gd name="T7" fmla="*/ 27 h 55"/>
                  <a:gd name="T8" fmla="*/ 55 w 79"/>
                  <a:gd name="T9" fmla="*/ 27 h 55"/>
                  <a:gd name="T10" fmla="*/ 62 w 79"/>
                  <a:gd name="T11" fmla="*/ 24 h 55"/>
                  <a:gd name="T12" fmla="*/ 60 w 79"/>
                  <a:gd name="T13" fmla="*/ 18 h 55"/>
                  <a:gd name="T14" fmla="*/ 60 w 79"/>
                  <a:gd name="T15" fmla="*/ 5 h 55"/>
                  <a:gd name="T16" fmla="*/ 75 w 79"/>
                  <a:gd name="T17" fmla="*/ 17 h 55"/>
                  <a:gd name="T18" fmla="*/ 25 w 79"/>
                  <a:gd name="T19" fmla="*/ 31 h 55"/>
                  <a:gd name="T20" fmla="*/ 64 w 79"/>
                  <a:gd name="T21" fmla="*/ 50 h 55"/>
                  <a:gd name="T22" fmla="*/ 53 w 79"/>
                  <a:gd name="T23" fmla="*/ 31 h 55"/>
                  <a:gd name="T24" fmla="*/ 48 w 79"/>
                  <a:gd name="T25" fmla="*/ 26 h 55"/>
                  <a:gd name="T26" fmla="*/ 53 w 79"/>
                  <a:gd name="T27" fmla="*/ 20 h 55"/>
                  <a:gd name="T28" fmla="*/ 53 w 79"/>
                  <a:gd name="T29" fmla="*/ 16 h 55"/>
                  <a:gd name="T30" fmla="*/ 52 w 79"/>
                  <a:gd name="T31" fmla="*/ 15 h 55"/>
                  <a:gd name="T32" fmla="*/ 33 w 79"/>
                  <a:gd name="T33" fmla="*/ 4 h 55"/>
                  <a:gd name="T34" fmla="*/ 30 w 79"/>
                  <a:gd name="T35" fmla="*/ 15 h 55"/>
                  <a:gd name="T36" fmla="*/ 30 w 79"/>
                  <a:gd name="T37" fmla="*/ 16 h 55"/>
                  <a:gd name="T38" fmla="*/ 32 w 79"/>
                  <a:gd name="T39" fmla="*/ 22 h 55"/>
                  <a:gd name="T40" fmla="*/ 34 w 79"/>
                  <a:gd name="T41" fmla="*/ 30 h 55"/>
                  <a:gd name="T42" fmla="*/ 25 w 79"/>
                  <a:gd name="T43" fmla="*/ 31 h 55"/>
                  <a:gd name="T44" fmla="*/ 8 w 79"/>
                  <a:gd name="T45" fmla="*/ 22 h 55"/>
                  <a:gd name="T46" fmla="*/ 11 w 79"/>
                  <a:gd name="T47" fmla="*/ 18 h 55"/>
                  <a:gd name="T48" fmla="*/ 8 w 79"/>
                  <a:gd name="T49" fmla="*/ 14 h 55"/>
                  <a:gd name="T50" fmla="*/ 8 w 79"/>
                  <a:gd name="T51" fmla="*/ 11 h 55"/>
                  <a:gd name="T52" fmla="*/ 8 w 79"/>
                  <a:gd name="T53" fmla="*/ 11 h 55"/>
                  <a:gd name="T54" fmla="*/ 21 w 79"/>
                  <a:gd name="T55" fmla="*/ 3 h 55"/>
                  <a:gd name="T56" fmla="*/ 24 w 79"/>
                  <a:gd name="T57" fmla="*/ 11 h 55"/>
                  <a:gd name="T58" fmla="*/ 24 w 79"/>
                  <a:gd name="T59" fmla="*/ 11 h 55"/>
                  <a:gd name="T60" fmla="*/ 23 w 79"/>
                  <a:gd name="T61" fmla="*/ 15 h 55"/>
                  <a:gd name="T62" fmla="*/ 22 w 79"/>
                  <a:gd name="T63" fmla="*/ 21 h 55"/>
                  <a:gd name="T64" fmla="*/ 27 w 79"/>
                  <a:gd name="T65" fmla="*/ 21 h 55"/>
                  <a:gd name="T66" fmla="*/ 30 w 79"/>
                  <a:gd name="T67" fmla="*/ 27 h 55"/>
                  <a:gd name="T68" fmla="*/ 25 w 79"/>
                  <a:gd name="T69" fmla="*/ 27 h 55"/>
                  <a:gd name="T70" fmla="*/ 23 w 79"/>
                  <a:gd name="T71" fmla="*/ 28 h 55"/>
                  <a:gd name="T72" fmla="*/ 0 w 79"/>
                  <a:gd name="T73"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55">
                    <a:moveTo>
                      <a:pt x="72" y="18"/>
                    </a:moveTo>
                    <a:cubicBezTo>
                      <a:pt x="72" y="19"/>
                      <a:pt x="71" y="20"/>
                      <a:pt x="69" y="21"/>
                    </a:cubicBezTo>
                    <a:cubicBezTo>
                      <a:pt x="70" y="22"/>
                      <a:pt x="70" y="23"/>
                      <a:pt x="70" y="24"/>
                    </a:cubicBezTo>
                    <a:cubicBezTo>
                      <a:pt x="71" y="24"/>
                      <a:pt x="77" y="24"/>
                      <a:pt x="77" y="25"/>
                    </a:cubicBezTo>
                    <a:cubicBezTo>
                      <a:pt x="79" y="27"/>
                      <a:pt x="79" y="32"/>
                      <a:pt x="79" y="34"/>
                    </a:cubicBezTo>
                    <a:cubicBezTo>
                      <a:pt x="76" y="35"/>
                      <a:pt x="71" y="36"/>
                      <a:pt x="66" y="36"/>
                    </a:cubicBezTo>
                    <a:cubicBezTo>
                      <a:pt x="64" y="33"/>
                      <a:pt x="63" y="30"/>
                      <a:pt x="61" y="28"/>
                    </a:cubicBezTo>
                    <a:cubicBezTo>
                      <a:pt x="60" y="27"/>
                      <a:pt x="60" y="27"/>
                      <a:pt x="60" y="27"/>
                    </a:cubicBezTo>
                    <a:cubicBezTo>
                      <a:pt x="58" y="27"/>
                      <a:pt x="58" y="27"/>
                      <a:pt x="58" y="27"/>
                    </a:cubicBezTo>
                    <a:cubicBezTo>
                      <a:pt x="57" y="27"/>
                      <a:pt x="56" y="27"/>
                      <a:pt x="55" y="27"/>
                    </a:cubicBezTo>
                    <a:cubicBezTo>
                      <a:pt x="55" y="26"/>
                      <a:pt x="55" y="26"/>
                      <a:pt x="56" y="25"/>
                    </a:cubicBezTo>
                    <a:cubicBezTo>
                      <a:pt x="56" y="24"/>
                      <a:pt x="62" y="24"/>
                      <a:pt x="62" y="24"/>
                    </a:cubicBezTo>
                    <a:cubicBezTo>
                      <a:pt x="63" y="23"/>
                      <a:pt x="63" y="22"/>
                      <a:pt x="63" y="21"/>
                    </a:cubicBezTo>
                    <a:cubicBezTo>
                      <a:pt x="62" y="20"/>
                      <a:pt x="61" y="19"/>
                      <a:pt x="60" y="18"/>
                    </a:cubicBezTo>
                    <a:cubicBezTo>
                      <a:pt x="60" y="18"/>
                      <a:pt x="58" y="18"/>
                      <a:pt x="58" y="18"/>
                    </a:cubicBezTo>
                    <a:cubicBezTo>
                      <a:pt x="57" y="13"/>
                      <a:pt x="58" y="6"/>
                      <a:pt x="60" y="5"/>
                    </a:cubicBezTo>
                    <a:cubicBezTo>
                      <a:pt x="63" y="2"/>
                      <a:pt x="69" y="2"/>
                      <a:pt x="72" y="4"/>
                    </a:cubicBezTo>
                    <a:cubicBezTo>
                      <a:pt x="74" y="6"/>
                      <a:pt x="76" y="13"/>
                      <a:pt x="75" y="17"/>
                    </a:cubicBezTo>
                    <a:cubicBezTo>
                      <a:pt x="75" y="18"/>
                      <a:pt x="73" y="18"/>
                      <a:pt x="72" y="18"/>
                    </a:cubicBezTo>
                    <a:close/>
                    <a:moveTo>
                      <a:pt x="25" y="31"/>
                    </a:moveTo>
                    <a:cubicBezTo>
                      <a:pt x="20" y="36"/>
                      <a:pt x="19" y="45"/>
                      <a:pt x="19" y="50"/>
                    </a:cubicBezTo>
                    <a:cubicBezTo>
                      <a:pt x="24" y="55"/>
                      <a:pt x="57" y="55"/>
                      <a:pt x="64" y="50"/>
                    </a:cubicBezTo>
                    <a:cubicBezTo>
                      <a:pt x="65" y="44"/>
                      <a:pt x="62" y="35"/>
                      <a:pt x="58" y="31"/>
                    </a:cubicBezTo>
                    <a:cubicBezTo>
                      <a:pt x="56" y="31"/>
                      <a:pt x="55" y="31"/>
                      <a:pt x="53" y="31"/>
                    </a:cubicBezTo>
                    <a:cubicBezTo>
                      <a:pt x="52" y="31"/>
                      <a:pt x="51" y="31"/>
                      <a:pt x="50" y="31"/>
                    </a:cubicBezTo>
                    <a:cubicBezTo>
                      <a:pt x="49" y="30"/>
                      <a:pt x="49" y="28"/>
                      <a:pt x="48" y="26"/>
                    </a:cubicBezTo>
                    <a:cubicBezTo>
                      <a:pt x="50" y="25"/>
                      <a:pt x="51" y="23"/>
                      <a:pt x="51" y="22"/>
                    </a:cubicBezTo>
                    <a:cubicBezTo>
                      <a:pt x="52" y="21"/>
                      <a:pt x="52" y="21"/>
                      <a:pt x="53" y="20"/>
                    </a:cubicBezTo>
                    <a:cubicBezTo>
                      <a:pt x="53" y="19"/>
                      <a:pt x="53" y="18"/>
                      <a:pt x="53" y="16"/>
                    </a:cubicBezTo>
                    <a:cubicBezTo>
                      <a:pt x="53" y="16"/>
                      <a:pt x="53" y="16"/>
                      <a:pt x="53" y="16"/>
                    </a:cubicBezTo>
                    <a:cubicBezTo>
                      <a:pt x="53" y="15"/>
                      <a:pt x="53" y="15"/>
                      <a:pt x="53" y="15"/>
                    </a:cubicBezTo>
                    <a:cubicBezTo>
                      <a:pt x="53" y="15"/>
                      <a:pt x="52" y="15"/>
                      <a:pt x="52" y="15"/>
                    </a:cubicBezTo>
                    <a:cubicBezTo>
                      <a:pt x="53" y="10"/>
                      <a:pt x="52" y="6"/>
                      <a:pt x="49" y="4"/>
                    </a:cubicBezTo>
                    <a:cubicBezTo>
                      <a:pt x="45" y="1"/>
                      <a:pt x="37" y="1"/>
                      <a:pt x="33" y="4"/>
                    </a:cubicBezTo>
                    <a:cubicBezTo>
                      <a:pt x="30" y="6"/>
                      <a:pt x="30" y="9"/>
                      <a:pt x="31" y="15"/>
                    </a:cubicBezTo>
                    <a:cubicBezTo>
                      <a:pt x="31" y="15"/>
                      <a:pt x="30" y="15"/>
                      <a:pt x="30" y="15"/>
                    </a:cubicBezTo>
                    <a:cubicBezTo>
                      <a:pt x="30" y="16"/>
                      <a:pt x="30" y="16"/>
                      <a:pt x="30" y="16"/>
                    </a:cubicBezTo>
                    <a:cubicBezTo>
                      <a:pt x="30" y="16"/>
                      <a:pt x="30" y="16"/>
                      <a:pt x="30" y="16"/>
                    </a:cubicBezTo>
                    <a:cubicBezTo>
                      <a:pt x="30" y="18"/>
                      <a:pt x="30" y="19"/>
                      <a:pt x="31" y="20"/>
                    </a:cubicBezTo>
                    <a:cubicBezTo>
                      <a:pt x="31" y="21"/>
                      <a:pt x="31" y="21"/>
                      <a:pt x="32" y="22"/>
                    </a:cubicBezTo>
                    <a:cubicBezTo>
                      <a:pt x="33" y="23"/>
                      <a:pt x="34" y="25"/>
                      <a:pt x="35" y="26"/>
                    </a:cubicBezTo>
                    <a:cubicBezTo>
                      <a:pt x="35" y="28"/>
                      <a:pt x="34" y="29"/>
                      <a:pt x="34" y="30"/>
                    </a:cubicBezTo>
                    <a:cubicBezTo>
                      <a:pt x="33" y="31"/>
                      <a:pt x="32" y="31"/>
                      <a:pt x="30" y="31"/>
                    </a:cubicBezTo>
                    <a:cubicBezTo>
                      <a:pt x="29" y="31"/>
                      <a:pt x="27" y="31"/>
                      <a:pt x="25" y="31"/>
                    </a:cubicBezTo>
                    <a:close/>
                    <a:moveTo>
                      <a:pt x="5" y="22"/>
                    </a:moveTo>
                    <a:cubicBezTo>
                      <a:pt x="6" y="22"/>
                      <a:pt x="7" y="22"/>
                      <a:pt x="8" y="22"/>
                    </a:cubicBezTo>
                    <a:cubicBezTo>
                      <a:pt x="9" y="22"/>
                      <a:pt x="10" y="21"/>
                      <a:pt x="11" y="21"/>
                    </a:cubicBezTo>
                    <a:cubicBezTo>
                      <a:pt x="11" y="20"/>
                      <a:pt x="11" y="19"/>
                      <a:pt x="11" y="18"/>
                    </a:cubicBezTo>
                    <a:cubicBezTo>
                      <a:pt x="11" y="17"/>
                      <a:pt x="10" y="16"/>
                      <a:pt x="9" y="15"/>
                    </a:cubicBezTo>
                    <a:cubicBezTo>
                      <a:pt x="9" y="15"/>
                      <a:pt x="9" y="14"/>
                      <a:pt x="8" y="14"/>
                    </a:cubicBezTo>
                    <a:cubicBezTo>
                      <a:pt x="8" y="13"/>
                      <a:pt x="8" y="12"/>
                      <a:pt x="8" y="11"/>
                    </a:cubicBezTo>
                    <a:cubicBezTo>
                      <a:pt x="8" y="11"/>
                      <a:pt x="8" y="11"/>
                      <a:pt x="8" y="11"/>
                    </a:cubicBezTo>
                    <a:cubicBezTo>
                      <a:pt x="8" y="11"/>
                      <a:pt x="8" y="11"/>
                      <a:pt x="8" y="11"/>
                    </a:cubicBezTo>
                    <a:cubicBezTo>
                      <a:pt x="8" y="11"/>
                      <a:pt x="8" y="11"/>
                      <a:pt x="8" y="11"/>
                    </a:cubicBezTo>
                    <a:cubicBezTo>
                      <a:pt x="8" y="6"/>
                      <a:pt x="8" y="4"/>
                      <a:pt x="10" y="3"/>
                    </a:cubicBezTo>
                    <a:cubicBezTo>
                      <a:pt x="13" y="0"/>
                      <a:pt x="18" y="0"/>
                      <a:pt x="21" y="3"/>
                    </a:cubicBezTo>
                    <a:cubicBezTo>
                      <a:pt x="23" y="4"/>
                      <a:pt x="24" y="7"/>
                      <a:pt x="23" y="10"/>
                    </a:cubicBezTo>
                    <a:cubicBezTo>
                      <a:pt x="24" y="10"/>
                      <a:pt x="24" y="11"/>
                      <a:pt x="24" y="11"/>
                    </a:cubicBezTo>
                    <a:cubicBezTo>
                      <a:pt x="24" y="11"/>
                      <a:pt x="24" y="11"/>
                      <a:pt x="24" y="11"/>
                    </a:cubicBezTo>
                    <a:cubicBezTo>
                      <a:pt x="24" y="11"/>
                      <a:pt x="24" y="11"/>
                      <a:pt x="24" y="11"/>
                    </a:cubicBezTo>
                    <a:cubicBezTo>
                      <a:pt x="24" y="12"/>
                      <a:pt x="24" y="13"/>
                      <a:pt x="24" y="14"/>
                    </a:cubicBezTo>
                    <a:cubicBezTo>
                      <a:pt x="23" y="14"/>
                      <a:pt x="23" y="15"/>
                      <a:pt x="23" y="15"/>
                    </a:cubicBezTo>
                    <a:cubicBezTo>
                      <a:pt x="22" y="16"/>
                      <a:pt x="22" y="17"/>
                      <a:pt x="21" y="18"/>
                    </a:cubicBezTo>
                    <a:cubicBezTo>
                      <a:pt x="21" y="19"/>
                      <a:pt x="22" y="20"/>
                      <a:pt x="22" y="21"/>
                    </a:cubicBezTo>
                    <a:cubicBezTo>
                      <a:pt x="23" y="21"/>
                      <a:pt x="23" y="21"/>
                      <a:pt x="24" y="21"/>
                    </a:cubicBezTo>
                    <a:cubicBezTo>
                      <a:pt x="25" y="21"/>
                      <a:pt x="26" y="21"/>
                      <a:pt x="27" y="21"/>
                    </a:cubicBezTo>
                    <a:cubicBezTo>
                      <a:pt x="27" y="22"/>
                      <a:pt x="28" y="23"/>
                      <a:pt x="29" y="24"/>
                    </a:cubicBezTo>
                    <a:cubicBezTo>
                      <a:pt x="29" y="25"/>
                      <a:pt x="30" y="26"/>
                      <a:pt x="30" y="27"/>
                    </a:cubicBezTo>
                    <a:cubicBezTo>
                      <a:pt x="30" y="27"/>
                      <a:pt x="30" y="27"/>
                      <a:pt x="30" y="27"/>
                    </a:cubicBezTo>
                    <a:cubicBezTo>
                      <a:pt x="29" y="27"/>
                      <a:pt x="27" y="27"/>
                      <a:pt x="25" y="27"/>
                    </a:cubicBezTo>
                    <a:cubicBezTo>
                      <a:pt x="24" y="27"/>
                      <a:pt x="24" y="27"/>
                      <a:pt x="24" y="27"/>
                    </a:cubicBezTo>
                    <a:cubicBezTo>
                      <a:pt x="23" y="28"/>
                      <a:pt x="23" y="28"/>
                      <a:pt x="23" y="28"/>
                    </a:cubicBezTo>
                    <a:cubicBezTo>
                      <a:pt x="20" y="31"/>
                      <a:pt x="18" y="34"/>
                      <a:pt x="17" y="37"/>
                    </a:cubicBezTo>
                    <a:cubicBezTo>
                      <a:pt x="10" y="38"/>
                      <a:pt x="2" y="37"/>
                      <a:pt x="0" y="35"/>
                    </a:cubicBezTo>
                    <a:cubicBezTo>
                      <a:pt x="0" y="31"/>
                      <a:pt x="1" y="25"/>
                      <a:pt x="5" y="22"/>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1400"/>
              </a:p>
            </p:txBody>
          </p:sp>
        </p:grpSp>
        <p:grpSp>
          <p:nvGrpSpPr>
            <p:cNvPr id="15" name="组合 5"/>
            <p:cNvGrpSpPr/>
            <p:nvPr/>
          </p:nvGrpSpPr>
          <p:grpSpPr>
            <a:xfrm>
              <a:off x="678186" y="3792625"/>
              <a:ext cx="5482393" cy="624939"/>
              <a:chOff x="2603234" y="3792625"/>
              <a:chExt cx="5482393" cy="624939"/>
            </a:xfrm>
          </p:grpSpPr>
          <p:cxnSp>
            <p:nvCxnSpPr>
              <p:cNvPr id="4" name="直接连接符 13"/>
              <p:cNvCxnSpPr/>
              <p:nvPr/>
            </p:nvCxnSpPr>
            <p:spPr>
              <a:xfrm>
                <a:off x="5305851" y="4409587"/>
                <a:ext cx="2779776" cy="0"/>
              </a:xfrm>
              <a:prstGeom prst="line">
                <a:avLst/>
              </a:prstGeom>
            </p:spPr>
            <p:style>
              <a:lnRef idx="2">
                <a:schemeClr val="accent4"/>
              </a:lnRef>
              <a:fillRef idx="0">
                <a:schemeClr val="accent4"/>
              </a:fillRef>
              <a:effectRef idx="1">
                <a:schemeClr val="accent4"/>
              </a:effectRef>
              <a:fontRef idx="minor">
                <a:schemeClr val="tx1"/>
              </a:fontRef>
            </p:style>
          </p:cxnSp>
          <p:sp>
            <p:nvSpPr>
              <p:cNvPr id="26" name="平行四边形 25"/>
              <p:cNvSpPr/>
              <p:nvPr/>
            </p:nvSpPr>
            <p:spPr>
              <a:xfrm>
                <a:off x="2603234" y="3792625"/>
                <a:ext cx="3310128" cy="624939"/>
              </a:xfrm>
              <a:prstGeom prst="parallelogram">
                <a:avLst>
                  <a:gd name="adj" fmla="val 35861"/>
                </a:avLst>
              </a:prstGeom>
              <a:solidFill>
                <a:schemeClr val="accent4">
                  <a:alpha val="20000"/>
                </a:schemeClr>
              </a:solid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cs typeface="+mn-ea"/>
                </a:endParaRPr>
              </a:p>
            </p:txBody>
          </p:sp>
          <p:sp>
            <p:nvSpPr>
              <p:cNvPr id="27" name="文本框 21"/>
              <p:cNvSpPr txBox="1"/>
              <p:nvPr/>
            </p:nvSpPr>
            <p:spPr>
              <a:xfrm>
                <a:off x="3147314" y="3952595"/>
                <a:ext cx="2719951" cy="403611"/>
              </a:xfrm>
              <a:prstGeom prst="rect">
                <a:avLst/>
              </a:prstGeom>
              <a:noFill/>
            </p:spPr>
            <p:txBody>
              <a:bodyPr wrap="square" rtlCol="0">
                <a:spAutoFit/>
              </a:bodyPr>
              <a:lstStyle/>
              <a:p>
                <a:r>
                  <a:rPr lang="zh-CN" altLang="en-US" sz="1400" b="1" smtClean="0">
                    <a:latin typeface="微软雅黑" panose="020B0503020204020204" pitchFamily="34" charset="-122"/>
                    <a:ea typeface="微软雅黑" panose="020B0503020204020204" pitchFamily="34" charset="-122"/>
                  </a:rPr>
                  <a:t>   司法保护</a:t>
                </a:r>
                <a:endParaRPr lang="zh-CN" altLang="en-US" sz="1400" b="1" dirty="0">
                  <a:latin typeface="微软雅黑" panose="020B0503020204020204" pitchFamily="34" charset="-122"/>
                  <a:ea typeface="微软雅黑" panose="020B0503020204020204" pitchFamily="34" charset="-122"/>
                </a:endParaRPr>
              </a:p>
            </p:txBody>
          </p:sp>
          <p:sp>
            <p:nvSpPr>
              <p:cNvPr id="28" name="Freeform 88"/>
              <p:cNvSpPr>
                <a:spLocks noEditPoints="1"/>
              </p:cNvSpPr>
              <p:nvPr/>
            </p:nvSpPr>
            <p:spPr bwMode="auto">
              <a:xfrm>
                <a:off x="2874335" y="3920184"/>
                <a:ext cx="460375" cy="379413"/>
              </a:xfrm>
              <a:custGeom>
                <a:avLst/>
                <a:gdLst>
                  <a:gd name="T0" fmla="*/ 28 w 74"/>
                  <a:gd name="T1" fmla="*/ 0 h 61"/>
                  <a:gd name="T2" fmla="*/ 30 w 74"/>
                  <a:gd name="T3" fmla="*/ 16 h 61"/>
                  <a:gd name="T4" fmla="*/ 33 w 74"/>
                  <a:gd name="T5" fmla="*/ 22 h 61"/>
                  <a:gd name="T6" fmla="*/ 0 w 74"/>
                  <a:gd name="T7" fmla="*/ 24 h 61"/>
                  <a:gd name="T8" fmla="*/ 5 w 74"/>
                  <a:gd name="T9" fmla="*/ 19 h 61"/>
                  <a:gd name="T10" fmla="*/ 3 w 74"/>
                  <a:gd name="T11" fmla="*/ 16 h 61"/>
                  <a:gd name="T12" fmla="*/ 5 w 74"/>
                  <a:gd name="T13" fmla="*/ 0 h 61"/>
                  <a:gd name="T14" fmla="*/ 32 w 74"/>
                  <a:gd name="T15" fmla="*/ 44 h 61"/>
                  <a:gd name="T16" fmla="*/ 38 w 74"/>
                  <a:gd name="T17" fmla="*/ 43 h 61"/>
                  <a:gd name="T18" fmla="*/ 19 w 74"/>
                  <a:gd name="T19" fmla="*/ 26 h 61"/>
                  <a:gd name="T20" fmla="*/ 15 w 74"/>
                  <a:gd name="T21" fmla="*/ 35 h 61"/>
                  <a:gd name="T22" fmla="*/ 19 w 74"/>
                  <a:gd name="T23" fmla="*/ 26 h 61"/>
                  <a:gd name="T24" fmla="*/ 32 w 74"/>
                  <a:gd name="T25" fmla="*/ 8 h 61"/>
                  <a:gd name="T26" fmla="*/ 42 w 74"/>
                  <a:gd name="T27" fmla="*/ 24 h 61"/>
                  <a:gd name="T28" fmla="*/ 32 w 74"/>
                  <a:gd name="T29" fmla="*/ 8 h 61"/>
                  <a:gd name="T30" fmla="*/ 69 w 74"/>
                  <a:gd name="T31" fmla="*/ 14 h 61"/>
                  <a:gd name="T32" fmla="*/ 71 w 74"/>
                  <a:gd name="T33" fmla="*/ 30 h 61"/>
                  <a:gd name="T34" fmla="*/ 74 w 74"/>
                  <a:gd name="T35" fmla="*/ 36 h 61"/>
                  <a:gd name="T36" fmla="*/ 41 w 74"/>
                  <a:gd name="T37" fmla="*/ 38 h 61"/>
                  <a:gd name="T38" fmla="*/ 45 w 74"/>
                  <a:gd name="T39" fmla="*/ 32 h 61"/>
                  <a:gd name="T40" fmla="*/ 44 w 74"/>
                  <a:gd name="T41" fmla="*/ 30 h 61"/>
                  <a:gd name="T42" fmla="*/ 46 w 74"/>
                  <a:gd name="T43" fmla="*/ 14 h 61"/>
                  <a:gd name="T44" fmla="*/ 55 w 74"/>
                  <a:gd name="T45" fmla="*/ 36 h 61"/>
                  <a:gd name="T46" fmla="*/ 59 w 74"/>
                  <a:gd name="T47" fmla="*/ 34 h 61"/>
                  <a:gd name="T48" fmla="*/ 47 w 74"/>
                  <a:gd name="T49" fmla="*/ 18 h 61"/>
                  <a:gd name="T50" fmla="*/ 68 w 74"/>
                  <a:gd name="T51" fmla="*/ 29 h 61"/>
                  <a:gd name="T52" fmla="*/ 47 w 74"/>
                  <a:gd name="T53" fmla="*/ 18 h 61"/>
                  <a:gd name="T54" fmla="*/ 28 w 74"/>
                  <a:gd name="T55" fmla="*/ 37 h 61"/>
                  <a:gd name="T56" fmla="*/ 30 w 74"/>
                  <a:gd name="T57" fmla="*/ 53 h 61"/>
                  <a:gd name="T58" fmla="*/ 33 w 74"/>
                  <a:gd name="T59" fmla="*/ 59 h 61"/>
                  <a:gd name="T60" fmla="*/ 0 w 74"/>
                  <a:gd name="T61" fmla="*/ 61 h 61"/>
                  <a:gd name="T62" fmla="*/ 5 w 74"/>
                  <a:gd name="T63" fmla="*/ 55 h 61"/>
                  <a:gd name="T64" fmla="*/ 3 w 74"/>
                  <a:gd name="T65" fmla="*/ 53 h 61"/>
                  <a:gd name="T66" fmla="*/ 5 w 74"/>
                  <a:gd name="T67" fmla="*/ 37 h 61"/>
                  <a:gd name="T68" fmla="*/ 14 w 74"/>
                  <a:gd name="T69" fmla="*/ 59 h 61"/>
                  <a:gd name="T70" fmla="*/ 18 w 74"/>
                  <a:gd name="T71" fmla="*/ 57 h 61"/>
                  <a:gd name="T72" fmla="*/ 6 w 74"/>
                  <a:gd name="T73" fmla="*/ 40 h 61"/>
                  <a:gd name="T74" fmla="*/ 27 w 74"/>
                  <a:gd name="T75" fmla="*/ 52 h 61"/>
                  <a:gd name="T76" fmla="*/ 6 w 74"/>
                  <a:gd name="T77" fmla="*/ 40 h 61"/>
                  <a:gd name="T78" fmla="*/ 14 w 74"/>
                  <a:gd name="T79" fmla="*/ 22 h 61"/>
                  <a:gd name="T80" fmla="*/ 18 w 74"/>
                  <a:gd name="T81" fmla="*/ 20 h 61"/>
                  <a:gd name="T82" fmla="*/ 6 w 74"/>
                  <a:gd name="T83" fmla="*/ 4 h 61"/>
                  <a:gd name="T84" fmla="*/ 27 w 74"/>
                  <a:gd name="T85" fmla="*/ 15 h 61"/>
                  <a:gd name="T86" fmla="*/ 6 w 74"/>
                  <a:gd name="T87" fmla="*/ 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4" h="61">
                    <a:moveTo>
                      <a:pt x="5" y="0"/>
                    </a:moveTo>
                    <a:cubicBezTo>
                      <a:pt x="28" y="0"/>
                      <a:pt x="28" y="0"/>
                      <a:pt x="28" y="0"/>
                    </a:cubicBezTo>
                    <a:cubicBezTo>
                      <a:pt x="29" y="0"/>
                      <a:pt x="30" y="1"/>
                      <a:pt x="30" y="3"/>
                    </a:cubicBezTo>
                    <a:cubicBezTo>
                      <a:pt x="30" y="16"/>
                      <a:pt x="30" y="16"/>
                      <a:pt x="30" y="16"/>
                    </a:cubicBezTo>
                    <a:cubicBezTo>
                      <a:pt x="30" y="17"/>
                      <a:pt x="30" y="18"/>
                      <a:pt x="28" y="19"/>
                    </a:cubicBezTo>
                    <a:cubicBezTo>
                      <a:pt x="33" y="22"/>
                      <a:pt x="33" y="22"/>
                      <a:pt x="33" y="22"/>
                    </a:cubicBezTo>
                    <a:cubicBezTo>
                      <a:pt x="33" y="24"/>
                      <a:pt x="33" y="24"/>
                      <a:pt x="33" y="24"/>
                    </a:cubicBezTo>
                    <a:cubicBezTo>
                      <a:pt x="0" y="24"/>
                      <a:pt x="0" y="24"/>
                      <a:pt x="0" y="24"/>
                    </a:cubicBezTo>
                    <a:cubicBezTo>
                      <a:pt x="0" y="22"/>
                      <a:pt x="0" y="22"/>
                      <a:pt x="0" y="22"/>
                    </a:cubicBezTo>
                    <a:cubicBezTo>
                      <a:pt x="5" y="19"/>
                      <a:pt x="5" y="19"/>
                      <a:pt x="5" y="19"/>
                    </a:cubicBezTo>
                    <a:cubicBezTo>
                      <a:pt x="5" y="19"/>
                      <a:pt x="5" y="19"/>
                      <a:pt x="5" y="19"/>
                    </a:cubicBezTo>
                    <a:cubicBezTo>
                      <a:pt x="4" y="18"/>
                      <a:pt x="3" y="17"/>
                      <a:pt x="3" y="16"/>
                    </a:cubicBezTo>
                    <a:cubicBezTo>
                      <a:pt x="3" y="3"/>
                      <a:pt x="3" y="3"/>
                      <a:pt x="3" y="3"/>
                    </a:cubicBezTo>
                    <a:cubicBezTo>
                      <a:pt x="3" y="1"/>
                      <a:pt x="4" y="0"/>
                      <a:pt x="5" y="0"/>
                    </a:cubicBezTo>
                    <a:close/>
                    <a:moveTo>
                      <a:pt x="38" y="38"/>
                    </a:moveTo>
                    <a:cubicBezTo>
                      <a:pt x="32" y="44"/>
                      <a:pt x="32" y="44"/>
                      <a:pt x="32" y="44"/>
                    </a:cubicBezTo>
                    <a:cubicBezTo>
                      <a:pt x="32" y="50"/>
                      <a:pt x="32" y="50"/>
                      <a:pt x="32" y="50"/>
                    </a:cubicBezTo>
                    <a:cubicBezTo>
                      <a:pt x="38" y="43"/>
                      <a:pt x="38" y="43"/>
                      <a:pt x="38" y="43"/>
                    </a:cubicBezTo>
                    <a:cubicBezTo>
                      <a:pt x="38" y="38"/>
                      <a:pt x="38" y="38"/>
                      <a:pt x="38" y="38"/>
                    </a:cubicBezTo>
                    <a:close/>
                    <a:moveTo>
                      <a:pt x="19" y="26"/>
                    </a:moveTo>
                    <a:cubicBezTo>
                      <a:pt x="19" y="35"/>
                      <a:pt x="19" y="35"/>
                      <a:pt x="19" y="35"/>
                    </a:cubicBezTo>
                    <a:cubicBezTo>
                      <a:pt x="15" y="35"/>
                      <a:pt x="15" y="35"/>
                      <a:pt x="15" y="35"/>
                    </a:cubicBezTo>
                    <a:cubicBezTo>
                      <a:pt x="15" y="26"/>
                      <a:pt x="15" y="26"/>
                      <a:pt x="15" y="26"/>
                    </a:cubicBezTo>
                    <a:cubicBezTo>
                      <a:pt x="19" y="26"/>
                      <a:pt x="19" y="26"/>
                      <a:pt x="19" y="26"/>
                    </a:cubicBezTo>
                    <a:close/>
                    <a:moveTo>
                      <a:pt x="32" y="8"/>
                    </a:moveTo>
                    <a:cubicBezTo>
                      <a:pt x="32" y="8"/>
                      <a:pt x="32" y="8"/>
                      <a:pt x="32" y="8"/>
                    </a:cubicBezTo>
                    <a:cubicBezTo>
                      <a:pt x="32" y="14"/>
                      <a:pt x="32" y="14"/>
                      <a:pt x="32" y="14"/>
                    </a:cubicBezTo>
                    <a:cubicBezTo>
                      <a:pt x="42" y="24"/>
                      <a:pt x="42" y="24"/>
                      <a:pt x="42" y="24"/>
                    </a:cubicBezTo>
                    <a:cubicBezTo>
                      <a:pt x="42" y="18"/>
                      <a:pt x="42" y="18"/>
                      <a:pt x="42" y="18"/>
                    </a:cubicBezTo>
                    <a:cubicBezTo>
                      <a:pt x="32" y="8"/>
                      <a:pt x="32" y="8"/>
                      <a:pt x="32" y="8"/>
                    </a:cubicBezTo>
                    <a:close/>
                    <a:moveTo>
                      <a:pt x="46" y="14"/>
                    </a:moveTo>
                    <a:cubicBezTo>
                      <a:pt x="69" y="14"/>
                      <a:pt x="69" y="14"/>
                      <a:pt x="69" y="14"/>
                    </a:cubicBezTo>
                    <a:cubicBezTo>
                      <a:pt x="70" y="14"/>
                      <a:pt x="71" y="15"/>
                      <a:pt x="71" y="16"/>
                    </a:cubicBezTo>
                    <a:cubicBezTo>
                      <a:pt x="71" y="30"/>
                      <a:pt x="71" y="30"/>
                      <a:pt x="71" y="30"/>
                    </a:cubicBezTo>
                    <a:cubicBezTo>
                      <a:pt x="71" y="31"/>
                      <a:pt x="70" y="32"/>
                      <a:pt x="69" y="32"/>
                    </a:cubicBezTo>
                    <a:cubicBezTo>
                      <a:pt x="74" y="36"/>
                      <a:pt x="74" y="36"/>
                      <a:pt x="74" y="36"/>
                    </a:cubicBezTo>
                    <a:cubicBezTo>
                      <a:pt x="74" y="38"/>
                      <a:pt x="74" y="38"/>
                      <a:pt x="74" y="38"/>
                    </a:cubicBezTo>
                    <a:cubicBezTo>
                      <a:pt x="41" y="38"/>
                      <a:pt x="41" y="38"/>
                      <a:pt x="41" y="38"/>
                    </a:cubicBezTo>
                    <a:cubicBezTo>
                      <a:pt x="41" y="36"/>
                      <a:pt x="41" y="36"/>
                      <a:pt x="41" y="36"/>
                    </a:cubicBezTo>
                    <a:cubicBezTo>
                      <a:pt x="45" y="32"/>
                      <a:pt x="45" y="32"/>
                      <a:pt x="45" y="32"/>
                    </a:cubicBezTo>
                    <a:cubicBezTo>
                      <a:pt x="45" y="32"/>
                      <a:pt x="45" y="32"/>
                      <a:pt x="45" y="32"/>
                    </a:cubicBezTo>
                    <a:cubicBezTo>
                      <a:pt x="44" y="32"/>
                      <a:pt x="44" y="31"/>
                      <a:pt x="44" y="30"/>
                    </a:cubicBezTo>
                    <a:cubicBezTo>
                      <a:pt x="44" y="16"/>
                      <a:pt x="44" y="16"/>
                      <a:pt x="44" y="16"/>
                    </a:cubicBezTo>
                    <a:cubicBezTo>
                      <a:pt x="44" y="15"/>
                      <a:pt x="45" y="14"/>
                      <a:pt x="46" y="14"/>
                    </a:cubicBezTo>
                    <a:close/>
                    <a:moveTo>
                      <a:pt x="56" y="34"/>
                    </a:moveTo>
                    <a:cubicBezTo>
                      <a:pt x="55" y="36"/>
                      <a:pt x="55" y="36"/>
                      <a:pt x="55" y="36"/>
                    </a:cubicBezTo>
                    <a:cubicBezTo>
                      <a:pt x="60" y="36"/>
                      <a:pt x="60" y="36"/>
                      <a:pt x="60" y="36"/>
                    </a:cubicBezTo>
                    <a:cubicBezTo>
                      <a:pt x="59" y="34"/>
                      <a:pt x="59" y="34"/>
                      <a:pt x="59" y="34"/>
                    </a:cubicBezTo>
                    <a:cubicBezTo>
                      <a:pt x="56" y="34"/>
                      <a:pt x="56" y="34"/>
                      <a:pt x="56" y="34"/>
                    </a:cubicBezTo>
                    <a:close/>
                    <a:moveTo>
                      <a:pt x="47" y="18"/>
                    </a:moveTo>
                    <a:cubicBezTo>
                      <a:pt x="47" y="29"/>
                      <a:pt x="47" y="29"/>
                      <a:pt x="47" y="29"/>
                    </a:cubicBezTo>
                    <a:cubicBezTo>
                      <a:pt x="68" y="29"/>
                      <a:pt x="68" y="29"/>
                      <a:pt x="68" y="29"/>
                    </a:cubicBezTo>
                    <a:cubicBezTo>
                      <a:pt x="68" y="18"/>
                      <a:pt x="68" y="18"/>
                      <a:pt x="68" y="18"/>
                    </a:cubicBezTo>
                    <a:cubicBezTo>
                      <a:pt x="47" y="18"/>
                      <a:pt x="47" y="18"/>
                      <a:pt x="47" y="18"/>
                    </a:cubicBezTo>
                    <a:close/>
                    <a:moveTo>
                      <a:pt x="5" y="37"/>
                    </a:moveTo>
                    <a:cubicBezTo>
                      <a:pt x="28" y="37"/>
                      <a:pt x="28" y="37"/>
                      <a:pt x="28" y="37"/>
                    </a:cubicBezTo>
                    <a:cubicBezTo>
                      <a:pt x="29" y="37"/>
                      <a:pt x="30" y="38"/>
                      <a:pt x="30" y="39"/>
                    </a:cubicBezTo>
                    <a:cubicBezTo>
                      <a:pt x="30" y="53"/>
                      <a:pt x="30" y="53"/>
                      <a:pt x="30" y="53"/>
                    </a:cubicBezTo>
                    <a:cubicBezTo>
                      <a:pt x="30" y="54"/>
                      <a:pt x="30" y="55"/>
                      <a:pt x="28" y="55"/>
                    </a:cubicBezTo>
                    <a:cubicBezTo>
                      <a:pt x="33" y="59"/>
                      <a:pt x="33" y="59"/>
                      <a:pt x="33" y="59"/>
                    </a:cubicBezTo>
                    <a:cubicBezTo>
                      <a:pt x="33" y="61"/>
                      <a:pt x="33" y="61"/>
                      <a:pt x="33" y="61"/>
                    </a:cubicBezTo>
                    <a:cubicBezTo>
                      <a:pt x="0" y="61"/>
                      <a:pt x="0" y="61"/>
                      <a:pt x="0" y="61"/>
                    </a:cubicBezTo>
                    <a:cubicBezTo>
                      <a:pt x="0" y="59"/>
                      <a:pt x="0" y="59"/>
                      <a:pt x="0" y="59"/>
                    </a:cubicBezTo>
                    <a:cubicBezTo>
                      <a:pt x="5" y="55"/>
                      <a:pt x="5" y="55"/>
                      <a:pt x="5" y="55"/>
                    </a:cubicBezTo>
                    <a:cubicBezTo>
                      <a:pt x="5" y="55"/>
                      <a:pt x="5" y="55"/>
                      <a:pt x="5" y="55"/>
                    </a:cubicBezTo>
                    <a:cubicBezTo>
                      <a:pt x="4" y="55"/>
                      <a:pt x="3" y="54"/>
                      <a:pt x="3" y="53"/>
                    </a:cubicBezTo>
                    <a:cubicBezTo>
                      <a:pt x="3" y="39"/>
                      <a:pt x="3" y="39"/>
                      <a:pt x="3" y="39"/>
                    </a:cubicBezTo>
                    <a:cubicBezTo>
                      <a:pt x="3" y="38"/>
                      <a:pt x="4" y="37"/>
                      <a:pt x="5" y="37"/>
                    </a:cubicBezTo>
                    <a:close/>
                    <a:moveTo>
                      <a:pt x="15" y="57"/>
                    </a:moveTo>
                    <a:cubicBezTo>
                      <a:pt x="14" y="59"/>
                      <a:pt x="14" y="59"/>
                      <a:pt x="14" y="59"/>
                    </a:cubicBezTo>
                    <a:cubicBezTo>
                      <a:pt x="20" y="59"/>
                      <a:pt x="20" y="59"/>
                      <a:pt x="20" y="59"/>
                    </a:cubicBezTo>
                    <a:cubicBezTo>
                      <a:pt x="18" y="57"/>
                      <a:pt x="18" y="57"/>
                      <a:pt x="18" y="57"/>
                    </a:cubicBezTo>
                    <a:cubicBezTo>
                      <a:pt x="15" y="57"/>
                      <a:pt x="15" y="57"/>
                      <a:pt x="15" y="57"/>
                    </a:cubicBezTo>
                    <a:close/>
                    <a:moveTo>
                      <a:pt x="6" y="40"/>
                    </a:moveTo>
                    <a:cubicBezTo>
                      <a:pt x="6" y="52"/>
                      <a:pt x="6" y="52"/>
                      <a:pt x="6" y="52"/>
                    </a:cubicBezTo>
                    <a:cubicBezTo>
                      <a:pt x="27" y="52"/>
                      <a:pt x="27" y="52"/>
                      <a:pt x="27" y="52"/>
                    </a:cubicBezTo>
                    <a:cubicBezTo>
                      <a:pt x="27" y="40"/>
                      <a:pt x="27" y="40"/>
                      <a:pt x="27" y="40"/>
                    </a:cubicBezTo>
                    <a:cubicBezTo>
                      <a:pt x="6" y="40"/>
                      <a:pt x="6" y="40"/>
                      <a:pt x="6" y="40"/>
                    </a:cubicBezTo>
                    <a:close/>
                    <a:moveTo>
                      <a:pt x="15" y="20"/>
                    </a:moveTo>
                    <a:cubicBezTo>
                      <a:pt x="14" y="22"/>
                      <a:pt x="14" y="22"/>
                      <a:pt x="14" y="22"/>
                    </a:cubicBezTo>
                    <a:cubicBezTo>
                      <a:pt x="20" y="22"/>
                      <a:pt x="20" y="22"/>
                      <a:pt x="20" y="22"/>
                    </a:cubicBezTo>
                    <a:cubicBezTo>
                      <a:pt x="18" y="20"/>
                      <a:pt x="18" y="20"/>
                      <a:pt x="18" y="20"/>
                    </a:cubicBezTo>
                    <a:cubicBezTo>
                      <a:pt x="15" y="20"/>
                      <a:pt x="15" y="20"/>
                      <a:pt x="15" y="20"/>
                    </a:cubicBezTo>
                    <a:close/>
                    <a:moveTo>
                      <a:pt x="6" y="4"/>
                    </a:moveTo>
                    <a:cubicBezTo>
                      <a:pt x="6" y="15"/>
                      <a:pt x="6" y="15"/>
                      <a:pt x="6" y="15"/>
                    </a:cubicBezTo>
                    <a:cubicBezTo>
                      <a:pt x="27" y="15"/>
                      <a:pt x="27" y="15"/>
                      <a:pt x="27" y="15"/>
                    </a:cubicBezTo>
                    <a:cubicBezTo>
                      <a:pt x="27" y="4"/>
                      <a:pt x="27" y="4"/>
                      <a:pt x="27" y="4"/>
                    </a:cubicBezTo>
                    <a:lnTo>
                      <a:pt x="6" y="4"/>
                    </a:lnTo>
                    <a:close/>
                  </a:path>
                </a:pathLst>
              </a:custGeom>
              <a:solidFill>
                <a:schemeClr val="bg1"/>
              </a:solidFill>
              <a:ln>
                <a:noFill/>
              </a:ln>
              <a:effectLst/>
            </p:spPr>
            <p:txBody>
              <a:bodyPr vert="horz" wrap="square" lIns="91440" tIns="45720" rIns="91440" bIns="45720" numCol="1" anchor="t" anchorCtr="0" compatLnSpc="1"/>
              <a:lstStyle/>
              <a:p>
                <a:endParaRPr lang="zh-CN" altLang="en-US" sz="1400"/>
              </a:p>
            </p:txBody>
          </p:sp>
        </p:grpSp>
        <p:grpSp>
          <p:nvGrpSpPr>
            <p:cNvPr id="16" name="组合 27"/>
            <p:cNvGrpSpPr/>
            <p:nvPr/>
          </p:nvGrpSpPr>
          <p:grpSpPr>
            <a:xfrm>
              <a:off x="678186" y="4576995"/>
              <a:ext cx="5514474" cy="630298"/>
              <a:chOff x="2603234" y="4576995"/>
              <a:chExt cx="5514474" cy="630298"/>
            </a:xfrm>
          </p:grpSpPr>
          <p:cxnSp>
            <p:nvCxnSpPr>
              <p:cNvPr id="5" name="直接连接符 14"/>
              <p:cNvCxnSpPr/>
              <p:nvPr/>
            </p:nvCxnSpPr>
            <p:spPr>
              <a:xfrm>
                <a:off x="5337932" y="5207293"/>
                <a:ext cx="2779776" cy="0"/>
              </a:xfrm>
              <a:prstGeom prst="line">
                <a:avLst/>
              </a:prstGeom>
            </p:spPr>
            <p:style>
              <a:lnRef idx="2">
                <a:schemeClr val="accent4"/>
              </a:lnRef>
              <a:fillRef idx="0">
                <a:schemeClr val="accent4"/>
              </a:fillRef>
              <a:effectRef idx="1">
                <a:schemeClr val="accent4"/>
              </a:effectRef>
              <a:fontRef idx="minor">
                <a:schemeClr val="tx1"/>
              </a:fontRef>
            </p:style>
          </p:cxnSp>
          <p:sp>
            <p:nvSpPr>
              <p:cNvPr id="6" name="平行四边形 5"/>
              <p:cNvSpPr/>
              <p:nvPr/>
            </p:nvSpPr>
            <p:spPr>
              <a:xfrm>
                <a:off x="2603234" y="4576995"/>
                <a:ext cx="3310128" cy="624939"/>
              </a:xfrm>
              <a:prstGeom prst="parallelogram">
                <a:avLst>
                  <a:gd name="adj" fmla="val 35861"/>
                </a:avLst>
              </a:prstGeom>
              <a:solidFill>
                <a:schemeClr val="accent4">
                  <a:alpha val="20000"/>
                </a:schemeClr>
              </a:solid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cs typeface="+mn-ea"/>
                </a:endParaRPr>
              </a:p>
            </p:txBody>
          </p:sp>
          <p:sp>
            <p:nvSpPr>
              <p:cNvPr id="7" name="文本框 17"/>
              <p:cNvSpPr txBox="1"/>
              <p:nvPr/>
            </p:nvSpPr>
            <p:spPr>
              <a:xfrm>
                <a:off x="3147314" y="4750299"/>
                <a:ext cx="2719950" cy="403611"/>
              </a:xfrm>
              <a:prstGeom prst="rect">
                <a:avLst/>
              </a:prstGeom>
              <a:noFill/>
            </p:spPr>
            <p:txBody>
              <a:bodyPr wrap="square" rtlCol="0">
                <a:spAutoFit/>
              </a:bodyPr>
              <a:lstStyle/>
              <a:p>
                <a:r>
                  <a:rPr lang="zh-CN" altLang="en-US" sz="1400" b="1" smtClean="0">
                    <a:latin typeface="微软雅黑" panose="020B0503020204020204" pitchFamily="34" charset="-122"/>
                    <a:ea typeface="微软雅黑" panose="020B0503020204020204" pitchFamily="34" charset="-122"/>
                  </a:rPr>
                  <a:t>   社会保护</a:t>
                </a:r>
                <a:endParaRPr lang="zh-CN" altLang="en-US" sz="1400" b="1" dirty="0">
                  <a:latin typeface="微软雅黑" panose="020B0503020204020204" pitchFamily="34" charset="-122"/>
                  <a:ea typeface="微软雅黑" panose="020B0503020204020204" pitchFamily="34" charset="-122"/>
                </a:endParaRPr>
              </a:p>
            </p:txBody>
          </p:sp>
          <p:sp>
            <p:nvSpPr>
              <p:cNvPr id="8" name="Freeform 70"/>
              <p:cNvSpPr>
                <a:spLocks noEditPoints="1"/>
              </p:cNvSpPr>
              <p:nvPr/>
            </p:nvSpPr>
            <p:spPr bwMode="auto">
              <a:xfrm>
                <a:off x="2880172" y="4714985"/>
                <a:ext cx="366713" cy="404813"/>
              </a:xfrm>
              <a:custGeom>
                <a:avLst/>
                <a:gdLst>
                  <a:gd name="T0" fmla="*/ 35 w 59"/>
                  <a:gd name="T1" fmla="*/ 63 h 65"/>
                  <a:gd name="T2" fmla="*/ 40 w 59"/>
                  <a:gd name="T3" fmla="*/ 55 h 65"/>
                  <a:gd name="T4" fmla="*/ 39 w 59"/>
                  <a:gd name="T5" fmla="*/ 51 h 65"/>
                  <a:gd name="T6" fmla="*/ 30 w 59"/>
                  <a:gd name="T7" fmla="*/ 42 h 65"/>
                  <a:gd name="T8" fmla="*/ 27 w 59"/>
                  <a:gd name="T9" fmla="*/ 42 h 65"/>
                  <a:gd name="T10" fmla="*/ 21 w 59"/>
                  <a:gd name="T11" fmla="*/ 45 h 65"/>
                  <a:gd name="T12" fmla="*/ 12 w 59"/>
                  <a:gd name="T13" fmla="*/ 24 h 65"/>
                  <a:gd name="T14" fmla="*/ 18 w 59"/>
                  <a:gd name="T15" fmla="*/ 20 h 65"/>
                  <a:gd name="T16" fmla="*/ 19 w 59"/>
                  <a:gd name="T17" fmla="*/ 17 h 65"/>
                  <a:gd name="T18" fmla="*/ 16 w 59"/>
                  <a:gd name="T19" fmla="*/ 5 h 65"/>
                  <a:gd name="T20" fmla="*/ 13 w 59"/>
                  <a:gd name="T21" fmla="*/ 2 h 65"/>
                  <a:gd name="T22" fmla="*/ 3 w 59"/>
                  <a:gd name="T23" fmla="*/ 3 h 65"/>
                  <a:gd name="T24" fmla="*/ 0 w 59"/>
                  <a:gd name="T25" fmla="*/ 6 h 65"/>
                  <a:gd name="T26" fmla="*/ 30 w 59"/>
                  <a:gd name="T27" fmla="*/ 64 h 65"/>
                  <a:gd name="T28" fmla="*/ 35 w 59"/>
                  <a:gd name="T29" fmla="*/ 63 h 65"/>
                  <a:gd name="T30" fmla="*/ 32 w 59"/>
                  <a:gd name="T31" fmla="*/ 36 h 65"/>
                  <a:gd name="T32" fmla="*/ 22 w 59"/>
                  <a:gd name="T33" fmla="*/ 36 h 65"/>
                  <a:gd name="T34" fmla="*/ 23 w 59"/>
                  <a:gd name="T35" fmla="*/ 34 h 65"/>
                  <a:gd name="T36" fmla="*/ 28 w 59"/>
                  <a:gd name="T37" fmla="*/ 25 h 65"/>
                  <a:gd name="T38" fmla="*/ 29 w 59"/>
                  <a:gd name="T39" fmla="*/ 21 h 65"/>
                  <a:gd name="T40" fmla="*/ 29 w 59"/>
                  <a:gd name="T41" fmla="*/ 20 h 65"/>
                  <a:gd name="T42" fmla="*/ 28 w 59"/>
                  <a:gd name="T43" fmla="*/ 21 h 65"/>
                  <a:gd name="T44" fmla="*/ 27 w 59"/>
                  <a:gd name="T45" fmla="*/ 24 h 65"/>
                  <a:gd name="T46" fmla="*/ 24 w 59"/>
                  <a:gd name="T47" fmla="*/ 24 h 65"/>
                  <a:gd name="T48" fmla="*/ 24 w 59"/>
                  <a:gd name="T49" fmla="*/ 21 h 65"/>
                  <a:gd name="T50" fmla="*/ 29 w 59"/>
                  <a:gd name="T51" fmla="*/ 17 h 65"/>
                  <a:gd name="T52" fmla="*/ 33 w 59"/>
                  <a:gd name="T53" fmla="*/ 19 h 65"/>
                  <a:gd name="T54" fmla="*/ 33 w 59"/>
                  <a:gd name="T55" fmla="*/ 23 h 65"/>
                  <a:gd name="T56" fmla="*/ 33 w 59"/>
                  <a:gd name="T57" fmla="*/ 25 h 65"/>
                  <a:gd name="T58" fmla="*/ 27 w 59"/>
                  <a:gd name="T59" fmla="*/ 34 h 65"/>
                  <a:gd name="T60" fmla="*/ 32 w 59"/>
                  <a:gd name="T61" fmla="*/ 34 h 65"/>
                  <a:gd name="T62" fmla="*/ 32 w 59"/>
                  <a:gd name="T63" fmla="*/ 36 h 65"/>
                  <a:gd name="T64" fmla="*/ 44 w 59"/>
                  <a:gd name="T65" fmla="*/ 34 h 65"/>
                  <a:gd name="T66" fmla="*/ 42 w 59"/>
                  <a:gd name="T67" fmla="*/ 34 h 65"/>
                  <a:gd name="T68" fmla="*/ 42 w 59"/>
                  <a:gd name="T69" fmla="*/ 36 h 65"/>
                  <a:gd name="T70" fmla="*/ 38 w 59"/>
                  <a:gd name="T71" fmla="*/ 36 h 65"/>
                  <a:gd name="T72" fmla="*/ 38 w 59"/>
                  <a:gd name="T73" fmla="*/ 34 h 65"/>
                  <a:gd name="T74" fmla="*/ 32 w 59"/>
                  <a:gd name="T75" fmla="*/ 34 h 65"/>
                  <a:gd name="T76" fmla="*/ 33 w 59"/>
                  <a:gd name="T77" fmla="*/ 31 h 65"/>
                  <a:gd name="T78" fmla="*/ 38 w 59"/>
                  <a:gd name="T79" fmla="*/ 18 h 65"/>
                  <a:gd name="T80" fmla="*/ 44 w 59"/>
                  <a:gd name="T81" fmla="*/ 18 h 65"/>
                  <a:gd name="T82" fmla="*/ 42 w 59"/>
                  <a:gd name="T83" fmla="*/ 31 h 65"/>
                  <a:gd name="T84" fmla="*/ 44 w 59"/>
                  <a:gd name="T85" fmla="*/ 31 h 65"/>
                  <a:gd name="T86" fmla="*/ 44 w 59"/>
                  <a:gd name="T87" fmla="*/ 34 h 65"/>
                  <a:gd name="T88" fmla="*/ 38 w 59"/>
                  <a:gd name="T89" fmla="*/ 31 h 65"/>
                  <a:gd name="T90" fmla="*/ 36 w 59"/>
                  <a:gd name="T91" fmla="*/ 31 h 65"/>
                  <a:gd name="T92" fmla="*/ 39 w 59"/>
                  <a:gd name="T93" fmla="*/ 24 h 65"/>
                  <a:gd name="T94" fmla="*/ 38 w 59"/>
                  <a:gd name="T95" fmla="*/ 31 h 65"/>
                  <a:gd name="T96" fmla="*/ 30 w 59"/>
                  <a:gd name="T97" fmla="*/ 0 h 65"/>
                  <a:gd name="T98" fmla="*/ 50 w 59"/>
                  <a:gd name="T99" fmla="*/ 8 h 65"/>
                  <a:gd name="T100" fmla="*/ 59 w 59"/>
                  <a:gd name="T101" fmla="*/ 28 h 65"/>
                  <a:gd name="T102" fmla="*/ 50 w 59"/>
                  <a:gd name="T103" fmla="*/ 48 h 65"/>
                  <a:gd name="T104" fmla="*/ 45 w 59"/>
                  <a:gd name="T105" fmla="*/ 52 h 65"/>
                  <a:gd name="T106" fmla="*/ 44 w 59"/>
                  <a:gd name="T107" fmla="*/ 50 h 65"/>
                  <a:gd name="T108" fmla="*/ 41 w 59"/>
                  <a:gd name="T109" fmla="*/ 47 h 65"/>
                  <a:gd name="T110" fmla="*/ 46 w 59"/>
                  <a:gd name="T111" fmla="*/ 43 h 65"/>
                  <a:gd name="T112" fmla="*/ 52 w 59"/>
                  <a:gd name="T113" fmla="*/ 28 h 65"/>
                  <a:gd name="T114" fmla="*/ 46 w 59"/>
                  <a:gd name="T115" fmla="*/ 12 h 65"/>
                  <a:gd name="T116" fmla="*/ 30 w 59"/>
                  <a:gd name="T117" fmla="*/ 6 h 65"/>
                  <a:gd name="T118" fmla="*/ 22 w 59"/>
                  <a:gd name="T119" fmla="*/ 8 h 65"/>
                  <a:gd name="T120" fmla="*/ 21 w 59"/>
                  <a:gd name="T121" fmla="*/ 3 h 65"/>
                  <a:gd name="T122" fmla="*/ 20 w 59"/>
                  <a:gd name="T123" fmla="*/ 2 h 65"/>
                  <a:gd name="T124" fmla="*/ 30 w 59"/>
                  <a:gd name="T1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 h="65">
                    <a:moveTo>
                      <a:pt x="35" y="63"/>
                    </a:moveTo>
                    <a:cubicBezTo>
                      <a:pt x="37" y="60"/>
                      <a:pt x="38" y="58"/>
                      <a:pt x="40" y="55"/>
                    </a:cubicBezTo>
                    <a:cubicBezTo>
                      <a:pt x="41" y="54"/>
                      <a:pt x="41" y="53"/>
                      <a:pt x="39" y="51"/>
                    </a:cubicBezTo>
                    <a:cubicBezTo>
                      <a:pt x="36" y="48"/>
                      <a:pt x="33" y="45"/>
                      <a:pt x="30" y="42"/>
                    </a:cubicBezTo>
                    <a:cubicBezTo>
                      <a:pt x="29" y="41"/>
                      <a:pt x="28" y="41"/>
                      <a:pt x="27" y="42"/>
                    </a:cubicBezTo>
                    <a:cubicBezTo>
                      <a:pt x="25" y="43"/>
                      <a:pt x="23" y="44"/>
                      <a:pt x="21" y="45"/>
                    </a:cubicBezTo>
                    <a:cubicBezTo>
                      <a:pt x="15" y="36"/>
                      <a:pt x="14" y="31"/>
                      <a:pt x="12" y="24"/>
                    </a:cubicBezTo>
                    <a:cubicBezTo>
                      <a:pt x="14" y="23"/>
                      <a:pt x="16" y="21"/>
                      <a:pt x="18" y="20"/>
                    </a:cubicBezTo>
                    <a:cubicBezTo>
                      <a:pt x="19" y="20"/>
                      <a:pt x="20" y="19"/>
                      <a:pt x="19" y="17"/>
                    </a:cubicBezTo>
                    <a:cubicBezTo>
                      <a:pt x="18" y="13"/>
                      <a:pt x="17" y="9"/>
                      <a:pt x="16" y="5"/>
                    </a:cubicBezTo>
                    <a:cubicBezTo>
                      <a:pt x="15" y="3"/>
                      <a:pt x="14" y="2"/>
                      <a:pt x="13" y="2"/>
                    </a:cubicBezTo>
                    <a:cubicBezTo>
                      <a:pt x="10" y="3"/>
                      <a:pt x="7" y="3"/>
                      <a:pt x="3" y="3"/>
                    </a:cubicBezTo>
                    <a:cubicBezTo>
                      <a:pt x="1" y="3"/>
                      <a:pt x="0" y="4"/>
                      <a:pt x="0" y="6"/>
                    </a:cubicBezTo>
                    <a:cubicBezTo>
                      <a:pt x="1" y="31"/>
                      <a:pt x="11" y="53"/>
                      <a:pt x="30" y="64"/>
                    </a:cubicBezTo>
                    <a:cubicBezTo>
                      <a:pt x="32" y="65"/>
                      <a:pt x="33" y="65"/>
                      <a:pt x="35" y="63"/>
                    </a:cubicBezTo>
                    <a:close/>
                    <a:moveTo>
                      <a:pt x="32" y="36"/>
                    </a:moveTo>
                    <a:cubicBezTo>
                      <a:pt x="22" y="36"/>
                      <a:pt x="22" y="36"/>
                      <a:pt x="22" y="36"/>
                    </a:cubicBezTo>
                    <a:cubicBezTo>
                      <a:pt x="23" y="34"/>
                      <a:pt x="23" y="34"/>
                      <a:pt x="23" y="34"/>
                    </a:cubicBezTo>
                    <a:cubicBezTo>
                      <a:pt x="28" y="25"/>
                      <a:pt x="28" y="25"/>
                      <a:pt x="28" y="25"/>
                    </a:cubicBezTo>
                    <a:cubicBezTo>
                      <a:pt x="29" y="24"/>
                      <a:pt x="29" y="23"/>
                      <a:pt x="29" y="21"/>
                    </a:cubicBezTo>
                    <a:cubicBezTo>
                      <a:pt x="30" y="21"/>
                      <a:pt x="29" y="20"/>
                      <a:pt x="29" y="20"/>
                    </a:cubicBezTo>
                    <a:cubicBezTo>
                      <a:pt x="28" y="20"/>
                      <a:pt x="28" y="20"/>
                      <a:pt x="28" y="21"/>
                    </a:cubicBezTo>
                    <a:cubicBezTo>
                      <a:pt x="27" y="24"/>
                      <a:pt x="27" y="24"/>
                      <a:pt x="27" y="24"/>
                    </a:cubicBezTo>
                    <a:cubicBezTo>
                      <a:pt x="24" y="24"/>
                      <a:pt x="24" y="24"/>
                      <a:pt x="24" y="24"/>
                    </a:cubicBezTo>
                    <a:cubicBezTo>
                      <a:pt x="24" y="21"/>
                      <a:pt x="24" y="21"/>
                      <a:pt x="24" y="21"/>
                    </a:cubicBezTo>
                    <a:cubicBezTo>
                      <a:pt x="24" y="19"/>
                      <a:pt x="26" y="17"/>
                      <a:pt x="29" y="17"/>
                    </a:cubicBezTo>
                    <a:cubicBezTo>
                      <a:pt x="31" y="17"/>
                      <a:pt x="32" y="18"/>
                      <a:pt x="33" y="19"/>
                    </a:cubicBezTo>
                    <a:cubicBezTo>
                      <a:pt x="33" y="20"/>
                      <a:pt x="33" y="21"/>
                      <a:pt x="33" y="23"/>
                    </a:cubicBezTo>
                    <a:cubicBezTo>
                      <a:pt x="33" y="24"/>
                      <a:pt x="33" y="24"/>
                      <a:pt x="33" y="25"/>
                    </a:cubicBezTo>
                    <a:cubicBezTo>
                      <a:pt x="27" y="34"/>
                      <a:pt x="27" y="34"/>
                      <a:pt x="27" y="34"/>
                    </a:cubicBezTo>
                    <a:cubicBezTo>
                      <a:pt x="32" y="34"/>
                      <a:pt x="32" y="34"/>
                      <a:pt x="32" y="34"/>
                    </a:cubicBezTo>
                    <a:cubicBezTo>
                      <a:pt x="32" y="36"/>
                      <a:pt x="32" y="36"/>
                      <a:pt x="32" y="36"/>
                    </a:cubicBezTo>
                    <a:close/>
                    <a:moveTo>
                      <a:pt x="44" y="34"/>
                    </a:moveTo>
                    <a:cubicBezTo>
                      <a:pt x="42" y="34"/>
                      <a:pt x="42" y="34"/>
                      <a:pt x="42" y="34"/>
                    </a:cubicBezTo>
                    <a:cubicBezTo>
                      <a:pt x="42" y="36"/>
                      <a:pt x="42" y="36"/>
                      <a:pt x="42" y="36"/>
                    </a:cubicBezTo>
                    <a:cubicBezTo>
                      <a:pt x="38" y="36"/>
                      <a:pt x="38" y="36"/>
                      <a:pt x="38" y="36"/>
                    </a:cubicBezTo>
                    <a:cubicBezTo>
                      <a:pt x="38" y="34"/>
                      <a:pt x="38" y="34"/>
                      <a:pt x="38" y="34"/>
                    </a:cubicBezTo>
                    <a:cubicBezTo>
                      <a:pt x="32" y="34"/>
                      <a:pt x="32" y="34"/>
                      <a:pt x="32" y="34"/>
                    </a:cubicBezTo>
                    <a:cubicBezTo>
                      <a:pt x="33" y="31"/>
                      <a:pt x="33" y="31"/>
                      <a:pt x="33" y="31"/>
                    </a:cubicBezTo>
                    <a:cubicBezTo>
                      <a:pt x="38" y="18"/>
                      <a:pt x="38" y="18"/>
                      <a:pt x="38" y="18"/>
                    </a:cubicBezTo>
                    <a:cubicBezTo>
                      <a:pt x="44" y="18"/>
                      <a:pt x="44" y="18"/>
                      <a:pt x="44" y="18"/>
                    </a:cubicBezTo>
                    <a:cubicBezTo>
                      <a:pt x="42" y="31"/>
                      <a:pt x="42" y="31"/>
                      <a:pt x="42" y="31"/>
                    </a:cubicBezTo>
                    <a:cubicBezTo>
                      <a:pt x="44" y="31"/>
                      <a:pt x="44" y="31"/>
                      <a:pt x="44" y="31"/>
                    </a:cubicBezTo>
                    <a:cubicBezTo>
                      <a:pt x="44" y="34"/>
                      <a:pt x="44" y="34"/>
                      <a:pt x="44" y="34"/>
                    </a:cubicBezTo>
                    <a:close/>
                    <a:moveTo>
                      <a:pt x="38" y="31"/>
                    </a:moveTo>
                    <a:cubicBezTo>
                      <a:pt x="36" y="31"/>
                      <a:pt x="36" y="31"/>
                      <a:pt x="36" y="31"/>
                    </a:cubicBezTo>
                    <a:cubicBezTo>
                      <a:pt x="39" y="24"/>
                      <a:pt x="39" y="24"/>
                      <a:pt x="39" y="24"/>
                    </a:cubicBezTo>
                    <a:cubicBezTo>
                      <a:pt x="38" y="31"/>
                      <a:pt x="38" y="31"/>
                      <a:pt x="38" y="31"/>
                    </a:cubicBezTo>
                    <a:close/>
                    <a:moveTo>
                      <a:pt x="30" y="0"/>
                    </a:moveTo>
                    <a:cubicBezTo>
                      <a:pt x="38" y="0"/>
                      <a:pt x="45" y="3"/>
                      <a:pt x="50" y="8"/>
                    </a:cubicBezTo>
                    <a:cubicBezTo>
                      <a:pt x="55" y="13"/>
                      <a:pt x="59" y="20"/>
                      <a:pt x="59" y="28"/>
                    </a:cubicBezTo>
                    <a:cubicBezTo>
                      <a:pt x="59" y="36"/>
                      <a:pt x="55" y="43"/>
                      <a:pt x="50" y="48"/>
                    </a:cubicBezTo>
                    <a:cubicBezTo>
                      <a:pt x="49" y="50"/>
                      <a:pt x="47" y="51"/>
                      <a:pt x="45" y="52"/>
                    </a:cubicBezTo>
                    <a:cubicBezTo>
                      <a:pt x="45" y="51"/>
                      <a:pt x="45" y="51"/>
                      <a:pt x="44" y="50"/>
                    </a:cubicBezTo>
                    <a:cubicBezTo>
                      <a:pt x="41" y="47"/>
                      <a:pt x="41" y="47"/>
                      <a:pt x="41" y="47"/>
                    </a:cubicBezTo>
                    <a:cubicBezTo>
                      <a:pt x="43" y="46"/>
                      <a:pt x="44" y="45"/>
                      <a:pt x="46" y="43"/>
                    </a:cubicBezTo>
                    <a:cubicBezTo>
                      <a:pt x="50" y="39"/>
                      <a:pt x="52" y="34"/>
                      <a:pt x="52" y="28"/>
                    </a:cubicBezTo>
                    <a:cubicBezTo>
                      <a:pt x="52" y="22"/>
                      <a:pt x="50" y="16"/>
                      <a:pt x="46" y="12"/>
                    </a:cubicBezTo>
                    <a:cubicBezTo>
                      <a:pt x="42" y="8"/>
                      <a:pt x="36" y="6"/>
                      <a:pt x="30" y="6"/>
                    </a:cubicBezTo>
                    <a:cubicBezTo>
                      <a:pt x="27" y="6"/>
                      <a:pt x="24" y="6"/>
                      <a:pt x="22" y="8"/>
                    </a:cubicBezTo>
                    <a:cubicBezTo>
                      <a:pt x="21" y="3"/>
                      <a:pt x="21" y="3"/>
                      <a:pt x="21" y="3"/>
                    </a:cubicBezTo>
                    <a:cubicBezTo>
                      <a:pt x="20" y="3"/>
                      <a:pt x="20" y="2"/>
                      <a:pt x="20" y="2"/>
                    </a:cubicBezTo>
                    <a:cubicBezTo>
                      <a:pt x="23" y="0"/>
                      <a:pt x="26" y="0"/>
                      <a:pt x="30" y="0"/>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1400"/>
              </a:p>
            </p:txBody>
          </p:sp>
        </p:grpSp>
        <p:sp>
          <p:nvSpPr>
            <p:cNvPr id="17" name="TextBox 35"/>
            <p:cNvSpPr>
              <a:spLocks noChangeArrowheads="1"/>
            </p:cNvSpPr>
            <p:nvPr/>
          </p:nvSpPr>
          <p:spPr bwMode="auto">
            <a:xfrm>
              <a:off x="4158558" y="2195041"/>
              <a:ext cx="3220268" cy="686891"/>
            </a:xfrm>
            <a:prstGeom prst="rect">
              <a:avLst/>
            </a:prstGeom>
            <a:noFill/>
            <a:ln w="9525">
              <a:noFill/>
              <a:miter lim="800000"/>
            </a:ln>
          </p:spPr>
          <p:txBody>
            <a:bodyPr>
              <a:spAutoFit/>
            </a:bodyPr>
            <a:lstStyle/>
            <a:p>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DRM</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保护技术</a:t>
              </a:r>
              <a:endParaRPr lang="en-US" sz="14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数字版权保护技术研发</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工程</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42"/>
            <p:cNvSpPr>
              <a:spLocks noChangeArrowheads="1"/>
            </p:cNvSpPr>
            <p:nvPr/>
          </p:nvSpPr>
          <p:spPr bwMode="auto">
            <a:xfrm>
              <a:off x="4119492" y="3165154"/>
              <a:ext cx="2133020" cy="403611"/>
            </a:xfrm>
            <a:prstGeom prst="rect">
              <a:avLst/>
            </a:prstGeom>
            <a:noFill/>
            <a:ln w="9525">
              <a:noFill/>
              <a:miter lim="800000"/>
            </a:ln>
          </p:spPr>
          <p:txBody>
            <a:bodyPr wrap="square">
              <a:spAutoFit/>
            </a:bodyPr>
            <a:lstStyle/>
            <a:p>
              <a:pPr algn="ctr"/>
              <a:r>
                <a:rPr lang="zh-CN" altLang="en-US" sz="1400" dirty="0">
                  <a:ea typeface="微软雅黑" panose="020B0503020204020204" pitchFamily="34" charset="-122"/>
                  <a:sym typeface="Arial" panose="020B0604020202090204" pitchFamily="34" charset="0"/>
                </a:rPr>
                <a:t>协助剑网、净网行动</a:t>
              </a:r>
              <a:endParaRPr lang="zh-CN" altLang="en-US" sz="1400" dirty="0">
                <a:sym typeface="Arial" panose="020B0604020202090204" pitchFamily="34" charset="0"/>
              </a:endParaRPr>
            </a:p>
          </p:txBody>
        </p:sp>
        <p:sp>
          <p:nvSpPr>
            <p:cNvPr id="19" name="TextBox 43"/>
            <p:cNvSpPr>
              <a:spLocks noChangeArrowheads="1"/>
            </p:cNvSpPr>
            <p:nvPr/>
          </p:nvSpPr>
          <p:spPr bwMode="auto">
            <a:xfrm>
              <a:off x="4134870" y="3992540"/>
              <a:ext cx="2429637" cy="403611"/>
            </a:xfrm>
            <a:prstGeom prst="rect">
              <a:avLst/>
            </a:prstGeom>
            <a:noFill/>
            <a:ln w="9525">
              <a:noFill/>
              <a:miter lim="800000"/>
            </a:ln>
          </p:spPr>
          <p:txBody>
            <a:bodyPr wrap="square">
              <a:spAutoFit/>
            </a:bodyPr>
            <a:lstStyle/>
            <a:p>
              <a:r>
                <a:rPr lang="zh-CN" altLang="en-US" sz="1400" dirty="0">
                  <a:ea typeface="微软雅黑" panose="020B0503020204020204" pitchFamily="34" charset="-122"/>
                  <a:sym typeface="Arial" panose="020B0604020202090204" pitchFamily="34" charset="0"/>
                </a:rPr>
                <a:t>建立全国律师网络体系</a:t>
              </a:r>
              <a:endParaRPr lang="zh-CN" altLang="en-US" sz="1400" dirty="0">
                <a:sym typeface="Arial" panose="020B0604020202090204" pitchFamily="34" charset="0"/>
              </a:endParaRPr>
            </a:p>
          </p:txBody>
        </p:sp>
        <p:sp>
          <p:nvSpPr>
            <p:cNvPr id="10" name="矩形 9"/>
            <p:cNvSpPr>
              <a:spLocks noChangeArrowheads="1"/>
            </p:cNvSpPr>
            <p:nvPr/>
          </p:nvSpPr>
          <p:spPr bwMode="auto">
            <a:xfrm>
              <a:off x="4104356" y="4626724"/>
              <a:ext cx="2805285" cy="544834"/>
            </a:xfrm>
            <a:prstGeom prst="rect">
              <a:avLst/>
            </a:prstGeom>
            <a:noFill/>
            <a:ln w="9525">
              <a:noFill/>
              <a:miter lim="800000"/>
            </a:ln>
          </p:spPr>
          <p:txBody>
            <a:bodyPr wrap="square">
              <a:spAutoFit/>
            </a:bodyPr>
            <a:lstStyle/>
            <a:p>
              <a:pPr>
                <a:lnSpc>
                  <a:spcPct val="50000"/>
                </a:lnSpc>
                <a:spcBef>
                  <a:spcPct val="50000"/>
                </a:spcBef>
              </a:pPr>
              <a:r>
                <a:rPr lang="zh-CN" altLang="en-US"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“中文在线</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反盗版联盟”</a:t>
              </a:r>
              <a:endParaRPr lang="en-US" sz="14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a:lnSpc>
                  <a:spcPct val="50000"/>
                </a:lnSpc>
                <a:spcBef>
                  <a:spcPct val="50000"/>
                </a:spcBef>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中国版权协会反盗版委员会</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90204" pitchFamily="34" charset="0"/>
              </a:endParaRPr>
            </a:p>
          </p:txBody>
        </p:sp>
      </p:grpSp>
      <p:sp>
        <p:nvSpPr>
          <p:cNvPr id="38" name="TextBox 46"/>
          <p:cNvSpPr>
            <a:spLocks noChangeArrowheads="1"/>
          </p:cNvSpPr>
          <p:nvPr/>
        </p:nvSpPr>
        <p:spPr bwMode="auto">
          <a:xfrm>
            <a:off x="5848985" y="1008380"/>
            <a:ext cx="2861945" cy="675640"/>
          </a:xfrm>
          <a:prstGeom prst="rect">
            <a:avLst/>
          </a:prstGeom>
          <a:solidFill>
            <a:schemeClr val="accent1">
              <a:lumMod val="20000"/>
              <a:lumOff val="80000"/>
            </a:schemeClr>
          </a:solidFill>
          <a:ln w="9525">
            <a:noFill/>
            <a:miter lim="800000"/>
          </a:ln>
        </p:spPr>
        <p:txBody>
          <a:bodyPr wrap="square">
            <a:spAutoFit/>
          </a:bodyPr>
          <a:lstStyle/>
          <a:p>
            <a:pPr algn="ct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童之磊</a:t>
            </a:r>
            <a:endParaRPr lang="en-US" sz="1400" b="1" dirty="0">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2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中国版权协会副理事长</a:t>
            </a:r>
            <a:endParaRPr lang="en-US" sz="12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2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中国版权协会反盗版委员会主任</a:t>
            </a:r>
            <a:endParaRPr lang="zh-CN" altLang="en-US" sz="12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2" name="Picture 34"/>
          <p:cNvPicPr>
            <a:picLocks noGrp="1" noChangeAspect="1" noChangeArrowheads="1"/>
          </p:cNvPicPr>
          <p:nvPr/>
        </p:nvPicPr>
        <p:blipFill>
          <a:blip r:embed="rId1" cstate="print"/>
          <a:srcRect/>
          <a:stretch>
            <a:fillRect/>
          </a:stretch>
        </p:blipFill>
        <p:spPr bwMode="auto">
          <a:xfrm>
            <a:off x="5849238" y="1699328"/>
            <a:ext cx="2808312" cy="1866393"/>
          </a:xfrm>
          <a:prstGeom prst="rect">
            <a:avLst/>
          </a:prstGeom>
          <a:noFill/>
          <a:ln w="12700" cap="sq">
            <a:noFill/>
            <a:prstDash val="solid"/>
            <a:miter lim="800000"/>
            <a:headEnd/>
            <a:tailEnd/>
          </a:ln>
          <a:effectLst>
            <a:outerShdw blurRad="50800" dist="38100" dir="2700000" algn="tl" rotWithShape="0">
              <a:srgbClr val="000000">
                <a:alpha val="43000"/>
              </a:srgbClr>
            </a:outerShdw>
          </a:effectLst>
        </p:spPr>
      </p:pic>
      <p:sp>
        <p:nvSpPr>
          <p:cNvPr id="43" name="TextBox 33"/>
          <p:cNvSpPr>
            <a:spLocks noChangeArrowheads="1"/>
          </p:cNvSpPr>
          <p:nvPr/>
        </p:nvSpPr>
        <p:spPr bwMode="auto">
          <a:xfrm>
            <a:off x="2263140" y="3792855"/>
            <a:ext cx="4526915" cy="1123950"/>
          </a:xfrm>
          <a:prstGeom prst="rect">
            <a:avLst/>
          </a:prstGeom>
          <a:solidFill>
            <a:schemeClr val="accent1">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nSpc>
                <a:spcPct val="120000"/>
              </a:lnSpc>
            </a:pPr>
            <a:r>
              <a:rPr lang="en-US" altLang="zh-CN" sz="1200" b="1" dirty="0" smtClean="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2012</a:t>
            </a:r>
            <a:r>
              <a:rPr lang="zh-CN" altLang="en-US" sz="1200" b="1" dirty="0" smtClean="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200" b="1" dirty="0" smtClean="0">
                <a:solidFill>
                  <a:srgbClr val="FF0000"/>
                </a:solidFill>
                <a:latin typeface="微软雅黑" panose="020B0503020204020204" pitchFamily="34" charset="-122"/>
                <a:ea typeface="微软雅黑" panose="020B0503020204020204" pitchFamily="34" charset="-122"/>
              </a:rPr>
              <a:t>中文在线荣获国家版权局颁发的“全国版权示范单位”</a:t>
            </a:r>
            <a:endParaRPr lang="en-US" altLang="zh-CN" sz="1200" b="1" dirty="0" smtClean="0">
              <a:solidFill>
                <a:srgbClr val="FF0000"/>
              </a:solidFill>
              <a:latin typeface="微软雅黑" panose="020B0503020204020204" pitchFamily="34" charset="-122"/>
              <a:ea typeface="微软雅黑" panose="020B0503020204020204" pitchFamily="34" charset="-122"/>
            </a:endParaRPr>
          </a:p>
          <a:p>
            <a:pPr>
              <a:lnSpc>
                <a:spcPct val="120000"/>
              </a:lnSpc>
            </a:pPr>
            <a:endParaRPr lang="zh-CN" altLang="en-US" sz="1200" b="1"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fontAlgn="t"/>
            <a:r>
              <a:rPr lang="en-US" altLang="zh-CN" sz="1200" b="1" dirty="0" smtClean="0">
                <a:solidFill>
                  <a:schemeClr val="tx1"/>
                </a:solidFill>
                <a:latin typeface="微软雅黑" panose="020B0503020204020204" pitchFamily="34" charset="-122"/>
                <a:ea typeface="微软雅黑" panose="020B0503020204020204" pitchFamily="34" charset="-122"/>
              </a:rPr>
              <a:t>2014</a:t>
            </a:r>
            <a:r>
              <a:rPr lang="zh-CN" altLang="en-US" sz="1200" b="1" dirty="0" smtClean="0">
                <a:solidFill>
                  <a:schemeClr val="tx1"/>
                </a:solidFill>
                <a:latin typeface="微软雅黑" panose="020B0503020204020204" pitchFamily="34" charset="-122"/>
                <a:ea typeface="微软雅黑" panose="020B0503020204020204" pitchFamily="34" charset="-122"/>
              </a:rPr>
              <a:t>年，北京市新闻出版广电（版权）局颁发的“版权工作站”</a:t>
            </a:r>
            <a:endParaRPr lang="en-US" altLang="zh-CN" sz="1200" b="1" dirty="0" smtClean="0">
              <a:solidFill>
                <a:schemeClr val="tx1"/>
              </a:solidFill>
              <a:latin typeface="微软雅黑" panose="020B0503020204020204" pitchFamily="34" charset="-122"/>
              <a:ea typeface="微软雅黑" panose="020B0503020204020204" pitchFamily="34" charset="-122"/>
            </a:endParaRPr>
          </a:p>
          <a:p>
            <a:pPr fontAlgn="t"/>
            <a:endParaRPr lang="zh-CN" altLang="en-US" sz="1200" b="1"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1200" b="1" dirty="0" smtClean="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200" b="1" dirty="0" smtClean="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200" b="1" dirty="0" smtClean="0">
                <a:solidFill>
                  <a:srgbClr val="FF0000"/>
                </a:solidFill>
                <a:latin typeface="微软雅黑" panose="020B0503020204020204" pitchFamily="34" charset="-122"/>
                <a:ea typeface="微软雅黑" panose="020B0503020204020204" pitchFamily="34" charset="-122"/>
              </a:rPr>
              <a:t>第四届中国出版政府奖之“先进出版单位奖”</a:t>
            </a:r>
            <a:endParaRPr lang="zh-CN" altLang="en-US" sz="1200" b="1" dirty="0" smtClean="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46"/>
          <p:cNvSpPr txBox="1"/>
          <p:nvPr/>
        </p:nvSpPr>
        <p:spPr>
          <a:xfrm>
            <a:off x="3837305" y="1610360"/>
            <a:ext cx="3470910" cy="781050"/>
          </a:xfrm>
          <a:prstGeom prst="rect">
            <a:avLst/>
          </a:prstGeom>
          <a:noFill/>
        </p:spPr>
        <p:txBody>
          <a:bodyPr wrap="none" lIns="0" tIns="0" rIns="0" bIns="0" anchor="ctr" anchorCtr="0">
            <a:normAutofit/>
          </a:bodyPr>
          <a:lstStyle/>
          <a:p>
            <a:r>
              <a:rPr lang="zh-CN" altLang="en-US" sz="4000" b="1" dirty="0">
                <a:solidFill>
                  <a:schemeClr val="tx1">
                    <a:lumMod val="85000"/>
                    <a:lumOff val="15000"/>
                  </a:schemeClr>
                </a:solidFill>
                <a:latin typeface="+mn-lt"/>
                <a:ea typeface="+mn-ea"/>
                <a:cs typeface="+mn-ea"/>
                <a:sym typeface="+mn-lt"/>
              </a:rPr>
              <a:t>资源介绍</a:t>
            </a:r>
            <a:endParaRPr lang="zh-CN" altLang="en-US" sz="4000" b="1" dirty="0">
              <a:solidFill>
                <a:schemeClr val="tx1">
                  <a:lumMod val="85000"/>
                  <a:lumOff val="15000"/>
                </a:schemeClr>
              </a:solidFill>
              <a:latin typeface="+mn-lt"/>
              <a:ea typeface="+mn-ea"/>
              <a:cs typeface="+mn-ea"/>
              <a:sym typeface="+mn-lt"/>
            </a:endParaRPr>
          </a:p>
        </p:txBody>
      </p:sp>
      <p:sp>
        <p:nvSpPr>
          <p:cNvPr id="4" name="矩形 3"/>
          <p:cNvSpPr/>
          <p:nvPr/>
        </p:nvSpPr>
        <p:spPr>
          <a:xfrm>
            <a:off x="1821104" y="1635646"/>
            <a:ext cx="1728192" cy="172819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202591" y="2800474"/>
            <a:ext cx="1008112" cy="1008112"/>
          </a:xfrm>
          <a:prstGeom prst="rect">
            <a:avLst/>
          </a:prstGeom>
          <a:solidFill>
            <a:srgbClr val="0B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202455" y="2800548"/>
            <a:ext cx="1498969" cy="922020"/>
          </a:xfrm>
          <a:prstGeom prst="rect">
            <a:avLst/>
          </a:prstGeom>
        </p:spPr>
        <p:txBody>
          <a:bodyPr wrap="square">
            <a:spAutoFit/>
          </a:bodyPr>
          <a:lstStyle/>
          <a:p>
            <a:pPr fontAlgn="auto">
              <a:spcBef>
                <a:spcPts val="0"/>
              </a:spcBef>
              <a:spcAft>
                <a:spcPts val="0"/>
              </a:spcAft>
              <a:defRPr/>
            </a:pPr>
            <a:r>
              <a:rPr lang="en-US" altLang="zh-CN" sz="5400" spc="300" dirty="0">
                <a:solidFill>
                  <a:schemeClr val="bg1"/>
                </a:solidFill>
                <a:latin typeface="Agency FB" panose="020B0503020202020204" pitchFamily="34" charset="0"/>
                <a:cs typeface="+mn-ea"/>
                <a:sym typeface="+mn-lt"/>
              </a:rPr>
              <a:t>0</a:t>
            </a:r>
            <a:r>
              <a:rPr lang="en-US" sz="5400" spc="300" dirty="0">
                <a:solidFill>
                  <a:schemeClr val="bg1"/>
                </a:solidFill>
                <a:latin typeface="Agency FB" panose="020B0503020202020204" pitchFamily="34" charset="0"/>
                <a:cs typeface="+mn-ea"/>
                <a:sym typeface="+mn-lt"/>
              </a:rPr>
              <a:t>3</a:t>
            </a:r>
            <a:endParaRPr lang="en-US" sz="5400" spc="300" dirty="0">
              <a:solidFill>
                <a:schemeClr val="bg1"/>
              </a:solidFill>
              <a:latin typeface="Agency FB" panose="020B0503020202020204" pitchFamily="34" charset="0"/>
              <a:cs typeface="+mn-ea"/>
              <a:sym typeface="+mn-lt"/>
            </a:endParaRPr>
          </a:p>
        </p:txBody>
      </p:sp>
      <p:sp>
        <p:nvSpPr>
          <p:cNvPr id="18" name="平行四边形 17"/>
          <p:cNvSpPr/>
          <p:nvPr/>
        </p:nvSpPr>
        <p:spPr>
          <a:xfrm>
            <a:off x="79606" y="0"/>
            <a:ext cx="1338205" cy="5143500"/>
          </a:xfrm>
          <a:prstGeom prst="parallelogram">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平行四边形 46"/>
          <p:cNvSpPr/>
          <p:nvPr/>
        </p:nvSpPr>
        <p:spPr>
          <a:xfrm>
            <a:off x="178219" y="0"/>
            <a:ext cx="1338205" cy="5143500"/>
          </a:xfrm>
          <a:prstGeom prst="parallelogram">
            <a:avLst>
              <a:gd name="adj" fmla="val 0"/>
            </a:avLst>
          </a:prstGeom>
          <a:solidFill>
            <a:srgbClr val="0B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1" name="组合 200"/>
          <p:cNvGrpSpPr/>
          <p:nvPr/>
        </p:nvGrpSpPr>
        <p:grpSpPr>
          <a:xfrm>
            <a:off x="6809105" y="2981960"/>
            <a:ext cx="2273300" cy="2292985"/>
            <a:chOff x="-8677773" y="-3051174"/>
            <a:chExt cx="6986830" cy="7046911"/>
          </a:xfrm>
          <a:solidFill>
            <a:srgbClr val="0C6A92"/>
          </a:solidFill>
        </p:grpSpPr>
        <p:sp>
          <p:nvSpPr>
            <p:cNvPr id="202" name="Rectangle 42"/>
            <p:cNvSpPr>
              <a:spLocks noChangeArrowheads="1"/>
            </p:cNvSpPr>
            <p:nvPr/>
          </p:nvSpPr>
          <p:spPr bwMode="auto">
            <a:xfrm>
              <a:off x="-8677773"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3" name="Rectangle 43"/>
            <p:cNvSpPr>
              <a:spLocks noChangeArrowheads="1"/>
            </p:cNvSpPr>
            <p:nvPr/>
          </p:nvSpPr>
          <p:spPr bwMode="auto">
            <a:xfrm>
              <a:off x="-8592044"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4" name="Rectangle 44"/>
            <p:cNvSpPr>
              <a:spLocks noChangeArrowheads="1"/>
            </p:cNvSpPr>
            <p:nvPr/>
          </p:nvSpPr>
          <p:spPr bwMode="auto">
            <a:xfrm>
              <a:off x="-8417414"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5" name="Rectangle 45"/>
            <p:cNvSpPr>
              <a:spLocks noChangeArrowheads="1"/>
            </p:cNvSpPr>
            <p:nvPr/>
          </p:nvSpPr>
          <p:spPr bwMode="auto">
            <a:xfrm>
              <a:off x="-8331685"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6" name="Rectangle 46"/>
            <p:cNvSpPr>
              <a:spLocks noChangeArrowheads="1"/>
            </p:cNvSpPr>
            <p:nvPr/>
          </p:nvSpPr>
          <p:spPr bwMode="auto">
            <a:xfrm>
              <a:off x="-8506317"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07" name="Rectangle 47"/>
            <p:cNvSpPr>
              <a:spLocks noChangeArrowheads="1"/>
            </p:cNvSpPr>
            <p:nvPr/>
          </p:nvSpPr>
          <p:spPr bwMode="auto">
            <a:xfrm>
              <a:off x="-8331685"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08" name="Rectangle 48"/>
            <p:cNvSpPr>
              <a:spLocks noChangeArrowheads="1"/>
            </p:cNvSpPr>
            <p:nvPr/>
          </p:nvSpPr>
          <p:spPr bwMode="auto">
            <a:xfrm>
              <a:off x="-8677773" y="6699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9" name="Rectangle 49"/>
            <p:cNvSpPr>
              <a:spLocks noChangeArrowheads="1"/>
            </p:cNvSpPr>
            <p:nvPr/>
          </p:nvSpPr>
          <p:spPr bwMode="auto">
            <a:xfrm>
              <a:off x="-8506317"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0" name="Rectangle 50"/>
            <p:cNvSpPr>
              <a:spLocks noChangeArrowheads="1"/>
            </p:cNvSpPr>
            <p:nvPr/>
          </p:nvSpPr>
          <p:spPr bwMode="auto">
            <a:xfrm>
              <a:off x="-8245958"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1" name="Rectangle 51"/>
            <p:cNvSpPr>
              <a:spLocks noChangeArrowheads="1"/>
            </p:cNvSpPr>
            <p:nvPr/>
          </p:nvSpPr>
          <p:spPr bwMode="auto">
            <a:xfrm>
              <a:off x="-8677773"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2" name="Rectangle 52"/>
            <p:cNvSpPr>
              <a:spLocks noChangeArrowheads="1"/>
            </p:cNvSpPr>
            <p:nvPr/>
          </p:nvSpPr>
          <p:spPr bwMode="auto">
            <a:xfrm>
              <a:off x="-8592044"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3" name="Rectangle 53"/>
            <p:cNvSpPr>
              <a:spLocks noChangeArrowheads="1"/>
            </p:cNvSpPr>
            <p:nvPr/>
          </p:nvSpPr>
          <p:spPr bwMode="auto">
            <a:xfrm>
              <a:off x="-8417414"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4" name="Rectangle 54"/>
            <p:cNvSpPr>
              <a:spLocks noChangeArrowheads="1"/>
            </p:cNvSpPr>
            <p:nvPr/>
          </p:nvSpPr>
          <p:spPr bwMode="auto">
            <a:xfrm>
              <a:off x="-8245958"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5" name="Rectangle 55"/>
            <p:cNvSpPr>
              <a:spLocks noChangeArrowheads="1"/>
            </p:cNvSpPr>
            <p:nvPr/>
          </p:nvSpPr>
          <p:spPr bwMode="auto">
            <a:xfrm>
              <a:off x="-8592044"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6" name="Rectangle 56"/>
            <p:cNvSpPr>
              <a:spLocks noChangeArrowheads="1"/>
            </p:cNvSpPr>
            <p:nvPr/>
          </p:nvSpPr>
          <p:spPr bwMode="auto">
            <a:xfrm>
              <a:off x="-8506317"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7" name="Rectangle 57"/>
            <p:cNvSpPr>
              <a:spLocks noChangeArrowheads="1"/>
            </p:cNvSpPr>
            <p:nvPr/>
          </p:nvSpPr>
          <p:spPr bwMode="auto">
            <a:xfrm>
              <a:off x="-8245958"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8" name="Rectangle 58"/>
            <p:cNvSpPr>
              <a:spLocks noChangeArrowheads="1"/>
            </p:cNvSpPr>
            <p:nvPr/>
          </p:nvSpPr>
          <p:spPr bwMode="auto">
            <a:xfrm>
              <a:off x="-8677773" y="9398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19" name="Rectangle 59"/>
            <p:cNvSpPr>
              <a:spLocks noChangeArrowheads="1"/>
            </p:cNvSpPr>
            <p:nvPr/>
          </p:nvSpPr>
          <p:spPr bwMode="auto">
            <a:xfrm>
              <a:off x="-8506317"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0" name="Rectangle 60"/>
            <p:cNvSpPr>
              <a:spLocks noChangeArrowheads="1"/>
            </p:cNvSpPr>
            <p:nvPr/>
          </p:nvSpPr>
          <p:spPr bwMode="auto">
            <a:xfrm>
              <a:off x="-8677773"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1" name="Rectangle 61"/>
            <p:cNvSpPr>
              <a:spLocks noChangeArrowheads="1"/>
            </p:cNvSpPr>
            <p:nvPr/>
          </p:nvSpPr>
          <p:spPr bwMode="auto">
            <a:xfrm>
              <a:off x="-8592044"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2" name="Rectangle 62"/>
            <p:cNvSpPr>
              <a:spLocks noChangeArrowheads="1"/>
            </p:cNvSpPr>
            <p:nvPr/>
          </p:nvSpPr>
          <p:spPr bwMode="auto">
            <a:xfrm>
              <a:off x="-8417414"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3" name="Rectangle 63"/>
            <p:cNvSpPr>
              <a:spLocks noChangeArrowheads="1"/>
            </p:cNvSpPr>
            <p:nvPr/>
          </p:nvSpPr>
          <p:spPr bwMode="auto">
            <a:xfrm>
              <a:off x="-8331685"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4" name="Rectangle 64"/>
            <p:cNvSpPr>
              <a:spLocks noChangeArrowheads="1"/>
            </p:cNvSpPr>
            <p:nvPr/>
          </p:nvSpPr>
          <p:spPr bwMode="auto">
            <a:xfrm>
              <a:off x="-8677773"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5" name="Rectangle 65"/>
            <p:cNvSpPr>
              <a:spLocks noChangeArrowheads="1"/>
            </p:cNvSpPr>
            <p:nvPr/>
          </p:nvSpPr>
          <p:spPr bwMode="auto">
            <a:xfrm>
              <a:off x="-8506317"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6" name="Rectangle 66"/>
            <p:cNvSpPr>
              <a:spLocks noChangeArrowheads="1"/>
            </p:cNvSpPr>
            <p:nvPr/>
          </p:nvSpPr>
          <p:spPr bwMode="auto">
            <a:xfrm>
              <a:off x="-8245958"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7" name="Rectangle 67"/>
            <p:cNvSpPr>
              <a:spLocks noChangeArrowheads="1"/>
            </p:cNvSpPr>
            <p:nvPr/>
          </p:nvSpPr>
          <p:spPr bwMode="auto">
            <a:xfrm>
              <a:off x="-8592044"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28" name="Rectangle 68"/>
            <p:cNvSpPr>
              <a:spLocks noChangeArrowheads="1"/>
            </p:cNvSpPr>
            <p:nvPr/>
          </p:nvSpPr>
          <p:spPr bwMode="auto">
            <a:xfrm>
              <a:off x="-8417414" y="1206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29" name="Rectangle 69"/>
            <p:cNvSpPr>
              <a:spLocks noChangeArrowheads="1"/>
            </p:cNvSpPr>
            <p:nvPr/>
          </p:nvSpPr>
          <p:spPr bwMode="auto">
            <a:xfrm>
              <a:off x="-8592044"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0" name="Rectangle 70"/>
            <p:cNvSpPr>
              <a:spLocks noChangeArrowheads="1"/>
            </p:cNvSpPr>
            <p:nvPr/>
          </p:nvSpPr>
          <p:spPr bwMode="auto">
            <a:xfrm>
              <a:off x="-8245958"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1" name="Rectangle 71"/>
            <p:cNvSpPr>
              <a:spLocks noChangeArrowheads="1"/>
            </p:cNvSpPr>
            <p:nvPr/>
          </p:nvSpPr>
          <p:spPr bwMode="auto">
            <a:xfrm>
              <a:off x="-8677773" y="13843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2" name="Rectangle 72"/>
            <p:cNvSpPr>
              <a:spLocks noChangeArrowheads="1"/>
            </p:cNvSpPr>
            <p:nvPr/>
          </p:nvSpPr>
          <p:spPr bwMode="auto">
            <a:xfrm>
              <a:off x="-8506317" y="13843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3" name="Rectangle 73"/>
            <p:cNvSpPr>
              <a:spLocks noChangeArrowheads="1"/>
            </p:cNvSpPr>
            <p:nvPr/>
          </p:nvSpPr>
          <p:spPr bwMode="auto">
            <a:xfrm>
              <a:off x="-8417414" y="13843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4" name="Rectangle 74"/>
            <p:cNvSpPr>
              <a:spLocks noChangeArrowheads="1"/>
            </p:cNvSpPr>
            <p:nvPr/>
          </p:nvSpPr>
          <p:spPr bwMode="auto">
            <a:xfrm>
              <a:off x="-8245958" y="13843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5" name="Rectangle 75"/>
            <p:cNvSpPr>
              <a:spLocks noChangeArrowheads="1"/>
            </p:cNvSpPr>
            <p:nvPr/>
          </p:nvSpPr>
          <p:spPr bwMode="auto">
            <a:xfrm>
              <a:off x="-8677773" y="147320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6" name="Rectangle 76"/>
            <p:cNvSpPr>
              <a:spLocks noChangeArrowheads="1"/>
            </p:cNvSpPr>
            <p:nvPr/>
          </p:nvSpPr>
          <p:spPr bwMode="auto">
            <a:xfrm>
              <a:off x="-8592044"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7" name="Rectangle 77"/>
            <p:cNvSpPr>
              <a:spLocks noChangeArrowheads="1"/>
            </p:cNvSpPr>
            <p:nvPr/>
          </p:nvSpPr>
          <p:spPr bwMode="auto">
            <a:xfrm>
              <a:off x="-8677773"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8" name="Rectangle 78"/>
            <p:cNvSpPr>
              <a:spLocks noChangeArrowheads="1"/>
            </p:cNvSpPr>
            <p:nvPr/>
          </p:nvSpPr>
          <p:spPr bwMode="auto">
            <a:xfrm>
              <a:off x="-8506317"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9" name="Rectangle 79"/>
            <p:cNvSpPr>
              <a:spLocks noChangeArrowheads="1"/>
            </p:cNvSpPr>
            <p:nvPr/>
          </p:nvSpPr>
          <p:spPr bwMode="auto">
            <a:xfrm>
              <a:off x="-8331685"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0" name="Rectangle 80"/>
            <p:cNvSpPr>
              <a:spLocks noChangeArrowheads="1"/>
            </p:cNvSpPr>
            <p:nvPr/>
          </p:nvSpPr>
          <p:spPr bwMode="auto">
            <a:xfrm>
              <a:off x="-8245958"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1" name="Rectangle 81"/>
            <p:cNvSpPr>
              <a:spLocks noChangeArrowheads="1"/>
            </p:cNvSpPr>
            <p:nvPr/>
          </p:nvSpPr>
          <p:spPr bwMode="auto">
            <a:xfrm>
              <a:off x="-8592044"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42" name="Rectangle 82"/>
            <p:cNvSpPr>
              <a:spLocks noChangeArrowheads="1"/>
            </p:cNvSpPr>
            <p:nvPr/>
          </p:nvSpPr>
          <p:spPr bwMode="auto">
            <a:xfrm>
              <a:off x="-8331685"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43" name="Rectangle 83"/>
            <p:cNvSpPr>
              <a:spLocks noChangeArrowheads="1"/>
            </p:cNvSpPr>
            <p:nvPr/>
          </p:nvSpPr>
          <p:spPr bwMode="auto">
            <a:xfrm>
              <a:off x="-8592044"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4" name="Rectangle 84"/>
            <p:cNvSpPr>
              <a:spLocks noChangeArrowheads="1"/>
            </p:cNvSpPr>
            <p:nvPr/>
          </p:nvSpPr>
          <p:spPr bwMode="auto">
            <a:xfrm>
              <a:off x="-8417414"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5" name="Rectangle 85"/>
            <p:cNvSpPr>
              <a:spLocks noChangeArrowheads="1"/>
            </p:cNvSpPr>
            <p:nvPr/>
          </p:nvSpPr>
          <p:spPr bwMode="auto">
            <a:xfrm>
              <a:off x="-8417414" y="18303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6" name="Rectangle 86"/>
            <p:cNvSpPr>
              <a:spLocks noChangeArrowheads="1"/>
            </p:cNvSpPr>
            <p:nvPr/>
          </p:nvSpPr>
          <p:spPr bwMode="auto">
            <a:xfrm>
              <a:off x="-8245958"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7" name="Rectangle 87"/>
            <p:cNvSpPr>
              <a:spLocks noChangeArrowheads="1"/>
            </p:cNvSpPr>
            <p:nvPr/>
          </p:nvSpPr>
          <p:spPr bwMode="auto">
            <a:xfrm>
              <a:off x="-8677773" y="19224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48" name="Rectangle 88"/>
            <p:cNvSpPr>
              <a:spLocks noChangeArrowheads="1"/>
            </p:cNvSpPr>
            <p:nvPr/>
          </p:nvSpPr>
          <p:spPr bwMode="auto">
            <a:xfrm>
              <a:off x="-8592044"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49" name="Rectangle 89"/>
            <p:cNvSpPr>
              <a:spLocks noChangeArrowheads="1"/>
            </p:cNvSpPr>
            <p:nvPr/>
          </p:nvSpPr>
          <p:spPr bwMode="auto">
            <a:xfrm>
              <a:off x="-8417414" y="19224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0" name="Rectangle 90"/>
            <p:cNvSpPr>
              <a:spLocks noChangeArrowheads="1"/>
            </p:cNvSpPr>
            <p:nvPr/>
          </p:nvSpPr>
          <p:spPr bwMode="auto">
            <a:xfrm>
              <a:off x="-8245958" y="2011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1" name="Rectangle 91"/>
            <p:cNvSpPr>
              <a:spLocks noChangeArrowheads="1"/>
            </p:cNvSpPr>
            <p:nvPr/>
          </p:nvSpPr>
          <p:spPr bwMode="auto">
            <a:xfrm>
              <a:off x="-8677773"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2" name="Rectangle 92"/>
            <p:cNvSpPr>
              <a:spLocks noChangeArrowheads="1"/>
            </p:cNvSpPr>
            <p:nvPr/>
          </p:nvSpPr>
          <p:spPr bwMode="auto">
            <a:xfrm>
              <a:off x="-8506317"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3" name="Rectangle 93"/>
            <p:cNvSpPr>
              <a:spLocks noChangeArrowheads="1"/>
            </p:cNvSpPr>
            <p:nvPr/>
          </p:nvSpPr>
          <p:spPr bwMode="auto">
            <a:xfrm>
              <a:off x="-8245958"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4" name="Rectangle 94"/>
            <p:cNvSpPr>
              <a:spLocks noChangeArrowheads="1"/>
            </p:cNvSpPr>
            <p:nvPr/>
          </p:nvSpPr>
          <p:spPr bwMode="auto">
            <a:xfrm>
              <a:off x="-8677773" y="2189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5" name="Rectangle 95"/>
            <p:cNvSpPr>
              <a:spLocks noChangeArrowheads="1"/>
            </p:cNvSpPr>
            <p:nvPr/>
          </p:nvSpPr>
          <p:spPr bwMode="auto">
            <a:xfrm>
              <a:off x="-8506317"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6" name="Rectangle 96"/>
            <p:cNvSpPr>
              <a:spLocks noChangeArrowheads="1"/>
            </p:cNvSpPr>
            <p:nvPr/>
          </p:nvSpPr>
          <p:spPr bwMode="auto">
            <a:xfrm>
              <a:off x="-8331685"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7" name="Rectangle 97"/>
            <p:cNvSpPr>
              <a:spLocks noChangeArrowheads="1"/>
            </p:cNvSpPr>
            <p:nvPr/>
          </p:nvSpPr>
          <p:spPr bwMode="auto">
            <a:xfrm>
              <a:off x="-8592044"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8" name="Rectangle 98"/>
            <p:cNvSpPr>
              <a:spLocks noChangeArrowheads="1"/>
            </p:cNvSpPr>
            <p:nvPr/>
          </p:nvSpPr>
          <p:spPr bwMode="auto">
            <a:xfrm>
              <a:off x="-8417414" y="22780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9" name="Rectangle 99"/>
            <p:cNvSpPr>
              <a:spLocks noChangeArrowheads="1"/>
            </p:cNvSpPr>
            <p:nvPr/>
          </p:nvSpPr>
          <p:spPr bwMode="auto">
            <a:xfrm>
              <a:off x="-8245958"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0" name="Rectangle 100"/>
            <p:cNvSpPr>
              <a:spLocks noChangeArrowheads="1"/>
            </p:cNvSpPr>
            <p:nvPr/>
          </p:nvSpPr>
          <p:spPr bwMode="auto">
            <a:xfrm>
              <a:off x="-8506317" y="23669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1" name="Rectangle 101"/>
            <p:cNvSpPr>
              <a:spLocks noChangeArrowheads="1"/>
            </p:cNvSpPr>
            <p:nvPr/>
          </p:nvSpPr>
          <p:spPr bwMode="auto">
            <a:xfrm>
              <a:off x="-8153880"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2" name="Rectangle 102"/>
            <p:cNvSpPr>
              <a:spLocks noChangeArrowheads="1"/>
            </p:cNvSpPr>
            <p:nvPr/>
          </p:nvSpPr>
          <p:spPr bwMode="auto">
            <a:xfrm>
              <a:off x="-8068151"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3" name="Rectangle 103"/>
            <p:cNvSpPr>
              <a:spLocks noChangeArrowheads="1"/>
            </p:cNvSpPr>
            <p:nvPr/>
          </p:nvSpPr>
          <p:spPr bwMode="auto">
            <a:xfrm>
              <a:off x="-7893521"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4" name="Rectangle 104"/>
            <p:cNvSpPr>
              <a:spLocks noChangeArrowheads="1"/>
            </p:cNvSpPr>
            <p:nvPr/>
          </p:nvSpPr>
          <p:spPr bwMode="auto">
            <a:xfrm>
              <a:off x="-7807792"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5" name="Rectangle 105"/>
            <p:cNvSpPr>
              <a:spLocks noChangeArrowheads="1"/>
            </p:cNvSpPr>
            <p:nvPr/>
          </p:nvSpPr>
          <p:spPr bwMode="auto">
            <a:xfrm>
              <a:off x="-7718889"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6" name="Rectangle 106"/>
            <p:cNvSpPr>
              <a:spLocks noChangeArrowheads="1"/>
            </p:cNvSpPr>
            <p:nvPr/>
          </p:nvSpPr>
          <p:spPr bwMode="auto">
            <a:xfrm>
              <a:off x="-8153880"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7" name="Rectangle 107"/>
            <p:cNvSpPr>
              <a:spLocks noChangeArrowheads="1"/>
            </p:cNvSpPr>
            <p:nvPr/>
          </p:nvSpPr>
          <p:spPr bwMode="auto">
            <a:xfrm>
              <a:off x="-7979248" y="579438"/>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8" name="Rectangle 108"/>
            <p:cNvSpPr>
              <a:spLocks noChangeArrowheads="1"/>
            </p:cNvSpPr>
            <p:nvPr/>
          </p:nvSpPr>
          <p:spPr bwMode="auto">
            <a:xfrm>
              <a:off x="-7807792"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9" name="Rectangle 109"/>
            <p:cNvSpPr>
              <a:spLocks noChangeArrowheads="1"/>
            </p:cNvSpPr>
            <p:nvPr/>
          </p:nvSpPr>
          <p:spPr bwMode="auto">
            <a:xfrm>
              <a:off x="-8153880"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0" name="Rectangle 110"/>
            <p:cNvSpPr>
              <a:spLocks noChangeArrowheads="1"/>
            </p:cNvSpPr>
            <p:nvPr/>
          </p:nvSpPr>
          <p:spPr bwMode="auto">
            <a:xfrm>
              <a:off x="-8068151"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1" name="Rectangle 111"/>
            <p:cNvSpPr>
              <a:spLocks noChangeArrowheads="1"/>
            </p:cNvSpPr>
            <p:nvPr/>
          </p:nvSpPr>
          <p:spPr bwMode="auto">
            <a:xfrm>
              <a:off x="-7718889" y="6699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2" name="Rectangle 112"/>
            <p:cNvSpPr>
              <a:spLocks noChangeArrowheads="1"/>
            </p:cNvSpPr>
            <p:nvPr/>
          </p:nvSpPr>
          <p:spPr bwMode="auto">
            <a:xfrm>
              <a:off x="-7893521"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3" name="Rectangle 113"/>
            <p:cNvSpPr>
              <a:spLocks noChangeArrowheads="1"/>
            </p:cNvSpPr>
            <p:nvPr/>
          </p:nvSpPr>
          <p:spPr bwMode="auto">
            <a:xfrm>
              <a:off x="-7807792"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4" name="Rectangle 114"/>
            <p:cNvSpPr>
              <a:spLocks noChangeArrowheads="1"/>
            </p:cNvSpPr>
            <p:nvPr/>
          </p:nvSpPr>
          <p:spPr bwMode="auto">
            <a:xfrm>
              <a:off x="-7718889"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5" name="Rectangle 115"/>
            <p:cNvSpPr>
              <a:spLocks noChangeArrowheads="1"/>
            </p:cNvSpPr>
            <p:nvPr/>
          </p:nvSpPr>
          <p:spPr bwMode="auto">
            <a:xfrm>
              <a:off x="-8068151"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6" name="Rectangle 116"/>
            <p:cNvSpPr>
              <a:spLocks noChangeArrowheads="1"/>
            </p:cNvSpPr>
            <p:nvPr/>
          </p:nvSpPr>
          <p:spPr bwMode="auto">
            <a:xfrm>
              <a:off x="-7979248" y="84772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7" name="Rectangle 117"/>
            <p:cNvSpPr>
              <a:spLocks noChangeArrowheads="1"/>
            </p:cNvSpPr>
            <p:nvPr/>
          </p:nvSpPr>
          <p:spPr bwMode="auto">
            <a:xfrm>
              <a:off x="-7718889" y="84772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8" name="Rectangle 118"/>
            <p:cNvSpPr>
              <a:spLocks noChangeArrowheads="1"/>
            </p:cNvSpPr>
            <p:nvPr/>
          </p:nvSpPr>
          <p:spPr bwMode="auto">
            <a:xfrm>
              <a:off x="-8153880"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79" name="Rectangle 119"/>
            <p:cNvSpPr>
              <a:spLocks noChangeArrowheads="1"/>
            </p:cNvSpPr>
            <p:nvPr/>
          </p:nvSpPr>
          <p:spPr bwMode="auto">
            <a:xfrm>
              <a:off x="-7979248" y="9398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0" name="Rectangle 120"/>
            <p:cNvSpPr>
              <a:spLocks noChangeArrowheads="1"/>
            </p:cNvSpPr>
            <p:nvPr/>
          </p:nvSpPr>
          <p:spPr bwMode="auto">
            <a:xfrm>
              <a:off x="-7893521"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1" name="Rectangle 121"/>
            <p:cNvSpPr>
              <a:spLocks noChangeArrowheads="1"/>
            </p:cNvSpPr>
            <p:nvPr/>
          </p:nvSpPr>
          <p:spPr bwMode="auto">
            <a:xfrm>
              <a:off x="-7807792"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2" name="Rectangle 122"/>
            <p:cNvSpPr>
              <a:spLocks noChangeArrowheads="1"/>
            </p:cNvSpPr>
            <p:nvPr/>
          </p:nvSpPr>
          <p:spPr bwMode="auto">
            <a:xfrm>
              <a:off x="-8153880"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3" name="Rectangle 123"/>
            <p:cNvSpPr>
              <a:spLocks noChangeArrowheads="1"/>
            </p:cNvSpPr>
            <p:nvPr/>
          </p:nvSpPr>
          <p:spPr bwMode="auto">
            <a:xfrm>
              <a:off x="-7807792"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4" name="Rectangle 124"/>
            <p:cNvSpPr>
              <a:spLocks noChangeArrowheads="1"/>
            </p:cNvSpPr>
            <p:nvPr/>
          </p:nvSpPr>
          <p:spPr bwMode="auto">
            <a:xfrm>
              <a:off x="-7718889"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5" name="Rectangle 125"/>
            <p:cNvSpPr>
              <a:spLocks noChangeArrowheads="1"/>
            </p:cNvSpPr>
            <p:nvPr/>
          </p:nvSpPr>
          <p:spPr bwMode="auto">
            <a:xfrm>
              <a:off x="-8153880"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6" name="Rectangle 126"/>
            <p:cNvSpPr>
              <a:spLocks noChangeArrowheads="1"/>
            </p:cNvSpPr>
            <p:nvPr/>
          </p:nvSpPr>
          <p:spPr bwMode="auto">
            <a:xfrm>
              <a:off x="-7979248"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7" name="Rectangle 127"/>
            <p:cNvSpPr>
              <a:spLocks noChangeArrowheads="1"/>
            </p:cNvSpPr>
            <p:nvPr/>
          </p:nvSpPr>
          <p:spPr bwMode="auto">
            <a:xfrm>
              <a:off x="-7718889"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8" name="Rectangle 128"/>
            <p:cNvSpPr>
              <a:spLocks noChangeArrowheads="1"/>
            </p:cNvSpPr>
            <p:nvPr/>
          </p:nvSpPr>
          <p:spPr bwMode="auto">
            <a:xfrm>
              <a:off x="-8068151"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89" name="Rectangle 129"/>
            <p:cNvSpPr>
              <a:spLocks noChangeArrowheads="1"/>
            </p:cNvSpPr>
            <p:nvPr/>
          </p:nvSpPr>
          <p:spPr bwMode="auto">
            <a:xfrm>
              <a:off x="-7893521"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0" name="Rectangle 130"/>
            <p:cNvSpPr>
              <a:spLocks noChangeArrowheads="1"/>
            </p:cNvSpPr>
            <p:nvPr/>
          </p:nvSpPr>
          <p:spPr bwMode="auto">
            <a:xfrm>
              <a:off x="-7807792"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1" name="Rectangle 131"/>
            <p:cNvSpPr>
              <a:spLocks noChangeArrowheads="1"/>
            </p:cNvSpPr>
            <p:nvPr/>
          </p:nvSpPr>
          <p:spPr bwMode="auto">
            <a:xfrm>
              <a:off x="-7718889" y="1206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2" name="Rectangle 132"/>
            <p:cNvSpPr>
              <a:spLocks noChangeArrowheads="1"/>
            </p:cNvSpPr>
            <p:nvPr/>
          </p:nvSpPr>
          <p:spPr bwMode="auto">
            <a:xfrm>
              <a:off x="-8068151"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3" name="Rectangle 133"/>
            <p:cNvSpPr>
              <a:spLocks noChangeArrowheads="1"/>
            </p:cNvSpPr>
            <p:nvPr/>
          </p:nvSpPr>
          <p:spPr bwMode="auto">
            <a:xfrm>
              <a:off x="-7979248" y="12954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4" name="Rectangle 134"/>
            <p:cNvSpPr>
              <a:spLocks noChangeArrowheads="1"/>
            </p:cNvSpPr>
            <p:nvPr/>
          </p:nvSpPr>
          <p:spPr bwMode="auto">
            <a:xfrm>
              <a:off x="-7718889" y="12954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5" name="Rectangle 135"/>
            <p:cNvSpPr>
              <a:spLocks noChangeArrowheads="1"/>
            </p:cNvSpPr>
            <p:nvPr/>
          </p:nvSpPr>
          <p:spPr bwMode="auto">
            <a:xfrm>
              <a:off x="-8153880"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6" name="Rectangle 136"/>
            <p:cNvSpPr>
              <a:spLocks noChangeArrowheads="1"/>
            </p:cNvSpPr>
            <p:nvPr/>
          </p:nvSpPr>
          <p:spPr bwMode="auto">
            <a:xfrm>
              <a:off x="-7979248" y="147320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7" name="Rectangle 137"/>
            <p:cNvSpPr>
              <a:spLocks noChangeArrowheads="1"/>
            </p:cNvSpPr>
            <p:nvPr/>
          </p:nvSpPr>
          <p:spPr bwMode="auto">
            <a:xfrm>
              <a:off x="-7893521"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8" name="Rectangle 138"/>
            <p:cNvSpPr>
              <a:spLocks noChangeArrowheads="1"/>
            </p:cNvSpPr>
            <p:nvPr/>
          </p:nvSpPr>
          <p:spPr bwMode="auto">
            <a:xfrm>
              <a:off x="-7979248"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9" name="Rectangle 139"/>
            <p:cNvSpPr>
              <a:spLocks noChangeArrowheads="1"/>
            </p:cNvSpPr>
            <p:nvPr/>
          </p:nvSpPr>
          <p:spPr bwMode="auto">
            <a:xfrm>
              <a:off x="-7718889"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0" name="Rectangle 140"/>
            <p:cNvSpPr>
              <a:spLocks noChangeArrowheads="1"/>
            </p:cNvSpPr>
            <p:nvPr/>
          </p:nvSpPr>
          <p:spPr bwMode="auto">
            <a:xfrm>
              <a:off x="-8068151"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1" name="Rectangle 141"/>
            <p:cNvSpPr>
              <a:spLocks noChangeArrowheads="1"/>
            </p:cNvSpPr>
            <p:nvPr/>
          </p:nvSpPr>
          <p:spPr bwMode="auto">
            <a:xfrm>
              <a:off x="-7893521"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2" name="Rectangle 142"/>
            <p:cNvSpPr>
              <a:spLocks noChangeArrowheads="1"/>
            </p:cNvSpPr>
            <p:nvPr/>
          </p:nvSpPr>
          <p:spPr bwMode="auto">
            <a:xfrm>
              <a:off x="-7807792"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3" name="Rectangle 143"/>
            <p:cNvSpPr>
              <a:spLocks noChangeArrowheads="1"/>
            </p:cNvSpPr>
            <p:nvPr/>
          </p:nvSpPr>
          <p:spPr bwMode="auto">
            <a:xfrm>
              <a:off x="-8153880"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4" name="Rectangle 144"/>
            <p:cNvSpPr>
              <a:spLocks noChangeArrowheads="1"/>
            </p:cNvSpPr>
            <p:nvPr/>
          </p:nvSpPr>
          <p:spPr bwMode="auto">
            <a:xfrm>
              <a:off x="-8068151"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5" name="Rectangle 145"/>
            <p:cNvSpPr>
              <a:spLocks noChangeArrowheads="1"/>
            </p:cNvSpPr>
            <p:nvPr/>
          </p:nvSpPr>
          <p:spPr bwMode="auto">
            <a:xfrm>
              <a:off x="-7979248"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6" name="Rectangle 146"/>
            <p:cNvSpPr>
              <a:spLocks noChangeArrowheads="1"/>
            </p:cNvSpPr>
            <p:nvPr/>
          </p:nvSpPr>
          <p:spPr bwMode="auto">
            <a:xfrm>
              <a:off x="-7718889"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7" name="Rectangle 147"/>
            <p:cNvSpPr>
              <a:spLocks noChangeArrowheads="1"/>
            </p:cNvSpPr>
            <p:nvPr/>
          </p:nvSpPr>
          <p:spPr bwMode="auto">
            <a:xfrm>
              <a:off x="-7979248" y="18303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8" name="Rectangle 148"/>
            <p:cNvSpPr>
              <a:spLocks noChangeArrowheads="1"/>
            </p:cNvSpPr>
            <p:nvPr/>
          </p:nvSpPr>
          <p:spPr bwMode="auto">
            <a:xfrm>
              <a:off x="-7893521"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9" name="Rectangle 149"/>
            <p:cNvSpPr>
              <a:spLocks noChangeArrowheads="1"/>
            </p:cNvSpPr>
            <p:nvPr/>
          </p:nvSpPr>
          <p:spPr bwMode="auto">
            <a:xfrm>
              <a:off x="-7807792"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0" name="Rectangle 150"/>
            <p:cNvSpPr>
              <a:spLocks noChangeArrowheads="1"/>
            </p:cNvSpPr>
            <p:nvPr/>
          </p:nvSpPr>
          <p:spPr bwMode="auto">
            <a:xfrm>
              <a:off x="-8068151"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1" name="Rectangle 151"/>
            <p:cNvSpPr>
              <a:spLocks noChangeArrowheads="1"/>
            </p:cNvSpPr>
            <p:nvPr/>
          </p:nvSpPr>
          <p:spPr bwMode="auto">
            <a:xfrm>
              <a:off x="-7893521"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2" name="Rectangle 152"/>
            <p:cNvSpPr>
              <a:spLocks noChangeArrowheads="1"/>
            </p:cNvSpPr>
            <p:nvPr/>
          </p:nvSpPr>
          <p:spPr bwMode="auto">
            <a:xfrm>
              <a:off x="-7979248" y="20113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3" name="Rectangle 153"/>
            <p:cNvSpPr>
              <a:spLocks noChangeArrowheads="1"/>
            </p:cNvSpPr>
            <p:nvPr/>
          </p:nvSpPr>
          <p:spPr bwMode="auto">
            <a:xfrm>
              <a:off x="-7807792" y="2011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4" name="Rectangle 154"/>
            <p:cNvSpPr>
              <a:spLocks noChangeArrowheads="1"/>
            </p:cNvSpPr>
            <p:nvPr/>
          </p:nvSpPr>
          <p:spPr bwMode="auto">
            <a:xfrm>
              <a:off x="-8153880"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5" name="Rectangle 155"/>
            <p:cNvSpPr>
              <a:spLocks noChangeArrowheads="1"/>
            </p:cNvSpPr>
            <p:nvPr/>
          </p:nvSpPr>
          <p:spPr bwMode="auto">
            <a:xfrm>
              <a:off x="-7979248"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6" name="Rectangle 156"/>
            <p:cNvSpPr>
              <a:spLocks noChangeArrowheads="1"/>
            </p:cNvSpPr>
            <p:nvPr/>
          </p:nvSpPr>
          <p:spPr bwMode="auto">
            <a:xfrm>
              <a:off x="-7718889"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7" name="Rectangle 157"/>
            <p:cNvSpPr>
              <a:spLocks noChangeArrowheads="1"/>
            </p:cNvSpPr>
            <p:nvPr/>
          </p:nvSpPr>
          <p:spPr bwMode="auto">
            <a:xfrm>
              <a:off x="-8153880"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8" name="Rectangle 158"/>
            <p:cNvSpPr>
              <a:spLocks noChangeArrowheads="1"/>
            </p:cNvSpPr>
            <p:nvPr/>
          </p:nvSpPr>
          <p:spPr bwMode="auto">
            <a:xfrm>
              <a:off x="-7979248" y="2189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9" name="Rectangle 159"/>
            <p:cNvSpPr>
              <a:spLocks noChangeArrowheads="1"/>
            </p:cNvSpPr>
            <p:nvPr/>
          </p:nvSpPr>
          <p:spPr bwMode="auto">
            <a:xfrm>
              <a:off x="-7807792"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0" name="Rectangle 160"/>
            <p:cNvSpPr>
              <a:spLocks noChangeArrowheads="1"/>
            </p:cNvSpPr>
            <p:nvPr/>
          </p:nvSpPr>
          <p:spPr bwMode="auto">
            <a:xfrm>
              <a:off x="-8068151"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1" name="Rectangle 161"/>
            <p:cNvSpPr>
              <a:spLocks noChangeArrowheads="1"/>
            </p:cNvSpPr>
            <p:nvPr/>
          </p:nvSpPr>
          <p:spPr bwMode="auto">
            <a:xfrm>
              <a:off x="-7893521"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2" name="Rectangle 162"/>
            <p:cNvSpPr>
              <a:spLocks noChangeArrowheads="1"/>
            </p:cNvSpPr>
            <p:nvPr/>
          </p:nvSpPr>
          <p:spPr bwMode="auto">
            <a:xfrm>
              <a:off x="-7718889" y="22780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3" name="Rectangle 163"/>
            <p:cNvSpPr>
              <a:spLocks noChangeArrowheads="1"/>
            </p:cNvSpPr>
            <p:nvPr/>
          </p:nvSpPr>
          <p:spPr bwMode="auto">
            <a:xfrm>
              <a:off x="-8153880" y="23669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4" name="Rectangle 164"/>
            <p:cNvSpPr>
              <a:spLocks noChangeArrowheads="1"/>
            </p:cNvSpPr>
            <p:nvPr/>
          </p:nvSpPr>
          <p:spPr bwMode="auto">
            <a:xfrm>
              <a:off x="-7979248" y="23669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5" name="Rectangle 165"/>
            <p:cNvSpPr>
              <a:spLocks noChangeArrowheads="1"/>
            </p:cNvSpPr>
            <p:nvPr/>
          </p:nvSpPr>
          <p:spPr bwMode="auto">
            <a:xfrm>
              <a:off x="-7718889" y="23669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6" name="Rectangle 166"/>
            <p:cNvSpPr>
              <a:spLocks noChangeArrowheads="1"/>
            </p:cNvSpPr>
            <p:nvPr/>
          </p:nvSpPr>
          <p:spPr bwMode="auto">
            <a:xfrm>
              <a:off x="-8245958" y="24526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7" name="Rectangle 167"/>
            <p:cNvSpPr>
              <a:spLocks noChangeArrowheads="1"/>
            </p:cNvSpPr>
            <p:nvPr/>
          </p:nvSpPr>
          <p:spPr bwMode="auto">
            <a:xfrm>
              <a:off x="-8677773" y="25352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8" name="Rectangle 168"/>
            <p:cNvSpPr>
              <a:spLocks noChangeArrowheads="1"/>
            </p:cNvSpPr>
            <p:nvPr/>
          </p:nvSpPr>
          <p:spPr bwMode="auto">
            <a:xfrm>
              <a:off x="-8331685" y="25352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9" name="Rectangle 169"/>
            <p:cNvSpPr>
              <a:spLocks noChangeArrowheads="1"/>
            </p:cNvSpPr>
            <p:nvPr/>
          </p:nvSpPr>
          <p:spPr bwMode="auto">
            <a:xfrm>
              <a:off x="-7718889" y="25352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0" name="Rectangle 170"/>
            <p:cNvSpPr>
              <a:spLocks noChangeArrowheads="1"/>
            </p:cNvSpPr>
            <p:nvPr/>
          </p:nvSpPr>
          <p:spPr bwMode="auto">
            <a:xfrm>
              <a:off x="-8245958" y="26146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1" name="Rectangle 171"/>
            <p:cNvSpPr>
              <a:spLocks noChangeArrowheads="1"/>
            </p:cNvSpPr>
            <p:nvPr/>
          </p:nvSpPr>
          <p:spPr bwMode="auto">
            <a:xfrm>
              <a:off x="-8417414" y="261461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2" name="Rectangle 172"/>
            <p:cNvSpPr>
              <a:spLocks noChangeArrowheads="1"/>
            </p:cNvSpPr>
            <p:nvPr/>
          </p:nvSpPr>
          <p:spPr bwMode="auto">
            <a:xfrm>
              <a:off x="-7807792" y="26146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3" name="Rectangle 173"/>
            <p:cNvSpPr>
              <a:spLocks noChangeArrowheads="1"/>
            </p:cNvSpPr>
            <p:nvPr/>
          </p:nvSpPr>
          <p:spPr bwMode="auto">
            <a:xfrm>
              <a:off x="-8677773" y="2693987"/>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4" name="Rectangle 174"/>
            <p:cNvSpPr>
              <a:spLocks noChangeArrowheads="1"/>
            </p:cNvSpPr>
            <p:nvPr/>
          </p:nvSpPr>
          <p:spPr bwMode="auto">
            <a:xfrm>
              <a:off x="-8068151" y="2693987"/>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5" name="Rectangle 175"/>
            <p:cNvSpPr>
              <a:spLocks noChangeArrowheads="1"/>
            </p:cNvSpPr>
            <p:nvPr/>
          </p:nvSpPr>
          <p:spPr bwMode="auto">
            <a:xfrm>
              <a:off x="-7893521" y="2693987"/>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6" name="Rectangle 176"/>
            <p:cNvSpPr>
              <a:spLocks noChangeArrowheads="1"/>
            </p:cNvSpPr>
            <p:nvPr/>
          </p:nvSpPr>
          <p:spPr bwMode="auto">
            <a:xfrm>
              <a:off x="-7718889" y="2693987"/>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7" name="Rectangle 177"/>
            <p:cNvSpPr>
              <a:spLocks noChangeArrowheads="1"/>
            </p:cNvSpPr>
            <p:nvPr/>
          </p:nvSpPr>
          <p:spPr bwMode="auto">
            <a:xfrm>
              <a:off x="-8417414" y="27749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8" name="Rectangle 178"/>
            <p:cNvSpPr>
              <a:spLocks noChangeArrowheads="1"/>
            </p:cNvSpPr>
            <p:nvPr/>
          </p:nvSpPr>
          <p:spPr bwMode="auto">
            <a:xfrm>
              <a:off x="-8592044" y="277495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9" name="Rectangle 179"/>
            <p:cNvSpPr>
              <a:spLocks noChangeArrowheads="1"/>
            </p:cNvSpPr>
            <p:nvPr/>
          </p:nvSpPr>
          <p:spPr bwMode="auto">
            <a:xfrm>
              <a:off x="-7979248" y="27749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0" name="Rectangle 180"/>
            <p:cNvSpPr>
              <a:spLocks noChangeArrowheads="1"/>
            </p:cNvSpPr>
            <p:nvPr/>
          </p:nvSpPr>
          <p:spPr bwMode="auto">
            <a:xfrm>
              <a:off x="-8068151" y="2854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1" name="Rectangle 181"/>
            <p:cNvSpPr>
              <a:spLocks noChangeArrowheads="1"/>
            </p:cNvSpPr>
            <p:nvPr/>
          </p:nvSpPr>
          <p:spPr bwMode="auto">
            <a:xfrm>
              <a:off x="-7718889" y="2854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2" name="Rectangle 182"/>
            <p:cNvSpPr>
              <a:spLocks noChangeArrowheads="1"/>
            </p:cNvSpPr>
            <p:nvPr/>
          </p:nvSpPr>
          <p:spPr bwMode="auto">
            <a:xfrm>
              <a:off x="-8417414" y="293687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3" name="Rectangle 183"/>
            <p:cNvSpPr>
              <a:spLocks noChangeArrowheads="1"/>
            </p:cNvSpPr>
            <p:nvPr/>
          </p:nvSpPr>
          <p:spPr bwMode="auto">
            <a:xfrm>
              <a:off x="-8153880" y="293687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4" name="Rectangle 184"/>
            <p:cNvSpPr>
              <a:spLocks noChangeArrowheads="1"/>
            </p:cNvSpPr>
            <p:nvPr/>
          </p:nvSpPr>
          <p:spPr bwMode="auto">
            <a:xfrm>
              <a:off x="-7718889" y="293687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5" name="Rectangle 185"/>
            <p:cNvSpPr>
              <a:spLocks noChangeArrowheads="1"/>
            </p:cNvSpPr>
            <p:nvPr/>
          </p:nvSpPr>
          <p:spPr bwMode="auto">
            <a:xfrm>
              <a:off x="-8068151"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46" name="Rectangle 186"/>
            <p:cNvSpPr>
              <a:spLocks noChangeArrowheads="1"/>
            </p:cNvSpPr>
            <p:nvPr/>
          </p:nvSpPr>
          <p:spPr bwMode="auto">
            <a:xfrm>
              <a:off x="-8506317"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47" name="Rectangle 187"/>
            <p:cNvSpPr>
              <a:spLocks noChangeArrowheads="1"/>
            </p:cNvSpPr>
            <p:nvPr/>
          </p:nvSpPr>
          <p:spPr bwMode="auto">
            <a:xfrm>
              <a:off x="-8506317" y="32480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8" name="Rectangle 188"/>
            <p:cNvSpPr>
              <a:spLocks noChangeArrowheads="1"/>
            </p:cNvSpPr>
            <p:nvPr/>
          </p:nvSpPr>
          <p:spPr bwMode="auto">
            <a:xfrm>
              <a:off x="-8506317" y="347345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9" name="Rectangle 189"/>
            <p:cNvSpPr>
              <a:spLocks noChangeArrowheads="1"/>
            </p:cNvSpPr>
            <p:nvPr/>
          </p:nvSpPr>
          <p:spPr bwMode="auto">
            <a:xfrm>
              <a:off x="-8592044" y="36258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0" name="Rectangle 190"/>
            <p:cNvSpPr>
              <a:spLocks noChangeArrowheads="1"/>
            </p:cNvSpPr>
            <p:nvPr/>
          </p:nvSpPr>
          <p:spPr bwMode="auto">
            <a:xfrm>
              <a:off x="-7718889" y="362585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1" name="Rectangle 191"/>
            <p:cNvSpPr>
              <a:spLocks noChangeArrowheads="1"/>
            </p:cNvSpPr>
            <p:nvPr/>
          </p:nvSpPr>
          <p:spPr bwMode="auto">
            <a:xfrm>
              <a:off x="-8331685" y="347345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2" name="Rectangle 192"/>
            <p:cNvSpPr>
              <a:spLocks noChangeArrowheads="1"/>
            </p:cNvSpPr>
            <p:nvPr/>
          </p:nvSpPr>
          <p:spPr bwMode="auto">
            <a:xfrm>
              <a:off x="-8331685" y="372745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3" name="Rectangle 193"/>
            <p:cNvSpPr>
              <a:spLocks noChangeArrowheads="1"/>
            </p:cNvSpPr>
            <p:nvPr/>
          </p:nvSpPr>
          <p:spPr bwMode="auto">
            <a:xfrm>
              <a:off x="-7979248" y="37274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4" name="Rectangle 194"/>
            <p:cNvSpPr>
              <a:spLocks noChangeArrowheads="1"/>
            </p:cNvSpPr>
            <p:nvPr/>
          </p:nvSpPr>
          <p:spPr bwMode="auto">
            <a:xfrm>
              <a:off x="-8068151" y="39449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5" name="Rectangle 195"/>
            <p:cNvSpPr>
              <a:spLocks noChangeArrowheads="1"/>
            </p:cNvSpPr>
            <p:nvPr/>
          </p:nvSpPr>
          <p:spPr bwMode="auto">
            <a:xfrm>
              <a:off x="-8245958"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6" name="Rectangle 196"/>
            <p:cNvSpPr>
              <a:spLocks noChangeArrowheads="1"/>
            </p:cNvSpPr>
            <p:nvPr/>
          </p:nvSpPr>
          <p:spPr bwMode="auto">
            <a:xfrm>
              <a:off x="-8677773" y="3092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7" name="Rectangle 197"/>
            <p:cNvSpPr>
              <a:spLocks noChangeArrowheads="1"/>
            </p:cNvSpPr>
            <p:nvPr/>
          </p:nvSpPr>
          <p:spPr bwMode="auto">
            <a:xfrm>
              <a:off x="-7718889" y="3092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8" name="Rectangle 198"/>
            <p:cNvSpPr>
              <a:spLocks noChangeArrowheads="1"/>
            </p:cNvSpPr>
            <p:nvPr/>
          </p:nvSpPr>
          <p:spPr bwMode="auto">
            <a:xfrm>
              <a:off x="-8068151" y="31718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9" name="Rectangle 199"/>
            <p:cNvSpPr>
              <a:spLocks noChangeArrowheads="1"/>
            </p:cNvSpPr>
            <p:nvPr/>
          </p:nvSpPr>
          <p:spPr bwMode="auto">
            <a:xfrm>
              <a:off x="-8068151" y="36258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60" name="Rectangle 200"/>
            <p:cNvSpPr>
              <a:spLocks noChangeArrowheads="1"/>
            </p:cNvSpPr>
            <p:nvPr/>
          </p:nvSpPr>
          <p:spPr bwMode="auto">
            <a:xfrm>
              <a:off x="-8417414" y="3171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1" name="Rectangle 201"/>
            <p:cNvSpPr>
              <a:spLocks noChangeArrowheads="1"/>
            </p:cNvSpPr>
            <p:nvPr/>
          </p:nvSpPr>
          <p:spPr bwMode="auto">
            <a:xfrm>
              <a:off x="-8677773" y="32480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2" name="Rectangle 202"/>
            <p:cNvSpPr>
              <a:spLocks noChangeArrowheads="1"/>
            </p:cNvSpPr>
            <p:nvPr/>
          </p:nvSpPr>
          <p:spPr bwMode="auto">
            <a:xfrm>
              <a:off x="-8677773" y="3362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3" name="Rectangle 203"/>
            <p:cNvSpPr>
              <a:spLocks noChangeArrowheads="1"/>
            </p:cNvSpPr>
            <p:nvPr/>
          </p:nvSpPr>
          <p:spPr bwMode="auto">
            <a:xfrm>
              <a:off x="-8677773" y="3473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4" name="Rectangle 204"/>
            <p:cNvSpPr>
              <a:spLocks noChangeArrowheads="1"/>
            </p:cNvSpPr>
            <p:nvPr/>
          </p:nvSpPr>
          <p:spPr bwMode="auto">
            <a:xfrm>
              <a:off x="-8245958" y="32480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5" name="Rectangle 205"/>
            <p:cNvSpPr>
              <a:spLocks noChangeArrowheads="1"/>
            </p:cNvSpPr>
            <p:nvPr/>
          </p:nvSpPr>
          <p:spPr bwMode="auto">
            <a:xfrm>
              <a:off x="-7718888" y="32480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6" name="Freeform 206"/>
            <p:cNvSpPr/>
            <p:nvPr/>
          </p:nvSpPr>
          <p:spPr bwMode="auto">
            <a:xfrm>
              <a:off x="-7639510" y="490538"/>
              <a:ext cx="244484" cy="557213"/>
            </a:xfrm>
            <a:custGeom>
              <a:avLst/>
              <a:gdLst>
                <a:gd name="T0" fmla="*/ 0 w 154"/>
                <a:gd name="T1" fmla="*/ 0 h 351"/>
                <a:gd name="T2" fmla="*/ 0 w 154"/>
                <a:gd name="T3" fmla="*/ 32 h 351"/>
                <a:gd name="T4" fmla="*/ 154 w 154"/>
                <a:gd name="T5" fmla="*/ 351 h 351"/>
                <a:gd name="T6" fmla="*/ 154 w 154"/>
                <a:gd name="T7" fmla="*/ 335 h 351"/>
                <a:gd name="T8" fmla="*/ 0 w 154"/>
                <a:gd name="T9" fmla="*/ 0 h 351"/>
              </a:gdLst>
              <a:ahLst/>
              <a:cxnLst>
                <a:cxn ang="0">
                  <a:pos x="T0" y="T1"/>
                </a:cxn>
                <a:cxn ang="0">
                  <a:pos x="T2" y="T3"/>
                </a:cxn>
                <a:cxn ang="0">
                  <a:pos x="T4" y="T5"/>
                </a:cxn>
                <a:cxn ang="0">
                  <a:pos x="T6" y="T7"/>
                </a:cxn>
                <a:cxn ang="0">
                  <a:pos x="T8" y="T9"/>
                </a:cxn>
              </a:cxnLst>
              <a:rect l="0" t="0" r="r" b="b"/>
              <a:pathLst>
                <a:path w="154" h="351">
                  <a:moveTo>
                    <a:pt x="0" y="0"/>
                  </a:moveTo>
                  <a:lnTo>
                    <a:pt x="0" y="32"/>
                  </a:lnTo>
                  <a:lnTo>
                    <a:pt x="154" y="351"/>
                  </a:lnTo>
                  <a:lnTo>
                    <a:pt x="154" y="335"/>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367" name="Freeform 207"/>
            <p:cNvSpPr/>
            <p:nvPr/>
          </p:nvSpPr>
          <p:spPr bwMode="auto">
            <a:xfrm>
              <a:off x="-7528382" y="806450"/>
              <a:ext cx="76203" cy="187324"/>
            </a:xfrm>
            <a:custGeom>
              <a:avLst/>
              <a:gdLst>
                <a:gd name="T0" fmla="*/ 48 w 48"/>
                <a:gd name="T1" fmla="*/ 100 h 118"/>
                <a:gd name="T2" fmla="*/ 48 w 48"/>
                <a:gd name="T3" fmla="*/ 118 h 118"/>
                <a:gd name="T4" fmla="*/ 0 w 48"/>
                <a:gd name="T5" fmla="*/ 24 h 118"/>
                <a:gd name="T6" fmla="*/ 0 w 48"/>
                <a:gd name="T7" fmla="*/ 0 h 118"/>
                <a:gd name="T8" fmla="*/ 48 w 48"/>
                <a:gd name="T9" fmla="*/ 100 h 118"/>
              </a:gdLst>
              <a:ahLst/>
              <a:cxnLst>
                <a:cxn ang="0">
                  <a:pos x="T0" y="T1"/>
                </a:cxn>
                <a:cxn ang="0">
                  <a:pos x="T2" y="T3"/>
                </a:cxn>
                <a:cxn ang="0">
                  <a:pos x="T4" y="T5"/>
                </a:cxn>
                <a:cxn ang="0">
                  <a:pos x="T6" y="T7"/>
                </a:cxn>
                <a:cxn ang="0">
                  <a:pos x="T8" y="T9"/>
                </a:cxn>
              </a:cxnLst>
              <a:rect l="0" t="0" r="r" b="b"/>
              <a:pathLst>
                <a:path w="48" h="118">
                  <a:moveTo>
                    <a:pt x="48" y="100"/>
                  </a:moveTo>
                  <a:lnTo>
                    <a:pt x="48" y="118"/>
                  </a:lnTo>
                  <a:lnTo>
                    <a:pt x="0" y="24"/>
                  </a:lnTo>
                  <a:lnTo>
                    <a:pt x="0" y="0"/>
                  </a:lnTo>
                  <a:lnTo>
                    <a:pt x="48" y="100"/>
                  </a:lnTo>
                  <a:close/>
                </a:path>
              </a:pathLst>
            </a:custGeom>
            <a:grpFill/>
            <a:ln>
              <a:noFill/>
            </a:ln>
          </p:spPr>
          <p:txBody>
            <a:bodyPr vert="horz" wrap="square" lIns="91440" tIns="45720" rIns="91440" bIns="45720" numCol="1" anchor="t" anchorCtr="0" compatLnSpc="1"/>
            <a:lstStyle/>
            <a:p>
              <a:endParaRPr lang="zh-CN" altLang="en-US"/>
            </a:p>
          </p:txBody>
        </p:sp>
        <p:grpSp>
          <p:nvGrpSpPr>
            <p:cNvPr id="368" name="Group 409"/>
            <p:cNvGrpSpPr/>
            <p:nvPr/>
          </p:nvGrpSpPr>
          <p:grpSpPr bwMode="auto">
            <a:xfrm>
              <a:off x="-7639510" y="-3051174"/>
              <a:ext cx="3211625" cy="6216650"/>
              <a:chOff x="2459" y="-335"/>
              <a:chExt cx="2023" cy="3916"/>
            </a:xfrm>
            <a:grpFill/>
          </p:grpSpPr>
          <p:sp>
            <p:nvSpPr>
              <p:cNvPr id="1566" name="Freeform 209"/>
              <p:cNvSpPr/>
              <p:nvPr/>
            </p:nvSpPr>
            <p:spPr bwMode="auto">
              <a:xfrm>
                <a:off x="2593" y="2225"/>
                <a:ext cx="20" cy="56"/>
              </a:xfrm>
              <a:custGeom>
                <a:avLst/>
                <a:gdLst>
                  <a:gd name="T0" fmla="*/ 20 w 20"/>
                  <a:gd name="T1" fmla="*/ 40 h 56"/>
                  <a:gd name="T2" fmla="*/ 20 w 20"/>
                  <a:gd name="T3" fmla="*/ 56 h 56"/>
                  <a:gd name="T4" fmla="*/ 0 w 20"/>
                  <a:gd name="T5" fmla="*/ 18 h 56"/>
                  <a:gd name="T6" fmla="*/ 0 w 20"/>
                  <a:gd name="T7" fmla="*/ 0 h 56"/>
                  <a:gd name="T8" fmla="*/ 20 w 20"/>
                  <a:gd name="T9" fmla="*/ 40 h 56"/>
                </a:gdLst>
                <a:ahLst/>
                <a:cxnLst>
                  <a:cxn ang="0">
                    <a:pos x="T0" y="T1"/>
                  </a:cxn>
                  <a:cxn ang="0">
                    <a:pos x="T2" y="T3"/>
                  </a:cxn>
                  <a:cxn ang="0">
                    <a:pos x="T4" y="T5"/>
                  </a:cxn>
                  <a:cxn ang="0">
                    <a:pos x="T6" y="T7"/>
                  </a:cxn>
                  <a:cxn ang="0">
                    <a:pos x="T8" y="T9"/>
                  </a:cxn>
                </a:cxnLst>
                <a:rect l="0" t="0" r="r" b="b"/>
                <a:pathLst>
                  <a:path w="20" h="56">
                    <a:moveTo>
                      <a:pt x="20" y="40"/>
                    </a:moveTo>
                    <a:lnTo>
                      <a:pt x="20" y="56"/>
                    </a:lnTo>
                    <a:lnTo>
                      <a:pt x="0" y="18"/>
                    </a:lnTo>
                    <a:lnTo>
                      <a:pt x="0" y="0"/>
                    </a:lnTo>
                    <a:lnTo>
                      <a:pt x="20" y="40"/>
                    </a:lnTo>
                    <a:close/>
                  </a:path>
                </a:pathLst>
              </a:custGeom>
              <a:grpFill/>
              <a:ln>
                <a:noFill/>
              </a:ln>
            </p:spPr>
            <p:txBody>
              <a:bodyPr vert="horz" wrap="square" lIns="91440" tIns="45720" rIns="91440" bIns="45720" numCol="1" anchor="t" anchorCtr="0" compatLnSpc="1"/>
              <a:lstStyle/>
              <a:p>
                <a:endParaRPr lang="zh-CN" altLang="en-US"/>
              </a:p>
            </p:txBody>
          </p:sp>
          <p:sp>
            <p:nvSpPr>
              <p:cNvPr id="1567" name="Freeform 210"/>
              <p:cNvSpPr/>
              <p:nvPr/>
            </p:nvSpPr>
            <p:spPr bwMode="auto">
              <a:xfrm>
                <a:off x="2459" y="2009"/>
                <a:ext cx="154" cy="306"/>
              </a:xfrm>
              <a:custGeom>
                <a:avLst/>
                <a:gdLst>
                  <a:gd name="T0" fmla="*/ 0 w 154"/>
                  <a:gd name="T1" fmla="*/ 0 h 306"/>
                  <a:gd name="T2" fmla="*/ 0 w 154"/>
                  <a:gd name="T3" fmla="*/ 32 h 306"/>
                  <a:gd name="T4" fmla="*/ 154 w 154"/>
                  <a:gd name="T5" fmla="*/ 306 h 306"/>
                  <a:gd name="T6" fmla="*/ 154 w 154"/>
                  <a:gd name="T7" fmla="*/ 290 h 306"/>
                  <a:gd name="T8" fmla="*/ 0 w 154"/>
                  <a:gd name="T9" fmla="*/ 0 h 306"/>
                </a:gdLst>
                <a:ahLst/>
                <a:cxnLst>
                  <a:cxn ang="0">
                    <a:pos x="T0" y="T1"/>
                  </a:cxn>
                  <a:cxn ang="0">
                    <a:pos x="T2" y="T3"/>
                  </a:cxn>
                  <a:cxn ang="0">
                    <a:pos x="T4" y="T5"/>
                  </a:cxn>
                  <a:cxn ang="0">
                    <a:pos x="T6" y="T7"/>
                  </a:cxn>
                  <a:cxn ang="0">
                    <a:pos x="T8" y="T9"/>
                  </a:cxn>
                </a:cxnLst>
                <a:rect l="0" t="0" r="r" b="b"/>
                <a:pathLst>
                  <a:path w="154" h="306">
                    <a:moveTo>
                      <a:pt x="0" y="0"/>
                    </a:moveTo>
                    <a:lnTo>
                      <a:pt x="0" y="32"/>
                    </a:lnTo>
                    <a:lnTo>
                      <a:pt x="154" y="306"/>
                    </a:lnTo>
                    <a:lnTo>
                      <a:pt x="154" y="29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68" name="Freeform 211"/>
              <p:cNvSpPr/>
              <p:nvPr/>
            </p:nvSpPr>
            <p:spPr bwMode="auto">
              <a:xfrm>
                <a:off x="2459" y="2065"/>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69" name="Freeform 212"/>
              <p:cNvSpPr/>
              <p:nvPr/>
            </p:nvSpPr>
            <p:spPr bwMode="auto">
              <a:xfrm>
                <a:off x="2541" y="2209"/>
                <a:ext cx="24" cy="64"/>
              </a:xfrm>
              <a:custGeom>
                <a:avLst/>
                <a:gdLst>
                  <a:gd name="T0" fmla="*/ 24 w 24"/>
                  <a:gd name="T1" fmla="*/ 44 h 64"/>
                  <a:gd name="T2" fmla="*/ 24 w 24"/>
                  <a:gd name="T3" fmla="*/ 64 h 64"/>
                  <a:gd name="T4" fmla="*/ 0 w 24"/>
                  <a:gd name="T5" fmla="*/ 24 h 64"/>
                  <a:gd name="T6" fmla="*/ 0 w 24"/>
                  <a:gd name="T7" fmla="*/ 0 h 64"/>
                  <a:gd name="T8" fmla="*/ 24 w 24"/>
                  <a:gd name="T9" fmla="*/ 44 h 64"/>
                </a:gdLst>
                <a:ahLst/>
                <a:cxnLst>
                  <a:cxn ang="0">
                    <a:pos x="T0" y="T1"/>
                  </a:cxn>
                  <a:cxn ang="0">
                    <a:pos x="T2" y="T3"/>
                  </a:cxn>
                  <a:cxn ang="0">
                    <a:pos x="T4" y="T5"/>
                  </a:cxn>
                  <a:cxn ang="0">
                    <a:pos x="T6" y="T7"/>
                  </a:cxn>
                  <a:cxn ang="0">
                    <a:pos x="T8" y="T9"/>
                  </a:cxn>
                </a:cxnLst>
                <a:rect l="0" t="0" r="r" b="b"/>
                <a:pathLst>
                  <a:path w="24" h="64">
                    <a:moveTo>
                      <a:pt x="24" y="44"/>
                    </a:moveTo>
                    <a:lnTo>
                      <a:pt x="24" y="64"/>
                    </a:lnTo>
                    <a:lnTo>
                      <a:pt x="0" y="24"/>
                    </a:lnTo>
                    <a:lnTo>
                      <a:pt x="0" y="0"/>
                    </a:lnTo>
                    <a:lnTo>
                      <a:pt x="24" y="44"/>
                    </a:lnTo>
                    <a:close/>
                  </a:path>
                </a:pathLst>
              </a:custGeom>
              <a:grpFill/>
              <a:ln>
                <a:noFill/>
              </a:ln>
            </p:spPr>
            <p:txBody>
              <a:bodyPr vert="horz" wrap="square" lIns="91440" tIns="45720" rIns="91440" bIns="45720" numCol="1" anchor="t" anchorCtr="0" compatLnSpc="1"/>
              <a:lstStyle/>
              <a:p>
                <a:endParaRPr lang="zh-CN" altLang="en-US"/>
              </a:p>
            </p:txBody>
          </p:sp>
          <p:sp>
            <p:nvSpPr>
              <p:cNvPr id="1570" name="Freeform 213"/>
              <p:cNvSpPr/>
              <p:nvPr/>
            </p:nvSpPr>
            <p:spPr bwMode="auto">
              <a:xfrm>
                <a:off x="2579" y="2279"/>
                <a:ext cx="10" cy="36"/>
              </a:xfrm>
              <a:custGeom>
                <a:avLst/>
                <a:gdLst>
                  <a:gd name="T0" fmla="*/ 0 w 10"/>
                  <a:gd name="T1" fmla="*/ 0 h 36"/>
                  <a:gd name="T2" fmla="*/ 10 w 10"/>
                  <a:gd name="T3" fmla="*/ 18 h 36"/>
                  <a:gd name="T4" fmla="*/ 10 w 10"/>
                  <a:gd name="T5" fmla="*/ 36 h 36"/>
                  <a:gd name="T6" fmla="*/ 0 w 10"/>
                  <a:gd name="T7" fmla="*/ 20 h 36"/>
                  <a:gd name="T8" fmla="*/ 0 w 10"/>
                  <a:gd name="T9" fmla="*/ 0 h 36"/>
                </a:gdLst>
                <a:ahLst/>
                <a:cxnLst>
                  <a:cxn ang="0">
                    <a:pos x="T0" y="T1"/>
                  </a:cxn>
                  <a:cxn ang="0">
                    <a:pos x="T2" y="T3"/>
                  </a:cxn>
                  <a:cxn ang="0">
                    <a:pos x="T4" y="T5"/>
                  </a:cxn>
                  <a:cxn ang="0">
                    <a:pos x="T6" y="T7"/>
                  </a:cxn>
                  <a:cxn ang="0">
                    <a:pos x="T8" y="T9"/>
                  </a:cxn>
                </a:cxnLst>
                <a:rect l="0" t="0" r="r" b="b"/>
                <a:pathLst>
                  <a:path w="10" h="36">
                    <a:moveTo>
                      <a:pt x="0" y="0"/>
                    </a:moveTo>
                    <a:lnTo>
                      <a:pt x="10" y="18"/>
                    </a:lnTo>
                    <a:lnTo>
                      <a:pt x="10" y="36"/>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1" name="Freeform 214"/>
              <p:cNvSpPr/>
              <p:nvPr/>
            </p:nvSpPr>
            <p:spPr bwMode="auto">
              <a:xfrm>
                <a:off x="2605" y="2323"/>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572" name="Freeform 215"/>
              <p:cNvSpPr/>
              <p:nvPr/>
            </p:nvSpPr>
            <p:spPr bwMode="auto">
              <a:xfrm>
                <a:off x="2459" y="2121"/>
                <a:ext cx="34" cy="86"/>
              </a:xfrm>
              <a:custGeom>
                <a:avLst/>
                <a:gdLst>
                  <a:gd name="T0" fmla="*/ 0 w 34"/>
                  <a:gd name="T1" fmla="*/ 0 h 86"/>
                  <a:gd name="T2" fmla="*/ 34 w 34"/>
                  <a:gd name="T3" fmla="*/ 58 h 86"/>
                  <a:gd name="T4" fmla="*/ 34 w 34"/>
                  <a:gd name="T5" fmla="*/ 86 h 86"/>
                  <a:gd name="T6" fmla="*/ 0 w 34"/>
                  <a:gd name="T7" fmla="*/ 32 h 86"/>
                  <a:gd name="T8" fmla="*/ 0 w 34"/>
                  <a:gd name="T9" fmla="*/ 0 h 86"/>
                </a:gdLst>
                <a:ahLst/>
                <a:cxnLst>
                  <a:cxn ang="0">
                    <a:pos x="T0" y="T1"/>
                  </a:cxn>
                  <a:cxn ang="0">
                    <a:pos x="T2" y="T3"/>
                  </a:cxn>
                  <a:cxn ang="0">
                    <a:pos x="T4" y="T5"/>
                  </a:cxn>
                  <a:cxn ang="0">
                    <a:pos x="T6" y="T7"/>
                  </a:cxn>
                  <a:cxn ang="0">
                    <a:pos x="T8" y="T9"/>
                  </a:cxn>
                </a:cxnLst>
                <a:rect l="0" t="0" r="r" b="b"/>
                <a:pathLst>
                  <a:path w="34" h="86">
                    <a:moveTo>
                      <a:pt x="0" y="0"/>
                    </a:moveTo>
                    <a:lnTo>
                      <a:pt x="34" y="58"/>
                    </a:lnTo>
                    <a:lnTo>
                      <a:pt x="34" y="8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3" name="Freeform 216"/>
              <p:cNvSpPr/>
              <p:nvPr/>
            </p:nvSpPr>
            <p:spPr bwMode="auto">
              <a:xfrm>
                <a:off x="2509" y="2205"/>
                <a:ext cx="104" cy="186"/>
              </a:xfrm>
              <a:custGeom>
                <a:avLst/>
                <a:gdLst>
                  <a:gd name="T0" fmla="*/ 104 w 104"/>
                  <a:gd name="T1" fmla="*/ 170 h 186"/>
                  <a:gd name="T2" fmla="*/ 104 w 104"/>
                  <a:gd name="T3" fmla="*/ 186 h 186"/>
                  <a:gd name="T4" fmla="*/ 0 w 104"/>
                  <a:gd name="T5" fmla="*/ 26 h 186"/>
                  <a:gd name="T6" fmla="*/ 0 w 104"/>
                  <a:gd name="T7" fmla="*/ 0 h 186"/>
                  <a:gd name="T8" fmla="*/ 104 w 104"/>
                  <a:gd name="T9" fmla="*/ 170 h 186"/>
                </a:gdLst>
                <a:ahLst/>
                <a:cxnLst>
                  <a:cxn ang="0">
                    <a:pos x="T0" y="T1"/>
                  </a:cxn>
                  <a:cxn ang="0">
                    <a:pos x="T2" y="T3"/>
                  </a:cxn>
                  <a:cxn ang="0">
                    <a:pos x="T4" y="T5"/>
                  </a:cxn>
                  <a:cxn ang="0">
                    <a:pos x="T6" y="T7"/>
                  </a:cxn>
                  <a:cxn ang="0">
                    <a:pos x="T8" y="T9"/>
                  </a:cxn>
                </a:cxnLst>
                <a:rect l="0" t="0" r="r" b="b"/>
                <a:pathLst>
                  <a:path w="104" h="186">
                    <a:moveTo>
                      <a:pt x="104" y="170"/>
                    </a:moveTo>
                    <a:lnTo>
                      <a:pt x="104" y="186"/>
                    </a:lnTo>
                    <a:lnTo>
                      <a:pt x="0" y="26"/>
                    </a:lnTo>
                    <a:lnTo>
                      <a:pt x="0" y="0"/>
                    </a:lnTo>
                    <a:lnTo>
                      <a:pt x="104" y="170"/>
                    </a:lnTo>
                    <a:close/>
                  </a:path>
                </a:pathLst>
              </a:custGeom>
              <a:grpFill/>
              <a:ln>
                <a:noFill/>
              </a:ln>
            </p:spPr>
            <p:txBody>
              <a:bodyPr vert="horz" wrap="square" lIns="91440" tIns="45720" rIns="91440" bIns="45720" numCol="1" anchor="t" anchorCtr="0" compatLnSpc="1"/>
              <a:lstStyle/>
              <a:p>
                <a:endParaRPr lang="zh-CN" altLang="en-US"/>
              </a:p>
            </p:txBody>
          </p:sp>
          <p:sp>
            <p:nvSpPr>
              <p:cNvPr id="1574" name="Freeform 217"/>
              <p:cNvSpPr/>
              <p:nvPr/>
            </p:nvSpPr>
            <p:spPr bwMode="auto">
              <a:xfrm>
                <a:off x="2459" y="2181"/>
                <a:ext cx="58" cy="114"/>
              </a:xfrm>
              <a:custGeom>
                <a:avLst/>
                <a:gdLst>
                  <a:gd name="T0" fmla="*/ 0 w 58"/>
                  <a:gd name="T1" fmla="*/ 0 h 114"/>
                  <a:gd name="T2" fmla="*/ 58 w 58"/>
                  <a:gd name="T3" fmla="*/ 88 h 114"/>
                  <a:gd name="T4" fmla="*/ 58 w 58"/>
                  <a:gd name="T5" fmla="*/ 114 h 114"/>
                  <a:gd name="T6" fmla="*/ 0 w 58"/>
                  <a:gd name="T7" fmla="*/ 32 h 114"/>
                  <a:gd name="T8" fmla="*/ 0 w 58"/>
                  <a:gd name="T9" fmla="*/ 0 h 114"/>
                </a:gdLst>
                <a:ahLst/>
                <a:cxnLst>
                  <a:cxn ang="0">
                    <a:pos x="T0" y="T1"/>
                  </a:cxn>
                  <a:cxn ang="0">
                    <a:pos x="T2" y="T3"/>
                  </a:cxn>
                  <a:cxn ang="0">
                    <a:pos x="T4" y="T5"/>
                  </a:cxn>
                  <a:cxn ang="0">
                    <a:pos x="T6" y="T7"/>
                  </a:cxn>
                  <a:cxn ang="0">
                    <a:pos x="T8" y="T9"/>
                  </a:cxn>
                </a:cxnLst>
                <a:rect l="0" t="0" r="r" b="b"/>
                <a:pathLst>
                  <a:path w="58" h="114">
                    <a:moveTo>
                      <a:pt x="0" y="0"/>
                    </a:moveTo>
                    <a:lnTo>
                      <a:pt x="58" y="88"/>
                    </a:lnTo>
                    <a:lnTo>
                      <a:pt x="58" y="11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5" name="Freeform 218"/>
              <p:cNvSpPr/>
              <p:nvPr/>
            </p:nvSpPr>
            <p:spPr bwMode="auto">
              <a:xfrm>
                <a:off x="2575" y="2357"/>
                <a:ext cx="38" cy="72"/>
              </a:xfrm>
              <a:custGeom>
                <a:avLst/>
                <a:gdLst>
                  <a:gd name="T0" fmla="*/ 38 w 38"/>
                  <a:gd name="T1" fmla="*/ 56 h 72"/>
                  <a:gd name="T2" fmla="*/ 38 w 38"/>
                  <a:gd name="T3" fmla="*/ 72 h 72"/>
                  <a:gd name="T4" fmla="*/ 0 w 38"/>
                  <a:gd name="T5" fmla="*/ 20 h 72"/>
                  <a:gd name="T6" fmla="*/ 0 w 38"/>
                  <a:gd name="T7" fmla="*/ 0 h 72"/>
                  <a:gd name="T8" fmla="*/ 38 w 38"/>
                  <a:gd name="T9" fmla="*/ 56 h 72"/>
                </a:gdLst>
                <a:ahLst/>
                <a:cxnLst>
                  <a:cxn ang="0">
                    <a:pos x="T0" y="T1"/>
                  </a:cxn>
                  <a:cxn ang="0">
                    <a:pos x="T2" y="T3"/>
                  </a:cxn>
                  <a:cxn ang="0">
                    <a:pos x="T4" y="T5"/>
                  </a:cxn>
                  <a:cxn ang="0">
                    <a:pos x="T6" y="T7"/>
                  </a:cxn>
                  <a:cxn ang="0">
                    <a:pos x="T8" y="T9"/>
                  </a:cxn>
                </a:cxnLst>
                <a:rect l="0" t="0" r="r" b="b"/>
                <a:pathLst>
                  <a:path w="38" h="72">
                    <a:moveTo>
                      <a:pt x="38" y="56"/>
                    </a:moveTo>
                    <a:lnTo>
                      <a:pt x="38" y="72"/>
                    </a:lnTo>
                    <a:lnTo>
                      <a:pt x="0" y="20"/>
                    </a:lnTo>
                    <a:lnTo>
                      <a:pt x="0" y="0"/>
                    </a:lnTo>
                    <a:lnTo>
                      <a:pt x="38" y="56"/>
                    </a:lnTo>
                    <a:close/>
                  </a:path>
                </a:pathLst>
              </a:custGeom>
              <a:grpFill/>
              <a:ln>
                <a:noFill/>
              </a:ln>
            </p:spPr>
            <p:txBody>
              <a:bodyPr vert="horz" wrap="square" lIns="91440" tIns="45720" rIns="91440" bIns="45720" numCol="1" anchor="t" anchorCtr="0" compatLnSpc="1"/>
              <a:lstStyle/>
              <a:p>
                <a:endParaRPr lang="zh-CN" altLang="en-US"/>
              </a:p>
            </p:txBody>
          </p:sp>
          <p:sp>
            <p:nvSpPr>
              <p:cNvPr id="1576" name="Freeform 219"/>
              <p:cNvSpPr/>
              <p:nvPr/>
            </p:nvSpPr>
            <p:spPr bwMode="auto">
              <a:xfrm>
                <a:off x="2459" y="2235"/>
                <a:ext cx="16" cy="52"/>
              </a:xfrm>
              <a:custGeom>
                <a:avLst/>
                <a:gdLst>
                  <a:gd name="T0" fmla="*/ 0 w 16"/>
                  <a:gd name="T1" fmla="*/ 0 h 52"/>
                  <a:gd name="T2" fmla="*/ 16 w 16"/>
                  <a:gd name="T3" fmla="*/ 24 h 52"/>
                  <a:gd name="T4" fmla="*/ 16 w 16"/>
                  <a:gd name="T5" fmla="*/ 52 h 52"/>
                  <a:gd name="T6" fmla="*/ 0 w 16"/>
                  <a:gd name="T7" fmla="*/ 30 h 52"/>
                  <a:gd name="T8" fmla="*/ 0 w 16"/>
                  <a:gd name="T9" fmla="*/ 0 h 52"/>
                </a:gdLst>
                <a:ahLst/>
                <a:cxnLst>
                  <a:cxn ang="0">
                    <a:pos x="T0" y="T1"/>
                  </a:cxn>
                  <a:cxn ang="0">
                    <a:pos x="T2" y="T3"/>
                  </a:cxn>
                  <a:cxn ang="0">
                    <a:pos x="T4" y="T5"/>
                  </a:cxn>
                  <a:cxn ang="0">
                    <a:pos x="T6" y="T7"/>
                  </a:cxn>
                  <a:cxn ang="0">
                    <a:pos x="T8" y="T9"/>
                  </a:cxn>
                </a:cxnLst>
                <a:rect l="0" t="0" r="r" b="b"/>
                <a:pathLst>
                  <a:path w="16" h="52">
                    <a:moveTo>
                      <a:pt x="0" y="0"/>
                    </a:moveTo>
                    <a:lnTo>
                      <a:pt x="16" y="24"/>
                    </a:lnTo>
                    <a:lnTo>
                      <a:pt x="16" y="5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7" name="Freeform 220"/>
              <p:cNvSpPr/>
              <p:nvPr/>
            </p:nvSpPr>
            <p:spPr bwMode="auto">
              <a:xfrm>
                <a:off x="2491" y="2279"/>
                <a:ext cx="56" cy="102"/>
              </a:xfrm>
              <a:custGeom>
                <a:avLst/>
                <a:gdLst>
                  <a:gd name="T0" fmla="*/ 56 w 56"/>
                  <a:gd name="T1" fmla="*/ 80 h 102"/>
                  <a:gd name="T2" fmla="*/ 56 w 56"/>
                  <a:gd name="T3" fmla="*/ 102 h 102"/>
                  <a:gd name="T4" fmla="*/ 0 w 56"/>
                  <a:gd name="T5" fmla="*/ 28 h 102"/>
                  <a:gd name="T6" fmla="*/ 0 w 56"/>
                  <a:gd name="T7" fmla="*/ 0 h 102"/>
                  <a:gd name="T8" fmla="*/ 56 w 56"/>
                  <a:gd name="T9" fmla="*/ 80 h 102"/>
                </a:gdLst>
                <a:ahLst/>
                <a:cxnLst>
                  <a:cxn ang="0">
                    <a:pos x="T0" y="T1"/>
                  </a:cxn>
                  <a:cxn ang="0">
                    <a:pos x="T2" y="T3"/>
                  </a:cxn>
                  <a:cxn ang="0">
                    <a:pos x="T4" y="T5"/>
                  </a:cxn>
                  <a:cxn ang="0">
                    <a:pos x="T6" y="T7"/>
                  </a:cxn>
                  <a:cxn ang="0">
                    <a:pos x="T8" y="T9"/>
                  </a:cxn>
                </a:cxnLst>
                <a:rect l="0" t="0" r="r" b="b"/>
                <a:pathLst>
                  <a:path w="56" h="102">
                    <a:moveTo>
                      <a:pt x="56" y="80"/>
                    </a:moveTo>
                    <a:lnTo>
                      <a:pt x="56" y="102"/>
                    </a:lnTo>
                    <a:lnTo>
                      <a:pt x="0" y="28"/>
                    </a:lnTo>
                    <a:lnTo>
                      <a:pt x="0" y="0"/>
                    </a:lnTo>
                    <a:lnTo>
                      <a:pt x="56" y="80"/>
                    </a:lnTo>
                    <a:close/>
                  </a:path>
                </a:pathLst>
              </a:custGeom>
              <a:grpFill/>
              <a:ln>
                <a:noFill/>
              </a:ln>
            </p:spPr>
            <p:txBody>
              <a:bodyPr vert="horz" wrap="square" lIns="91440" tIns="45720" rIns="91440" bIns="45720" numCol="1" anchor="t" anchorCtr="0" compatLnSpc="1"/>
              <a:lstStyle/>
              <a:p>
                <a:endParaRPr lang="zh-CN" altLang="en-US"/>
              </a:p>
            </p:txBody>
          </p:sp>
          <p:sp>
            <p:nvSpPr>
              <p:cNvPr id="1578" name="Freeform 221"/>
              <p:cNvSpPr/>
              <p:nvPr/>
            </p:nvSpPr>
            <p:spPr bwMode="auto">
              <a:xfrm>
                <a:off x="2563" y="2379"/>
                <a:ext cx="8" cy="34"/>
              </a:xfrm>
              <a:custGeom>
                <a:avLst/>
                <a:gdLst>
                  <a:gd name="T0" fmla="*/ 8 w 8"/>
                  <a:gd name="T1" fmla="*/ 14 h 34"/>
                  <a:gd name="T2" fmla="*/ 8 w 8"/>
                  <a:gd name="T3" fmla="*/ 34 h 34"/>
                  <a:gd name="T4" fmla="*/ 0 w 8"/>
                  <a:gd name="T5" fmla="*/ 22 h 34"/>
                  <a:gd name="T6" fmla="*/ 0 w 8"/>
                  <a:gd name="T7" fmla="*/ 0 h 34"/>
                  <a:gd name="T8" fmla="*/ 8 w 8"/>
                  <a:gd name="T9" fmla="*/ 14 h 34"/>
                </a:gdLst>
                <a:ahLst/>
                <a:cxnLst>
                  <a:cxn ang="0">
                    <a:pos x="T0" y="T1"/>
                  </a:cxn>
                  <a:cxn ang="0">
                    <a:pos x="T2" y="T3"/>
                  </a:cxn>
                  <a:cxn ang="0">
                    <a:pos x="T4" y="T5"/>
                  </a:cxn>
                  <a:cxn ang="0">
                    <a:pos x="T6" y="T7"/>
                  </a:cxn>
                  <a:cxn ang="0">
                    <a:pos x="T8" y="T9"/>
                  </a:cxn>
                </a:cxnLst>
                <a:rect l="0" t="0" r="r" b="b"/>
                <a:pathLst>
                  <a:path w="8" h="34">
                    <a:moveTo>
                      <a:pt x="8" y="14"/>
                    </a:moveTo>
                    <a:lnTo>
                      <a:pt x="8" y="34"/>
                    </a:lnTo>
                    <a:lnTo>
                      <a:pt x="0" y="22"/>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579" name="Freeform 222"/>
              <p:cNvSpPr/>
              <p:nvPr/>
            </p:nvSpPr>
            <p:spPr bwMode="auto">
              <a:xfrm>
                <a:off x="2587" y="2413"/>
                <a:ext cx="26" cy="52"/>
              </a:xfrm>
              <a:custGeom>
                <a:avLst/>
                <a:gdLst>
                  <a:gd name="T0" fmla="*/ 26 w 26"/>
                  <a:gd name="T1" fmla="*/ 36 h 52"/>
                  <a:gd name="T2" fmla="*/ 26 w 26"/>
                  <a:gd name="T3" fmla="*/ 52 h 52"/>
                  <a:gd name="T4" fmla="*/ 0 w 26"/>
                  <a:gd name="T5" fmla="*/ 20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20"/>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1580" name="Freeform 223"/>
              <p:cNvSpPr/>
              <p:nvPr/>
            </p:nvSpPr>
            <p:spPr bwMode="auto">
              <a:xfrm>
                <a:off x="2459" y="2291"/>
                <a:ext cx="48" cy="88"/>
              </a:xfrm>
              <a:custGeom>
                <a:avLst/>
                <a:gdLst>
                  <a:gd name="T0" fmla="*/ 0 w 48"/>
                  <a:gd name="T1" fmla="*/ 0 h 88"/>
                  <a:gd name="T2" fmla="*/ 48 w 48"/>
                  <a:gd name="T3" fmla="*/ 62 h 88"/>
                  <a:gd name="T4" fmla="*/ 48 w 48"/>
                  <a:gd name="T5" fmla="*/ 88 h 88"/>
                  <a:gd name="T6" fmla="*/ 0 w 48"/>
                  <a:gd name="T7" fmla="*/ 30 h 88"/>
                  <a:gd name="T8" fmla="*/ 0 w 48"/>
                  <a:gd name="T9" fmla="*/ 0 h 88"/>
                </a:gdLst>
                <a:ahLst/>
                <a:cxnLst>
                  <a:cxn ang="0">
                    <a:pos x="T0" y="T1"/>
                  </a:cxn>
                  <a:cxn ang="0">
                    <a:pos x="T2" y="T3"/>
                  </a:cxn>
                  <a:cxn ang="0">
                    <a:pos x="T4" y="T5"/>
                  </a:cxn>
                  <a:cxn ang="0">
                    <a:pos x="T6" y="T7"/>
                  </a:cxn>
                  <a:cxn ang="0">
                    <a:pos x="T8" y="T9"/>
                  </a:cxn>
                </a:cxnLst>
                <a:rect l="0" t="0" r="r" b="b"/>
                <a:pathLst>
                  <a:path w="48" h="88">
                    <a:moveTo>
                      <a:pt x="0" y="0"/>
                    </a:moveTo>
                    <a:lnTo>
                      <a:pt x="48" y="62"/>
                    </a:lnTo>
                    <a:lnTo>
                      <a:pt x="48" y="8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1" name="Freeform 224"/>
              <p:cNvSpPr/>
              <p:nvPr/>
            </p:nvSpPr>
            <p:spPr bwMode="auto">
              <a:xfrm>
                <a:off x="2523" y="2371"/>
                <a:ext cx="10" cy="38"/>
              </a:xfrm>
              <a:custGeom>
                <a:avLst/>
                <a:gdLst>
                  <a:gd name="T0" fmla="*/ 10 w 10"/>
                  <a:gd name="T1" fmla="*/ 38 h 38"/>
                  <a:gd name="T2" fmla="*/ 0 w 10"/>
                  <a:gd name="T3" fmla="*/ 26 h 38"/>
                  <a:gd name="T4" fmla="*/ 0 w 10"/>
                  <a:gd name="T5" fmla="*/ 0 h 38"/>
                  <a:gd name="T6" fmla="*/ 10 w 10"/>
                  <a:gd name="T7" fmla="*/ 14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6"/>
                    </a:lnTo>
                    <a:lnTo>
                      <a:pt x="0" y="0"/>
                    </a:lnTo>
                    <a:lnTo>
                      <a:pt x="10" y="14"/>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1582" name="Freeform 225"/>
              <p:cNvSpPr/>
              <p:nvPr/>
            </p:nvSpPr>
            <p:spPr bwMode="auto">
              <a:xfrm>
                <a:off x="2547" y="2403"/>
                <a:ext cx="32" cy="60"/>
              </a:xfrm>
              <a:custGeom>
                <a:avLst/>
                <a:gdLst>
                  <a:gd name="T0" fmla="*/ 32 w 32"/>
                  <a:gd name="T1" fmla="*/ 40 h 60"/>
                  <a:gd name="T2" fmla="*/ 32 w 32"/>
                  <a:gd name="T3" fmla="*/ 60 h 60"/>
                  <a:gd name="T4" fmla="*/ 0 w 32"/>
                  <a:gd name="T5" fmla="*/ 22 h 60"/>
                  <a:gd name="T6" fmla="*/ 0 w 32"/>
                  <a:gd name="T7" fmla="*/ 0 h 60"/>
                  <a:gd name="T8" fmla="*/ 32 w 32"/>
                  <a:gd name="T9" fmla="*/ 40 h 60"/>
                </a:gdLst>
                <a:ahLst/>
                <a:cxnLst>
                  <a:cxn ang="0">
                    <a:pos x="T0" y="T1"/>
                  </a:cxn>
                  <a:cxn ang="0">
                    <a:pos x="T2" y="T3"/>
                  </a:cxn>
                  <a:cxn ang="0">
                    <a:pos x="T4" y="T5"/>
                  </a:cxn>
                  <a:cxn ang="0">
                    <a:pos x="T6" y="T7"/>
                  </a:cxn>
                  <a:cxn ang="0">
                    <a:pos x="T8" y="T9"/>
                  </a:cxn>
                </a:cxnLst>
                <a:rect l="0" t="0" r="r" b="b"/>
                <a:pathLst>
                  <a:path w="32" h="60">
                    <a:moveTo>
                      <a:pt x="32" y="40"/>
                    </a:moveTo>
                    <a:lnTo>
                      <a:pt x="32" y="60"/>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1583" name="Freeform 226"/>
              <p:cNvSpPr/>
              <p:nvPr/>
            </p:nvSpPr>
            <p:spPr bwMode="auto">
              <a:xfrm>
                <a:off x="2595" y="2463"/>
                <a:ext cx="18" cy="38"/>
              </a:xfrm>
              <a:custGeom>
                <a:avLst/>
                <a:gdLst>
                  <a:gd name="T0" fmla="*/ 18 w 18"/>
                  <a:gd name="T1" fmla="*/ 22 h 38"/>
                  <a:gd name="T2" fmla="*/ 18 w 18"/>
                  <a:gd name="T3" fmla="*/ 38 h 38"/>
                  <a:gd name="T4" fmla="*/ 0 w 18"/>
                  <a:gd name="T5" fmla="*/ 18 h 38"/>
                  <a:gd name="T6" fmla="*/ 0 w 18"/>
                  <a:gd name="T7" fmla="*/ 0 h 38"/>
                  <a:gd name="T8" fmla="*/ 18 w 18"/>
                  <a:gd name="T9" fmla="*/ 22 h 38"/>
                </a:gdLst>
                <a:ahLst/>
                <a:cxnLst>
                  <a:cxn ang="0">
                    <a:pos x="T0" y="T1"/>
                  </a:cxn>
                  <a:cxn ang="0">
                    <a:pos x="T2" y="T3"/>
                  </a:cxn>
                  <a:cxn ang="0">
                    <a:pos x="T4" y="T5"/>
                  </a:cxn>
                  <a:cxn ang="0">
                    <a:pos x="T6" y="T7"/>
                  </a:cxn>
                  <a:cxn ang="0">
                    <a:pos x="T8" y="T9"/>
                  </a:cxn>
                </a:cxnLst>
                <a:rect l="0" t="0" r="r" b="b"/>
                <a:pathLst>
                  <a:path w="18" h="38">
                    <a:moveTo>
                      <a:pt x="18" y="22"/>
                    </a:moveTo>
                    <a:lnTo>
                      <a:pt x="18" y="38"/>
                    </a:lnTo>
                    <a:lnTo>
                      <a:pt x="0" y="18"/>
                    </a:lnTo>
                    <a:lnTo>
                      <a:pt x="0" y="0"/>
                    </a:lnTo>
                    <a:lnTo>
                      <a:pt x="18" y="22"/>
                    </a:lnTo>
                    <a:close/>
                  </a:path>
                </a:pathLst>
              </a:custGeom>
              <a:grpFill/>
              <a:ln>
                <a:noFill/>
              </a:ln>
            </p:spPr>
            <p:txBody>
              <a:bodyPr vert="horz" wrap="square" lIns="91440" tIns="45720" rIns="91440" bIns="45720" numCol="1" anchor="t" anchorCtr="0" compatLnSpc="1"/>
              <a:lstStyle/>
              <a:p>
                <a:endParaRPr lang="zh-CN" altLang="en-US"/>
              </a:p>
            </p:txBody>
          </p:sp>
          <p:sp>
            <p:nvSpPr>
              <p:cNvPr id="1584" name="Freeform 227"/>
              <p:cNvSpPr/>
              <p:nvPr/>
            </p:nvSpPr>
            <p:spPr bwMode="auto">
              <a:xfrm>
                <a:off x="2595" y="2503"/>
                <a:ext cx="18" cy="36"/>
              </a:xfrm>
              <a:custGeom>
                <a:avLst/>
                <a:gdLst>
                  <a:gd name="T0" fmla="*/ 18 w 18"/>
                  <a:gd name="T1" fmla="*/ 20 h 36"/>
                  <a:gd name="T2" fmla="*/ 18 w 18"/>
                  <a:gd name="T3" fmla="*/ 36 h 36"/>
                  <a:gd name="T4" fmla="*/ 0 w 18"/>
                  <a:gd name="T5" fmla="*/ 16 h 36"/>
                  <a:gd name="T6" fmla="*/ 0 w 18"/>
                  <a:gd name="T7" fmla="*/ 0 h 36"/>
                  <a:gd name="T8" fmla="*/ 18 w 18"/>
                  <a:gd name="T9" fmla="*/ 20 h 36"/>
                </a:gdLst>
                <a:ahLst/>
                <a:cxnLst>
                  <a:cxn ang="0">
                    <a:pos x="T0" y="T1"/>
                  </a:cxn>
                  <a:cxn ang="0">
                    <a:pos x="T2" y="T3"/>
                  </a:cxn>
                  <a:cxn ang="0">
                    <a:pos x="T4" y="T5"/>
                  </a:cxn>
                  <a:cxn ang="0">
                    <a:pos x="T6" y="T7"/>
                  </a:cxn>
                  <a:cxn ang="0">
                    <a:pos x="T8" y="T9"/>
                  </a:cxn>
                </a:cxnLst>
                <a:rect l="0" t="0" r="r" b="b"/>
                <a:pathLst>
                  <a:path w="18" h="36">
                    <a:moveTo>
                      <a:pt x="18" y="20"/>
                    </a:moveTo>
                    <a:lnTo>
                      <a:pt x="18" y="36"/>
                    </a:lnTo>
                    <a:lnTo>
                      <a:pt x="0" y="16"/>
                    </a:lnTo>
                    <a:lnTo>
                      <a:pt x="0" y="0"/>
                    </a:lnTo>
                    <a:lnTo>
                      <a:pt x="18" y="20"/>
                    </a:lnTo>
                    <a:close/>
                  </a:path>
                </a:pathLst>
              </a:custGeom>
              <a:grpFill/>
              <a:ln>
                <a:noFill/>
              </a:ln>
            </p:spPr>
            <p:txBody>
              <a:bodyPr vert="horz" wrap="square" lIns="91440" tIns="45720" rIns="91440" bIns="45720" numCol="1" anchor="t" anchorCtr="0" compatLnSpc="1"/>
              <a:lstStyle/>
              <a:p>
                <a:endParaRPr lang="zh-CN" altLang="en-US"/>
              </a:p>
            </p:txBody>
          </p:sp>
          <p:sp>
            <p:nvSpPr>
              <p:cNvPr id="1585" name="Freeform 228"/>
              <p:cNvSpPr/>
              <p:nvPr/>
            </p:nvSpPr>
            <p:spPr bwMode="auto">
              <a:xfrm>
                <a:off x="2459" y="2403"/>
                <a:ext cx="50" cy="80"/>
              </a:xfrm>
              <a:custGeom>
                <a:avLst/>
                <a:gdLst>
                  <a:gd name="T0" fmla="*/ 0 w 50"/>
                  <a:gd name="T1" fmla="*/ 0 h 80"/>
                  <a:gd name="T2" fmla="*/ 50 w 50"/>
                  <a:gd name="T3" fmla="*/ 54 h 80"/>
                  <a:gd name="T4" fmla="*/ 50 w 50"/>
                  <a:gd name="T5" fmla="*/ 80 h 80"/>
                  <a:gd name="T6" fmla="*/ 0 w 50"/>
                  <a:gd name="T7" fmla="*/ 32 h 80"/>
                  <a:gd name="T8" fmla="*/ 0 w 50"/>
                  <a:gd name="T9" fmla="*/ 0 h 80"/>
                </a:gdLst>
                <a:ahLst/>
                <a:cxnLst>
                  <a:cxn ang="0">
                    <a:pos x="T0" y="T1"/>
                  </a:cxn>
                  <a:cxn ang="0">
                    <a:pos x="T2" y="T3"/>
                  </a:cxn>
                  <a:cxn ang="0">
                    <a:pos x="T4" y="T5"/>
                  </a:cxn>
                  <a:cxn ang="0">
                    <a:pos x="T6" y="T7"/>
                  </a:cxn>
                  <a:cxn ang="0">
                    <a:pos x="T8" y="T9"/>
                  </a:cxn>
                </a:cxnLst>
                <a:rect l="0" t="0" r="r" b="b"/>
                <a:pathLst>
                  <a:path w="50" h="80">
                    <a:moveTo>
                      <a:pt x="0" y="0"/>
                    </a:moveTo>
                    <a:lnTo>
                      <a:pt x="50" y="54"/>
                    </a:lnTo>
                    <a:lnTo>
                      <a:pt x="50" y="8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6" name="Freeform 229"/>
              <p:cNvSpPr/>
              <p:nvPr/>
            </p:nvSpPr>
            <p:spPr bwMode="auto">
              <a:xfrm>
                <a:off x="2525" y="2471"/>
                <a:ext cx="14" cy="38"/>
              </a:xfrm>
              <a:custGeom>
                <a:avLst/>
                <a:gdLst>
                  <a:gd name="T0" fmla="*/ 0 w 14"/>
                  <a:gd name="T1" fmla="*/ 0 h 38"/>
                  <a:gd name="T2" fmla="*/ 14 w 14"/>
                  <a:gd name="T3" fmla="*/ 16 h 38"/>
                  <a:gd name="T4" fmla="*/ 14 w 14"/>
                  <a:gd name="T5" fmla="*/ 38 h 38"/>
                  <a:gd name="T6" fmla="*/ 0 w 14"/>
                  <a:gd name="T7" fmla="*/ 26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6"/>
                    </a:lnTo>
                    <a:lnTo>
                      <a:pt x="14" y="38"/>
                    </a:lnTo>
                    <a:lnTo>
                      <a:pt x="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7" name="Freeform 230"/>
              <p:cNvSpPr/>
              <p:nvPr/>
            </p:nvSpPr>
            <p:spPr bwMode="auto">
              <a:xfrm>
                <a:off x="2553" y="2501"/>
                <a:ext cx="60" cy="76"/>
              </a:xfrm>
              <a:custGeom>
                <a:avLst/>
                <a:gdLst>
                  <a:gd name="T0" fmla="*/ 60 w 60"/>
                  <a:gd name="T1" fmla="*/ 62 h 76"/>
                  <a:gd name="T2" fmla="*/ 60 w 60"/>
                  <a:gd name="T3" fmla="*/ 76 h 76"/>
                  <a:gd name="T4" fmla="*/ 2 w 60"/>
                  <a:gd name="T5" fmla="*/ 22 h 76"/>
                  <a:gd name="T6" fmla="*/ 2 w 60"/>
                  <a:gd name="T7" fmla="*/ 2 h 76"/>
                  <a:gd name="T8" fmla="*/ 0 w 60"/>
                  <a:gd name="T9" fmla="*/ 0 h 76"/>
                  <a:gd name="T10" fmla="*/ 60 w 60"/>
                  <a:gd name="T11" fmla="*/ 62 h 76"/>
                </a:gdLst>
                <a:ahLst/>
                <a:cxnLst>
                  <a:cxn ang="0">
                    <a:pos x="T0" y="T1"/>
                  </a:cxn>
                  <a:cxn ang="0">
                    <a:pos x="T2" y="T3"/>
                  </a:cxn>
                  <a:cxn ang="0">
                    <a:pos x="T4" y="T5"/>
                  </a:cxn>
                  <a:cxn ang="0">
                    <a:pos x="T6" y="T7"/>
                  </a:cxn>
                  <a:cxn ang="0">
                    <a:pos x="T8" y="T9"/>
                  </a:cxn>
                  <a:cxn ang="0">
                    <a:pos x="T10" y="T11"/>
                  </a:cxn>
                </a:cxnLst>
                <a:rect l="0" t="0" r="r" b="b"/>
                <a:pathLst>
                  <a:path w="60" h="76">
                    <a:moveTo>
                      <a:pt x="60" y="62"/>
                    </a:moveTo>
                    <a:lnTo>
                      <a:pt x="60" y="76"/>
                    </a:lnTo>
                    <a:lnTo>
                      <a:pt x="2" y="22"/>
                    </a:lnTo>
                    <a:lnTo>
                      <a:pt x="2" y="2"/>
                    </a:lnTo>
                    <a:lnTo>
                      <a:pt x="0" y="0"/>
                    </a:lnTo>
                    <a:lnTo>
                      <a:pt x="60" y="62"/>
                    </a:lnTo>
                    <a:close/>
                  </a:path>
                </a:pathLst>
              </a:custGeom>
              <a:grpFill/>
              <a:ln>
                <a:noFill/>
              </a:ln>
            </p:spPr>
            <p:txBody>
              <a:bodyPr vert="horz" wrap="square" lIns="91440" tIns="45720" rIns="91440" bIns="45720" numCol="1" anchor="t" anchorCtr="0" compatLnSpc="1"/>
              <a:lstStyle/>
              <a:p>
                <a:endParaRPr lang="zh-CN" altLang="en-US"/>
              </a:p>
            </p:txBody>
          </p:sp>
          <p:sp>
            <p:nvSpPr>
              <p:cNvPr id="1588" name="Freeform 231"/>
              <p:cNvSpPr/>
              <p:nvPr/>
            </p:nvSpPr>
            <p:spPr bwMode="auto">
              <a:xfrm>
                <a:off x="2459" y="2459"/>
                <a:ext cx="24" cy="50"/>
              </a:xfrm>
              <a:custGeom>
                <a:avLst/>
                <a:gdLst>
                  <a:gd name="T0" fmla="*/ 0 w 24"/>
                  <a:gd name="T1" fmla="*/ 0 h 50"/>
                  <a:gd name="T2" fmla="*/ 24 w 24"/>
                  <a:gd name="T3" fmla="*/ 22 h 50"/>
                  <a:gd name="T4" fmla="*/ 24 w 24"/>
                  <a:gd name="T5" fmla="*/ 50 h 50"/>
                  <a:gd name="T6" fmla="*/ 0 w 24"/>
                  <a:gd name="T7" fmla="*/ 32 h 50"/>
                  <a:gd name="T8" fmla="*/ 0 w 24"/>
                  <a:gd name="T9" fmla="*/ 0 h 50"/>
                </a:gdLst>
                <a:ahLst/>
                <a:cxnLst>
                  <a:cxn ang="0">
                    <a:pos x="T0" y="T1"/>
                  </a:cxn>
                  <a:cxn ang="0">
                    <a:pos x="T2" y="T3"/>
                  </a:cxn>
                  <a:cxn ang="0">
                    <a:pos x="T4" y="T5"/>
                  </a:cxn>
                  <a:cxn ang="0">
                    <a:pos x="T6" y="T7"/>
                  </a:cxn>
                  <a:cxn ang="0">
                    <a:pos x="T8" y="T9"/>
                  </a:cxn>
                </a:cxnLst>
                <a:rect l="0" t="0" r="r" b="b"/>
                <a:pathLst>
                  <a:path w="24" h="50">
                    <a:moveTo>
                      <a:pt x="0" y="0"/>
                    </a:moveTo>
                    <a:lnTo>
                      <a:pt x="24" y="22"/>
                    </a:lnTo>
                    <a:lnTo>
                      <a:pt x="24" y="5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9" name="Freeform 232"/>
              <p:cNvSpPr/>
              <p:nvPr/>
            </p:nvSpPr>
            <p:spPr bwMode="auto">
              <a:xfrm>
                <a:off x="2597" y="2585"/>
                <a:ext cx="16" cy="30"/>
              </a:xfrm>
              <a:custGeom>
                <a:avLst/>
                <a:gdLst>
                  <a:gd name="T0" fmla="*/ 16 w 16"/>
                  <a:gd name="T1" fmla="*/ 14 h 30"/>
                  <a:gd name="T2" fmla="*/ 16 w 16"/>
                  <a:gd name="T3" fmla="*/ 30 h 30"/>
                  <a:gd name="T4" fmla="*/ 0 w 16"/>
                  <a:gd name="T5" fmla="*/ 18 h 30"/>
                  <a:gd name="T6" fmla="*/ 0 w 16"/>
                  <a:gd name="T7" fmla="*/ 0 h 30"/>
                  <a:gd name="T8" fmla="*/ 16 w 16"/>
                  <a:gd name="T9" fmla="*/ 14 h 30"/>
                </a:gdLst>
                <a:ahLst/>
                <a:cxnLst>
                  <a:cxn ang="0">
                    <a:pos x="T0" y="T1"/>
                  </a:cxn>
                  <a:cxn ang="0">
                    <a:pos x="T2" y="T3"/>
                  </a:cxn>
                  <a:cxn ang="0">
                    <a:pos x="T4" y="T5"/>
                  </a:cxn>
                  <a:cxn ang="0">
                    <a:pos x="T6" y="T7"/>
                  </a:cxn>
                  <a:cxn ang="0">
                    <a:pos x="T8" y="T9"/>
                  </a:cxn>
                </a:cxnLst>
                <a:rect l="0" t="0" r="r" b="b"/>
                <a:pathLst>
                  <a:path w="16" h="30">
                    <a:moveTo>
                      <a:pt x="16" y="14"/>
                    </a:moveTo>
                    <a:lnTo>
                      <a:pt x="16" y="30"/>
                    </a:lnTo>
                    <a:lnTo>
                      <a:pt x="0" y="18"/>
                    </a:lnTo>
                    <a:lnTo>
                      <a:pt x="0" y="0"/>
                    </a:lnTo>
                    <a:lnTo>
                      <a:pt x="16" y="14"/>
                    </a:lnTo>
                    <a:close/>
                  </a:path>
                </a:pathLst>
              </a:custGeom>
              <a:grpFill/>
              <a:ln>
                <a:noFill/>
              </a:ln>
            </p:spPr>
            <p:txBody>
              <a:bodyPr vert="horz" wrap="square" lIns="91440" tIns="45720" rIns="91440" bIns="45720" numCol="1" anchor="t" anchorCtr="0" compatLnSpc="1"/>
              <a:lstStyle/>
              <a:p>
                <a:endParaRPr lang="zh-CN" altLang="en-US"/>
              </a:p>
            </p:txBody>
          </p:sp>
          <p:sp>
            <p:nvSpPr>
              <p:cNvPr id="1590" name="Freeform 233"/>
              <p:cNvSpPr/>
              <p:nvPr/>
            </p:nvSpPr>
            <p:spPr bwMode="auto">
              <a:xfrm>
                <a:off x="2459" y="2515"/>
                <a:ext cx="58" cy="72"/>
              </a:xfrm>
              <a:custGeom>
                <a:avLst/>
                <a:gdLst>
                  <a:gd name="T0" fmla="*/ 0 w 58"/>
                  <a:gd name="T1" fmla="*/ 0 h 72"/>
                  <a:gd name="T2" fmla="*/ 58 w 58"/>
                  <a:gd name="T3" fmla="*/ 46 h 72"/>
                  <a:gd name="T4" fmla="*/ 58 w 58"/>
                  <a:gd name="T5" fmla="*/ 72 h 72"/>
                  <a:gd name="T6" fmla="*/ 0 w 58"/>
                  <a:gd name="T7" fmla="*/ 32 h 72"/>
                  <a:gd name="T8" fmla="*/ 0 w 58"/>
                  <a:gd name="T9" fmla="*/ 0 h 72"/>
                </a:gdLst>
                <a:ahLst/>
                <a:cxnLst>
                  <a:cxn ang="0">
                    <a:pos x="T0" y="T1"/>
                  </a:cxn>
                  <a:cxn ang="0">
                    <a:pos x="T2" y="T3"/>
                  </a:cxn>
                  <a:cxn ang="0">
                    <a:pos x="T4" y="T5"/>
                  </a:cxn>
                  <a:cxn ang="0">
                    <a:pos x="T6" y="T7"/>
                  </a:cxn>
                  <a:cxn ang="0">
                    <a:pos x="T8" y="T9"/>
                  </a:cxn>
                </a:cxnLst>
                <a:rect l="0" t="0" r="r" b="b"/>
                <a:pathLst>
                  <a:path w="58" h="72">
                    <a:moveTo>
                      <a:pt x="0" y="0"/>
                    </a:moveTo>
                    <a:lnTo>
                      <a:pt x="58" y="46"/>
                    </a:lnTo>
                    <a:lnTo>
                      <a:pt x="58" y="7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1" name="Freeform 234"/>
              <p:cNvSpPr/>
              <p:nvPr/>
            </p:nvSpPr>
            <p:spPr bwMode="auto">
              <a:xfrm>
                <a:off x="2531" y="2573"/>
                <a:ext cx="18" cy="36"/>
              </a:xfrm>
              <a:custGeom>
                <a:avLst/>
                <a:gdLst>
                  <a:gd name="T0" fmla="*/ 18 w 18"/>
                  <a:gd name="T1" fmla="*/ 12 h 36"/>
                  <a:gd name="T2" fmla="*/ 18 w 18"/>
                  <a:gd name="T3" fmla="*/ 36 h 36"/>
                  <a:gd name="T4" fmla="*/ 2 w 18"/>
                  <a:gd name="T5" fmla="*/ 24 h 36"/>
                  <a:gd name="T6" fmla="*/ 2 w 18"/>
                  <a:gd name="T7" fmla="*/ 2 h 36"/>
                  <a:gd name="T8" fmla="*/ 0 w 18"/>
                  <a:gd name="T9" fmla="*/ 0 h 36"/>
                  <a:gd name="T10" fmla="*/ 18 w 18"/>
                  <a:gd name="T11" fmla="*/ 12 h 36"/>
                </a:gdLst>
                <a:ahLst/>
                <a:cxnLst>
                  <a:cxn ang="0">
                    <a:pos x="T0" y="T1"/>
                  </a:cxn>
                  <a:cxn ang="0">
                    <a:pos x="T2" y="T3"/>
                  </a:cxn>
                  <a:cxn ang="0">
                    <a:pos x="T4" y="T5"/>
                  </a:cxn>
                  <a:cxn ang="0">
                    <a:pos x="T6" y="T7"/>
                  </a:cxn>
                  <a:cxn ang="0">
                    <a:pos x="T8" y="T9"/>
                  </a:cxn>
                  <a:cxn ang="0">
                    <a:pos x="T10" y="T11"/>
                  </a:cxn>
                </a:cxnLst>
                <a:rect l="0" t="0" r="r" b="b"/>
                <a:pathLst>
                  <a:path w="18" h="36">
                    <a:moveTo>
                      <a:pt x="18" y="12"/>
                    </a:moveTo>
                    <a:lnTo>
                      <a:pt x="18" y="36"/>
                    </a:lnTo>
                    <a:lnTo>
                      <a:pt x="2" y="24"/>
                    </a:lnTo>
                    <a:lnTo>
                      <a:pt x="2" y="2"/>
                    </a:lnTo>
                    <a:lnTo>
                      <a:pt x="0" y="0"/>
                    </a:lnTo>
                    <a:lnTo>
                      <a:pt x="18" y="12"/>
                    </a:lnTo>
                    <a:close/>
                  </a:path>
                </a:pathLst>
              </a:custGeom>
              <a:grpFill/>
              <a:ln>
                <a:noFill/>
              </a:ln>
            </p:spPr>
            <p:txBody>
              <a:bodyPr vert="horz" wrap="square" lIns="91440" tIns="45720" rIns="91440" bIns="45720" numCol="1" anchor="t" anchorCtr="0" compatLnSpc="1"/>
              <a:lstStyle/>
              <a:p>
                <a:endParaRPr lang="zh-CN" altLang="en-US"/>
              </a:p>
            </p:txBody>
          </p:sp>
          <p:sp>
            <p:nvSpPr>
              <p:cNvPr id="1592" name="Freeform 235"/>
              <p:cNvSpPr/>
              <p:nvPr/>
            </p:nvSpPr>
            <p:spPr bwMode="auto">
              <a:xfrm>
                <a:off x="2565" y="2597"/>
                <a:ext cx="48" cy="55"/>
              </a:xfrm>
              <a:custGeom>
                <a:avLst/>
                <a:gdLst>
                  <a:gd name="T0" fmla="*/ 48 w 48"/>
                  <a:gd name="T1" fmla="*/ 39 h 55"/>
                  <a:gd name="T2" fmla="*/ 48 w 48"/>
                  <a:gd name="T3" fmla="*/ 55 h 55"/>
                  <a:gd name="T4" fmla="*/ 0 w 48"/>
                  <a:gd name="T5" fmla="*/ 22 h 55"/>
                  <a:gd name="T6" fmla="*/ 0 w 48"/>
                  <a:gd name="T7" fmla="*/ 0 h 55"/>
                  <a:gd name="T8" fmla="*/ 48 w 48"/>
                  <a:gd name="T9" fmla="*/ 39 h 55"/>
                </a:gdLst>
                <a:ahLst/>
                <a:cxnLst>
                  <a:cxn ang="0">
                    <a:pos x="T0" y="T1"/>
                  </a:cxn>
                  <a:cxn ang="0">
                    <a:pos x="T2" y="T3"/>
                  </a:cxn>
                  <a:cxn ang="0">
                    <a:pos x="T4" y="T5"/>
                  </a:cxn>
                  <a:cxn ang="0">
                    <a:pos x="T6" y="T7"/>
                  </a:cxn>
                  <a:cxn ang="0">
                    <a:pos x="T8" y="T9"/>
                  </a:cxn>
                </a:cxnLst>
                <a:rect l="0" t="0" r="r" b="b"/>
                <a:pathLst>
                  <a:path w="48" h="55">
                    <a:moveTo>
                      <a:pt x="48" y="39"/>
                    </a:moveTo>
                    <a:lnTo>
                      <a:pt x="48" y="55"/>
                    </a:lnTo>
                    <a:lnTo>
                      <a:pt x="0" y="22"/>
                    </a:lnTo>
                    <a:lnTo>
                      <a:pt x="0" y="0"/>
                    </a:lnTo>
                    <a:lnTo>
                      <a:pt x="48" y="39"/>
                    </a:lnTo>
                    <a:close/>
                  </a:path>
                </a:pathLst>
              </a:custGeom>
              <a:grpFill/>
              <a:ln>
                <a:noFill/>
              </a:ln>
            </p:spPr>
            <p:txBody>
              <a:bodyPr vert="horz" wrap="square" lIns="91440" tIns="45720" rIns="91440" bIns="45720" numCol="1" anchor="t" anchorCtr="0" compatLnSpc="1"/>
              <a:lstStyle/>
              <a:p>
                <a:endParaRPr lang="zh-CN" altLang="en-US"/>
              </a:p>
            </p:txBody>
          </p:sp>
          <p:sp>
            <p:nvSpPr>
              <p:cNvPr id="1593" name="Freeform 236"/>
              <p:cNvSpPr/>
              <p:nvPr/>
            </p:nvSpPr>
            <p:spPr bwMode="auto">
              <a:xfrm>
                <a:off x="2459" y="2571"/>
                <a:ext cx="18" cy="42"/>
              </a:xfrm>
              <a:custGeom>
                <a:avLst/>
                <a:gdLst>
                  <a:gd name="T0" fmla="*/ 0 w 18"/>
                  <a:gd name="T1" fmla="*/ 0 h 42"/>
                  <a:gd name="T2" fmla="*/ 18 w 18"/>
                  <a:gd name="T3" fmla="*/ 12 h 42"/>
                  <a:gd name="T4" fmla="*/ 18 w 18"/>
                  <a:gd name="T5" fmla="*/ 42 h 42"/>
                  <a:gd name="T6" fmla="*/ 0 w 18"/>
                  <a:gd name="T7" fmla="*/ 32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12"/>
                    </a:lnTo>
                    <a:lnTo>
                      <a:pt x="18" y="4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4" name="Freeform 237"/>
              <p:cNvSpPr/>
              <p:nvPr/>
            </p:nvSpPr>
            <p:spPr bwMode="auto">
              <a:xfrm>
                <a:off x="2493" y="2593"/>
                <a:ext cx="16" cy="38"/>
              </a:xfrm>
              <a:custGeom>
                <a:avLst/>
                <a:gdLst>
                  <a:gd name="T0" fmla="*/ 16 w 16"/>
                  <a:gd name="T1" fmla="*/ 12 h 38"/>
                  <a:gd name="T2" fmla="*/ 16 w 16"/>
                  <a:gd name="T3" fmla="*/ 38 h 38"/>
                  <a:gd name="T4" fmla="*/ 0 w 16"/>
                  <a:gd name="T5" fmla="*/ 28 h 38"/>
                  <a:gd name="T6" fmla="*/ 0 w 16"/>
                  <a:gd name="T7" fmla="*/ 0 h 38"/>
                  <a:gd name="T8" fmla="*/ 16 w 16"/>
                  <a:gd name="T9" fmla="*/ 12 h 38"/>
                </a:gdLst>
                <a:ahLst/>
                <a:cxnLst>
                  <a:cxn ang="0">
                    <a:pos x="T0" y="T1"/>
                  </a:cxn>
                  <a:cxn ang="0">
                    <a:pos x="T2" y="T3"/>
                  </a:cxn>
                  <a:cxn ang="0">
                    <a:pos x="T4" y="T5"/>
                  </a:cxn>
                  <a:cxn ang="0">
                    <a:pos x="T6" y="T7"/>
                  </a:cxn>
                  <a:cxn ang="0">
                    <a:pos x="T8" y="T9"/>
                  </a:cxn>
                </a:cxnLst>
                <a:rect l="0" t="0" r="r" b="b"/>
                <a:pathLst>
                  <a:path w="16" h="38">
                    <a:moveTo>
                      <a:pt x="16" y="12"/>
                    </a:moveTo>
                    <a:lnTo>
                      <a:pt x="16" y="38"/>
                    </a:lnTo>
                    <a:lnTo>
                      <a:pt x="0" y="28"/>
                    </a:lnTo>
                    <a:lnTo>
                      <a:pt x="0" y="0"/>
                    </a:lnTo>
                    <a:lnTo>
                      <a:pt x="16" y="12"/>
                    </a:lnTo>
                    <a:close/>
                  </a:path>
                </a:pathLst>
              </a:custGeom>
              <a:grpFill/>
              <a:ln>
                <a:noFill/>
              </a:ln>
            </p:spPr>
            <p:txBody>
              <a:bodyPr vert="horz" wrap="square" lIns="91440" tIns="45720" rIns="91440" bIns="45720" numCol="1" anchor="t" anchorCtr="0" compatLnSpc="1"/>
              <a:lstStyle/>
              <a:p>
                <a:endParaRPr lang="zh-CN" altLang="en-US"/>
              </a:p>
            </p:txBody>
          </p:sp>
          <p:sp>
            <p:nvSpPr>
              <p:cNvPr id="1595" name="Freeform 238"/>
              <p:cNvSpPr/>
              <p:nvPr/>
            </p:nvSpPr>
            <p:spPr bwMode="auto">
              <a:xfrm>
                <a:off x="2525" y="2615"/>
                <a:ext cx="50" cy="53"/>
              </a:xfrm>
              <a:custGeom>
                <a:avLst/>
                <a:gdLst>
                  <a:gd name="T0" fmla="*/ 50 w 50"/>
                  <a:gd name="T1" fmla="*/ 33 h 53"/>
                  <a:gd name="T2" fmla="*/ 50 w 50"/>
                  <a:gd name="T3" fmla="*/ 53 h 53"/>
                  <a:gd name="T4" fmla="*/ 0 w 50"/>
                  <a:gd name="T5" fmla="*/ 25 h 53"/>
                  <a:gd name="T6" fmla="*/ 0 w 50"/>
                  <a:gd name="T7" fmla="*/ 0 h 53"/>
                  <a:gd name="T8" fmla="*/ 50 w 50"/>
                  <a:gd name="T9" fmla="*/ 33 h 53"/>
                </a:gdLst>
                <a:ahLst/>
                <a:cxnLst>
                  <a:cxn ang="0">
                    <a:pos x="T0" y="T1"/>
                  </a:cxn>
                  <a:cxn ang="0">
                    <a:pos x="T2" y="T3"/>
                  </a:cxn>
                  <a:cxn ang="0">
                    <a:pos x="T4" y="T5"/>
                  </a:cxn>
                  <a:cxn ang="0">
                    <a:pos x="T6" y="T7"/>
                  </a:cxn>
                  <a:cxn ang="0">
                    <a:pos x="T8" y="T9"/>
                  </a:cxn>
                </a:cxnLst>
                <a:rect l="0" t="0" r="r" b="b"/>
                <a:pathLst>
                  <a:path w="50" h="53">
                    <a:moveTo>
                      <a:pt x="50" y="33"/>
                    </a:moveTo>
                    <a:lnTo>
                      <a:pt x="50" y="53"/>
                    </a:lnTo>
                    <a:lnTo>
                      <a:pt x="0" y="25"/>
                    </a:lnTo>
                    <a:lnTo>
                      <a:pt x="0" y="0"/>
                    </a:lnTo>
                    <a:lnTo>
                      <a:pt x="50" y="33"/>
                    </a:lnTo>
                    <a:close/>
                  </a:path>
                </a:pathLst>
              </a:custGeom>
              <a:grpFill/>
              <a:ln>
                <a:noFill/>
              </a:ln>
            </p:spPr>
            <p:txBody>
              <a:bodyPr vert="horz" wrap="square" lIns="91440" tIns="45720" rIns="91440" bIns="45720" numCol="1" anchor="t" anchorCtr="0" compatLnSpc="1"/>
              <a:lstStyle/>
              <a:p>
                <a:endParaRPr lang="zh-CN" altLang="en-US"/>
              </a:p>
            </p:txBody>
          </p:sp>
          <p:sp>
            <p:nvSpPr>
              <p:cNvPr id="1596" name="Freeform 239"/>
              <p:cNvSpPr/>
              <p:nvPr/>
            </p:nvSpPr>
            <p:spPr bwMode="auto">
              <a:xfrm>
                <a:off x="2459" y="2627"/>
                <a:ext cx="30" cy="45"/>
              </a:xfrm>
              <a:custGeom>
                <a:avLst/>
                <a:gdLst>
                  <a:gd name="T0" fmla="*/ 0 w 30"/>
                  <a:gd name="T1" fmla="*/ 0 h 45"/>
                  <a:gd name="T2" fmla="*/ 30 w 30"/>
                  <a:gd name="T3" fmla="*/ 17 h 45"/>
                  <a:gd name="T4" fmla="*/ 30 w 30"/>
                  <a:gd name="T5" fmla="*/ 45 h 45"/>
                  <a:gd name="T6" fmla="*/ 0 w 30"/>
                  <a:gd name="T7" fmla="*/ 33 h 45"/>
                  <a:gd name="T8" fmla="*/ 0 w 30"/>
                  <a:gd name="T9" fmla="*/ 0 h 45"/>
                </a:gdLst>
                <a:ahLst/>
                <a:cxnLst>
                  <a:cxn ang="0">
                    <a:pos x="T0" y="T1"/>
                  </a:cxn>
                  <a:cxn ang="0">
                    <a:pos x="T2" y="T3"/>
                  </a:cxn>
                  <a:cxn ang="0">
                    <a:pos x="T4" y="T5"/>
                  </a:cxn>
                  <a:cxn ang="0">
                    <a:pos x="T6" y="T7"/>
                  </a:cxn>
                  <a:cxn ang="0">
                    <a:pos x="T8" y="T9"/>
                  </a:cxn>
                </a:cxnLst>
                <a:rect l="0" t="0" r="r" b="b"/>
                <a:pathLst>
                  <a:path w="30" h="45">
                    <a:moveTo>
                      <a:pt x="0" y="0"/>
                    </a:moveTo>
                    <a:lnTo>
                      <a:pt x="30" y="17"/>
                    </a:lnTo>
                    <a:lnTo>
                      <a:pt x="30" y="45"/>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7" name="Freeform 240"/>
              <p:cNvSpPr/>
              <p:nvPr/>
            </p:nvSpPr>
            <p:spPr bwMode="auto">
              <a:xfrm>
                <a:off x="2553" y="2678"/>
                <a:ext cx="60" cy="46"/>
              </a:xfrm>
              <a:custGeom>
                <a:avLst/>
                <a:gdLst>
                  <a:gd name="T0" fmla="*/ 60 w 60"/>
                  <a:gd name="T1" fmla="*/ 30 h 46"/>
                  <a:gd name="T2" fmla="*/ 60 w 60"/>
                  <a:gd name="T3" fmla="*/ 46 h 46"/>
                  <a:gd name="T4" fmla="*/ 0 w 60"/>
                  <a:gd name="T5" fmla="*/ 20 h 46"/>
                  <a:gd name="T6" fmla="*/ 0 w 60"/>
                  <a:gd name="T7" fmla="*/ 0 h 46"/>
                  <a:gd name="T8" fmla="*/ 60 w 60"/>
                  <a:gd name="T9" fmla="*/ 30 h 46"/>
                </a:gdLst>
                <a:ahLst/>
                <a:cxnLst>
                  <a:cxn ang="0">
                    <a:pos x="T0" y="T1"/>
                  </a:cxn>
                  <a:cxn ang="0">
                    <a:pos x="T2" y="T3"/>
                  </a:cxn>
                  <a:cxn ang="0">
                    <a:pos x="T4" y="T5"/>
                  </a:cxn>
                  <a:cxn ang="0">
                    <a:pos x="T6" y="T7"/>
                  </a:cxn>
                  <a:cxn ang="0">
                    <a:pos x="T8" y="T9"/>
                  </a:cxn>
                </a:cxnLst>
                <a:rect l="0" t="0" r="r" b="b"/>
                <a:pathLst>
                  <a:path w="60" h="46">
                    <a:moveTo>
                      <a:pt x="60" y="30"/>
                    </a:moveTo>
                    <a:lnTo>
                      <a:pt x="60" y="46"/>
                    </a:lnTo>
                    <a:lnTo>
                      <a:pt x="0" y="20"/>
                    </a:lnTo>
                    <a:lnTo>
                      <a:pt x="0" y="0"/>
                    </a:lnTo>
                    <a:lnTo>
                      <a:pt x="60" y="30"/>
                    </a:lnTo>
                    <a:close/>
                  </a:path>
                </a:pathLst>
              </a:custGeom>
              <a:grpFill/>
              <a:ln>
                <a:noFill/>
              </a:ln>
            </p:spPr>
            <p:txBody>
              <a:bodyPr vert="horz" wrap="square" lIns="91440" tIns="45720" rIns="91440" bIns="45720" numCol="1" anchor="t" anchorCtr="0" compatLnSpc="1"/>
              <a:lstStyle/>
              <a:p>
                <a:endParaRPr lang="zh-CN" altLang="en-US"/>
              </a:p>
            </p:txBody>
          </p:sp>
          <p:sp>
            <p:nvSpPr>
              <p:cNvPr id="1598" name="Freeform 241"/>
              <p:cNvSpPr/>
              <p:nvPr/>
            </p:nvSpPr>
            <p:spPr bwMode="auto">
              <a:xfrm>
                <a:off x="2459" y="2684"/>
                <a:ext cx="58" cy="48"/>
              </a:xfrm>
              <a:custGeom>
                <a:avLst/>
                <a:gdLst>
                  <a:gd name="T0" fmla="*/ 0 w 58"/>
                  <a:gd name="T1" fmla="*/ 0 h 48"/>
                  <a:gd name="T2" fmla="*/ 58 w 58"/>
                  <a:gd name="T3" fmla="*/ 24 h 48"/>
                  <a:gd name="T4" fmla="*/ 58 w 58"/>
                  <a:gd name="T5" fmla="*/ 48 h 48"/>
                  <a:gd name="T6" fmla="*/ 0 w 58"/>
                  <a:gd name="T7" fmla="*/ 32 h 48"/>
                  <a:gd name="T8" fmla="*/ 0 w 58"/>
                  <a:gd name="T9" fmla="*/ 0 h 48"/>
                </a:gdLst>
                <a:ahLst/>
                <a:cxnLst>
                  <a:cxn ang="0">
                    <a:pos x="T0" y="T1"/>
                  </a:cxn>
                  <a:cxn ang="0">
                    <a:pos x="T2" y="T3"/>
                  </a:cxn>
                  <a:cxn ang="0">
                    <a:pos x="T4" y="T5"/>
                  </a:cxn>
                  <a:cxn ang="0">
                    <a:pos x="T6" y="T7"/>
                  </a:cxn>
                  <a:cxn ang="0">
                    <a:pos x="T8" y="T9"/>
                  </a:cxn>
                </a:cxnLst>
                <a:rect l="0" t="0" r="r" b="b"/>
                <a:pathLst>
                  <a:path w="58" h="48">
                    <a:moveTo>
                      <a:pt x="0" y="0"/>
                    </a:moveTo>
                    <a:lnTo>
                      <a:pt x="58" y="24"/>
                    </a:lnTo>
                    <a:lnTo>
                      <a:pt x="58" y="4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9" name="Freeform 242"/>
              <p:cNvSpPr/>
              <p:nvPr/>
            </p:nvSpPr>
            <p:spPr bwMode="auto">
              <a:xfrm>
                <a:off x="2533" y="2714"/>
                <a:ext cx="42" cy="36"/>
              </a:xfrm>
              <a:custGeom>
                <a:avLst/>
                <a:gdLst>
                  <a:gd name="T0" fmla="*/ 0 w 42"/>
                  <a:gd name="T1" fmla="*/ 0 h 36"/>
                  <a:gd name="T2" fmla="*/ 42 w 42"/>
                  <a:gd name="T3" fmla="*/ 16 h 36"/>
                  <a:gd name="T4" fmla="*/ 42 w 42"/>
                  <a:gd name="T5" fmla="*/ 36 h 36"/>
                  <a:gd name="T6" fmla="*/ 0 w 42"/>
                  <a:gd name="T7" fmla="*/ 24 h 36"/>
                  <a:gd name="T8" fmla="*/ 0 w 42"/>
                  <a:gd name="T9" fmla="*/ 0 h 36"/>
                </a:gdLst>
                <a:ahLst/>
                <a:cxnLst>
                  <a:cxn ang="0">
                    <a:pos x="T0" y="T1"/>
                  </a:cxn>
                  <a:cxn ang="0">
                    <a:pos x="T2" y="T3"/>
                  </a:cxn>
                  <a:cxn ang="0">
                    <a:pos x="T4" y="T5"/>
                  </a:cxn>
                  <a:cxn ang="0">
                    <a:pos x="T6" y="T7"/>
                  </a:cxn>
                  <a:cxn ang="0">
                    <a:pos x="T8" y="T9"/>
                  </a:cxn>
                </a:cxnLst>
                <a:rect l="0" t="0" r="r" b="b"/>
                <a:pathLst>
                  <a:path w="42" h="36">
                    <a:moveTo>
                      <a:pt x="0" y="0"/>
                    </a:moveTo>
                    <a:lnTo>
                      <a:pt x="42" y="16"/>
                    </a:lnTo>
                    <a:lnTo>
                      <a:pt x="42" y="3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0" name="Freeform 243"/>
              <p:cNvSpPr/>
              <p:nvPr/>
            </p:nvSpPr>
            <p:spPr bwMode="auto">
              <a:xfrm>
                <a:off x="2497" y="2750"/>
                <a:ext cx="36" cy="34"/>
              </a:xfrm>
              <a:custGeom>
                <a:avLst/>
                <a:gdLst>
                  <a:gd name="T0" fmla="*/ 36 w 36"/>
                  <a:gd name="T1" fmla="*/ 10 h 34"/>
                  <a:gd name="T2" fmla="*/ 36 w 36"/>
                  <a:gd name="T3" fmla="*/ 34 h 34"/>
                  <a:gd name="T4" fmla="*/ 0 w 36"/>
                  <a:gd name="T5" fmla="*/ 28 h 34"/>
                  <a:gd name="T6" fmla="*/ 0 w 36"/>
                  <a:gd name="T7" fmla="*/ 0 h 34"/>
                  <a:gd name="T8" fmla="*/ 36 w 36"/>
                  <a:gd name="T9" fmla="*/ 10 h 34"/>
                </a:gdLst>
                <a:ahLst/>
                <a:cxnLst>
                  <a:cxn ang="0">
                    <a:pos x="T0" y="T1"/>
                  </a:cxn>
                  <a:cxn ang="0">
                    <a:pos x="T2" y="T3"/>
                  </a:cxn>
                  <a:cxn ang="0">
                    <a:pos x="T4" y="T5"/>
                  </a:cxn>
                  <a:cxn ang="0">
                    <a:pos x="T6" y="T7"/>
                  </a:cxn>
                  <a:cxn ang="0">
                    <a:pos x="T8" y="T9"/>
                  </a:cxn>
                </a:cxnLst>
                <a:rect l="0" t="0" r="r" b="b"/>
                <a:pathLst>
                  <a:path w="36" h="34">
                    <a:moveTo>
                      <a:pt x="36" y="10"/>
                    </a:moveTo>
                    <a:lnTo>
                      <a:pt x="36" y="34"/>
                    </a:lnTo>
                    <a:lnTo>
                      <a:pt x="0" y="28"/>
                    </a:lnTo>
                    <a:lnTo>
                      <a:pt x="0" y="0"/>
                    </a:lnTo>
                    <a:lnTo>
                      <a:pt x="36" y="10"/>
                    </a:lnTo>
                    <a:close/>
                  </a:path>
                </a:pathLst>
              </a:custGeom>
              <a:grpFill/>
              <a:ln>
                <a:noFill/>
              </a:ln>
            </p:spPr>
            <p:txBody>
              <a:bodyPr vert="horz" wrap="square" lIns="91440" tIns="45720" rIns="91440" bIns="45720" numCol="1" anchor="t" anchorCtr="0" compatLnSpc="1"/>
              <a:lstStyle/>
              <a:p>
                <a:endParaRPr lang="zh-CN" altLang="en-US"/>
              </a:p>
            </p:txBody>
          </p:sp>
          <p:sp>
            <p:nvSpPr>
              <p:cNvPr id="1601" name="Freeform 244"/>
              <p:cNvSpPr/>
              <p:nvPr/>
            </p:nvSpPr>
            <p:spPr bwMode="auto">
              <a:xfrm>
                <a:off x="2581" y="2772"/>
                <a:ext cx="32" cy="24"/>
              </a:xfrm>
              <a:custGeom>
                <a:avLst/>
                <a:gdLst>
                  <a:gd name="T0" fmla="*/ 32 w 32"/>
                  <a:gd name="T1" fmla="*/ 8 h 24"/>
                  <a:gd name="T2" fmla="*/ 32 w 32"/>
                  <a:gd name="T3" fmla="*/ 24 h 24"/>
                  <a:gd name="T4" fmla="*/ 0 w 32"/>
                  <a:gd name="T5" fmla="*/ 18 h 24"/>
                  <a:gd name="T6" fmla="*/ 0 w 32"/>
                  <a:gd name="T7" fmla="*/ 0 h 24"/>
                  <a:gd name="T8" fmla="*/ 10 w 32"/>
                  <a:gd name="T9" fmla="*/ 2 h 24"/>
                  <a:gd name="T10" fmla="*/ 32 w 32"/>
                  <a:gd name="T11" fmla="*/ 8 h 24"/>
                </a:gdLst>
                <a:ahLst/>
                <a:cxnLst>
                  <a:cxn ang="0">
                    <a:pos x="T0" y="T1"/>
                  </a:cxn>
                  <a:cxn ang="0">
                    <a:pos x="T2" y="T3"/>
                  </a:cxn>
                  <a:cxn ang="0">
                    <a:pos x="T4" y="T5"/>
                  </a:cxn>
                  <a:cxn ang="0">
                    <a:pos x="T6" y="T7"/>
                  </a:cxn>
                  <a:cxn ang="0">
                    <a:pos x="T8" y="T9"/>
                  </a:cxn>
                  <a:cxn ang="0">
                    <a:pos x="T10" y="T11"/>
                  </a:cxn>
                </a:cxnLst>
                <a:rect l="0" t="0" r="r" b="b"/>
                <a:pathLst>
                  <a:path w="32" h="24">
                    <a:moveTo>
                      <a:pt x="32" y="8"/>
                    </a:moveTo>
                    <a:lnTo>
                      <a:pt x="32" y="24"/>
                    </a:lnTo>
                    <a:lnTo>
                      <a:pt x="0" y="18"/>
                    </a:lnTo>
                    <a:lnTo>
                      <a:pt x="0" y="0"/>
                    </a:lnTo>
                    <a:lnTo>
                      <a:pt x="10" y="2"/>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1602" name="Freeform 245"/>
              <p:cNvSpPr/>
              <p:nvPr/>
            </p:nvSpPr>
            <p:spPr bwMode="auto">
              <a:xfrm>
                <a:off x="2459" y="2798"/>
                <a:ext cx="54" cy="32"/>
              </a:xfrm>
              <a:custGeom>
                <a:avLst/>
                <a:gdLst>
                  <a:gd name="T0" fmla="*/ 0 w 54"/>
                  <a:gd name="T1" fmla="*/ 0 h 32"/>
                  <a:gd name="T2" fmla="*/ 54 w 54"/>
                  <a:gd name="T3" fmla="*/ 6 h 32"/>
                  <a:gd name="T4" fmla="*/ 54 w 54"/>
                  <a:gd name="T5" fmla="*/ 32 h 32"/>
                  <a:gd name="T6" fmla="*/ 0 w 54"/>
                  <a:gd name="T7" fmla="*/ 30 h 32"/>
                  <a:gd name="T8" fmla="*/ 0 w 54"/>
                  <a:gd name="T9" fmla="*/ 0 h 32"/>
                </a:gdLst>
                <a:ahLst/>
                <a:cxnLst>
                  <a:cxn ang="0">
                    <a:pos x="T0" y="T1"/>
                  </a:cxn>
                  <a:cxn ang="0">
                    <a:pos x="T2" y="T3"/>
                  </a:cxn>
                  <a:cxn ang="0">
                    <a:pos x="T4" y="T5"/>
                  </a:cxn>
                  <a:cxn ang="0">
                    <a:pos x="T6" y="T7"/>
                  </a:cxn>
                  <a:cxn ang="0">
                    <a:pos x="T8" y="T9"/>
                  </a:cxn>
                </a:cxnLst>
                <a:rect l="0" t="0" r="r" b="b"/>
                <a:pathLst>
                  <a:path w="54" h="32">
                    <a:moveTo>
                      <a:pt x="0" y="0"/>
                    </a:moveTo>
                    <a:lnTo>
                      <a:pt x="54" y="6"/>
                    </a:lnTo>
                    <a:lnTo>
                      <a:pt x="54" y="3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3" name="Freeform 246"/>
              <p:cNvSpPr/>
              <p:nvPr/>
            </p:nvSpPr>
            <p:spPr bwMode="auto">
              <a:xfrm>
                <a:off x="2529" y="2806"/>
                <a:ext cx="18" cy="26"/>
              </a:xfrm>
              <a:custGeom>
                <a:avLst/>
                <a:gdLst>
                  <a:gd name="T0" fmla="*/ 18 w 18"/>
                  <a:gd name="T1" fmla="*/ 4 h 26"/>
                  <a:gd name="T2" fmla="*/ 18 w 18"/>
                  <a:gd name="T3" fmla="*/ 26 h 26"/>
                  <a:gd name="T4" fmla="*/ 0 w 18"/>
                  <a:gd name="T5" fmla="*/ 26 h 26"/>
                  <a:gd name="T6" fmla="*/ 0 w 18"/>
                  <a:gd name="T7" fmla="*/ 0 h 26"/>
                  <a:gd name="T8" fmla="*/ 18 w 18"/>
                  <a:gd name="T9" fmla="*/ 4 h 26"/>
                </a:gdLst>
                <a:ahLst/>
                <a:cxnLst>
                  <a:cxn ang="0">
                    <a:pos x="T0" y="T1"/>
                  </a:cxn>
                  <a:cxn ang="0">
                    <a:pos x="T2" y="T3"/>
                  </a:cxn>
                  <a:cxn ang="0">
                    <a:pos x="T4" y="T5"/>
                  </a:cxn>
                  <a:cxn ang="0">
                    <a:pos x="T6" y="T7"/>
                  </a:cxn>
                  <a:cxn ang="0">
                    <a:pos x="T8" y="T9"/>
                  </a:cxn>
                </a:cxnLst>
                <a:rect l="0" t="0" r="r" b="b"/>
                <a:pathLst>
                  <a:path w="18" h="26">
                    <a:moveTo>
                      <a:pt x="18" y="4"/>
                    </a:moveTo>
                    <a:lnTo>
                      <a:pt x="18" y="26"/>
                    </a:lnTo>
                    <a:lnTo>
                      <a:pt x="0" y="26"/>
                    </a:lnTo>
                    <a:lnTo>
                      <a:pt x="0" y="0"/>
                    </a:lnTo>
                    <a:lnTo>
                      <a:pt x="18" y="4"/>
                    </a:lnTo>
                    <a:close/>
                  </a:path>
                </a:pathLst>
              </a:custGeom>
              <a:grpFill/>
              <a:ln>
                <a:noFill/>
              </a:ln>
            </p:spPr>
            <p:txBody>
              <a:bodyPr vert="horz" wrap="square" lIns="91440" tIns="45720" rIns="91440" bIns="45720" numCol="1" anchor="t" anchorCtr="0" compatLnSpc="1"/>
              <a:lstStyle/>
              <a:p>
                <a:endParaRPr lang="zh-CN" altLang="en-US"/>
              </a:p>
            </p:txBody>
          </p:sp>
          <p:sp>
            <p:nvSpPr>
              <p:cNvPr id="1604" name="Freeform 247"/>
              <p:cNvSpPr/>
              <p:nvPr/>
            </p:nvSpPr>
            <p:spPr bwMode="auto">
              <a:xfrm>
                <a:off x="2563" y="2812"/>
                <a:ext cx="50" cy="22"/>
              </a:xfrm>
              <a:custGeom>
                <a:avLst/>
                <a:gdLst>
                  <a:gd name="T0" fmla="*/ 50 w 50"/>
                  <a:gd name="T1" fmla="*/ 6 h 22"/>
                  <a:gd name="T2" fmla="*/ 50 w 50"/>
                  <a:gd name="T3" fmla="*/ 22 h 22"/>
                  <a:gd name="T4" fmla="*/ 0 w 50"/>
                  <a:gd name="T5" fmla="*/ 20 h 22"/>
                  <a:gd name="T6" fmla="*/ 0 w 50"/>
                  <a:gd name="T7" fmla="*/ 0 h 22"/>
                  <a:gd name="T8" fmla="*/ 50 w 50"/>
                  <a:gd name="T9" fmla="*/ 6 h 22"/>
                </a:gdLst>
                <a:ahLst/>
                <a:cxnLst>
                  <a:cxn ang="0">
                    <a:pos x="T0" y="T1"/>
                  </a:cxn>
                  <a:cxn ang="0">
                    <a:pos x="T2" y="T3"/>
                  </a:cxn>
                  <a:cxn ang="0">
                    <a:pos x="T4" y="T5"/>
                  </a:cxn>
                  <a:cxn ang="0">
                    <a:pos x="T6" y="T7"/>
                  </a:cxn>
                  <a:cxn ang="0">
                    <a:pos x="T8" y="T9"/>
                  </a:cxn>
                </a:cxnLst>
                <a:rect l="0" t="0" r="r" b="b"/>
                <a:pathLst>
                  <a:path w="50" h="22">
                    <a:moveTo>
                      <a:pt x="50" y="6"/>
                    </a:moveTo>
                    <a:lnTo>
                      <a:pt x="50" y="22"/>
                    </a:lnTo>
                    <a:lnTo>
                      <a:pt x="0" y="20"/>
                    </a:lnTo>
                    <a:lnTo>
                      <a:pt x="0" y="0"/>
                    </a:lnTo>
                    <a:lnTo>
                      <a:pt x="50" y="6"/>
                    </a:lnTo>
                    <a:close/>
                  </a:path>
                </a:pathLst>
              </a:custGeom>
              <a:grpFill/>
              <a:ln>
                <a:noFill/>
              </a:ln>
            </p:spPr>
            <p:txBody>
              <a:bodyPr vert="horz" wrap="square" lIns="91440" tIns="45720" rIns="91440" bIns="45720" numCol="1" anchor="t" anchorCtr="0" compatLnSpc="1"/>
              <a:lstStyle/>
              <a:p>
                <a:endParaRPr lang="zh-CN" altLang="en-US"/>
              </a:p>
            </p:txBody>
          </p:sp>
          <p:sp>
            <p:nvSpPr>
              <p:cNvPr id="1605" name="Freeform 248"/>
              <p:cNvSpPr/>
              <p:nvPr/>
            </p:nvSpPr>
            <p:spPr bwMode="auto">
              <a:xfrm>
                <a:off x="2459" y="2854"/>
                <a:ext cx="24" cy="30"/>
              </a:xfrm>
              <a:custGeom>
                <a:avLst/>
                <a:gdLst>
                  <a:gd name="T0" fmla="*/ 0 w 24"/>
                  <a:gd name="T1" fmla="*/ 0 h 30"/>
                  <a:gd name="T2" fmla="*/ 24 w 24"/>
                  <a:gd name="T3" fmla="*/ 0 h 30"/>
                  <a:gd name="T4" fmla="*/ 24 w 24"/>
                  <a:gd name="T5" fmla="*/ 28 h 30"/>
                  <a:gd name="T6" fmla="*/ 0 w 24"/>
                  <a:gd name="T7" fmla="*/ 30 h 30"/>
                  <a:gd name="T8" fmla="*/ 0 w 24"/>
                  <a:gd name="T9" fmla="*/ 0 h 30"/>
                </a:gdLst>
                <a:ahLst/>
                <a:cxnLst>
                  <a:cxn ang="0">
                    <a:pos x="T0" y="T1"/>
                  </a:cxn>
                  <a:cxn ang="0">
                    <a:pos x="T2" y="T3"/>
                  </a:cxn>
                  <a:cxn ang="0">
                    <a:pos x="T4" y="T5"/>
                  </a:cxn>
                  <a:cxn ang="0">
                    <a:pos x="T6" y="T7"/>
                  </a:cxn>
                  <a:cxn ang="0">
                    <a:pos x="T8" y="T9"/>
                  </a:cxn>
                </a:cxnLst>
                <a:rect l="0" t="0" r="r" b="b"/>
                <a:pathLst>
                  <a:path w="24" h="30">
                    <a:moveTo>
                      <a:pt x="0" y="0"/>
                    </a:moveTo>
                    <a:lnTo>
                      <a:pt x="24" y="0"/>
                    </a:lnTo>
                    <a:lnTo>
                      <a:pt x="24" y="2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6" name="Freeform 249"/>
              <p:cNvSpPr/>
              <p:nvPr/>
            </p:nvSpPr>
            <p:spPr bwMode="auto">
              <a:xfrm>
                <a:off x="2547" y="2854"/>
                <a:ext cx="38" cy="22"/>
              </a:xfrm>
              <a:custGeom>
                <a:avLst/>
                <a:gdLst>
                  <a:gd name="T0" fmla="*/ 38 w 38"/>
                  <a:gd name="T1" fmla="*/ 2 h 22"/>
                  <a:gd name="T2" fmla="*/ 38 w 38"/>
                  <a:gd name="T3" fmla="*/ 20 h 22"/>
                  <a:gd name="T4" fmla="*/ 0 w 38"/>
                  <a:gd name="T5" fmla="*/ 22 h 22"/>
                  <a:gd name="T6" fmla="*/ 0 w 38"/>
                  <a:gd name="T7" fmla="*/ 0 h 22"/>
                  <a:gd name="T8" fmla="*/ 38 w 38"/>
                  <a:gd name="T9" fmla="*/ 2 h 22"/>
                </a:gdLst>
                <a:ahLst/>
                <a:cxnLst>
                  <a:cxn ang="0">
                    <a:pos x="T0" y="T1"/>
                  </a:cxn>
                  <a:cxn ang="0">
                    <a:pos x="T2" y="T3"/>
                  </a:cxn>
                  <a:cxn ang="0">
                    <a:pos x="T4" y="T5"/>
                  </a:cxn>
                  <a:cxn ang="0">
                    <a:pos x="T6" y="T7"/>
                  </a:cxn>
                  <a:cxn ang="0">
                    <a:pos x="T8" y="T9"/>
                  </a:cxn>
                </a:cxnLst>
                <a:rect l="0" t="0" r="r" b="b"/>
                <a:pathLst>
                  <a:path w="38" h="22">
                    <a:moveTo>
                      <a:pt x="38" y="2"/>
                    </a:moveTo>
                    <a:lnTo>
                      <a:pt x="38" y="20"/>
                    </a:lnTo>
                    <a:lnTo>
                      <a:pt x="0" y="22"/>
                    </a:lnTo>
                    <a:lnTo>
                      <a:pt x="0" y="0"/>
                    </a:lnTo>
                    <a:lnTo>
                      <a:pt x="38" y="2"/>
                    </a:lnTo>
                    <a:close/>
                  </a:path>
                </a:pathLst>
              </a:custGeom>
              <a:grpFill/>
              <a:ln>
                <a:noFill/>
              </a:ln>
            </p:spPr>
            <p:txBody>
              <a:bodyPr vert="horz" wrap="square" lIns="91440" tIns="45720" rIns="91440" bIns="45720" numCol="1" anchor="t" anchorCtr="0" compatLnSpc="1"/>
              <a:lstStyle/>
              <a:p>
                <a:endParaRPr lang="zh-CN" altLang="en-US"/>
              </a:p>
            </p:txBody>
          </p:sp>
          <p:sp>
            <p:nvSpPr>
              <p:cNvPr id="1607" name="Rectangle 250"/>
              <p:cNvSpPr>
                <a:spLocks noChangeArrowheads="1"/>
              </p:cNvSpPr>
              <p:nvPr/>
            </p:nvSpPr>
            <p:spPr bwMode="auto">
              <a:xfrm>
                <a:off x="2599" y="2856"/>
                <a:ext cx="14" cy="16"/>
              </a:xfrm>
              <a:prstGeom prst="rect">
                <a:avLst/>
              </a:prstGeom>
              <a:grpFill/>
              <a:ln>
                <a:noFill/>
              </a:ln>
            </p:spPr>
            <p:txBody>
              <a:bodyPr vert="horz" wrap="square" lIns="91440" tIns="45720" rIns="91440" bIns="45720" numCol="1" anchor="t" anchorCtr="0" compatLnSpc="1"/>
              <a:lstStyle/>
              <a:p>
                <a:endParaRPr lang="zh-CN" altLang="en-US"/>
              </a:p>
            </p:txBody>
          </p:sp>
          <p:sp>
            <p:nvSpPr>
              <p:cNvPr id="1608" name="Freeform 251"/>
              <p:cNvSpPr/>
              <p:nvPr/>
            </p:nvSpPr>
            <p:spPr bwMode="auto">
              <a:xfrm>
                <a:off x="2459" y="2902"/>
                <a:ext cx="58" cy="38"/>
              </a:xfrm>
              <a:custGeom>
                <a:avLst/>
                <a:gdLst>
                  <a:gd name="T0" fmla="*/ 0 w 58"/>
                  <a:gd name="T1" fmla="*/ 8 h 38"/>
                  <a:gd name="T2" fmla="*/ 58 w 58"/>
                  <a:gd name="T3" fmla="*/ 0 h 38"/>
                  <a:gd name="T4" fmla="*/ 58 w 58"/>
                  <a:gd name="T5" fmla="*/ 26 h 38"/>
                  <a:gd name="T6" fmla="*/ 0 w 58"/>
                  <a:gd name="T7" fmla="*/ 38 h 38"/>
                  <a:gd name="T8" fmla="*/ 0 w 58"/>
                  <a:gd name="T9" fmla="*/ 8 h 38"/>
                </a:gdLst>
                <a:ahLst/>
                <a:cxnLst>
                  <a:cxn ang="0">
                    <a:pos x="T0" y="T1"/>
                  </a:cxn>
                  <a:cxn ang="0">
                    <a:pos x="T2" y="T3"/>
                  </a:cxn>
                  <a:cxn ang="0">
                    <a:pos x="T4" y="T5"/>
                  </a:cxn>
                  <a:cxn ang="0">
                    <a:pos x="T6" y="T7"/>
                  </a:cxn>
                  <a:cxn ang="0">
                    <a:pos x="T8" y="T9"/>
                  </a:cxn>
                </a:cxnLst>
                <a:rect l="0" t="0" r="r" b="b"/>
                <a:pathLst>
                  <a:path w="58" h="38">
                    <a:moveTo>
                      <a:pt x="0" y="8"/>
                    </a:moveTo>
                    <a:lnTo>
                      <a:pt x="58" y="0"/>
                    </a:lnTo>
                    <a:lnTo>
                      <a:pt x="58" y="26"/>
                    </a:lnTo>
                    <a:lnTo>
                      <a:pt x="0" y="38"/>
                    </a:lnTo>
                    <a:lnTo>
                      <a:pt x="0" y="8"/>
                    </a:lnTo>
                    <a:close/>
                  </a:path>
                </a:pathLst>
              </a:custGeom>
              <a:grpFill/>
              <a:ln>
                <a:noFill/>
              </a:ln>
            </p:spPr>
            <p:txBody>
              <a:bodyPr vert="horz" wrap="square" lIns="91440" tIns="45720" rIns="91440" bIns="45720" numCol="1" anchor="t" anchorCtr="0" compatLnSpc="1"/>
              <a:lstStyle/>
              <a:p>
                <a:endParaRPr lang="zh-CN" altLang="en-US"/>
              </a:p>
            </p:txBody>
          </p:sp>
          <p:sp>
            <p:nvSpPr>
              <p:cNvPr id="1609" name="Freeform 252"/>
              <p:cNvSpPr/>
              <p:nvPr/>
            </p:nvSpPr>
            <p:spPr bwMode="auto">
              <a:xfrm>
                <a:off x="2533" y="2900"/>
                <a:ext cx="14" cy="24"/>
              </a:xfrm>
              <a:custGeom>
                <a:avLst/>
                <a:gdLst>
                  <a:gd name="T0" fmla="*/ 14 w 14"/>
                  <a:gd name="T1" fmla="*/ 0 h 24"/>
                  <a:gd name="T2" fmla="*/ 14 w 14"/>
                  <a:gd name="T3" fmla="*/ 22 h 24"/>
                  <a:gd name="T4" fmla="*/ 0 w 14"/>
                  <a:gd name="T5" fmla="*/ 24 h 24"/>
                  <a:gd name="T6" fmla="*/ 0 w 14"/>
                  <a:gd name="T7" fmla="*/ 0 h 24"/>
                  <a:gd name="T8" fmla="*/ 14 w 14"/>
                  <a:gd name="T9" fmla="*/ 0 h 24"/>
                </a:gdLst>
                <a:ahLst/>
                <a:cxnLst>
                  <a:cxn ang="0">
                    <a:pos x="T0" y="T1"/>
                  </a:cxn>
                  <a:cxn ang="0">
                    <a:pos x="T2" y="T3"/>
                  </a:cxn>
                  <a:cxn ang="0">
                    <a:pos x="T4" y="T5"/>
                  </a:cxn>
                  <a:cxn ang="0">
                    <a:pos x="T6" y="T7"/>
                  </a:cxn>
                  <a:cxn ang="0">
                    <a:pos x="T8" y="T9"/>
                  </a:cxn>
                </a:cxnLst>
                <a:rect l="0" t="0" r="r" b="b"/>
                <a:pathLst>
                  <a:path w="14" h="24">
                    <a:moveTo>
                      <a:pt x="14" y="0"/>
                    </a:moveTo>
                    <a:lnTo>
                      <a:pt x="14" y="22"/>
                    </a:lnTo>
                    <a:lnTo>
                      <a:pt x="0" y="24"/>
                    </a:lnTo>
                    <a:lnTo>
                      <a:pt x="0" y="0"/>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1610" name="Freeform 253"/>
              <p:cNvSpPr/>
              <p:nvPr/>
            </p:nvSpPr>
            <p:spPr bwMode="auto">
              <a:xfrm>
                <a:off x="2503" y="2948"/>
                <a:ext cx="30" cy="32"/>
              </a:xfrm>
              <a:custGeom>
                <a:avLst/>
                <a:gdLst>
                  <a:gd name="T0" fmla="*/ 30 w 30"/>
                  <a:gd name="T1" fmla="*/ 0 h 32"/>
                  <a:gd name="T2" fmla="*/ 30 w 30"/>
                  <a:gd name="T3" fmla="*/ 22 h 32"/>
                  <a:gd name="T4" fmla="*/ 0 w 30"/>
                  <a:gd name="T5" fmla="*/ 32 h 32"/>
                  <a:gd name="T6" fmla="*/ 0 w 30"/>
                  <a:gd name="T7" fmla="*/ 6 h 32"/>
                  <a:gd name="T8" fmla="*/ 30 w 30"/>
                  <a:gd name="T9" fmla="*/ 0 h 32"/>
                </a:gdLst>
                <a:ahLst/>
                <a:cxnLst>
                  <a:cxn ang="0">
                    <a:pos x="T0" y="T1"/>
                  </a:cxn>
                  <a:cxn ang="0">
                    <a:pos x="T2" y="T3"/>
                  </a:cxn>
                  <a:cxn ang="0">
                    <a:pos x="T4" y="T5"/>
                  </a:cxn>
                  <a:cxn ang="0">
                    <a:pos x="T6" y="T7"/>
                  </a:cxn>
                  <a:cxn ang="0">
                    <a:pos x="T8" y="T9"/>
                  </a:cxn>
                </a:cxnLst>
                <a:rect l="0" t="0" r="r" b="b"/>
                <a:pathLst>
                  <a:path w="30" h="32">
                    <a:moveTo>
                      <a:pt x="30" y="0"/>
                    </a:moveTo>
                    <a:lnTo>
                      <a:pt x="30" y="22"/>
                    </a:lnTo>
                    <a:lnTo>
                      <a:pt x="0" y="32"/>
                    </a:lnTo>
                    <a:lnTo>
                      <a:pt x="0" y="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611" name="Freeform 254"/>
              <p:cNvSpPr/>
              <p:nvPr/>
            </p:nvSpPr>
            <p:spPr bwMode="auto">
              <a:xfrm>
                <a:off x="2547" y="2936"/>
                <a:ext cx="36" cy="30"/>
              </a:xfrm>
              <a:custGeom>
                <a:avLst/>
                <a:gdLst>
                  <a:gd name="T0" fmla="*/ 36 w 36"/>
                  <a:gd name="T1" fmla="*/ 0 h 30"/>
                  <a:gd name="T2" fmla="*/ 36 w 36"/>
                  <a:gd name="T3" fmla="*/ 20 h 30"/>
                  <a:gd name="T4" fmla="*/ 0 w 36"/>
                  <a:gd name="T5" fmla="*/ 30 h 30"/>
                  <a:gd name="T6" fmla="*/ 0 w 36"/>
                  <a:gd name="T7" fmla="*/ 8 h 30"/>
                  <a:gd name="T8" fmla="*/ 16 w 36"/>
                  <a:gd name="T9" fmla="*/ 4 h 30"/>
                  <a:gd name="T10" fmla="*/ 16 w 36"/>
                  <a:gd name="T11" fmla="*/ 4 h 30"/>
                  <a:gd name="T12" fmla="*/ 36 w 3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36" y="0"/>
                    </a:moveTo>
                    <a:lnTo>
                      <a:pt x="36" y="20"/>
                    </a:lnTo>
                    <a:lnTo>
                      <a:pt x="0" y="30"/>
                    </a:lnTo>
                    <a:lnTo>
                      <a:pt x="0" y="8"/>
                    </a:lnTo>
                    <a:lnTo>
                      <a:pt x="16" y="4"/>
                    </a:lnTo>
                    <a:lnTo>
                      <a:pt x="16" y="4"/>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612" name="Freeform 255"/>
              <p:cNvSpPr/>
              <p:nvPr/>
            </p:nvSpPr>
            <p:spPr bwMode="auto">
              <a:xfrm>
                <a:off x="2597" y="2930"/>
                <a:ext cx="16" cy="20"/>
              </a:xfrm>
              <a:custGeom>
                <a:avLst/>
                <a:gdLst>
                  <a:gd name="T0" fmla="*/ 16 w 16"/>
                  <a:gd name="T1" fmla="*/ 0 h 20"/>
                  <a:gd name="T2" fmla="*/ 16 w 16"/>
                  <a:gd name="T3" fmla="*/ 16 h 20"/>
                  <a:gd name="T4" fmla="*/ 0 w 16"/>
                  <a:gd name="T5" fmla="*/ 20 h 20"/>
                  <a:gd name="T6" fmla="*/ 0 w 16"/>
                  <a:gd name="T7" fmla="*/ 4 h 20"/>
                  <a:gd name="T8" fmla="*/ 16 w 16"/>
                  <a:gd name="T9" fmla="*/ 0 h 20"/>
                </a:gdLst>
                <a:ahLst/>
                <a:cxnLst>
                  <a:cxn ang="0">
                    <a:pos x="T0" y="T1"/>
                  </a:cxn>
                  <a:cxn ang="0">
                    <a:pos x="T2" y="T3"/>
                  </a:cxn>
                  <a:cxn ang="0">
                    <a:pos x="T4" y="T5"/>
                  </a:cxn>
                  <a:cxn ang="0">
                    <a:pos x="T6" y="T7"/>
                  </a:cxn>
                  <a:cxn ang="0">
                    <a:pos x="T8" y="T9"/>
                  </a:cxn>
                </a:cxnLst>
                <a:rect l="0" t="0" r="r" b="b"/>
                <a:pathLst>
                  <a:path w="16" h="20">
                    <a:moveTo>
                      <a:pt x="16" y="0"/>
                    </a:moveTo>
                    <a:lnTo>
                      <a:pt x="16" y="16"/>
                    </a:lnTo>
                    <a:lnTo>
                      <a:pt x="0" y="20"/>
                    </a:lnTo>
                    <a:lnTo>
                      <a:pt x="0" y="4"/>
                    </a:lnTo>
                    <a:lnTo>
                      <a:pt x="16" y="0"/>
                    </a:lnTo>
                    <a:close/>
                  </a:path>
                </a:pathLst>
              </a:custGeom>
              <a:grpFill/>
              <a:ln>
                <a:noFill/>
              </a:ln>
            </p:spPr>
            <p:txBody>
              <a:bodyPr vert="horz" wrap="square" lIns="91440" tIns="45720" rIns="91440" bIns="45720" numCol="1" anchor="t" anchorCtr="0" compatLnSpc="1"/>
              <a:lstStyle/>
              <a:p>
                <a:endParaRPr lang="zh-CN" altLang="en-US"/>
              </a:p>
            </p:txBody>
          </p:sp>
          <p:sp>
            <p:nvSpPr>
              <p:cNvPr id="1613" name="Freeform 256"/>
              <p:cNvSpPr/>
              <p:nvPr/>
            </p:nvSpPr>
            <p:spPr bwMode="auto">
              <a:xfrm>
                <a:off x="2495" y="2986"/>
                <a:ext cx="66" cy="50"/>
              </a:xfrm>
              <a:custGeom>
                <a:avLst/>
                <a:gdLst>
                  <a:gd name="T0" fmla="*/ 66 w 66"/>
                  <a:gd name="T1" fmla="*/ 0 h 50"/>
                  <a:gd name="T2" fmla="*/ 66 w 66"/>
                  <a:gd name="T3" fmla="*/ 22 h 50"/>
                  <a:gd name="T4" fmla="*/ 0 w 66"/>
                  <a:gd name="T5" fmla="*/ 50 h 50"/>
                  <a:gd name="T6" fmla="*/ 0 w 66"/>
                  <a:gd name="T7" fmla="*/ 22 h 50"/>
                  <a:gd name="T8" fmla="*/ 66 w 66"/>
                  <a:gd name="T9" fmla="*/ 0 h 50"/>
                </a:gdLst>
                <a:ahLst/>
                <a:cxnLst>
                  <a:cxn ang="0">
                    <a:pos x="T0" y="T1"/>
                  </a:cxn>
                  <a:cxn ang="0">
                    <a:pos x="T2" y="T3"/>
                  </a:cxn>
                  <a:cxn ang="0">
                    <a:pos x="T4" y="T5"/>
                  </a:cxn>
                  <a:cxn ang="0">
                    <a:pos x="T6" y="T7"/>
                  </a:cxn>
                  <a:cxn ang="0">
                    <a:pos x="T8" y="T9"/>
                  </a:cxn>
                </a:cxnLst>
                <a:rect l="0" t="0" r="r" b="b"/>
                <a:pathLst>
                  <a:path w="66" h="50">
                    <a:moveTo>
                      <a:pt x="66" y="0"/>
                    </a:moveTo>
                    <a:lnTo>
                      <a:pt x="66" y="22"/>
                    </a:lnTo>
                    <a:lnTo>
                      <a:pt x="0" y="50"/>
                    </a:lnTo>
                    <a:lnTo>
                      <a:pt x="0" y="22"/>
                    </a:lnTo>
                    <a:lnTo>
                      <a:pt x="66" y="0"/>
                    </a:lnTo>
                    <a:close/>
                  </a:path>
                </a:pathLst>
              </a:custGeom>
              <a:grpFill/>
              <a:ln>
                <a:noFill/>
              </a:ln>
            </p:spPr>
            <p:txBody>
              <a:bodyPr vert="horz" wrap="square" lIns="91440" tIns="45720" rIns="91440" bIns="45720" numCol="1" anchor="t" anchorCtr="0" compatLnSpc="1"/>
              <a:lstStyle/>
              <a:p>
                <a:endParaRPr lang="zh-CN" altLang="en-US"/>
              </a:p>
            </p:txBody>
          </p:sp>
          <p:sp>
            <p:nvSpPr>
              <p:cNvPr id="1614" name="Freeform 257"/>
              <p:cNvSpPr/>
              <p:nvPr/>
            </p:nvSpPr>
            <p:spPr bwMode="auto">
              <a:xfrm>
                <a:off x="2575" y="2968"/>
                <a:ext cx="38" cy="32"/>
              </a:xfrm>
              <a:custGeom>
                <a:avLst/>
                <a:gdLst>
                  <a:gd name="T0" fmla="*/ 38 w 38"/>
                  <a:gd name="T1" fmla="*/ 0 h 32"/>
                  <a:gd name="T2" fmla="*/ 38 w 38"/>
                  <a:gd name="T3" fmla="*/ 16 h 32"/>
                  <a:gd name="T4" fmla="*/ 0 w 38"/>
                  <a:gd name="T5" fmla="*/ 32 h 32"/>
                  <a:gd name="T6" fmla="*/ 0 w 38"/>
                  <a:gd name="T7" fmla="*/ 14 h 32"/>
                  <a:gd name="T8" fmla="*/ 38 w 38"/>
                  <a:gd name="T9" fmla="*/ 0 h 32"/>
                </a:gdLst>
                <a:ahLst/>
                <a:cxnLst>
                  <a:cxn ang="0">
                    <a:pos x="T0" y="T1"/>
                  </a:cxn>
                  <a:cxn ang="0">
                    <a:pos x="T2" y="T3"/>
                  </a:cxn>
                  <a:cxn ang="0">
                    <a:pos x="T4" y="T5"/>
                  </a:cxn>
                  <a:cxn ang="0">
                    <a:pos x="T6" y="T7"/>
                  </a:cxn>
                  <a:cxn ang="0">
                    <a:pos x="T8" y="T9"/>
                  </a:cxn>
                </a:cxnLst>
                <a:rect l="0" t="0" r="r" b="b"/>
                <a:pathLst>
                  <a:path w="38" h="32">
                    <a:moveTo>
                      <a:pt x="38" y="0"/>
                    </a:moveTo>
                    <a:lnTo>
                      <a:pt x="38" y="16"/>
                    </a:lnTo>
                    <a:lnTo>
                      <a:pt x="0" y="32"/>
                    </a:lnTo>
                    <a:lnTo>
                      <a:pt x="0" y="14"/>
                    </a:lnTo>
                    <a:lnTo>
                      <a:pt x="38" y="0"/>
                    </a:lnTo>
                    <a:close/>
                  </a:path>
                </a:pathLst>
              </a:custGeom>
              <a:grpFill/>
              <a:ln>
                <a:noFill/>
              </a:ln>
            </p:spPr>
            <p:txBody>
              <a:bodyPr vert="horz" wrap="square" lIns="91440" tIns="45720" rIns="91440" bIns="45720" numCol="1" anchor="t" anchorCtr="0" compatLnSpc="1"/>
              <a:lstStyle/>
              <a:p>
                <a:endParaRPr lang="zh-CN" altLang="en-US"/>
              </a:p>
            </p:txBody>
          </p:sp>
          <p:sp>
            <p:nvSpPr>
              <p:cNvPr id="1615" name="Freeform 258"/>
              <p:cNvSpPr/>
              <p:nvPr/>
            </p:nvSpPr>
            <p:spPr bwMode="auto">
              <a:xfrm>
                <a:off x="2459" y="3050"/>
                <a:ext cx="58" cy="58"/>
              </a:xfrm>
              <a:custGeom>
                <a:avLst/>
                <a:gdLst>
                  <a:gd name="T0" fmla="*/ 0 w 58"/>
                  <a:gd name="T1" fmla="*/ 26 h 58"/>
                  <a:gd name="T2" fmla="*/ 58 w 58"/>
                  <a:gd name="T3" fmla="*/ 0 h 58"/>
                  <a:gd name="T4" fmla="*/ 58 w 58"/>
                  <a:gd name="T5" fmla="*/ 26 h 58"/>
                  <a:gd name="T6" fmla="*/ 0 w 58"/>
                  <a:gd name="T7" fmla="*/ 58 h 58"/>
                  <a:gd name="T8" fmla="*/ 0 w 58"/>
                  <a:gd name="T9" fmla="*/ 26 h 58"/>
                </a:gdLst>
                <a:ahLst/>
                <a:cxnLst>
                  <a:cxn ang="0">
                    <a:pos x="T0" y="T1"/>
                  </a:cxn>
                  <a:cxn ang="0">
                    <a:pos x="T2" y="T3"/>
                  </a:cxn>
                  <a:cxn ang="0">
                    <a:pos x="T4" y="T5"/>
                  </a:cxn>
                  <a:cxn ang="0">
                    <a:pos x="T6" y="T7"/>
                  </a:cxn>
                  <a:cxn ang="0">
                    <a:pos x="T8" y="T9"/>
                  </a:cxn>
                </a:cxnLst>
                <a:rect l="0" t="0" r="r" b="b"/>
                <a:pathLst>
                  <a:path w="58" h="58">
                    <a:moveTo>
                      <a:pt x="0" y="26"/>
                    </a:moveTo>
                    <a:lnTo>
                      <a:pt x="58" y="0"/>
                    </a:lnTo>
                    <a:lnTo>
                      <a:pt x="58" y="26"/>
                    </a:lnTo>
                    <a:lnTo>
                      <a:pt x="0" y="58"/>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616" name="Freeform 259"/>
              <p:cNvSpPr/>
              <p:nvPr/>
            </p:nvSpPr>
            <p:spPr bwMode="auto">
              <a:xfrm>
                <a:off x="2533" y="3024"/>
                <a:ext cx="48" cy="44"/>
              </a:xfrm>
              <a:custGeom>
                <a:avLst/>
                <a:gdLst>
                  <a:gd name="T0" fmla="*/ 0 w 48"/>
                  <a:gd name="T1" fmla="*/ 20 h 44"/>
                  <a:gd name="T2" fmla="*/ 48 w 48"/>
                  <a:gd name="T3" fmla="*/ 0 h 44"/>
                  <a:gd name="T4" fmla="*/ 48 w 48"/>
                  <a:gd name="T5" fmla="*/ 18 h 44"/>
                  <a:gd name="T6" fmla="*/ 0 w 48"/>
                  <a:gd name="T7" fmla="*/ 44 h 44"/>
                  <a:gd name="T8" fmla="*/ 0 w 48"/>
                  <a:gd name="T9" fmla="*/ 20 h 44"/>
                </a:gdLst>
                <a:ahLst/>
                <a:cxnLst>
                  <a:cxn ang="0">
                    <a:pos x="T0" y="T1"/>
                  </a:cxn>
                  <a:cxn ang="0">
                    <a:pos x="T2" y="T3"/>
                  </a:cxn>
                  <a:cxn ang="0">
                    <a:pos x="T4" y="T5"/>
                  </a:cxn>
                  <a:cxn ang="0">
                    <a:pos x="T6" y="T7"/>
                  </a:cxn>
                  <a:cxn ang="0">
                    <a:pos x="T8" y="T9"/>
                  </a:cxn>
                </a:cxnLst>
                <a:rect l="0" t="0" r="r" b="b"/>
                <a:pathLst>
                  <a:path w="48" h="44">
                    <a:moveTo>
                      <a:pt x="0" y="20"/>
                    </a:moveTo>
                    <a:lnTo>
                      <a:pt x="48" y="0"/>
                    </a:lnTo>
                    <a:lnTo>
                      <a:pt x="48" y="18"/>
                    </a:lnTo>
                    <a:lnTo>
                      <a:pt x="0" y="44"/>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1617" name="Freeform 260"/>
              <p:cNvSpPr/>
              <p:nvPr/>
            </p:nvSpPr>
            <p:spPr bwMode="auto">
              <a:xfrm>
                <a:off x="2499" y="3094"/>
                <a:ext cx="34" cy="44"/>
              </a:xfrm>
              <a:custGeom>
                <a:avLst/>
                <a:gdLst>
                  <a:gd name="T0" fmla="*/ 34 w 34"/>
                  <a:gd name="T1" fmla="*/ 0 h 44"/>
                  <a:gd name="T2" fmla="*/ 34 w 34"/>
                  <a:gd name="T3" fmla="*/ 24 h 44"/>
                  <a:gd name="T4" fmla="*/ 0 w 34"/>
                  <a:gd name="T5" fmla="*/ 44 h 44"/>
                  <a:gd name="T6" fmla="*/ 0 w 34"/>
                  <a:gd name="T7" fmla="*/ 18 h 44"/>
                  <a:gd name="T8" fmla="*/ 34 w 34"/>
                  <a:gd name="T9" fmla="*/ 0 h 44"/>
                </a:gdLst>
                <a:ahLst/>
                <a:cxnLst>
                  <a:cxn ang="0">
                    <a:pos x="T0" y="T1"/>
                  </a:cxn>
                  <a:cxn ang="0">
                    <a:pos x="T2" y="T3"/>
                  </a:cxn>
                  <a:cxn ang="0">
                    <a:pos x="T4" y="T5"/>
                  </a:cxn>
                  <a:cxn ang="0">
                    <a:pos x="T6" y="T7"/>
                  </a:cxn>
                  <a:cxn ang="0">
                    <a:pos x="T8" y="T9"/>
                  </a:cxn>
                </a:cxnLst>
                <a:rect l="0" t="0" r="r" b="b"/>
                <a:pathLst>
                  <a:path w="34" h="44">
                    <a:moveTo>
                      <a:pt x="34" y="0"/>
                    </a:moveTo>
                    <a:lnTo>
                      <a:pt x="34" y="24"/>
                    </a:lnTo>
                    <a:lnTo>
                      <a:pt x="0" y="44"/>
                    </a:lnTo>
                    <a:lnTo>
                      <a:pt x="0" y="18"/>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1618" name="Freeform 261"/>
              <p:cNvSpPr/>
              <p:nvPr/>
            </p:nvSpPr>
            <p:spPr bwMode="auto">
              <a:xfrm>
                <a:off x="2585" y="3050"/>
                <a:ext cx="28" cy="34"/>
              </a:xfrm>
              <a:custGeom>
                <a:avLst/>
                <a:gdLst>
                  <a:gd name="T0" fmla="*/ 28 w 28"/>
                  <a:gd name="T1" fmla="*/ 0 h 34"/>
                  <a:gd name="T2" fmla="*/ 28 w 28"/>
                  <a:gd name="T3" fmla="*/ 16 h 34"/>
                  <a:gd name="T4" fmla="*/ 0 w 28"/>
                  <a:gd name="T5" fmla="*/ 34 h 34"/>
                  <a:gd name="T6" fmla="*/ 0 w 28"/>
                  <a:gd name="T7" fmla="*/ 14 h 34"/>
                  <a:gd name="T8" fmla="*/ 28 w 28"/>
                  <a:gd name="T9" fmla="*/ 0 h 34"/>
                </a:gdLst>
                <a:ahLst/>
                <a:cxnLst>
                  <a:cxn ang="0">
                    <a:pos x="T0" y="T1"/>
                  </a:cxn>
                  <a:cxn ang="0">
                    <a:pos x="T2" y="T3"/>
                  </a:cxn>
                  <a:cxn ang="0">
                    <a:pos x="T4" y="T5"/>
                  </a:cxn>
                  <a:cxn ang="0">
                    <a:pos x="T6" y="T7"/>
                  </a:cxn>
                  <a:cxn ang="0">
                    <a:pos x="T8" y="T9"/>
                  </a:cxn>
                </a:cxnLst>
                <a:rect l="0" t="0" r="r" b="b"/>
                <a:pathLst>
                  <a:path w="28" h="34">
                    <a:moveTo>
                      <a:pt x="28" y="0"/>
                    </a:moveTo>
                    <a:lnTo>
                      <a:pt x="28" y="16"/>
                    </a:lnTo>
                    <a:lnTo>
                      <a:pt x="0" y="34"/>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619" name="Freeform 262"/>
              <p:cNvSpPr/>
              <p:nvPr/>
            </p:nvSpPr>
            <p:spPr bwMode="auto">
              <a:xfrm>
                <a:off x="2459" y="3160"/>
                <a:ext cx="40" cy="54"/>
              </a:xfrm>
              <a:custGeom>
                <a:avLst/>
                <a:gdLst>
                  <a:gd name="T0" fmla="*/ 0 w 40"/>
                  <a:gd name="T1" fmla="*/ 24 h 54"/>
                  <a:gd name="T2" fmla="*/ 40 w 40"/>
                  <a:gd name="T3" fmla="*/ 0 h 54"/>
                  <a:gd name="T4" fmla="*/ 40 w 40"/>
                  <a:gd name="T5" fmla="*/ 28 h 54"/>
                  <a:gd name="T6" fmla="*/ 0 w 40"/>
                  <a:gd name="T7" fmla="*/ 54 h 54"/>
                  <a:gd name="T8" fmla="*/ 0 w 40"/>
                  <a:gd name="T9" fmla="*/ 24 h 54"/>
                </a:gdLst>
                <a:ahLst/>
                <a:cxnLst>
                  <a:cxn ang="0">
                    <a:pos x="T0" y="T1"/>
                  </a:cxn>
                  <a:cxn ang="0">
                    <a:pos x="T2" y="T3"/>
                  </a:cxn>
                  <a:cxn ang="0">
                    <a:pos x="T4" y="T5"/>
                  </a:cxn>
                  <a:cxn ang="0">
                    <a:pos x="T6" y="T7"/>
                  </a:cxn>
                  <a:cxn ang="0">
                    <a:pos x="T8" y="T9"/>
                  </a:cxn>
                </a:cxnLst>
                <a:rect l="0" t="0" r="r" b="b"/>
                <a:pathLst>
                  <a:path w="40" h="54">
                    <a:moveTo>
                      <a:pt x="0" y="24"/>
                    </a:moveTo>
                    <a:lnTo>
                      <a:pt x="40" y="0"/>
                    </a:lnTo>
                    <a:lnTo>
                      <a:pt x="40" y="28"/>
                    </a:lnTo>
                    <a:lnTo>
                      <a:pt x="0" y="54"/>
                    </a:lnTo>
                    <a:lnTo>
                      <a:pt x="0" y="24"/>
                    </a:lnTo>
                    <a:close/>
                  </a:path>
                </a:pathLst>
              </a:custGeom>
              <a:grpFill/>
              <a:ln>
                <a:noFill/>
              </a:ln>
            </p:spPr>
            <p:txBody>
              <a:bodyPr vert="horz" wrap="square" lIns="91440" tIns="45720" rIns="91440" bIns="45720" numCol="1" anchor="t" anchorCtr="0" compatLnSpc="1"/>
              <a:lstStyle/>
              <a:p>
                <a:endParaRPr lang="zh-CN" altLang="en-US"/>
              </a:p>
            </p:txBody>
          </p:sp>
          <p:sp>
            <p:nvSpPr>
              <p:cNvPr id="1620" name="Freeform 263"/>
              <p:cNvSpPr/>
              <p:nvPr/>
            </p:nvSpPr>
            <p:spPr bwMode="auto">
              <a:xfrm>
                <a:off x="2563" y="3094"/>
                <a:ext cx="50" cy="50"/>
              </a:xfrm>
              <a:custGeom>
                <a:avLst/>
                <a:gdLst>
                  <a:gd name="T0" fmla="*/ 50 w 50"/>
                  <a:gd name="T1" fmla="*/ 0 h 50"/>
                  <a:gd name="T2" fmla="*/ 50 w 50"/>
                  <a:gd name="T3" fmla="*/ 16 h 50"/>
                  <a:gd name="T4" fmla="*/ 0 w 50"/>
                  <a:gd name="T5" fmla="*/ 50 h 50"/>
                  <a:gd name="T6" fmla="*/ 0 w 50"/>
                  <a:gd name="T7" fmla="*/ 28 h 50"/>
                  <a:gd name="T8" fmla="*/ 50 w 50"/>
                  <a:gd name="T9" fmla="*/ 0 h 50"/>
                </a:gdLst>
                <a:ahLst/>
                <a:cxnLst>
                  <a:cxn ang="0">
                    <a:pos x="T0" y="T1"/>
                  </a:cxn>
                  <a:cxn ang="0">
                    <a:pos x="T2" y="T3"/>
                  </a:cxn>
                  <a:cxn ang="0">
                    <a:pos x="T4" y="T5"/>
                  </a:cxn>
                  <a:cxn ang="0">
                    <a:pos x="T6" y="T7"/>
                  </a:cxn>
                  <a:cxn ang="0">
                    <a:pos x="T8" y="T9"/>
                  </a:cxn>
                </a:cxnLst>
                <a:rect l="0" t="0" r="r" b="b"/>
                <a:pathLst>
                  <a:path w="50" h="50">
                    <a:moveTo>
                      <a:pt x="50" y="0"/>
                    </a:moveTo>
                    <a:lnTo>
                      <a:pt x="50" y="16"/>
                    </a:lnTo>
                    <a:lnTo>
                      <a:pt x="0" y="50"/>
                    </a:lnTo>
                    <a:lnTo>
                      <a:pt x="0" y="28"/>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1621" name="Freeform 264"/>
              <p:cNvSpPr/>
              <p:nvPr/>
            </p:nvSpPr>
            <p:spPr bwMode="auto">
              <a:xfrm>
                <a:off x="2495" y="3156"/>
                <a:ext cx="84" cy="82"/>
              </a:xfrm>
              <a:custGeom>
                <a:avLst/>
                <a:gdLst>
                  <a:gd name="T0" fmla="*/ 0 w 84"/>
                  <a:gd name="T1" fmla="*/ 54 h 82"/>
                  <a:gd name="T2" fmla="*/ 84 w 84"/>
                  <a:gd name="T3" fmla="*/ 0 h 82"/>
                  <a:gd name="T4" fmla="*/ 84 w 84"/>
                  <a:gd name="T5" fmla="*/ 18 h 82"/>
                  <a:gd name="T6" fmla="*/ 0 w 84"/>
                  <a:gd name="T7" fmla="*/ 82 h 82"/>
                  <a:gd name="T8" fmla="*/ 0 w 84"/>
                  <a:gd name="T9" fmla="*/ 54 h 82"/>
                </a:gdLst>
                <a:ahLst/>
                <a:cxnLst>
                  <a:cxn ang="0">
                    <a:pos x="T0" y="T1"/>
                  </a:cxn>
                  <a:cxn ang="0">
                    <a:pos x="T2" y="T3"/>
                  </a:cxn>
                  <a:cxn ang="0">
                    <a:pos x="T4" y="T5"/>
                  </a:cxn>
                  <a:cxn ang="0">
                    <a:pos x="T6" y="T7"/>
                  </a:cxn>
                  <a:cxn ang="0">
                    <a:pos x="T8" y="T9"/>
                  </a:cxn>
                </a:cxnLst>
                <a:rect l="0" t="0" r="r" b="b"/>
                <a:pathLst>
                  <a:path w="84" h="82">
                    <a:moveTo>
                      <a:pt x="0" y="54"/>
                    </a:moveTo>
                    <a:lnTo>
                      <a:pt x="84" y="0"/>
                    </a:lnTo>
                    <a:lnTo>
                      <a:pt x="84" y="18"/>
                    </a:lnTo>
                    <a:lnTo>
                      <a:pt x="0" y="82"/>
                    </a:lnTo>
                    <a:lnTo>
                      <a:pt x="0" y="54"/>
                    </a:lnTo>
                    <a:close/>
                  </a:path>
                </a:pathLst>
              </a:custGeom>
              <a:grpFill/>
              <a:ln>
                <a:noFill/>
              </a:ln>
            </p:spPr>
            <p:txBody>
              <a:bodyPr vert="horz" wrap="square" lIns="91440" tIns="45720" rIns="91440" bIns="45720" numCol="1" anchor="t" anchorCtr="0" compatLnSpc="1"/>
              <a:lstStyle/>
              <a:p>
                <a:endParaRPr lang="zh-CN" altLang="en-US"/>
              </a:p>
            </p:txBody>
          </p:sp>
          <p:sp>
            <p:nvSpPr>
              <p:cNvPr id="1622" name="Freeform 265"/>
              <p:cNvSpPr/>
              <p:nvPr/>
            </p:nvSpPr>
            <p:spPr bwMode="auto">
              <a:xfrm>
                <a:off x="2593" y="3132"/>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623" name="Freeform 266"/>
              <p:cNvSpPr/>
              <p:nvPr/>
            </p:nvSpPr>
            <p:spPr bwMode="auto">
              <a:xfrm>
                <a:off x="2459" y="3242"/>
                <a:ext cx="58" cy="75"/>
              </a:xfrm>
              <a:custGeom>
                <a:avLst/>
                <a:gdLst>
                  <a:gd name="T0" fmla="*/ 0 w 58"/>
                  <a:gd name="T1" fmla="*/ 42 h 75"/>
                  <a:gd name="T2" fmla="*/ 58 w 58"/>
                  <a:gd name="T3" fmla="*/ 0 h 75"/>
                  <a:gd name="T4" fmla="*/ 58 w 58"/>
                  <a:gd name="T5" fmla="*/ 26 h 75"/>
                  <a:gd name="T6" fmla="*/ 0 w 58"/>
                  <a:gd name="T7" fmla="*/ 75 h 75"/>
                  <a:gd name="T8" fmla="*/ 0 w 58"/>
                  <a:gd name="T9" fmla="*/ 42 h 75"/>
                </a:gdLst>
                <a:ahLst/>
                <a:cxnLst>
                  <a:cxn ang="0">
                    <a:pos x="T0" y="T1"/>
                  </a:cxn>
                  <a:cxn ang="0">
                    <a:pos x="T2" y="T3"/>
                  </a:cxn>
                  <a:cxn ang="0">
                    <a:pos x="T4" y="T5"/>
                  </a:cxn>
                  <a:cxn ang="0">
                    <a:pos x="T6" y="T7"/>
                  </a:cxn>
                  <a:cxn ang="0">
                    <a:pos x="T8" y="T9"/>
                  </a:cxn>
                </a:cxnLst>
                <a:rect l="0" t="0" r="r" b="b"/>
                <a:pathLst>
                  <a:path w="58" h="75">
                    <a:moveTo>
                      <a:pt x="0" y="42"/>
                    </a:moveTo>
                    <a:lnTo>
                      <a:pt x="58" y="0"/>
                    </a:lnTo>
                    <a:lnTo>
                      <a:pt x="58" y="26"/>
                    </a:lnTo>
                    <a:lnTo>
                      <a:pt x="0" y="75"/>
                    </a:lnTo>
                    <a:lnTo>
                      <a:pt x="0" y="42"/>
                    </a:lnTo>
                    <a:close/>
                  </a:path>
                </a:pathLst>
              </a:custGeom>
              <a:grpFill/>
              <a:ln>
                <a:noFill/>
              </a:ln>
            </p:spPr>
            <p:txBody>
              <a:bodyPr vert="horz" wrap="square" lIns="91440" tIns="45720" rIns="91440" bIns="45720" numCol="1" anchor="t" anchorCtr="0" compatLnSpc="1"/>
              <a:lstStyle/>
              <a:p>
                <a:endParaRPr lang="zh-CN" altLang="en-US"/>
              </a:p>
            </p:txBody>
          </p:sp>
          <p:sp>
            <p:nvSpPr>
              <p:cNvPr id="1624" name="Freeform 267"/>
              <p:cNvSpPr/>
              <p:nvPr/>
            </p:nvSpPr>
            <p:spPr bwMode="auto">
              <a:xfrm>
                <a:off x="2565" y="3174"/>
                <a:ext cx="48" cy="54"/>
              </a:xfrm>
              <a:custGeom>
                <a:avLst/>
                <a:gdLst>
                  <a:gd name="T0" fmla="*/ 48 w 48"/>
                  <a:gd name="T1" fmla="*/ 0 h 54"/>
                  <a:gd name="T2" fmla="*/ 48 w 48"/>
                  <a:gd name="T3" fmla="*/ 16 h 54"/>
                  <a:gd name="T4" fmla="*/ 0 w 48"/>
                  <a:gd name="T5" fmla="*/ 54 h 54"/>
                  <a:gd name="T6" fmla="*/ 0 w 48"/>
                  <a:gd name="T7" fmla="*/ 34 h 54"/>
                  <a:gd name="T8" fmla="*/ 48 w 48"/>
                  <a:gd name="T9" fmla="*/ 0 h 54"/>
                </a:gdLst>
                <a:ahLst/>
                <a:cxnLst>
                  <a:cxn ang="0">
                    <a:pos x="T0" y="T1"/>
                  </a:cxn>
                  <a:cxn ang="0">
                    <a:pos x="T2" y="T3"/>
                  </a:cxn>
                  <a:cxn ang="0">
                    <a:pos x="T4" y="T5"/>
                  </a:cxn>
                  <a:cxn ang="0">
                    <a:pos x="T6" y="T7"/>
                  </a:cxn>
                  <a:cxn ang="0">
                    <a:pos x="T8" y="T9"/>
                  </a:cxn>
                </a:cxnLst>
                <a:rect l="0" t="0" r="r" b="b"/>
                <a:pathLst>
                  <a:path w="48" h="54">
                    <a:moveTo>
                      <a:pt x="48" y="0"/>
                    </a:moveTo>
                    <a:lnTo>
                      <a:pt x="48" y="16"/>
                    </a:lnTo>
                    <a:lnTo>
                      <a:pt x="0" y="54"/>
                    </a:lnTo>
                    <a:lnTo>
                      <a:pt x="0" y="34"/>
                    </a:lnTo>
                    <a:lnTo>
                      <a:pt x="48" y="0"/>
                    </a:lnTo>
                    <a:close/>
                  </a:path>
                </a:pathLst>
              </a:custGeom>
              <a:grpFill/>
              <a:ln>
                <a:noFill/>
              </a:ln>
            </p:spPr>
            <p:txBody>
              <a:bodyPr vert="horz" wrap="square" lIns="91440" tIns="45720" rIns="91440" bIns="45720" numCol="1" anchor="t" anchorCtr="0" compatLnSpc="1"/>
              <a:lstStyle/>
              <a:p>
                <a:endParaRPr lang="zh-CN" altLang="en-US"/>
              </a:p>
            </p:txBody>
          </p:sp>
          <p:sp>
            <p:nvSpPr>
              <p:cNvPr id="1625" name="Freeform 268"/>
              <p:cNvSpPr/>
              <p:nvPr/>
            </p:nvSpPr>
            <p:spPr bwMode="auto">
              <a:xfrm>
                <a:off x="2505" y="3252"/>
                <a:ext cx="58" cy="73"/>
              </a:xfrm>
              <a:custGeom>
                <a:avLst/>
                <a:gdLst>
                  <a:gd name="T0" fmla="*/ 58 w 58"/>
                  <a:gd name="T1" fmla="*/ 0 h 73"/>
                  <a:gd name="T2" fmla="*/ 58 w 58"/>
                  <a:gd name="T3" fmla="*/ 22 h 73"/>
                  <a:gd name="T4" fmla="*/ 0 w 58"/>
                  <a:gd name="T5" fmla="*/ 73 h 73"/>
                  <a:gd name="T6" fmla="*/ 0 w 58"/>
                  <a:gd name="T7" fmla="*/ 46 h 73"/>
                  <a:gd name="T8" fmla="*/ 58 w 58"/>
                  <a:gd name="T9" fmla="*/ 0 h 73"/>
                </a:gdLst>
                <a:ahLst/>
                <a:cxnLst>
                  <a:cxn ang="0">
                    <a:pos x="T0" y="T1"/>
                  </a:cxn>
                  <a:cxn ang="0">
                    <a:pos x="T2" y="T3"/>
                  </a:cxn>
                  <a:cxn ang="0">
                    <a:pos x="T4" y="T5"/>
                  </a:cxn>
                  <a:cxn ang="0">
                    <a:pos x="T6" y="T7"/>
                  </a:cxn>
                  <a:cxn ang="0">
                    <a:pos x="T8" y="T9"/>
                  </a:cxn>
                </a:cxnLst>
                <a:rect l="0" t="0" r="r" b="b"/>
                <a:pathLst>
                  <a:path w="58" h="73">
                    <a:moveTo>
                      <a:pt x="58" y="0"/>
                    </a:moveTo>
                    <a:lnTo>
                      <a:pt x="58" y="22"/>
                    </a:lnTo>
                    <a:lnTo>
                      <a:pt x="0" y="73"/>
                    </a:lnTo>
                    <a:lnTo>
                      <a:pt x="0" y="46"/>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1626" name="Freeform 269"/>
              <p:cNvSpPr/>
              <p:nvPr/>
            </p:nvSpPr>
            <p:spPr bwMode="auto">
              <a:xfrm>
                <a:off x="2577" y="3214"/>
                <a:ext cx="36" cy="46"/>
              </a:xfrm>
              <a:custGeom>
                <a:avLst/>
                <a:gdLst>
                  <a:gd name="T0" fmla="*/ 36 w 36"/>
                  <a:gd name="T1" fmla="*/ 0 h 46"/>
                  <a:gd name="T2" fmla="*/ 36 w 36"/>
                  <a:gd name="T3" fmla="*/ 16 h 46"/>
                  <a:gd name="T4" fmla="*/ 0 w 36"/>
                  <a:gd name="T5" fmla="*/ 46 h 46"/>
                  <a:gd name="T6" fmla="*/ 0 w 36"/>
                  <a:gd name="T7" fmla="*/ 28 h 46"/>
                  <a:gd name="T8" fmla="*/ 36 w 36"/>
                  <a:gd name="T9" fmla="*/ 0 h 46"/>
                </a:gdLst>
                <a:ahLst/>
                <a:cxnLst>
                  <a:cxn ang="0">
                    <a:pos x="T0" y="T1"/>
                  </a:cxn>
                  <a:cxn ang="0">
                    <a:pos x="T2" y="T3"/>
                  </a:cxn>
                  <a:cxn ang="0">
                    <a:pos x="T4" y="T5"/>
                  </a:cxn>
                  <a:cxn ang="0">
                    <a:pos x="T6" y="T7"/>
                  </a:cxn>
                  <a:cxn ang="0">
                    <a:pos x="T8" y="T9"/>
                  </a:cxn>
                </a:cxnLst>
                <a:rect l="0" t="0" r="r" b="b"/>
                <a:pathLst>
                  <a:path w="36" h="46">
                    <a:moveTo>
                      <a:pt x="36" y="0"/>
                    </a:moveTo>
                    <a:lnTo>
                      <a:pt x="36" y="16"/>
                    </a:lnTo>
                    <a:lnTo>
                      <a:pt x="0" y="46"/>
                    </a:lnTo>
                    <a:lnTo>
                      <a:pt x="0" y="28"/>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627" name="Freeform 270"/>
              <p:cNvSpPr/>
              <p:nvPr/>
            </p:nvSpPr>
            <p:spPr bwMode="auto">
              <a:xfrm>
                <a:off x="2459" y="3371"/>
                <a:ext cx="16" cy="46"/>
              </a:xfrm>
              <a:custGeom>
                <a:avLst/>
                <a:gdLst>
                  <a:gd name="T0" fmla="*/ 0 w 16"/>
                  <a:gd name="T1" fmla="*/ 14 h 46"/>
                  <a:gd name="T2" fmla="*/ 16 w 16"/>
                  <a:gd name="T3" fmla="*/ 0 h 46"/>
                  <a:gd name="T4" fmla="*/ 16 w 16"/>
                  <a:gd name="T5" fmla="*/ 30 h 46"/>
                  <a:gd name="T6" fmla="*/ 0 w 16"/>
                  <a:gd name="T7" fmla="*/ 46 h 46"/>
                  <a:gd name="T8" fmla="*/ 0 w 16"/>
                  <a:gd name="T9" fmla="*/ 14 h 46"/>
                </a:gdLst>
                <a:ahLst/>
                <a:cxnLst>
                  <a:cxn ang="0">
                    <a:pos x="T0" y="T1"/>
                  </a:cxn>
                  <a:cxn ang="0">
                    <a:pos x="T2" y="T3"/>
                  </a:cxn>
                  <a:cxn ang="0">
                    <a:pos x="T4" y="T5"/>
                  </a:cxn>
                  <a:cxn ang="0">
                    <a:pos x="T6" y="T7"/>
                  </a:cxn>
                  <a:cxn ang="0">
                    <a:pos x="T8" y="T9"/>
                  </a:cxn>
                </a:cxnLst>
                <a:rect l="0" t="0" r="r" b="b"/>
                <a:pathLst>
                  <a:path w="16" h="46">
                    <a:moveTo>
                      <a:pt x="0" y="14"/>
                    </a:moveTo>
                    <a:lnTo>
                      <a:pt x="16" y="0"/>
                    </a:lnTo>
                    <a:lnTo>
                      <a:pt x="16" y="30"/>
                    </a:lnTo>
                    <a:lnTo>
                      <a:pt x="0" y="46"/>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628" name="Freeform 271"/>
              <p:cNvSpPr/>
              <p:nvPr/>
            </p:nvSpPr>
            <p:spPr bwMode="auto">
              <a:xfrm>
                <a:off x="2491" y="3313"/>
                <a:ext cx="54" cy="72"/>
              </a:xfrm>
              <a:custGeom>
                <a:avLst/>
                <a:gdLst>
                  <a:gd name="T0" fmla="*/ 0 w 54"/>
                  <a:gd name="T1" fmla="*/ 44 h 72"/>
                  <a:gd name="T2" fmla="*/ 54 w 54"/>
                  <a:gd name="T3" fmla="*/ 0 h 72"/>
                  <a:gd name="T4" fmla="*/ 54 w 54"/>
                  <a:gd name="T5" fmla="*/ 22 h 72"/>
                  <a:gd name="T6" fmla="*/ 0 w 54"/>
                  <a:gd name="T7" fmla="*/ 72 h 72"/>
                  <a:gd name="T8" fmla="*/ 0 w 54"/>
                  <a:gd name="T9" fmla="*/ 44 h 72"/>
                </a:gdLst>
                <a:ahLst/>
                <a:cxnLst>
                  <a:cxn ang="0">
                    <a:pos x="T0" y="T1"/>
                  </a:cxn>
                  <a:cxn ang="0">
                    <a:pos x="T2" y="T3"/>
                  </a:cxn>
                  <a:cxn ang="0">
                    <a:pos x="T4" y="T5"/>
                  </a:cxn>
                  <a:cxn ang="0">
                    <a:pos x="T6" y="T7"/>
                  </a:cxn>
                  <a:cxn ang="0">
                    <a:pos x="T8" y="T9"/>
                  </a:cxn>
                </a:cxnLst>
                <a:rect l="0" t="0" r="r" b="b"/>
                <a:pathLst>
                  <a:path w="54" h="72">
                    <a:moveTo>
                      <a:pt x="0" y="44"/>
                    </a:moveTo>
                    <a:lnTo>
                      <a:pt x="54" y="0"/>
                    </a:lnTo>
                    <a:lnTo>
                      <a:pt x="54" y="22"/>
                    </a:lnTo>
                    <a:lnTo>
                      <a:pt x="0" y="72"/>
                    </a:lnTo>
                    <a:lnTo>
                      <a:pt x="0" y="44"/>
                    </a:lnTo>
                    <a:close/>
                  </a:path>
                </a:pathLst>
              </a:custGeom>
              <a:grpFill/>
              <a:ln>
                <a:noFill/>
              </a:ln>
            </p:spPr>
            <p:txBody>
              <a:bodyPr vert="horz" wrap="square" lIns="91440" tIns="45720" rIns="91440" bIns="45720" numCol="1" anchor="t" anchorCtr="0" compatLnSpc="1"/>
              <a:lstStyle/>
              <a:p>
                <a:endParaRPr lang="zh-CN" altLang="en-US"/>
              </a:p>
            </p:txBody>
          </p:sp>
          <p:sp>
            <p:nvSpPr>
              <p:cNvPr id="1629" name="Freeform 272"/>
              <p:cNvSpPr/>
              <p:nvPr/>
            </p:nvSpPr>
            <p:spPr bwMode="auto">
              <a:xfrm>
                <a:off x="2561" y="3254"/>
                <a:ext cx="52" cy="67"/>
              </a:xfrm>
              <a:custGeom>
                <a:avLst/>
                <a:gdLst>
                  <a:gd name="T0" fmla="*/ 52 w 52"/>
                  <a:gd name="T1" fmla="*/ 0 h 67"/>
                  <a:gd name="T2" fmla="*/ 52 w 52"/>
                  <a:gd name="T3" fmla="*/ 16 h 67"/>
                  <a:gd name="T4" fmla="*/ 0 w 52"/>
                  <a:gd name="T5" fmla="*/ 67 h 67"/>
                  <a:gd name="T6" fmla="*/ 0 w 52"/>
                  <a:gd name="T7" fmla="*/ 44 h 67"/>
                  <a:gd name="T8" fmla="*/ 52 w 52"/>
                  <a:gd name="T9" fmla="*/ 0 h 67"/>
                </a:gdLst>
                <a:ahLst/>
                <a:cxnLst>
                  <a:cxn ang="0">
                    <a:pos x="T0" y="T1"/>
                  </a:cxn>
                  <a:cxn ang="0">
                    <a:pos x="T2" y="T3"/>
                  </a:cxn>
                  <a:cxn ang="0">
                    <a:pos x="T4" y="T5"/>
                  </a:cxn>
                  <a:cxn ang="0">
                    <a:pos x="T6" y="T7"/>
                  </a:cxn>
                  <a:cxn ang="0">
                    <a:pos x="T8" y="T9"/>
                  </a:cxn>
                </a:cxnLst>
                <a:rect l="0" t="0" r="r" b="b"/>
                <a:pathLst>
                  <a:path w="52" h="67">
                    <a:moveTo>
                      <a:pt x="52" y="0"/>
                    </a:moveTo>
                    <a:lnTo>
                      <a:pt x="52" y="16"/>
                    </a:lnTo>
                    <a:lnTo>
                      <a:pt x="0" y="67"/>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630" name="Freeform 273"/>
              <p:cNvSpPr/>
              <p:nvPr/>
            </p:nvSpPr>
            <p:spPr bwMode="auto">
              <a:xfrm>
                <a:off x="2459" y="3403"/>
                <a:ext cx="36" cy="66"/>
              </a:xfrm>
              <a:custGeom>
                <a:avLst/>
                <a:gdLst>
                  <a:gd name="T0" fmla="*/ 0 w 36"/>
                  <a:gd name="T1" fmla="*/ 34 h 66"/>
                  <a:gd name="T2" fmla="*/ 36 w 36"/>
                  <a:gd name="T3" fmla="*/ 0 h 66"/>
                  <a:gd name="T4" fmla="*/ 36 w 36"/>
                  <a:gd name="T5" fmla="*/ 28 h 66"/>
                  <a:gd name="T6" fmla="*/ 0 w 36"/>
                  <a:gd name="T7" fmla="*/ 66 h 66"/>
                  <a:gd name="T8" fmla="*/ 0 w 36"/>
                  <a:gd name="T9" fmla="*/ 34 h 66"/>
                </a:gdLst>
                <a:ahLst/>
                <a:cxnLst>
                  <a:cxn ang="0">
                    <a:pos x="T0" y="T1"/>
                  </a:cxn>
                  <a:cxn ang="0">
                    <a:pos x="T2" y="T3"/>
                  </a:cxn>
                  <a:cxn ang="0">
                    <a:pos x="T4" y="T5"/>
                  </a:cxn>
                  <a:cxn ang="0">
                    <a:pos x="T6" y="T7"/>
                  </a:cxn>
                  <a:cxn ang="0">
                    <a:pos x="T8" y="T9"/>
                  </a:cxn>
                </a:cxnLst>
                <a:rect l="0" t="0" r="r" b="b"/>
                <a:pathLst>
                  <a:path w="36" h="66">
                    <a:moveTo>
                      <a:pt x="0" y="34"/>
                    </a:moveTo>
                    <a:lnTo>
                      <a:pt x="36" y="0"/>
                    </a:lnTo>
                    <a:lnTo>
                      <a:pt x="36" y="28"/>
                    </a:lnTo>
                    <a:lnTo>
                      <a:pt x="0" y="66"/>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1631" name="Freeform 274"/>
              <p:cNvSpPr/>
              <p:nvPr/>
            </p:nvSpPr>
            <p:spPr bwMode="auto">
              <a:xfrm>
                <a:off x="2541" y="3337"/>
                <a:ext cx="30" cy="48"/>
              </a:xfrm>
              <a:custGeom>
                <a:avLst/>
                <a:gdLst>
                  <a:gd name="T0" fmla="*/ 30 w 30"/>
                  <a:gd name="T1" fmla="*/ 0 h 48"/>
                  <a:gd name="T2" fmla="*/ 30 w 30"/>
                  <a:gd name="T3" fmla="*/ 20 h 48"/>
                  <a:gd name="T4" fmla="*/ 0 w 30"/>
                  <a:gd name="T5" fmla="*/ 48 h 48"/>
                  <a:gd name="T6" fmla="*/ 0 w 30"/>
                  <a:gd name="T7" fmla="*/ 26 h 48"/>
                  <a:gd name="T8" fmla="*/ 30 w 30"/>
                  <a:gd name="T9" fmla="*/ 0 h 48"/>
                </a:gdLst>
                <a:ahLst/>
                <a:cxnLst>
                  <a:cxn ang="0">
                    <a:pos x="T0" y="T1"/>
                  </a:cxn>
                  <a:cxn ang="0">
                    <a:pos x="T2" y="T3"/>
                  </a:cxn>
                  <a:cxn ang="0">
                    <a:pos x="T4" y="T5"/>
                  </a:cxn>
                  <a:cxn ang="0">
                    <a:pos x="T6" y="T7"/>
                  </a:cxn>
                  <a:cxn ang="0">
                    <a:pos x="T8" y="T9"/>
                  </a:cxn>
                </a:cxnLst>
                <a:rect l="0" t="0" r="r" b="b"/>
                <a:pathLst>
                  <a:path w="30" h="48">
                    <a:moveTo>
                      <a:pt x="30" y="0"/>
                    </a:moveTo>
                    <a:lnTo>
                      <a:pt x="30" y="20"/>
                    </a:lnTo>
                    <a:lnTo>
                      <a:pt x="0" y="48"/>
                    </a:lnTo>
                    <a:lnTo>
                      <a:pt x="0" y="2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632" name="Freeform 275"/>
              <p:cNvSpPr/>
              <p:nvPr/>
            </p:nvSpPr>
            <p:spPr bwMode="auto">
              <a:xfrm>
                <a:off x="2585" y="3298"/>
                <a:ext cx="28" cy="43"/>
              </a:xfrm>
              <a:custGeom>
                <a:avLst/>
                <a:gdLst>
                  <a:gd name="T0" fmla="*/ 28 w 28"/>
                  <a:gd name="T1" fmla="*/ 0 h 43"/>
                  <a:gd name="T2" fmla="*/ 28 w 28"/>
                  <a:gd name="T3" fmla="*/ 15 h 43"/>
                  <a:gd name="T4" fmla="*/ 0 w 28"/>
                  <a:gd name="T5" fmla="*/ 43 h 43"/>
                  <a:gd name="T6" fmla="*/ 0 w 28"/>
                  <a:gd name="T7" fmla="*/ 25 h 43"/>
                  <a:gd name="T8" fmla="*/ 28 w 28"/>
                  <a:gd name="T9" fmla="*/ 0 h 43"/>
                </a:gdLst>
                <a:ahLst/>
                <a:cxnLst>
                  <a:cxn ang="0">
                    <a:pos x="T0" y="T1"/>
                  </a:cxn>
                  <a:cxn ang="0">
                    <a:pos x="T2" y="T3"/>
                  </a:cxn>
                  <a:cxn ang="0">
                    <a:pos x="T4" y="T5"/>
                  </a:cxn>
                  <a:cxn ang="0">
                    <a:pos x="T6" y="T7"/>
                  </a:cxn>
                  <a:cxn ang="0">
                    <a:pos x="T8" y="T9"/>
                  </a:cxn>
                </a:cxnLst>
                <a:rect l="0" t="0" r="r" b="b"/>
                <a:pathLst>
                  <a:path w="28" h="43">
                    <a:moveTo>
                      <a:pt x="28" y="0"/>
                    </a:moveTo>
                    <a:lnTo>
                      <a:pt x="28" y="15"/>
                    </a:lnTo>
                    <a:lnTo>
                      <a:pt x="0" y="43"/>
                    </a:lnTo>
                    <a:lnTo>
                      <a:pt x="0" y="25"/>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633" name="Freeform 276"/>
              <p:cNvSpPr/>
              <p:nvPr/>
            </p:nvSpPr>
            <p:spPr bwMode="auto">
              <a:xfrm>
                <a:off x="2459" y="3461"/>
                <a:ext cx="26" cy="56"/>
              </a:xfrm>
              <a:custGeom>
                <a:avLst/>
                <a:gdLst>
                  <a:gd name="T0" fmla="*/ 0 w 26"/>
                  <a:gd name="T1" fmla="*/ 26 h 56"/>
                  <a:gd name="T2" fmla="*/ 26 w 26"/>
                  <a:gd name="T3" fmla="*/ 0 h 56"/>
                  <a:gd name="T4" fmla="*/ 26 w 26"/>
                  <a:gd name="T5" fmla="*/ 28 h 56"/>
                  <a:gd name="T6" fmla="*/ 0 w 26"/>
                  <a:gd name="T7" fmla="*/ 56 h 56"/>
                  <a:gd name="T8" fmla="*/ 0 w 26"/>
                  <a:gd name="T9" fmla="*/ 26 h 56"/>
                </a:gdLst>
                <a:ahLst/>
                <a:cxnLst>
                  <a:cxn ang="0">
                    <a:pos x="T0" y="T1"/>
                  </a:cxn>
                  <a:cxn ang="0">
                    <a:pos x="T2" y="T3"/>
                  </a:cxn>
                  <a:cxn ang="0">
                    <a:pos x="T4" y="T5"/>
                  </a:cxn>
                  <a:cxn ang="0">
                    <a:pos x="T6" y="T7"/>
                  </a:cxn>
                  <a:cxn ang="0">
                    <a:pos x="T8" y="T9"/>
                  </a:cxn>
                </a:cxnLst>
                <a:rect l="0" t="0" r="r" b="b"/>
                <a:pathLst>
                  <a:path w="26" h="56">
                    <a:moveTo>
                      <a:pt x="0" y="26"/>
                    </a:moveTo>
                    <a:lnTo>
                      <a:pt x="26" y="0"/>
                    </a:lnTo>
                    <a:lnTo>
                      <a:pt x="26" y="28"/>
                    </a:lnTo>
                    <a:lnTo>
                      <a:pt x="0" y="56"/>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634" name="Freeform 277"/>
              <p:cNvSpPr/>
              <p:nvPr/>
            </p:nvSpPr>
            <p:spPr bwMode="auto">
              <a:xfrm>
                <a:off x="2501" y="3389"/>
                <a:ext cx="56" cy="84"/>
              </a:xfrm>
              <a:custGeom>
                <a:avLst/>
                <a:gdLst>
                  <a:gd name="T0" fmla="*/ 56 w 56"/>
                  <a:gd name="T1" fmla="*/ 0 h 84"/>
                  <a:gd name="T2" fmla="*/ 56 w 56"/>
                  <a:gd name="T3" fmla="*/ 22 h 84"/>
                  <a:gd name="T4" fmla="*/ 0 w 56"/>
                  <a:gd name="T5" fmla="*/ 84 h 84"/>
                  <a:gd name="T6" fmla="*/ 0 w 56"/>
                  <a:gd name="T7" fmla="*/ 56 h 84"/>
                  <a:gd name="T8" fmla="*/ 56 w 56"/>
                  <a:gd name="T9" fmla="*/ 0 h 84"/>
                </a:gdLst>
                <a:ahLst/>
                <a:cxnLst>
                  <a:cxn ang="0">
                    <a:pos x="T0" y="T1"/>
                  </a:cxn>
                  <a:cxn ang="0">
                    <a:pos x="T2" y="T3"/>
                  </a:cxn>
                  <a:cxn ang="0">
                    <a:pos x="T4" y="T5"/>
                  </a:cxn>
                  <a:cxn ang="0">
                    <a:pos x="T6" y="T7"/>
                  </a:cxn>
                  <a:cxn ang="0">
                    <a:pos x="T8" y="T9"/>
                  </a:cxn>
                </a:cxnLst>
                <a:rect l="0" t="0" r="r" b="b"/>
                <a:pathLst>
                  <a:path w="56" h="84">
                    <a:moveTo>
                      <a:pt x="56" y="0"/>
                    </a:moveTo>
                    <a:lnTo>
                      <a:pt x="56" y="22"/>
                    </a:lnTo>
                    <a:lnTo>
                      <a:pt x="0" y="84"/>
                    </a:lnTo>
                    <a:lnTo>
                      <a:pt x="0" y="56"/>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635" name="Freeform 278"/>
              <p:cNvSpPr/>
              <p:nvPr/>
            </p:nvSpPr>
            <p:spPr bwMode="auto">
              <a:xfrm>
                <a:off x="2573" y="3337"/>
                <a:ext cx="40" cy="58"/>
              </a:xfrm>
              <a:custGeom>
                <a:avLst/>
                <a:gdLst>
                  <a:gd name="T0" fmla="*/ 40 w 40"/>
                  <a:gd name="T1" fmla="*/ 0 h 58"/>
                  <a:gd name="T2" fmla="*/ 40 w 40"/>
                  <a:gd name="T3" fmla="*/ 16 h 58"/>
                  <a:gd name="T4" fmla="*/ 0 w 40"/>
                  <a:gd name="T5" fmla="*/ 58 h 58"/>
                  <a:gd name="T6" fmla="*/ 0 w 40"/>
                  <a:gd name="T7" fmla="*/ 38 h 58"/>
                  <a:gd name="T8" fmla="*/ 40 w 40"/>
                  <a:gd name="T9" fmla="*/ 0 h 58"/>
                </a:gdLst>
                <a:ahLst/>
                <a:cxnLst>
                  <a:cxn ang="0">
                    <a:pos x="T0" y="T1"/>
                  </a:cxn>
                  <a:cxn ang="0">
                    <a:pos x="T2" y="T3"/>
                  </a:cxn>
                  <a:cxn ang="0">
                    <a:pos x="T4" y="T5"/>
                  </a:cxn>
                  <a:cxn ang="0">
                    <a:pos x="T6" y="T7"/>
                  </a:cxn>
                  <a:cxn ang="0">
                    <a:pos x="T8" y="T9"/>
                  </a:cxn>
                </a:cxnLst>
                <a:rect l="0" t="0" r="r" b="b"/>
                <a:pathLst>
                  <a:path w="40" h="58">
                    <a:moveTo>
                      <a:pt x="40" y="0"/>
                    </a:moveTo>
                    <a:lnTo>
                      <a:pt x="40" y="16"/>
                    </a:lnTo>
                    <a:lnTo>
                      <a:pt x="0" y="58"/>
                    </a:lnTo>
                    <a:lnTo>
                      <a:pt x="0" y="38"/>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636" name="Freeform 279"/>
              <p:cNvSpPr/>
              <p:nvPr/>
            </p:nvSpPr>
            <p:spPr bwMode="auto">
              <a:xfrm>
                <a:off x="2601" y="3379"/>
                <a:ext cx="12" cy="28"/>
              </a:xfrm>
              <a:custGeom>
                <a:avLst/>
                <a:gdLst>
                  <a:gd name="T0" fmla="*/ 12 w 12"/>
                  <a:gd name="T1" fmla="*/ 0 h 28"/>
                  <a:gd name="T2" fmla="*/ 12 w 12"/>
                  <a:gd name="T3" fmla="*/ 16 h 28"/>
                  <a:gd name="T4" fmla="*/ 0 w 12"/>
                  <a:gd name="T5" fmla="*/ 28 h 28"/>
                  <a:gd name="T6" fmla="*/ 0 w 12"/>
                  <a:gd name="T7" fmla="*/ 12 h 28"/>
                  <a:gd name="T8" fmla="*/ 12 w 12"/>
                  <a:gd name="T9" fmla="*/ 0 h 28"/>
                </a:gdLst>
                <a:ahLst/>
                <a:cxnLst>
                  <a:cxn ang="0">
                    <a:pos x="T0" y="T1"/>
                  </a:cxn>
                  <a:cxn ang="0">
                    <a:pos x="T2" y="T3"/>
                  </a:cxn>
                  <a:cxn ang="0">
                    <a:pos x="T4" y="T5"/>
                  </a:cxn>
                  <a:cxn ang="0">
                    <a:pos x="T6" y="T7"/>
                  </a:cxn>
                  <a:cxn ang="0">
                    <a:pos x="T8" y="T9"/>
                  </a:cxn>
                </a:cxnLst>
                <a:rect l="0" t="0" r="r" b="b"/>
                <a:pathLst>
                  <a:path w="12" h="28">
                    <a:moveTo>
                      <a:pt x="12" y="0"/>
                    </a:moveTo>
                    <a:lnTo>
                      <a:pt x="12" y="16"/>
                    </a:lnTo>
                    <a:lnTo>
                      <a:pt x="0" y="28"/>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1637" name="Freeform 280"/>
              <p:cNvSpPr/>
              <p:nvPr/>
            </p:nvSpPr>
            <p:spPr bwMode="auto">
              <a:xfrm>
                <a:off x="2489" y="3529"/>
                <a:ext cx="22" cy="52"/>
              </a:xfrm>
              <a:custGeom>
                <a:avLst/>
                <a:gdLst>
                  <a:gd name="T0" fmla="*/ 22 w 22"/>
                  <a:gd name="T1" fmla="*/ 0 h 52"/>
                  <a:gd name="T2" fmla="*/ 22 w 22"/>
                  <a:gd name="T3" fmla="*/ 26 h 52"/>
                  <a:gd name="T4" fmla="*/ 0 w 22"/>
                  <a:gd name="T5" fmla="*/ 52 h 52"/>
                  <a:gd name="T6" fmla="*/ 0 w 22"/>
                  <a:gd name="T7" fmla="*/ 24 h 52"/>
                  <a:gd name="T8" fmla="*/ 22 w 22"/>
                  <a:gd name="T9" fmla="*/ 0 h 52"/>
                </a:gdLst>
                <a:ahLst/>
                <a:cxnLst>
                  <a:cxn ang="0">
                    <a:pos x="T0" y="T1"/>
                  </a:cxn>
                  <a:cxn ang="0">
                    <a:pos x="T2" y="T3"/>
                  </a:cxn>
                  <a:cxn ang="0">
                    <a:pos x="T4" y="T5"/>
                  </a:cxn>
                  <a:cxn ang="0">
                    <a:pos x="T6" y="T7"/>
                  </a:cxn>
                  <a:cxn ang="0">
                    <a:pos x="T8" y="T9"/>
                  </a:cxn>
                </a:cxnLst>
                <a:rect l="0" t="0" r="r" b="b"/>
                <a:pathLst>
                  <a:path w="22" h="52">
                    <a:moveTo>
                      <a:pt x="22" y="0"/>
                    </a:moveTo>
                    <a:lnTo>
                      <a:pt x="22" y="26"/>
                    </a:lnTo>
                    <a:lnTo>
                      <a:pt x="0" y="52"/>
                    </a:lnTo>
                    <a:lnTo>
                      <a:pt x="0" y="24"/>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638" name="Freeform 281"/>
              <p:cNvSpPr/>
              <p:nvPr/>
            </p:nvSpPr>
            <p:spPr bwMode="auto">
              <a:xfrm>
                <a:off x="2527" y="3419"/>
                <a:ext cx="86" cy="118"/>
              </a:xfrm>
              <a:custGeom>
                <a:avLst/>
                <a:gdLst>
                  <a:gd name="T0" fmla="*/ 86 w 86"/>
                  <a:gd name="T1" fmla="*/ 0 h 118"/>
                  <a:gd name="T2" fmla="*/ 86 w 86"/>
                  <a:gd name="T3" fmla="*/ 14 h 118"/>
                  <a:gd name="T4" fmla="*/ 0 w 86"/>
                  <a:gd name="T5" fmla="*/ 118 h 118"/>
                  <a:gd name="T6" fmla="*/ 0 w 86"/>
                  <a:gd name="T7" fmla="*/ 92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4"/>
                    </a:lnTo>
                    <a:lnTo>
                      <a:pt x="0" y="118"/>
                    </a:lnTo>
                    <a:lnTo>
                      <a:pt x="0" y="92"/>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639" name="Freeform 282"/>
              <p:cNvSpPr/>
              <p:nvPr/>
            </p:nvSpPr>
            <p:spPr bwMode="auto">
              <a:xfrm>
                <a:off x="2561" y="3461"/>
                <a:ext cx="52" cy="78"/>
              </a:xfrm>
              <a:custGeom>
                <a:avLst/>
                <a:gdLst>
                  <a:gd name="T0" fmla="*/ 52 w 52"/>
                  <a:gd name="T1" fmla="*/ 0 h 78"/>
                  <a:gd name="T2" fmla="*/ 52 w 52"/>
                  <a:gd name="T3" fmla="*/ 14 h 78"/>
                  <a:gd name="T4" fmla="*/ 0 w 52"/>
                  <a:gd name="T5" fmla="*/ 78 h 78"/>
                  <a:gd name="T6" fmla="*/ 0 w 52"/>
                  <a:gd name="T7" fmla="*/ 58 h 78"/>
                  <a:gd name="T8" fmla="*/ 52 w 52"/>
                  <a:gd name="T9" fmla="*/ 0 h 78"/>
                </a:gdLst>
                <a:ahLst/>
                <a:cxnLst>
                  <a:cxn ang="0">
                    <a:pos x="T0" y="T1"/>
                  </a:cxn>
                  <a:cxn ang="0">
                    <a:pos x="T2" y="T3"/>
                  </a:cxn>
                  <a:cxn ang="0">
                    <a:pos x="T4" y="T5"/>
                  </a:cxn>
                  <a:cxn ang="0">
                    <a:pos x="T6" y="T7"/>
                  </a:cxn>
                  <a:cxn ang="0">
                    <a:pos x="T8" y="T9"/>
                  </a:cxn>
                </a:cxnLst>
                <a:rect l="0" t="0" r="r" b="b"/>
                <a:pathLst>
                  <a:path w="52" h="78">
                    <a:moveTo>
                      <a:pt x="52" y="0"/>
                    </a:moveTo>
                    <a:lnTo>
                      <a:pt x="52" y="14"/>
                    </a:lnTo>
                    <a:lnTo>
                      <a:pt x="0" y="78"/>
                    </a:lnTo>
                    <a:lnTo>
                      <a:pt x="0" y="58"/>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640" name="Rectangle 283"/>
              <p:cNvSpPr>
                <a:spLocks noChangeArrowheads="1"/>
              </p:cNvSpPr>
              <p:nvPr/>
            </p:nvSpPr>
            <p:spPr bwMode="auto">
              <a:xfrm>
                <a:off x="2563" y="294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641" name="Rectangle 284"/>
              <p:cNvSpPr>
                <a:spLocks noChangeArrowheads="1"/>
              </p:cNvSpPr>
              <p:nvPr/>
            </p:nvSpPr>
            <p:spPr bwMode="auto">
              <a:xfrm>
                <a:off x="3511"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2" name="Rectangle 285"/>
              <p:cNvSpPr>
                <a:spLocks noChangeArrowheads="1"/>
              </p:cNvSpPr>
              <p:nvPr/>
            </p:nvSpPr>
            <p:spPr bwMode="auto">
              <a:xfrm>
                <a:off x="3613"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3" name="Rectangle 286"/>
              <p:cNvSpPr>
                <a:spLocks noChangeArrowheads="1"/>
              </p:cNvSpPr>
              <p:nvPr/>
            </p:nvSpPr>
            <p:spPr bwMode="auto">
              <a:xfrm>
                <a:off x="3713"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4" name="Rectangle 287"/>
              <p:cNvSpPr>
                <a:spLocks noChangeArrowheads="1"/>
              </p:cNvSpPr>
              <p:nvPr/>
            </p:nvSpPr>
            <p:spPr bwMode="auto">
              <a:xfrm>
                <a:off x="3815"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5" name="Rectangle 288"/>
              <p:cNvSpPr>
                <a:spLocks noChangeArrowheads="1"/>
              </p:cNvSpPr>
              <p:nvPr/>
            </p:nvSpPr>
            <p:spPr bwMode="auto">
              <a:xfrm>
                <a:off x="3918"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6" name="Rectangle 289"/>
              <p:cNvSpPr>
                <a:spLocks noChangeArrowheads="1"/>
              </p:cNvSpPr>
              <p:nvPr/>
            </p:nvSpPr>
            <p:spPr bwMode="auto">
              <a:xfrm>
                <a:off x="3511"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7" name="Rectangle 290"/>
              <p:cNvSpPr>
                <a:spLocks noChangeArrowheads="1"/>
              </p:cNvSpPr>
              <p:nvPr/>
            </p:nvSpPr>
            <p:spPr bwMode="auto">
              <a:xfrm>
                <a:off x="3613"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8" name="Rectangle 291"/>
              <p:cNvSpPr>
                <a:spLocks noChangeArrowheads="1"/>
              </p:cNvSpPr>
              <p:nvPr/>
            </p:nvSpPr>
            <p:spPr bwMode="auto">
              <a:xfrm>
                <a:off x="3713"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9" name="Rectangle 292"/>
              <p:cNvSpPr>
                <a:spLocks noChangeArrowheads="1"/>
              </p:cNvSpPr>
              <p:nvPr/>
            </p:nvSpPr>
            <p:spPr bwMode="auto">
              <a:xfrm>
                <a:off x="3815"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0" name="Rectangle 293"/>
              <p:cNvSpPr>
                <a:spLocks noChangeArrowheads="1"/>
              </p:cNvSpPr>
              <p:nvPr/>
            </p:nvSpPr>
            <p:spPr bwMode="auto">
              <a:xfrm>
                <a:off x="3511" y="-131"/>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1" name="Rectangle 294"/>
              <p:cNvSpPr>
                <a:spLocks noChangeArrowheads="1"/>
              </p:cNvSpPr>
              <p:nvPr/>
            </p:nvSpPr>
            <p:spPr bwMode="auto">
              <a:xfrm>
                <a:off x="3713"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2" name="Rectangle 295"/>
              <p:cNvSpPr>
                <a:spLocks noChangeArrowheads="1"/>
              </p:cNvSpPr>
              <p:nvPr/>
            </p:nvSpPr>
            <p:spPr bwMode="auto">
              <a:xfrm>
                <a:off x="3815"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3" name="Rectangle 296"/>
              <p:cNvSpPr>
                <a:spLocks noChangeArrowheads="1"/>
              </p:cNvSpPr>
              <p:nvPr/>
            </p:nvSpPr>
            <p:spPr bwMode="auto">
              <a:xfrm>
                <a:off x="3918"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4" name="Rectangle 297"/>
              <p:cNvSpPr>
                <a:spLocks noChangeArrowheads="1"/>
              </p:cNvSpPr>
              <p:nvPr/>
            </p:nvSpPr>
            <p:spPr bwMode="auto">
              <a:xfrm>
                <a:off x="3511"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5" name="Rectangle 298"/>
              <p:cNvSpPr>
                <a:spLocks noChangeArrowheads="1"/>
              </p:cNvSpPr>
              <p:nvPr/>
            </p:nvSpPr>
            <p:spPr bwMode="auto">
              <a:xfrm>
                <a:off x="3613"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6" name="Rectangle 299"/>
              <p:cNvSpPr>
                <a:spLocks noChangeArrowheads="1"/>
              </p:cNvSpPr>
              <p:nvPr/>
            </p:nvSpPr>
            <p:spPr bwMode="auto">
              <a:xfrm>
                <a:off x="3713"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7" name="Rectangle 300"/>
              <p:cNvSpPr>
                <a:spLocks noChangeArrowheads="1"/>
              </p:cNvSpPr>
              <p:nvPr/>
            </p:nvSpPr>
            <p:spPr bwMode="auto">
              <a:xfrm>
                <a:off x="3815"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8" name="Rectangle 301"/>
              <p:cNvSpPr>
                <a:spLocks noChangeArrowheads="1"/>
              </p:cNvSpPr>
              <p:nvPr/>
            </p:nvSpPr>
            <p:spPr bwMode="auto">
              <a:xfrm>
                <a:off x="3918"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9" name="Rectangle 302"/>
              <p:cNvSpPr>
                <a:spLocks noChangeArrowheads="1"/>
              </p:cNvSpPr>
              <p:nvPr/>
            </p:nvSpPr>
            <p:spPr bwMode="auto">
              <a:xfrm>
                <a:off x="3511" y="74"/>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0" name="Rectangle 303"/>
              <p:cNvSpPr>
                <a:spLocks noChangeArrowheads="1"/>
              </p:cNvSpPr>
              <p:nvPr/>
            </p:nvSpPr>
            <p:spPr bwMode="auto">
              <a:xfrm>
                <a:off x="3613" y="74"/>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1" name="Rectangle 304"/>
              <p:cNvSpPr>
                <a:spLocks noChangeArrowheads="1"/>
              </p:cNvSpPr>
              <p:nvPr/>
            </p:nvSpPr>
            <p:spPr bwMode="auto">
              <a:xfrm>
                <a:off x="3713"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2" name="Rectangle 305"/>
              <p:cNvSpPr>
                <a:spLocks noChangeArrowheads="1"/>
              </p:cNvSpPr>
              <p:nvPr/>
            </p:nvSpPr>
            <p:spPr bwMode="auto">
              <a:xfrm>
                <a:off x="3815"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3" name="Rectangle 306"/>
              <p:cNvSpPr>
                <a:spLocks noChangeArrowheads="1"/>
              </p:cNvSpPr>
              <p:nvPr/>
            </p:nvSpPr>
            <p:spPr bwMode="auto">
              <a:xfrm>
                <a:off x="3918"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4" name="Rectangle 307"/>
              <p:cNvSpPr>
                <a:spLocks noChangeArrowheads="1"/>
              </p:cNvSpPr>
              <p:nvPr/>
            </p:nvSpPr>
            <p:spPr bwMode="auto">
              <a:xfrm>
                <a:off x="3511"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5" name="Rectangle 308"/>
              <p:cNvSpPr>
                <a:spLocks noChangeArrowheads="1"/>
              </p:cNvSpPr>
              <p:nvPr/>
            </p:nvSpPr>
            <p:spPr bwMode="auto">
              <a:xfrm>
                <a:off x="3613"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6" name="Rectangle 309"/>
              <p:cNvSpPr>
                <a:spLocks noChangeArrowheads="1"/>
              </p:cNvSpPr>
              <p:nvPr/>
            </p:nvSpPr>
            <p:spPr bwMode="auto">
              <a:xfrm>
                <a:off x="3713"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7" name="Rectangle 310"/>
              <p:cNvSpPr>
                <a:spLocks noChangeArrowheads="1"/>
              </p:cNvSpPr>
              <p:nvPr/>
            </p:nvSpPr>
            <p:spPr bwMode="auto">
              <a:xfrm>
                <a:off x="3918"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8" name="Rectangle 311"/>
              <p:cNvSpPr>
                <a:spLocks noChangeArrowheads="1"/>
              </p:cNvSpPr>
              <p:nvPr/>
            </p:nvSpPr>
            <p:spPr bwMode="auto">
              <a:xfrm>
                <a:off x="3511" y="2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9" name="Rectangle 312"/>
              <p:cNvSpPr>
                <a:spLocks noChangeArrowheads="1"/>
              </p:cNvSpPr>
              <p:nvPr/>
            </p:nvSpPr>
            <p:spPr bwMode="auto">
              <a:xfrm>
                <a:off x="3713"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0" name="Rectangle 313"/>
              <p:cNvSpPr>
                <a:spLocks noChangeArrowheads="1"/>
              </p:cNvSpPr>
              <p:nvPr/>
            </p:nvSpPr>
            <p:spPr bwMode="auto">
              <a:xfrm>
                <a:off x="3815"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1" name="Rectangle 314"/>
              <p:cNvSpPr>
                <a:spLocks noChangeArrowheads="1"/>
              </p:cNvSpPr>
              <p:nvPr/>
            </p:nvSpPr>
            <p:spPr bwMode="auto">
              <a:xfrm>
                <a:off x="3918"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2" name="Rectangle 315"/>
              <p:cNvSpPr>
                <a:spLocks noChangeArrowheads="1"/>
              </p:cNvSpPr>
              <p:nvPr/>
            </p:nvSpPr>
            <p:spPr bwMode="auto">
              <a:xfrm>
                <a:off x="3511"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3" name="Rectangle 316"/>
              <p:cNvSpPr>
                <a:spLocks noChangeArrowheads="1"/>
              </p:cNvSpPr>
              <p:nvPr/>
            </p:nvSpPr>
            <p:spPr bwMode="auto">
              <a:xfrm>
                <a:off x="3613"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4" name="Rectangle 317"/>
              <p:cNvSpPr>
                <a:spLocks noChangeArrowheads="1"/>
              </p:cNvSpPr>
              <p:nvPr/>
            </p:nvSpPr>
            <p:spPr bwMode="auto">
              <a:xfrm>
                <a:off x="3713"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5" name="Rectangle 318"/>
              <p:cNvSpPr>
                <a:spLocks noChangeArrowheads="1"/>
              </p:cNvSpPr>
              <p:nvPr/>
            </p:nvSpPr>
            <p:spPr bwMode="auto">
              <a:xfrm>
                <a:off x="3815"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6" name="Rectangle 319"/>
              <p:cNvSpPr>
                <a:spLocks noChangeArrowheads="1"/>
              </p:cNvSpPr>
              <p:nvPr/>
            </p:nvSpPr>
            <p:spPr bwMode="auto">
              <a:xfrm>
                <a:off x="3918"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7" name="Rectangle 320"/>
              <p:cNvSpPr>
                <a:spLocks noChangeArrowheads="1"/>
              </p:cNvSpPr>
              <p:nvPr/>
            </p:nvSpPr>
            <p:spPr bwMode="auto">
              <a:xfrm>
                <a:off x="3511"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78" name="Rectangle 321"/>
              <p:cNvSpPr>
                <a:spLocks noChangeArrowheads="1"/>
              </p:cNvSpPr>
              <p:nvPr/>
            </p:nvSpPr>
            <p:spPr bwMode="auto">
              <a:xfrm>
                <a:off x="3613"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79" name="Rectangle 322"/>
              <p:cNvSpPr>
                <a:spLocks noChangeArrowheads="1"/>
              </p:cNvSpPr>
              <p:nvPr/>
            </p:nvSpPr>
            <p:spPr bwMode="auto">
              <a:xfrm>
                <a:off x="3713"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0" name="Rectangle 323"/>
              <p:cNvSpPr>
                <a:spLocks noChangeArrowheads="1"/>
              </p:cNvSpPr>
              <p:nvPr/>
            </p:nvSpPr>
            <p:spPr bwMode="auto">
              <a:xfrm>
                <a:off x="3815"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1" name="Rectangle 324"/>
              <p:cNvSpPr>
                <a:spLocks noChangeArrowheads="1"/>
              </p:cNvSpPr>
              <p:nvPr/>
            </p:nvSpPr>
            <p:spPr bwMode="auto">
              <a:xfrm>
                <a:off x="3918"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2" name="Rectangle 325"/>
              <p:cNvSpPr>
                <a:spLocks noChangeArrowheads="1"/>
              </p:cNvSpPr>
              <p:nvPr/>
            </p:nvSpPr>
            <p:spPr bwMode="auto">
              <a:xfrm>
                <a:off x="3511"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3" name="Rectangle 326"/>
              <p:cNvSpPr>
                <a:spLocks noChangeArrowheads="1"/>
              </p:cNvSpPr>
              <p:nvPr/>
            </p:nvSpPr>
            <p:spPr bwMode="auto">
              <a:xfrm>
                <a:off x="3613"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4" name="Rectangle 327"/>
              <p:cNvSpPr>
                <a:spLocks noChangeArrowheads="1"/>
              </p:cNvSpPr>
              <p:nvPr/>
            </p:nvSpPr>
            <p:spPr bwMode="auto">
              <a:xfrm>
                <a:off x="3815"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5" name="Rectangle 328"/>
              <p:cNvSpPr>
                <a:spLocks noChangeArrowheads="1"/>
              </p:cNvSpPr>
              <p:nvPr/>
            </p:nvSpPr>
            <p:spPr bwMode="auto">
              <a:xfrm>
                <a:off x="3918"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6" name="Rectangle 329"/>
              <p:cNvSpPr>
                <a:spLocks noChangeArrowheads="1"/>
              </p:cNvSpPr>
              <p:nvPr/>
            </p:nvSpPr>
            <p:spPr bwMode="auto">
              <a:xfrm>
                <a:off x="3511"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7" name="Rectangle 330"/>
              <p:cNvSpPr>
                <a:spLocks noChangeArrowheads="1"/>
              </p:cNvSpPr>
              <p:nvPr/>
            </p:nvSpPr>
            <p:spPr bwMode="auto">
              <a:xfrm>
                <a:off x="3613"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8" name="Rectangle 331"/>
              <p:cNvSpPr>
                <a:spLocks noChangeArrowheads="1"/>
              </p:cNvSpPr>
              <p:nvPr/>
            </p:nvSpPr>
            <p:spPr bwMode="auto">
              <a:xfrm>
                <a:off x="3713"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9" name="Rectangle 332"/>
              <p:cNvSpPr>
                <a:spLocks noChangeArrowheads="1"/>
              </p:cNvSpPr>
              <p:nvPr/>
            </p:nvSpPr>
            <p:spPr bwMode="auto">
              <a:xfrm>
                <a:off x="3815"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0" name="Rectangle 333"/>
              <p:cNvSpPr>
                <a:spLocks noChangeArrowheads="1"/>
              </p:cNvSpPr>
              <p:nvPr/>
            </p:nvSpPr>
            <p:spPr bwMode="auto">
              <a:xfrm>
                <a:off x="3918"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1" name="Rectangle 334"/>
              <p:cNvSpPr>
                <a:spLocks noChangeArrowheads="1"/>
              </p:cNvSpPr>
              <p:nvPr/>
            </p:nvSpPr>
            <p:spPr bwMode="auto">
              <a:xfrm>
                <a:off x="3511"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2" name="Rectangle 335"/>
              <p:cNvSpPr>
                <a:spLocks noChangeArrowheads="1"/>
              </p:cNvSpPr>
              <p:nvPr/>
            </p:nvSpPr>
            <p:spPr bwMode="auto">
              <a:xfrm>
                <a:off x="3613"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3" name="Rectangle 336"/>
              <p:cNvSpPr>
                <a:spLocks noChangeArrowheads="1"/>
              </p:cNvSpPr>
              <p:nvPr/>
            </p:nvSpPr>
            <p:spPr bwMode="auto">
              <a:xfrm>
                <a:off x="3713"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4" name="Rectangle 337"/>
              <p:cNvSpPr>
                <a:spLocks noChangeArrowheads="1"/>
              </p:cNvSpPr>
              <p:nvPr/>
            </p:nvSpPr>
            <p:spPr bwMode="auto">
              <a:xfrm>
                <a:off x="3815"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5" name="Rectangle 338"/>
              <p:cNvSpPr>
                <a:spLocks noChangeArrowheads="1"/>
              </p:cNvSpPr>
              <p:nvPr/>
            </p:nvSpPr>
            <p:spPr bwMode="auto">
              <a:xfrm>
                <a:off x="3511"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6" name="Rectangle 339"/>
              <p:cNvSpPr>
                <a:spLocks noChangeArrowheads="1"/>
              </p:cNvSpPr>
              <p:nvPr/>
            </p:nvSpPr>
            <p:spPr bwMode="auto">
              <a:xfrm>
                <a:off x="3613"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7" name="Rectangle 340"/>
              <p:cNvSpPr>
                <a:spLocks noChangeArrowheads="1"/>
              </p:cNvSpPr>
              <p:nvPr/>
            </p:nvSpPr>
            <p:spPr bwMode="auto">
              <a:xfrm>
                <a:off x="3815"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8" name="Rectangle 341"/>
              <p:cNvSpPr>
                <a:spLocks noChangeArrowheads="1"/>
              </p:cNvSpPr>
              <p:nvPr/>
            </p:nvSpPr>
            <p:spPr bwMode="auto">
              <a:xfrm>
                <a:off x="3918"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9" name="Rectangle 342"/>
              <p:cNvSpPr>
                <a:spLocks noChangeArrowheads="1"/>
              </p:cNvSpPr>
              <p:nvPr/>
            </p:nvSpPr>
            <p:spPr bwMode="auto">
              <a:xfrm>
                <a:off x="3511" y="99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0" name="Rectangle 343"/>
              <p:cNvSpPr>
                <a:spLocks noChangeArrowheads="1"/>
              </p:cNvSpPr>
              <p:nvPr/>
            </p:nvSpPr>
            <p:spPr bwMode="auto">
              <a:xfrm>
                <a:off x="3713"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1" name="Rectangle 344"/>
              <p:cNvSpPr>
                <a:spLocks noChangeArrowheads="1"/>
              </p:cNvSpPr>
              <p:nvPr/>
            </p:nvSpPr>
            <p:spPr bwMode="auto">
              <a:xfrm>
                <a:off x="3815"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2" name="Rectangle 345"/>
              <p:cNvSpPr>
                <a:spLocks noChangeArrowheads="1"/>
              </p:cNvSpPr>
              <p:nvPr/>
            </p:nvSpPr>
            <p:spPr bwMode="auto">
              <a:xfrm>
                <a:off x="3918"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3" name="Rectangle 346"/>
              <p:cNvSpPr>
                <a:spLocks noChangeArrowheads="1"/>
              </p:cNvSpPr>
              <p:nvPr/>
            </p:nvSpPr>
            <p:spPr bwMode="auto">
              <a:xfrm>
                <a:off x="4018"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4" name="Rectangle 347"/>
              <p:cNvSpPr>
                <a:spLocks noChangeArrowheads="1"/>
              </p:cNvSpPr>
              <p:nvPr/>
            </p:nvSpPr>
            <p:spPr bwMode="auto">
              <a:xfrm>
                <a:off x="4120"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5" name="Rectangle 348"/>
              <p:cNvSpPr>
                <a:spLocks noChangeArrowheads="1"/>
              </p:cNvSpPr>
              <p:nvPr/>
            </p:nvSpPr>
            <p:spPr bwMode="auto">
              <a:xfrm>
                <a:off x="4222"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6" name="Rectangle 349"/>
              <p:cNvSpPr>
                <a:spLocks noChangeArrowheads="1"/>
              </p:cNvSpPr>
              <p:nvPr/>
            </p:nvSpPr>
            <p:spPr bwMode="auto">
              <a:xfrm>
                <a:off x="4324"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7" name="Rectangle 350"/>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8" name="Rectangle 351"/>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9" name="Rectangle 352"/>
              <p:cNvSpPr>
                <a:spLocks noChangeArrowheads="1"/>
              </p:cNvSpPr>
              <p:nvPr/>
            </p:nvSpPr>
            <p:spPr bwMode="auto">
              <a:xfrm>
                <a:off x="4018"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0" name="Rectangle 353"/>
              <p:cNvSpPr>
                <a:spLocks noChangeArrowheads="1"/>
              </p:cNvSpPr>
              <p:nvPr/>
            </p:nvSpPr>
            <p:spPr bwMode="auto">
              <a:xfrm>
                <a:off x="4120"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1" name="Rectangle 354"/>
              <p:cNvSpPr>
                <a:spLocks noChangeArrowheads="1"/>
              </p:cNvSpPr>
              <p:nvPr/>
            </p:nvSpPr>
            <p:spPr bwMode="auto">
              <a:xfrm>
                <a:off x="4222"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2" name="Rectangle 355"/>
              <p:cNvSpPr>
                <a:spLocks noChangeArrowheads="1"/>
              </p:cNvSpPr>
              <p:nvPr/>
            </p:nvSpPr>
            <p:spPr bwMode="auto">
              <a:xfrm>
                <a:off x="4324"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3" name="Rectangle 356"/>
              <p:cNvSpPr>
                <a:spLocks noChangeArrowheads="1"/>
              </p:cNvSpPr>
              <p:nvPr/>
            </p:nvSpPr>
            <p:spPr bwMode="auto">
              <a:xfrm>
                <a:off x="4426"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4" name="Rectangle 357"/>
              <p:cNvSpPr>
                <a:spLocks noChangeArrowheads="1"/>
              </p:cNvSpPr>
              <p:nvPr/>
            </p:nvSpPr>
            <p:spPr bwMode="auto">
              <a:xfrm>
                <a:off x="4120"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5" name="Rectangle 358"/>
              <p:cNvSpPr>
                <a:spLocks noChangeArrowheads="1"/>
              </p:cNvSpPr>
              <p:nvPr/>
            </p:nvSpPr>
            <p:spPr bwMode="auto">
              <a:xfrm>
                <a:off x="4222"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6" name="Rectangle 359"/>
              <p:cNvSpPr>
                <a:spLocks noChangeArrowheads="1"/>
              </p:cNvSpPr>
              <p:nvPr/>
            </p:nvSpPr>
            <p:spPr bwMode="auto">
              <a:xfrm>
                <a:off x="4426" y="-131"/>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7" name="Rectangle 360"/>
              <p:cNvSpPr>
                <a:spLocks noChangeArrowheads="1"/>
              </p:cNvSpPr>
              <p:nvPr/>
            </p:nvSpPr>
            <p:spPr bwMode="auto">
              <a:xfrm>
                <a:off x="4018"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18" name="Rectangle 361"/>
              <p:cNvSpPr>
                <a:spLocks noChangeArrowheads="1"/>
              </p:cNvSpPr>
              <p:nvPr/>
            </p:nvSpPr>
            <p:spPr bwMode="auto">
              <a:xfrm>
                <a:off x="4120"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19" name="Rectangle 362"/>
              <p:cNvSpPr>
                <a:spLocks noChangeArrowheads="1"/>
              </p:cNvSpPr>
              <p:nvPr/>
            </p:nvSpPr>
            <p:spPr bwMode="auto">
              <a:xfrm>
                <a:off x="4222"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0" name="Rectangle 363"/>
              <p:cNvSpPr>
                <a:spLocks noChangeArrowheads="1"/>
              </p:cNvSpPr>
              <p:nvPr/>
            </p:nvSpPr>
            <p:spPr bwMode="auto">
              <a:xfrm>
                <a:off x="4324"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1" name="Rectangle 364"/>
              <p:cNvSpPr>
                <a:spLocks noChangeArrowheads="1"/>
              </p:cNvSpPr>
              <p:nvPr/>
            </p:nvSpPr>
            <p:spPr bwMode="auto">
              <a:xfrm>
                <a:off x="4426"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2" name="Rectangle 365"/>
              <p:cNvSpPr>
                <a:spLocks noChangeArrowheads="1"/>
              </p:cNvSpPr>
              <p:nvPr/>
            </p:nvSpPr>
            <p:spPr bwMode="auto">
              <a:xfrm>
                <a:off x="4018"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3" name="Rectangle 366"/>
              <p:cNvSpPr>
                <a:spLocks noChangeArrowheads="1"/>
              </p:cNvSpPr>
              <p:nvPr/>
            </p:nvSpPr>
            <p:spPr bwMode="auto">
              <a:xfrm>
                <a:off x="4222"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4" name="Rectangle 367"/>
              <p:cNvSpPr>
                <a:spLocks noChangeArrowheads="1"/>
              </p:cNvSpPr>
              <p:nvPr/>
            </p:nvSpPr>
            <p:spPr bwMode="auto">
              <a:xfrm>
                <a:off x="4324"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5" name="Rectangle 368"/>
              <p:cNvSpPr>
                <a:spLocks noChangeArrowheads="1"/>
              </p:cNvSpPr>
              <p:nvPr/>
            </p:nvSpPr>
            <p:spPr bwMode="auto">
              <a:xfrm>
                <a:off x="4018"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6" name="Rectangle 369"/>
              <p:cNvSpPr>
                <a:spLocks noChangeArrowheads="1"/>
              </p:cNvSpPr>
              <p:nvPr/>
            </p:nvSpPr>
            <p:spPr bwMode="auto">
              <a:xfrm>
                <a:off x="4120"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7" name="Rectangle 370"/>
              <p:cNvSpPr>
                <a:spLocks noChangeArrowheads="1"/>
              </p:cNvSpPr>
              <p:nvPr/>
            </p:nvSpPr>
            <p:spPr bwMode="auto">
              <a:xfrm>
                <a:off x="4222"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8" name="Rectangle 371"/>
              <p:cNvSpPr>
                <a:spLocks noChangeArrowheads="1"/>
              </p:cNvSpPr>
              <p:nvPr/>
            </p:nvSpPr>
            <p:spPr bwMode="auto">
              <a:xfrm>
                <a:off x="4324"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9" name="Rectangle 372"/>
              <p:cNvSpPr>
                <a:spLocks noChangeArrowheads="1"/>
              </p:cNvSpPr>
              <p:nvPr/>
            </p:nvSpPr>
            <p:spPr bwMode="auto">
              <a:xfrm>
                <a:off x="4426"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0" name="Rectangle 373"/>
              <p:cNvSpPr>
                <a:spLocks noChangeArrowheads="1"/>
              </p:cNvSpPr>
              <p:nvPr/>
            </p:nvSpPr>
            <p:spPr bwMode="auto">
              <a:xfrm>
                <a:off x="4018"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1" name="Rectangle 374"/>
              <p:cNvSpPr>
                <a:spLocks noChangeArrowheads="1"/>
              </p:cNvSpPr>
              <p:nvPr/>
            </p:nvSpPr>
            <p:spPr bwMode="auto">
              <a:xfrm>
                <a:off x="4120"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2" name="Rectangle 375"/>
              <p:cNvSpPr>
                <a:spLocks noChangeArrowheads="1"/>
              </p:cNvSpPr>
              <p:nvPr/>
            </p:nvSpPr>
            <p:spPr bwMode="auto">
              <a:xfrm>
                <a:off x="4222"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3" name="Rectangle 376"/>
              <p:cNvSpPr>
                <a:spLocks noChangeArrowheads="1"/>
              </p:cNvSpPr>
              <p:nvPr/>
            </p:nvSpPr>
            <p:spPr bwMode="auto">
              <a:xfrm>
                <a:off x="4426" y="2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4" name="Rectangle 377"/>
              <p:cNvSpPr>
                <a:spLocks noChangeArrowheads="1"/>
              </p:cNvSpPr>
              <p:nvPr/>
            </p:nvSpPr>
            <p:spPr bwMode="auto">
              <a:xfrm>
                <a:off x="4018"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5" name="Rectangle 378"/>
              <p:cNvSpPr>
                <a:spLocks noChangeArrowheads="1"/>
              </p:cNvSpPr>
              <p:nvPr/>
            </p:nvSpPr>
            <p:spPr bwMode="auto">
              <a:xfrm>
                <a:off x="4120"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6" name="Rectangle 379"/>
              <p:cNvSpPr>
                <a:spLocks noChangeArrowheads="1"/>
              </p:cNvSpPr>
              <p:nvPr/>
            </p:nvSpPr>
            <p:spPr bwMode="auto">
              <a:xfrm>
                <a:off x="4222"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7" name="Rectangle 380"/>
              <p:cNvSpPr>
                <a:spLocks noChangeArrowheads="1"/>
              </p:cNvSpPr>
              <p:nvPr/>
            </p:nvSpPr>
            <p:spPr bwMode="auto">
              <a:xfrm>
                <a:off x="4324"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8" name="Rectangle 381"/>
              <p:cNvSpPr>
                <a:spLocks noChangeArrowheads="1"/>
              </p:cNvSpPr>
              <p:nvPr/>
            </p:nvSpPr>
            <p:spPr bwMode="auto">
              <a:xfrm>
                <a:off x="4426"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9" name="Rectangle 382"/>
              <p:cNvSpPr>
                <a:spLocks noChangeArrowheads="1"/>
              </p:cNvSpPr>
              <p:nvPr/>
            </p:nvSpPr>
            <p:spPr bwMode="auto">
              <a:xfrm>
                <a:off x="4120"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0" name="Rectangle 383"/>
              <p:cNvSpPr>
                <a:spLocks noChangeArrowheads="1"/>
              </p:cNvSpPr>
              <p:nvPr/>
            </p:nvSpPr>
            <p:spPr bwMode="auto">
              <a:xfrm>
                <a:off x="4222"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1" name="Rectangle 384"/>
              <p:cNvSpPr>
                <a:spLocks noChangeArrowheads="1"/>
              </p:cNvSpPr>
              <p:nvPr/>
            </p:nvSpPr>
            <p:spPr bwMode="auto">
              <a:xfrm>
                <a:off x="4324"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2" name="Rectangle 385"/>
              <p:cNvSpPr>
                <a:spLocks noChangeArrowheads="1"/>
              </p:cNvSpPr>
              <p:nvPr/>
            </p:nvSpPr>
            <p:spPr bwMode="auto">
              <a:xfrm>
                <a:off x="4426"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3" name="Rectangle 386"/>
              <p:cNvSpPr>
                <a:spLocks noChangeArrowheads="1"/>
              </p:cNvSpPr>
              <p:nvPr/>
            </p:nvSpPr>
            <p:spPr bwMode="auto">
              <a:xfrm>
                <a:off x="4018"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4" name="Rectangle 387"/>
              <p:cNvSpPr>
                <a:spLocks noChangeArrowheads="1"/>
              </p:cNvSpPr>
              <p:nvPr/>
            </p:nvSpPr>
            <p:spPr bwMode="auto">
              <a:xfrm>
                <a:off x="4120"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5" name="Rectangle 388"/>
              <p:cNvSpPr>
                <a:spLocks noChangeArrowheads="1"/>
              </p:cNvSpPr>
              <p:nvPr/>
            </p:nvSpPr>
            <p:spPr bwMode="auto">
              <a:xfrm>
                <a:off x="4222"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6" name="Rectangle 389"/>
              <p:cNvSpPr>
                <a:spLocks noChangeArrowheads="1"/>
              </p:cNvSpPr>
              <p:nvPr/>
            </p:nvSpPr>
            <p:spPr bwMode="auto">
              <a:xfrm>
                <a:off x="4324"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7" name="Rectangle 390"/>
              <p:cNvSpPr>
                <a:spLocks noChangeArrowheads="1"/>
              </p:cNvSpPr>
              <p:nvPr/>
            </p:nvSpPr>
            <p:spPr bwMode="auto">
              <a:xfrm>
                <a:off x="4426"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8" name="Rectangle 391"/>
              <p:cNvSpPr>
                <a:spLocks noChangeArrowheads="1"/>
              </p:cNvSpPr>
              <p:nvPr/>
            </p:nvSpPr>
            <p:spPr bwMode="auto">
              <a:xfrm>
                <a:off x="4018"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9" name="Rectangle 392"/>
              <p:cNvSpPr>
                <a:spLocks noChangeArrowheads="1"/>
              </p:cNvSpPr>
              <p:nvPr/>
            </p:nvSpPr>
            <p:spPr bwMode="auto">
              <a:xfrm>
                <a:off x="4120"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0" name="Rectangle 393"/>
              <p:cNvSpPr>
                <a:spLocks noChangeArrowheads="1"/>
              </p:cNvSpPr>
              <p:nvPr/>
            </p:nvSpPr>
            <p:spPr bwMode="auto">
              <a:xfrm>
                <a:off x="4324"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1" name="Rectangle 394"/>
              <p:cNvSpPr>
                <a:spLocks noChangeArrowheads="1"/>
              </p:cNvSpPr>
              <p:nvPr/>
            </p:nvSpPr>
            <p:spPr bwMode="auto">
              <a:xfrm>
                <a:off x="4426"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2" name="Rectangle 395"/>
              <p:cNvSpPr>
                <a:spLocks noChangeArrowheads="1"/>
              </p:cNvSpPr>
              <p:nvPr/>
            </p:nvSpPr>
            <p:spPr bwMode="auto">
              <a:xfrm>
                <a:off x="4018"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3" name="Rectangle 396"/>
              <p:cNvSpPr>
                <a:spLocks noChangeArrowheads="1"/>
              </p:cNvSpPr>
              <p:nvPr/>
            </p:nvSpPr>
            <p:spPr bwMode="auto">
              <a:xfrm>
                <a:off x="4222"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4" name="Rectangle 397"/>
              <p:cNvSpPr>
                <a:spLocks noChangeArrowheads="1"/>
              </p:cNvSpPr>
              <p:nvPr/>
            </p:nvSpPr>
            <p:spPr bwMode="auto">
              <a:xfrm>
                <a:off x="4324"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5" name="Rectangle 398"/>
              <p:cNvSpPr>
                <a:spLocks noChangeArrowheads="1"/>
              </p:cNvSpPr>
              <p:nvPr/>
            </p:nvSpPr>
            <p:spPr bwMode="auto">
              <a:xfrm>
                <a:off x="4426"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6" name="Rectangle 399"/>
              <p:cNvSpPr>
                <a:spLocks noChangeArrowheads="1"/>
              </p:cNvSpPr>
              <p:nvPr/>
            </p:nvSpPr>
            <p:spPr bwMode="auto">
              <a:xfrm>
                <a:off x="4018"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7" name="Rectangle 400"/>
              <p:cNvSpPr>
                <a:spLocks noChangeArrowheads="1"/>
              </p:cNvSpPr>
              <p:nvPr/>
            </p:nvSpPr>
            <p:spPr bwMode="auto">
              <a:xfrm>
                <a:off x="4120"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8" name="Rectangle 401"/>
              <p:cNvSpPr>
                <a:spLocks noChangeArrowheads="1"/>
              </p:cNvSpPr>
              <p:nvPr/>
            </p:nvSpPr>
            <p:spPr bwMode="auto">
              <a:xfrm>
                <a:off x="4324"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9" name="Rectangle 402"/>
              <p:cNvSpPr>
                <a:spLocks noChangeArrowheads="1"/>
              </p:cNvSpPr>
              <p:nvPr/>
            </p:nvSpPr>
            <p:spPr bwMode="auto">
              <a:xfrm>
                <a:off x="4426"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0" name="Rectangle 403"/>
              <p:cNvSpPr>
                <a:spLocks noChangeArrowheads="1"/>
              </p:cNvSpPr>
              <p:nvPr/>
            </p:nvSpPr>
            <p:spPr bwMode="auto">
              <a:xfrm>
                <a:off x="4018"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1" name="Rectangle 404"/>
              <p:cNvSpPr>
                <a:spLocks noChangeArrowheads="1"/>
              </p:cNvSpPr>
              <p:nvPr/>
            </p:nvSpPr>
            <p:spPr bwMode="auto">
              <a:xfrm>
                <a:off x="4120"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2" name="Rectangle 405"/>
              <p:cNvSpPr>
                <a:spLocks noChangeArrowheads="1"/>
              </p:cNvSpPr>
              <p:nvPr/>
            </p:nvSpPr>
            <p:spPr bwMode="auto">
              <a:xfrm>
                <a:off x="4222"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3" name="Rectangle 406"/>
              <p:cNvSpPr>
                <a:spLocks noChangeArrowheads="1"/>
              </p:cNvSpPr>
              <p:nvPr/>
            </p:nvSpPr>
            <p:spPr bwMode="auto">
              <a:xfrm>
                <a:off x="4426" y="99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4" name="Rectangle 407"/>
              <p:cNvSpPr>
                <a:spLocks noChangeArrowheads="1"/>
              </p:cNvSpPr>
              <p:nvPr/>
            </p:nvSpPr>
            <p:spPr bwMode="auto">
              <a:xfrm>
                <a:off x="3511" y="10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65" name="Rectangle 408"/>
              <p:cNvSpPr>
                <a:spLocks noChangeArrowheads="1"/>
              </p:cNvSpPr>
              <p:nvPr/>
            </p:nvSpPr>
            <p:spPr bwMode="auto">
              <a:xfrm>
                <a:off x="3613" y="1087"/>
                <a:ext cx="56" cy="58"/>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69" name="Group 610"/>
            <p:cNvGrpSpPr/>
            <p:nvPr/>
          </p:nvGrpSpPr>
          <p:grpSpPr bwMode="auto">
            <a:xfrm>
              <a:off x="-5969403" y="-3051174"/>
              <a:ext cx="1986032" cy="4760913"/>
              <a:chOff x="3511" y="-335"/>
              <a:chExt cx="1251" cy="2999"/>
            </a:xfrm>
            <a:grpFill/>
          </p:grpSpPr>
          <p:sp>
            <p:nvSpPr>
              <p:cNvPr id="1366" name="Rectangle 410"/>
              <p:cNvSpPr>
                <a:spLocks noChangeArrowheads="1"/>
              </p:cNvSpPr>
              <p:nvPr/>
            </p:nvSpPr>
            <p:spPr bwMode="auto">
              <a:xfrm>
                <a:off x="3713"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7" name="Rectangle 411"/>
              <p:cNvSpPr>
                <a:spLocks noChangeArrowheads="1"/>
              </p:cNvSpPr>
              <p:nvPr/>
            </p:nvSpPr>
            <p:spPr bwMode="auto">
              <a:xfrm>
                <a:off x="3918"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8" name="Rectangle 412"/>
              <p:cNvSpPr>
                <a:spLocks noChangeArrowheads="1"/>
              </p:cNvSpPr>
              <p:nvPr/>
            </p:nvSpPr>
            <p:spPr bwMode="auto">
              <a:xfrm>
                <a:off x="4018"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9" name="Rectangle 413"/>
              <p:cNvSpPr>
                <a:spLocks noChangeArrowheads="1"/>
              </p:cNvSpPr>
              <p:nvPr/>
            </p:nvSpPr>
            <p:spPr bwMode="auto">
              <a:xfrm>
                <a:off x="4222"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0" name="Rectangle 414"/>
              <p:cNvSpPr>
                <a:spLocks noChangeArrowheads="1"/>
              </p:cNvSpPr>
              <p:nvPr/>
            </p:nvSpPr>
            <p:spPr bwMode="auto">
              <a:xfrm>
                <a:off x="4324" y="107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1" name="Rectangle 415"/>
              <p:cNvSpPr>
                <a:spLocks noChangeArrowheads="1"/>
              </p:cNvSpPr>
              <p:nvPr/>
            </p:nvSpPr>
            <p:spPr bwMode="auto">
              <a:xfrm>
                <a:off x="4426" y="10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2" name="Rectangle 416"/>
              <p:cNvSpPr>
                <a:spLocks noChangeArrowheads="1"/>
              </p:cNvSpPr>
              <p:nvPr/>
            </p:nvSpPr>
            <p:spPr bwMode="auto">
              <a:xfrm>
                <a:off x="3613" y="1185"/>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3" name="Rectangle 417"/>
              <p:cNvSpPr>
                <a:spLocks noChangeArrowheads="1"/>
              </p:cNvSpPr>
              <p:nvPr/>
            </p:nvSpPr>
            <p:spPr bwMode="auto">
              <a:xfrm>
                <a:off x="3713"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4" name="Rectangle 418"/>
              <p:cNvSpPr>
                <a:spLocks noChangeArrowheads="1"/>
              </p:cNvSpPr>
              <p:nvPr/>
            </p:nvSpPr>
            <p:spPr bwMode="auto">
              <a:xfrm>
                <a:off x="3815"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5" name="Rectangle 419"/>
              <p:cNvSpPr>
                <a:spLocks noChangeArrowheads="1"/>
              </p:cNvSpPr>
              <p:nvPr/>
            </p:nvSpPr>
            <p:spPr bwMode="auto">
              <a:xfrm>
                <a:off x="4018"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6" name="Rectangle 420"/>
              <p:cNvSpPr>
                <a:spLocks noChangeArrowheads="1"/>
              </p:cNvSpPr>
              <p:nvPr/>
            </p:nvSpPr>
            <p:spPr bwMode="auto">
              <a:xfrm>
                <a:off x="4120"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7" name="Rectangle 421"/>
              <p:cNvSpPr>
                <a:spLocks noChangeArrowheads="1"/>
              </p:cNvSpPr>
              <p:nvPr/>
            </p:nvSpPr>
            <p:spPr bwMode="auto">
              <a:xfrm>
                <a:off x="4222"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8" name="Rectangle 422"/>
              <p:cNvSpPr>
                <a:spLocks noChangeArrowheads="1"/>
              </p:cNvSpPr>
              <p:nvPr/>
            </p:nvSpPr>
            <p:spPr bwMode="auto">
              <a:xfrm>
                <a:off x="4324"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9" name="Rectangle 423"/>
              <p:cNvSpPr>
                <a:spLocks noChangeArrowheads="1"/>
              </p:cNvSpPr>
              <p:nvPr/>
            </p:nvSpPr>
            <p:spPr bwMode="auto">
              <a:xfrm>
                <a:off x="4426" y="1185"/>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80" name="Rectangle 424"/>
              <p:cNvSpPr>
                <a:spLocks noChangeArrowheads="1"/>
              </p:cNvSpPr>
              <p:nvPr/>
            </p:nvSpPr>
            <p:spPr bwMode="auto">
              <a:xfrm>
                <a:off x="3511"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1" name="Rectangle 425"/>
              <p:cNvSpPr>
                <a:spLocks noChangeArrowheads="1"/>
              </p:cNvSpPr>
              <p:nvPr/>
            </p:nvSpPr>
            <p:spPr bwMode="auto">
              <a:xfrm>
                <a:off x="3613"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2" name="Rectangle 426"/>
              <p:cNvSpPr>
                <a:spLocks noChangeArrowheads="1"/>
              </p:cNvSpPr>
              <p:nvPr/>
            </p:nvSpPr>
            <p:spPr bwMode="auto">
              <a:xfrm>
                <a:off x="3815"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3" name="Rectangle 427"/>
              <p:cNvSpPr>
                <a:spLocks noChangeArrowheads="1"/>
              </p:cNvSpPr>
              <p:nvPr/>
            </p:nvSpPr>
            <p:spPr bwMode="auto">
              <a:xfrm>
                <a:off x="3918"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4" name="Rectangle 428"/>
              <p:cNvSpPr>
                <a:spLocks noChangeArrowheads="1"/>
              </p:cNvSpPr>
              <p:nvPr/>
            </p:nvSpPr>
            <p:spPr bwMode="auto">
              <a:xfrm>
                <a:off x="4018"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5" name="Rectangle 429"/>
              <p:cNvSpPr>
                <a:spLocks noChangeArrowheads="1"/>
              </p:cNvSpPr>
              <p:nvPr/>
            </p:nvSpPr>
            <p:spPr bwMode="auto">
              <a:xfrm>
                <a:off x="4120"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6" name="Rectangle 430"/>
              <p:cNvSpPr>
                <a:spLocks noChangeArrowheads="1"/>
              </p:cNvSpPr>
              <p:nvPr/>
            </p:nvSpPr>
            <p:spPr bwMode="auto">
              <a:xfrm>
                <a:off x="4324"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7" name="Rectangle 431"/>
              <p:cNvSpPr>
                <a:spLocks noChangeArrowheads="1"/>
              </p:cNvSpPr>
              <p:nvPr/>
            </p:nvSpPr>
            <p:spPr bwMode="auto">
              <a:xfrm>
                <a:off x="4426"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8" name="Rectangle 432"/>
              <p:cNvSpPr>
                <a:spLocks noChangeArrowheads="1"/>
              </p:cNvSpPr>
              <p:nvPr/>
            </p:nvSpPr>
            <p:spPr bwMode="auto">
              <a:xfrm>
                <a:off x="3511" y="1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89" name="Rectangle 433"/>
              <p:cNvSpPr>
                <a:spLocks noChangeArrowheads="1"/>
              </p:cNvSpPr>
              <p:nvPr/>
            </p:nvSpPr>
            <p:spPr bwMode="auto">
              <a:xfrm>
                <a:off x="3713"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0" name="Rectangle 434"/>
              <p:cNvSpPr>
                <a:spLocks noChangeArrowheads="1"/>
              </p:cNvSpPr>
              <p:nvPr/>
            </p:nvSpPr>
            <p:spPr bwMode="auto">
              <a:xfrm>
                <a:off x="3815"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1" name="Rectangle 435"/>
              <p:cNvSpPr>
                <a:spLocks noChangeArrowheads="1"/>
              </p:cNvSpPr>
              <p:nvPr/>
            </p:nvSpPr>
            <p:spPr bwMode="auto">
              <a:xfrm>
                <a:off x="3918"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2" name="Rectangle 436"/>
              <p:cNvSpPr>
                <a:spLocks noChangeArrowheads="1"/>
              </p:cNvSpPr>
              <p:nvPr/>
            </p:nvSpPr>
            <p:spPr bwMode="auto">
              <a:xfrm>
                <a:off x="4120"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3" name="Rectangle 437"/>
              <p:cNvSpPr>
                <a:spLocks noChangeArrowheads="1"/>
              </p:cNvSpPr>
              <p:nvPr/>
            </p:nvSpPr>
            <p:spPr bwMode="auto">
              <a:xfrm>
                <a:off x="4222"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4" name="Rectangle 438"/>
              <p:cNvSpPr>
                <a:spLocks noChangeArrowheads="1"/>
              </p:cNvSpPr>
              <p:nvPr/>
            </p:nvSpPr>
            <p:spPr bwMode="auto">
              <a:xfrm>
                <a:off x="3613" y="14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5" name="Rectangle 439"/>
              <p:cNvSpPr>
                <a:spLocks noChangeArrowheads="1"/>
              </p:cNvSpPr>
              <p:nvPr/>
            </p:nvSpPr>
            <p:spPr bwMode="auto">
              <a:xfrm>
                <a:off x="3713"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6" name="Rectangle 440"/>
              <p:cNvSpPr>
                <a:spLocks noChangeArrowheads="1"/>
              </p:cNvSpPr>
              <p:nvPr/>
            </p:nvSpPr>
            <p:spPr bwMode="auto">
              <a:xfrm>
                <a:off x="3918"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7" name="Rectangle 441"/>
              <p:cNvSpPr>
                <a:spLocks noChangeArrowheads="1"/>
              </p:cNvSpPr>
              <p:nvPr/>
            </p:nvSpPr>
            <p:spPr bwMode="auto">
              <a:xfrm>
                <a:off x="4018"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8" name="Rectangle 442"/>
              <p:cNvSpPr>
                <a:spLocks noChangeArrowheads="1"/>
              </p:cNvSpPr>
              <p:nvPr/>
            </p:nvSpPr>
            <p:spPr bwMode="auto">
              <a:xfrm>
                <a:off x="4222"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9" name="Rectangle 443"/>
              <p:cNvSpPr>
                <a:spLocks noChangeArrowheads="1"/>
              </p:cNvSpPr>
              <p:nvPr/>
            </p:nvSpPr>
            <p:spPr bwMode="auto">
              <a:xfrm>
                <a:off x="4324"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0" name="Rectangle 444"/>
              <p:cNvSpPr>
                <a:spLocks noChangeArrowheads="1"/>
              </p:cNvSpPr>
              <p:nvPr/>
            </p:nvSpPr>
            <p:spPr bwMode="auto">
              <a:xfrm>
                <a:off x="4426" y="14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1" name="Rectangle 445"/>
              <p:cNvSpPr>
                <a:spLocks noChangeArrowheads="1"/>
              </p:cNvSpPr>
              <p:nvPr/>
            </p:nvSpPr>
            <p:spPr bwMode="auto">
              <a:xfrm>
                <a:off x="3511" y="1574"/>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2" name="Rectangle 446"/>
              <p:cNvSpPr>
                <a:spLocks noChangeArrowheads="1"/>
              </p:cNvSpPr>
              <p:nvPr/>
            </p:nvSpPr>
            <p:spPr bwMode="auto">
              <a:xfrm>
                <a:off x="3613" y="1574"/>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3" name="Rectangle 447"/>
              <p:cNvSpPr>
                <a:spLocks noChangeArrowheads="1"/>
              </p:cNvSpPr>
              <p:nvPr/>
            </p:nvSpPr>
            <p:spPr bwMode="auto">
              <a:xfrm>
                <a:off x="3815"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4" name="Rectangle 448"/>
              <p:cNvSpPr>
                <a:spLocks noChangeArrowheads="1"/>
              </p:cNvSpPr>
              <p:nvPr/>
            </p:nvSpPr>
            <p:spPr bwMode="auto">
              <a:xfrm>
                <a:off x="4018"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5" name="Rectangle 449"/>
              <p:cNvSpPr>
                <a:spLocks noChangeArrowheads="1"/>
              </p:cNvSpPr>
              <p:nvPr/>
            </p:nvSpPr>
            <p:spPr bwMode="auto">
              <a:xfrm>
                <a:off x="4120"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6" name="Rectangle 450"/>
              <p:cNvSpPr>
                <a:spLocks noChangeArrowheads="1"/>
              </p:cNvSpPr>
              <p:nvPr/>
            </p:nvSpPr>
            <p:spPr bwMode="auto">
              <a:xfrm>
                <a:off x="4324"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7" name="Rectangle 451"/>
              <p:cNvSpPr>
                <a:spLocks noChangeArrowheads="1"/>
              </p:cNvSpPr>
              <p:nvPr/>
            </p:nvSpPr>
            <p:spPr bwMode="auto">
              <a:xfrm>
                <a:off x="3511" y="1672"/>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8" name="Rectangle 452"/>
              <p:cNvSpPr>
                <a:spLocks noChangeArrowheads="1"/>
              </p:cNvSpPr>
              <p:nvPr/>
            </p:nvSpPr>
            <p:spPr bwMode="auto">
              <a:xfrm>
                <a:off x="3713"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9" name="Rectangle 453"/>
              <p:cNvSpPr>
                <a:spLocks noChangeArrowheads="1"/>
              </p:cNvSpPr>
              <p:nvPr/>
            </p:nvSpPr>
            <p:spPr bwMode="auto">
              <a:xfrm>
                <a:off x="3918"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0" name="Rectangle 454"/>
              <p:cNvSpPr>
                <a:spLocks noChangeArrowheads="1"/>
              </p:cNvSpPr>
              <p:nvPr/>
            </p:nvSpPr>
            <p:spPr bwMode="auto">
              <a:xfrm>
                <a:off x="4018"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1" name="Rectangle 455"/>
              <p:cNvSpPr>
                <a:spLocks noChangeArrowheads="1"/>
              </p:cNvSpPr>
              <p:nvPr/>
            </p:nvSpPr>
            <p:spPr bwMode="auto">
              <a:xfrm>
                <a:off x="4222"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2" name="Rectangle 456"/>
              <p:cNvSpPr>
                <a:spLocks noChangeArrowheads="1"/>
              </p:cNvSpPr>
              <p:nvPr/>
            </p:nvSpPr>
            <p:spPr bwMode="auto">
              <a:xfrm>
                <a:off x="4426" y="1672"/>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3" name="Rectangle 457"/>
              <p:cNvSpPr>
                <a:spLocks noChangeArrowheads="1"/>
              </p:cNvSpPr>
              <p:nvPr/>
            </p:nvSpPr>
            <p:spPr bwMode="auto">
              <a:xfrm>
                <a:off x="3613" y="1768"/>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4" name="Rectangle 458"/>
              <p:cNvSpPr>
                <a:spLocks noChangeArrowheads="1"/>
              </p:cNvSpPr>
              <p:nvPr/>
            </p:nvSpPr>
            <p:spPr bwMode="auto">
              <a:xfrm>
                <a:off x="3815"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5" name="Rectangle 459"/>
              <p:cNvSpPr>
                <a:spLocks noChangeArrowheads="1"/>
              </p:cNvSpPr>
              <p:nvPr/>
            </p:nvSpPr>
            <p:spPr bwMode="auto">
              <a:xfrm>
                <a:off x="3918"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6" name="Rectangle 460"/>
              <p:cNvSpPr>
                <a:spLocks noChangeArrowheads="1"/>
              </p:cNvSpPr>
              <p:nvPr/>
            </p:nvSpPr>
            <p:spPr bwMode="auto">
              <a:xfrm>
                <a:off x="4120"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7" name="Rectangle 461"/>
              <p:cNvSpPr>
                <a:spLocks noChangeArrowheads="1"/>
              </p:cNvSpPr>
              <p:nvPr/>
            </p:nvSpPr>
            <p:spPr bwMode="auto">
              <a:xfrm>
                <a:off x="4324"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8" name="Rectangle 462"/>
              <p:cNvSpPr>
                <a:spLocks noChangeArrowheads="1"/>
              </p:cNvSpPr>
              <p:nvPr/>
            </p:nvSpPr>
            <p:spPr bwMode="auto">
              <a:xfrm>
                <a:off x="4426" y="1768"/>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9" name="Rectangle 463"/>
              <p:cNvSpPr>
                <a:spLocks noChangeArrowheads="1"/>
              </p:cNvSpPr>
              <p:nvPr/>
            </p:nvSpPr>
            <p:spPr bwMode="auto">
              <a:xfrm>
                <a:off x="3511" y="186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0" name="Rectangle 464"/>
              <p:cNvSpPr>
                <a:spLocks noChangeArrowheads="1"/>
              </p:cNvSpPr>
              <p:nvPr/>
            </p:nvSpPr>
            <p:spPr bwMode="auto">
              <a:xfrm>
                <a:off x="3613" y="186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1" name="Rectangle 465"/>
              <p:cNvSpPr>
                <a:spLocks noChangeArrowheads="1"/>
              </p:cNvSpPr>
              <p:nvPr/>
            </p:nvSpPr>
            <p:spPr bwMode="auto">
              <a:xfrm>
                <a:off x="3815"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2" name="Rectangle 466"/>
              <p:cNvSpPr>
                <a:spLocks noChangeArrowheads="1"/>
              </p:cNvSpPr>
              <p:nvPr/>
            </p:nvSpPr>
            <p:spPr bwMode="auto">
              <a:xfrm>
                <a:off x="4018"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3" name="Rectangle 467"/>
              <p:cNvSpPr>
                <a:spLocks noChangeArrowheads="1"/>
              </p:cNvSpPr>
              <p:nvPr/>
            </p:nvSpPr>
            <p:spPr bwMode="auto">
              <a:xfrm>
                <a:off x="4120"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4" name="Rectangle 468"/>
              <p:cNvSpPr>
                <a:spLocks noChangeArrowheads="1"/>
              </p:cNvSpPr>
              <p:nvPr/>
            </p:nvSpPr>
            <p:spPr bwMode="auto">
              <a:xfrm>
                <a:off x="4324"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5" name="Rectangle 469"/>
              <p:cNvSpPr>
                <a:spLocks noChangeArrowheads="1"/>
              </p:cNvSpPr>
              <p:nvPr/>
            </p:nvSpPr>
            <p:spPr bwMode="auto">
              <a:xfrm>
                <a:off x="3713"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6" name="Rectangle 470"/>
              <p:cNvSpPr>
                <a:spLocks noChangeArrowheads="1"/>
              </p:cNvSpPr>
              <p:nvPr/>
            </p:nvSpPr>
            <p:spPr bwMode="auto">
              <a:xfrm>
                <a:off x="3918"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7" name="Rectangle 471"/>
              <p:cNvSpPr>
                <a:spLocks noChangeArrowheads="1"/>
              </p:cNvSpPr>
              <p:nvPr/>
            </p:nvSpPr>
            <p:spPr bwMode="auto">
              <a:xfrm>
                <a:off x="4018"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8" name="Rectangle 472"/>
              <p:cNvSpPr>
                <a:spLocks noChangeArrowheads="1"/>
              </p:cNvSpPr>
              <p:nvPr/>
            </p:nvSpPr>
            <p:spPr bwMode="auto">
              <a:xfrm>
                <a:off x="4222"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9" name="Rectangle 473"/>
              <p:cNvSpPr>
                <a:spLocks noChangeArrowheads="1"/>
              </p:cNvSpPr>
              <p:nvPr/>
            </p:nvSpPr>
            <p:spPr bwMode="auto">
              <a:xfrm>
                <a:off x="4426" y="196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430" name="Rectangle 474"/>
              <p:cNvSpPr>
                <a:spLocks noChangeArrowheads="1"/>
              </p:cNvSpPr>
              <p:nvPr/>
            </p:nvSpPr>
            <p:spPr bwMode="auto">
              <a:xfrm>
                <a:off x="3713"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1" name="Rectangle 475"/>
              <p:cNvSpPr>
                <a:spLocks noChangeArrowheads="1"/>
              </p:cNvSpPr>
              <p:nvPr/>
            </p:nvSpPr>
            <p:spPr bwMode="auto">
              <a:xfrm>
                <a:off x="3918"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2" name="Rectangle 476"/>
              <p:cNvSpPr>
                <a:spLocks noChangeArrowheads="1"/>
              </p:cNvSpPr>
              <p:nvPr/>
            </p:nvSpPr>
            <p:spPr bwMode="auto">
              <a:xfrm>
                <a:off x="4222"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3" name="Rectangle 477"/>
              <p:cNvSpPr>
                <a:spLocks noChangeArrowheads="1"/>
              </p:cNvSpPr>
              <p:nvPr/>
            </p:nvSpPr>
            <p:spPr bwMode="auto">
              <a:xfrm>
                <a:off x="3815" y="216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4" name="Rectangle 478"/>
              <p:cNvSpPr>
                <a:spLocks noChangeArrowheads="1"/>
              </p:cNvSpPr>
              <p:nvPr/>
            </p:nvSpPr>
            <p:spPr bwMode="auto">
              <a:xfrm>
                <a:off x="3613" y="216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5" name="Rectangle 479"/>
              <p:cNvSpPr>
                <a:spLocks noChangeArrowheads="1"/>
              </p:cNvSpPr>
              <p:nvPr/>
            </p:nvSpPr>
            <p:spPr bwMode="auto">
              <a:xfrm>
                <a:off x="3613" y="240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6" name="Rectangle 480"/>
              <p:cNvSpPr>
                <a:spLocks noChangeArrowheads="1"/>
              </p:cNvSpPr>
              <p:nvPr/>
            </p:nvSpPr>
            <p:spPr bwMode="auto">
              <a:xfrm>
                <a:off x="3511"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37" name="Rectangle 481"/>
              <p:cNvSpPr>
                <a:spLocks noChangeArrowheads="1"/>
              </p:cNvSpPr>
              <p:nvPr/>
            </p:nvSpPr>
            <p:spPr bwMode="auto">
              <a:xfrm>
                <a:off x="4426"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38" name="Rectangle 482"/>
              <p:cNvSpPr>
                <a:spLocks noChangeArrowheads="1"/>
              </p:cNvSpPr>
              <p:nvPr/>
            </p:nvSpPr>
            <p:spPr bwMode="auto">
              <a:xfrm>
                <a:off x="4020" y="216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9" name="Rectangle 483"/>
              <p:cNvSpPr>
                <a:spLocks noChangeArrowheads="1"/>
              </p:cNvSpPr>
              <p:nvPr/>
            </p:nvSpPr>
            <p:spPr bwMode="auto">
              <a:xfrm>
                <a:off x="3918" y="227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0" name="Rectangle 484"/>
              <p:cNvSpPr>
                <a:spLocks noChangeArrowheads="1"/>
              </p:cNvSpPr>
              <p:nvPr/>
            </p:nvSpPr>
            <p:spPr bwMode="auto">
              <a:xfrm>
                <a:off x="4122"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1" name="Rectangle 485"/>
              <p:cNvSpPr>
                <a:spLocks noChangeArrowheads="1"/>
              </p:cNvSpPr>
              <p:nvPr/>
            </p:nvSpPr>
            <p:spPr bwMode="auto">
              <a:xfrm>
                <a:off x="4020" y="248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42" name="Rectangle 486"/>
              <p:cNvSpPr>
                <a:spLocks noChangeArrowheads="1"/>
              </p:cNvSpPr>
              <p:nvPr/>
            </p:nvSpPr>
            <p:spPr bwMode="auto">
              <a:xfrm>
                <a:off x="4120" y="2605"/>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43" name="Rectangle 487"/>
              <p:cNvSpPr>
                <a:spLocks noChangeArrowheads="1"/>
              </p:cNvSpPr>
              <p:nvPr/>
            </p:nvSpPr>
            <p:spPr bwMode="auto">
              <a:xfrm>
                <a:off x="4324" y="216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44" name="Rectangle 488"/>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5" name="Rectangle 489"/>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6" name="Freeform 490"/>
              <p:cNvSpPr/>
              <p:nvPr/>
            </p:nvSpPr>
            <p:spPr bwMode="auto">
              <a:xfrm>
                <a:off x="4516" y="-335"/>
                <a:ext cx="246" cy="559"/>
              </a:xfrm>
              <a:custGeom>
                <a:avLst/>
                <a:gdLst>
                  <a:gd name="T0" fmla="*/ 0 w 246"/>
                  <a:gd name="T1" fmla="*/ 0 h 559"/>
                  <a:gd name="T2" fmla="*/ 0 w 246"/>
                  <a:gd name="T3" fmla="*/ 0 h 559"/>
                  <a:gd name="T4" fmla="*/ 0 w 246"/>
                  <a:gd name="T5" fmla="*/ 50 h 559"/>
                  <a:gd name="T6" fmla="*/ 246 w 246"/>
                  <a:gd name="T7" fmla="*/ 559 h 559"/>
                  <a:gd name="T8" fmla="*/ 246 w 246"/>
                  <a:gd name="T9" fmla="*/ 533 h 559"/>
                  <a:gd name="T10" fmla="*/ 0 w 246"/>
                  <a:gd name="T11" fmla="*/ 0 h 559"/>
                </a:gdLst>
                <a:ahLst/>
                <a:cxnLst>
                  <a:cxn ang="0">
                    <a:pos x="T0" y="T1"/>
                  </a:cxn>
                  <a:cxn ang="0">
                    <a:pos x="T2" y="T3"/>
                  </a:cxn>
                  <a:cxn ang="0">
                    <a:pos x="T4" y="T5"/>
                  </a:cxn>
                  <a:cxn ang="0">
                    <a:pos x="T6" y="T7"/>
                  </a:cxn>
                  <a:cxn ang="0">
                    <a:pos x="T8" y="T9"/>
                  </a:cxn>
                  <a:cxn ang="0">
                    <a:pos x="T10" y="T11"/>
                  </a:cxn>
                </a:cxnLst>
                <a:rect l="0" t="0" r="r" b="b"/>
                <a:pathLst>
                  <a:path w="246" h="559">
                    <a:moveTo>
                      <a:pt x="0" y="0"/>
                    </a:moveTo>
                    <a:lnTo>
                      <a:pt x="0" y="0"/>
                    </a:lnTo>
                    <a:lnTo>
                      <a:pt x="0" y="50"/>
                    </a:lnTo>
                    <a:lnTo>
                      <a:pt x="246" y="559"/>
                    </a:lnTo>
                    <a:lnTo>
                      <a:pt x="246" y="5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47" name="Freeform 491"/>
              <p:cNvSpPr/>
              <p:nvPr/>
            </p:nvSpPr>
            <p:spPr bwMode="auto">
              <a:xfrm>
                <a:off x="4516" y="-335"/>
                <a:ext cx="246" cy="559"/>
              </a:xfrm>
              <a:custGeom>
                <a:avLst/>
                <a:gdLst>
                  <a:gd name="T0" fmla="*/ 0 w 246"/>
                  <a:gd name="T1" fmla="*/ 0 h 559"/>
                  <a:gd name="T2" fmla="*/ 0 w 246"/>
                  <a:gd name="T3" fmla="*/ 0 h 559"/>
                  <a:gd name="T4" fmla="*/ 0 w 246"/>
                  <a:gd name="T5" fmla="*/ 50 h 559"/>
                  <a:gd name="T6" fmla="*/ 246 w 246"/>
                  <a:gd name="T7" fmla="*/ 559 h 559"/>
                  <a:gd name="T8" fmla="*/ 246 w 246"/>
                  <a:gd name="T9" fmla="*/ 533 h 559"/>
                  <a:gd name="T10" fmla="*/ 0 w 246"/>
                  <a:gd name="T11" fmla="*/ 0 h 559"/>
                </a:gdLst>
                <a:ahLst/>
                <a:cxnLst>
                  <a:cxn ang="0">
                    <a:pos x="T0" y="T1"/>
                  </a:cxn>
                  <a:cxn ang="0">
                    <a:pos x="T2" y="T3"/>
                  </a:cxn>
                  <a:cxn ang="0">
                    <a:pos x="T4" y="T5"/>
                  </a:cxn>
                  <a:cxn ang="0">
                    <a:pos x="T6" y="T7"/>
                  </a:cxn>
                  <a:cxn ang="0">
                    <a:pos x="T8" y="T9"/>
                  </a:cxn>
                  <a:cxn ang="0">
                    <a:pos x="T10" y="T11"/>
                  </a:cxn>
                </a:cxnLst>
                <a:rect l="0" t="0" r="r" b="b"/>
                <a:pathLst>
                  <a:path w="246" h="559">
                    <a:moveTo>
                      <a:pt x="0" y="0"/>
                    </a:moveTo>
                    <a:lnTo>
                      <a:pt x="0" y="0"/>
                    </a:lnTo>
                    <a:lnTo>
                      <a:pt x="0" y="50"/>
                    </a:lnTo>
                    <a:lnTo>
                      <a:pt x="246" y="559"/>
                    </a:lnTo>
                    <a:lnTo>
                      <a:pt x="246" y="533"/>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48" name="Freeform 492"/>
              <p:cNvSpPr/>
              <p:nvPr/>
            </p:nvSpPr>
            <p:spPr bwMode="auto">
              <a:xfrm>
                <a:off x="4516" y="-245"/>
                <a:ext cx="88" cy="219"/>
              </a:xfrm>
              <a:custGeom>
                <a:avLst/>
                <a:gdLst>
                  <a:gd name="T0" fmla="*/ 0 w 88"/>
                  <a:gd name="T1" fmla="*/ 0 h 219"/>
                  <a:gd name="T2" fmla="*/ 0 w 88"/>
                  <a:gd name="T3" fmla="*/ 0 h 219"/>
                  <a:gd name="T4" fmla="*/ 0 w 88"/>
                  <a:gd name="T5" fmla="*/ 50 h 219"/>
                  <a:gd name="T6" fmla="*/ 88 w 88"/>
                  <a:gd name="T7" fmla="*/ 219 h 219"/>
                  <a:gd name="T8" fmla="*/ 88 w 88"/>
                  <a:gd name="T9" fmla="*/ 178 h 219"/>
                  <a:gd name="T10" fmla="*/ 0 w 88"/>
                  <a:gd name="T11" fmla="*/ 0 h 219"/>
                </a:gdLst>
                <a:ahLst/>
                <a:cxnLst>
                  <a:cxn ang="0">
                    <a:pos x="T0" y="T1"/>
                  </a:cxn>
                  <a:cxn ang="0">
                    <a:pos x="T2" y="T3"/>
                  </a:cxn>
                  <a:cxn ang="0">
                    <a:pos x="T4" y="T5"/>
                  </a:cxn>
                  <a:cxn ang="0">
                    <a:pos x="T6" y="T7"/>
                  </a:cxn>
                  <a:cxn ang="0">
                    <a:pos x="T8" y="T9"/>
                  </a:cxn>
                  <a:cxn ang="0">
                    <a:pos x="T10" y="T11"/>
                  </a:cxn>
                </a:cxnLst>
                <a:rect l="0" t="0" r="r" b="b"/>
                <a:pathLst>
                  <a:path w="88" h="219">
                    <a:moveTo>
                      <a:pt x="0" y="0"/>
                    </a:moveTo>
                    <a:lnTo>
                      <a:pt x="0" y="0"/>
                    </a:lnTo>
                    <a:lnTo>
                      <a:pt x="0" y="50"/>
                    </a:lnTo>
                    <a:lnTo>
                      <a:pt x="88" y="219"/>
                    </a:lnTo>
                    <a:lnTo>
                      <a:pt x="88" y="17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49" name="Freeform 493"/>
              <p:cNvSpPr/>
              <p:nvPr/>
            </p:nvSpPr>
            <p:spPr bwMode="auto">
              <a:xfrm>
                <a:off x="4516" y="-245"/>
                <a:ext cx="88" cy="219"/>
              </a:xfrm>
              <a:custGeom>
                <a:avLst/>
                <a:gdLst>
                  <a:gd name="T0" fmla="*/ 0 w 88"/>
                  <a:gd name="T1" fmla="*/ 0 h 219"/>
                  <a:gd name="T2" fmla="*/ 0 w 88"/>
                  <a:gd name="T3" fmla="*/ 0 h 219"/>
                  <a:gd name="T4" fmla="*/ 0 w 88"/>
                  <a:gd name="T5" fmla="*/ 50 h 219"/>
                  <a:gd name="T6" fmla="*/ 88 w 88"/>
                  <a:gd name="T7" fmla="*/ 219 h 219"/>
                  <a:gd name="T8" fmla="*/ 88 w 88"/>
                  <a:gd name="T9" fmla="*/ 178 h 219"/>
                  <a:gd name="T10" fmla="*/ 0 w 88"/>
                  <a:gd name="T11" fmla="*/ 0 h 219"/>
                </a:gdLst>
                <a:ahLst/>
                <a:cxnLst>
                  <a:cxn ang="0">
                    <a:pos x="T0" y="T1"/>
                  </a:cxn>
                  <a:cxn ang="0">
                    <a:pos x="T2" y="T3"/>
                  </a:cxn>
                  <a:cxn ang="0">
                    <a:pos x="T4" y="T5"/>
                  </a:cxn>
                  <a:cxn ang="0">
                    <a:pos x="T6" y="T7"/>
                  </a:cxn>
                  <a:cxn ang="0">
                    <a:pos x="T8" y="T9"/>
                  </a:cxn>
                  <a:cxn ang="0">
                    <a:pos x="T10" y="T11"/>
                  </a:cxn>
                </a:cxnLst>
                <a:rect l="0" t="0" r="r" b="b"/>
                <a:pathLst>
                  <a:path w="88" h="219">
                    <a:moveTo>
                      <a:pt x="0" y="0"/>
                    </a:moveTo>
                    <a:lnTo>
                      <a:pt x="0" y="0"/>
                    </a:lnTo>
                    <a:lnTo>
                      <a:pt x="0" y="50"/>
                    </a:lnTo>
                    <a:lnTo>
                      <a:pt x="88" y="219"/>
                    </a:lnTo>
                    <a:lnTo>
                      <a:pt x="88" y="17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0" name="Freeform 494"/>
              <p:cNvSpPr/>
              <p:nvPr/>
            </p:nvSpPr>
            <p:spPr bwMode="auto">
              <a:xfrm>
                <a:off x="4628" y="-18"/>
                <a:ext cx="78" cy="190"/>
              </a:xfrm>
              <a:custGeom>
                <a:avLst/>
                <a:gdLst>
                  <a:gd name="T0" fmla="*/ 0 w 78"/>
                  <a:gd name="T1" fmla="*/ 0 h 190"/>
                  <a:gd name="T2" fmla="*/ 0 w 78"/>
                  <a:gd name="T3" fmla="*/ 0 h 190"/>
                  <a:gd name="T4" fmla="*/ 0 w 78"/>
                  <a:gd name="T5" fmla="*/ 38 h 190"/>
                  <a:gd name="T6" fmla="*/ 78 w 78"/>
                  <a:gd name="T7" fmla="*/ 190 h 190"/>
                  <a:gd name="T8" fmla="*/ 78 w 78"/>
                  <a:gd name="T9" fmla="*/ 190 h 190"/>
                  <a:gd name="T10" fmla="*/ 78 w 78"/>
                  <a:gd name="T11" fmla="*/ 158 h 190"/>
                  <a:gd name="T12" fmla="*/ 0 w 78"/>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78" h="190">
                    <a:moveTo>
                      <a:pt x="0" y="0"/>
                    </a:moveTo>
                    <a:lnTo>
                      <a:pt x="0" y="0"/>
                    </a:lnTo>
                    <a:lnTo>
                      <a:pt x="0" y="38"/>
                    </a:lnTo>
                    <a:lnTo>
                      <a:pt x="78" y="190"/>
                    </a:lnTo>
                    <a:lnTo>
                      <a:pt x="78" y="190"/>
                    </a:lnTo>
                    <a:lnTo>
                      <a:pt x="78" y="15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1" name="Freeform 495"/>
              <p:cNvSpPr/>
              <p:nvPr/>
            </p:nvSpPr>
            <p:spPr bwMode="auto">
              <a:xfrm>
                <a:off x="4628" y="-18"/>
                <a:ext cx="78" cy="190"/>
              </a:xfrm>
              <a:custGeom>
                <a:avLst/>
                <a:gdLst>
                  <a:gd name="T0" fmla="*/ 0 w 78"/>
                  <a:gd name="T1" fmla="*/ 0 h 190"/>
                  <a:gd name="T2" fmla="*/ 0 w 78"/>
                  <a:gd name="T3" fmla="*/ 0 h 190"/>
                  <a:gd name="T4" fmla="*/ 0 w 78"/>
                  <a:gd name="T5" fmla="*/ 38 h 190"/>
                  <a:gd name="T6" fmla="*/ 78 w 78"/>
                  <a:gd name="T7" fmla="*/ 190 h 190"/>
                  <a:gd name="T8" fmla="*/ 78 w 78"/>
                  <a:gd name="T9" fmla="*/ 190 h 190"/>
                  <a:gd name="T10" fmla="*/ 78 w 78"/>
                  <a:gd name="T11" fmla="*/ 158 h 190"/>
                  <a:gd name="T12" fmla="*/ 0 w 78"/>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78" h="190">
                    <a:moveTo>
                      <a:pt x="0" y="0"/>
                    </a:moveTo>
                    <a:lnTo>
                      <a:pt x="0" y="0"/>
                    </a:lnTo>
                    <a:lnTo>
                      <a:pt x="0" y="38"/>
                    </a:lnTo>
                    <a:lnTo>
                      <a:pt x="78" y="190"/>
                    </a:lnTo>
                    <a:lnTo>
                      <a:pt x="78" y="190"/>
                    </a:lnTo>
                    <a:lnTo>
                      <a:pt x="78" y="15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2" name="Freeform 496"/>
              <p:cNvSpPr/>
              <p:nvPr/>
            </p:nvSpPr>
            <p:spPr bwMode="auto">
              <a:xfrm>
                <a:off x="4730" y="190"/>
                <a:ext cx="32" cy="88"/>
              </a:xfrm>
              <a:custGeom>
                <a:avLst/>
                <a:gdLst>
                  <a:gd name="T0" fmla="*/ 0 w 32"/>
                  <a:gd name="T1" fmla="*/ 0 h 88"/>
                  <a:gd name="T2" fmla="*/ 0 w 32"/>
                  <a:gd name="T3" fmla="*/ 28 h 88"/>
                  <a:gd name="T4" fmla="*/ 32 w 32"/>
                  <a:gd name="T5" fmla="*/ 88 h 88"/>
                  <a:gd name="T6" fmla="*/ 32 w 32"/>
                  <a:gd name="T7" fmla="*/ 64 h 88"/>
                  <a:gd name="T8" fmla="*/ 0 w 32"/>
                  <a:gd name="T9" fmla="*/ 0 h 88"/>
                </a:gdLst>
                <a:ahLst/>
                <a:cxnLst>
                  <a:cxn ang="0">
                    <a:pos x="T0" y="T1"/>
                  </a:cxn>
                  <a:cxn ang="0">
                    <a:pos x="T2" y="T3"/>
                  </a:cxn>
                  <a:cxn ang="0">
                    <a:pos x="T4" y="T5"/>
                  </a:cxn>
                  <a:cxn ang="0">
                    <a:pos x="T6" y="T7"/>
                  </a:cxn>
                  <a:cxn ang="0">
                    <a:pos x="T8" y="T9"/>
                  </a:cxn>
                </a:cxnLst>
                <a:rect l="0" t="0" r="r" b="b"/>
                <a:pathLst>
                  <a:path w="32" h="88">
                    <a:moveTo>
                      <a:pt x="0" y="0"/>
                    </a:moveTo>
                    <a:lnTo>
                      <a:pt x="0" y="28"/>
                    </a:lnTo>
                    <a:lnTo>
                      <a:pt x="32" y="88"/>
                    </a:lnTo>
                    <a:lnTo>
                      <a:pt x="32" y="6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3" name="Freeform 497"/>
              <p:cNvSpPr/>
              <p:nvPr/>
            </p:nvSpPr>
            <p:spPr bwMode="auto">
              <a:xfrm>
                <a:off x="4730" y="190"/>
                <a:ext cx="32" cy="88"/>
              </a:xfrm>
              <a:custGeom>
                <a:avLst/>
                <a:gdLst>
                  <a:gd name="T0" fmla="*/ 0 w 32"/>
                  <a:gd name="T1" fmla="*/ 0 h 88"/>
                  <a:gd name="T2" fmla="*/ 0 w 32"/>
                  <a:gd name="T3" fmla="*/ 28 h 88"/>
                  <a:gd name="T4" fmla="*/ 32 w 32"/>
                  <a:gd name="T5" fmla="*/ 88 h 88"/>
                  <a:gd name="T6" fmla="*/ 32 w 32"/>
                  <a:gd name="T7" fmla="*/ 64 h 88"/>
                  <a:gd name="T8" fmla="*/ 0 w 32"/>
                  <a:gd name="T9" fmla="*/ 0 h 88"/>
                </a:gdLst>
                <a:ahLst/>
                <a:cxnLst>
                  <a:cxn ang="0">
                    <a:pos x="T0" y="T1"/>
                  </a:cxn>
                  <a:cxn ang="0">
                    <a:pos x="T2" y="T3"/>
                  </a:cxn>
                  <a:cxn ang="0">
                    <a:pos x="T4" y="T5"/>
                  </a:cxn>
                  <a:cxn ang="0">
                    <a:pos x="T6" y="T7"/>
                  </a:cxn>
                  <a:cxn ang="0">
                    <a:pos x="T8" y="T9"/>
                  </a:cxn>
                </a:cxnLst>
                <a:rect l="0" t="0" r="r" b="b"/>
                <a:pathLst>
                  <a:path w="32" h="88">
                    <a:moveTo>
                      <a:pt x="0" y="0"/>
                    </a:moveTo>
                    <a:lnTo>
                      <a:pt x="0" y="28"/>
                    </a:lnTo>
                    <a:lnTo>
                      <a:pt x="32" y="88"/>
                    </a:lnTo>
                    <a:lnTo>
                      <a:pt x="32" y="6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4" name="Freeform 498"/>
              <p:cNvSpPr/>
              <p:nvPr/>
            </p:nvSpPr>
            <p:spPr bwMode="auto">
              <a:xfrm>
                <a:off x="4516" y="-155"/>
                <a:ext cx="246" cy="489"/>
              </a:xfrm>
              <a:custGeom>
                <a:avLst/>
                <a:gdLst>
                  <a:gd name="T0" fmla="*/ 0 w 246"/>
                  <a:gd name="T1" fmla="*/ 0 h 489"/>
                  <a:gd name="T2" fmla="*/ 0 w 246"/>
                  <a:gd name="T3" fmla="*/ 0 h 489"/>
                  <a:gd name="T4" fmla="*/ 0 w 246"/>
                  <a:gd name="T5" fmla="*/ 50 h 489"/>
                  <a:gd name="T6" fmla="*/ 246 w 246"/>
                  <a:gd name="T7" fmla="*/ 489 h 489"/>
                  <a:gd name="T8" fmla="*/ 246 w 246"/>
                  <a:gd name="T9" fmla="*/ 489 h 489"/>
                  <a:gd name="T10" fmla="*/ 246 w 246"/>
                  <a:gd name="T11" fmla="*/ 463 h 489"/>
                  <a:gd name="T12" fmla="*/ 0 w 246"/>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246" h="489">
                    <a:moveTo>
                      <a:pt x="0" y="0"/>
                    </a:moveTo>
                    <a:lnTo>
                      <a:pt x="0" y="0"/>
                    </a:lnTo>
                    <a:lnTo>
                      <a:pt x="0" y="50"/>
                    </a:lnTo>
                    <a:lnTo>
                      <a:pt x="246" y="489"/>
                    </a:lnTo>
                    <a:lnTo>
                      <a:pt x="246" y="489"/>
                    </a:lnTo>
                    <a:lnTo>
                      <a:pt x="246" y="46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5" name="Freeform 499"/>
              <p:cNvSpPr/>
              <p:nvPr/>
            </p:nvSpPr>
            <p:spPr bwMode="auto">
              <a:xfrm>
                <a:off x="4516" y="-155"/>
                <a:ext cx="246" cy="489"/>
              </a:xfrm>
              <a:custGeom>
                <a:avLst/>
                <a:gdLst>
                  <a:gd name="T0" fmla="*/ 0 w 246"/>
                  <a:gd name="T1" fmla="*/ 0 h 489"/>
                  <a:gd name="T2" fmla="*/ 0 w 246"/>
                  <a:gd name="T3" fmla="*/ 0 h 489"/>
                  <a:gd name="T4" fmla="*/ 0 w 246"/>
                  <a:gd name="T5" fmla="*/ 50 h 489"/>
                  <a:gd name="T6" fmla="*/ 246 w 246"/>
                  <a:gd name="T7" fmla="*/ 489 h 489"/>
                  <a:gd name="T8" fmla="*/ 246 w 246"/>
                  <a:gd name="T9" fmla="*/ 489 h 489"/>
                  <a:gd name="T10" fmla="*/ 246 w 246"/>
                  <a:gd name="T11" fmla="*/ 463 h 489"/>
                  <a:gd name="T12" fmla="*/ 0 w 246"/>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246" h="489">
                    <a:moveTo>
                      <a:pt x="0" y="0"/>
                    </a:moveTo>
                    <a:lnTo>
                      <a:pt x="0" y="0"/>
                    </a:lnTo>
                    <a:lnTo>
                      <a:pt x="0" y="50"/>
                    </a:lnTo>
                    <a:lnTo>
                      <a:pt x="246" y="489"/>
                    </a:lnTo>
                    <a:lnTo>
                      <a:pt x="246" y="489"/>
                    </a:lnTo>
                    <a:lnTo>
                      <a:pt x="246" y="463"/>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6" name="Freeform 500"/>
              <p:cNvSpPr/>
              <p:nvPr/>
            </p:nvSpPr>
            <p:spPr bwMode="auto">
              <a:xfrm>
                <a:off x="4516" y="-65"/>
                <a:ext cx="28" cy="95"/>
              </a:xfrm>
              <a:custGeom>
                <a:avLst/>
                <a:gdLst>
                  <a:gd name="T0" fmla="*/ 0 w 28"/>
                  <a:gd name="T1" fmla="*/ 0 h 95"/>
                  <a:gd name="T2" fmla="*/ 0 w 28"/>
                  <a:gd name="T3" fmla="*/ 0 h 95"/>
                  <a:gd name="T4" fmla="*/ 0 w 28"/>
                  <a:gd name="T5" fmla="*/ 51 h 95"/>
                  <a:gd name="T6" fmla="*/ 28 w 28"/>
                  <a:gd name="T7" fmla="*/ 95 h 95"/>
                  <a:gd name="T8" fmla="*/ 28 w 28"/>
                  <a:gd name="T9" fmla="*/ 49 h 95"/>
                  <a:gd name="T10" fmla="*/ 0 w 28"/>
                  <a:gd name="T11" fmla="*/ 0 h 95"/>
                </a:gdLst>
                <a:ahLst/>
                <a:cxnLst>
                  <a:cxn ang="0">
                    <a:pos x="T0" y="T1"/>
                  </a:cxn>
                  <a:cxn ang="0">
                    <a:pos x="T2" y="T3"/>
                  </a:cxn>
                  <a:cxn ang="0">
                    <a:pos x="T4" y="T5"/>
                  </a:cxn>
                  <a:cxn ang="0">
                    <a:pos x="T6" y="T7"/>
                  </a:cxn>
                  <a:cxn ang="0">
                    <a:pos x="T8" y="T9"/>
                  </a:cxn>
                  <a:cxn ang="0">
                    <a:pos x="T10" y="T11"/>
                  </a:cxn>
                </a:cxnLst>
                <a:rect l="0" t="0" r="r" b="b"/>
                <a:pathLst>
                  <a:path w="28" h="95">
                    <a:moveTo>
                      <a:pt x="0" y="0"/>
                    </a:moveTo>
                    <a:lnTo>
                      <a:pt x="0" y="0"/>
                    </a:lnTo>
                    <a:lnTo>
                      <a:pt x="0" y="51"/>
                    </a:lnTo>
                    <a:lnTo>
                      <a:pt x="28" y="95"/>
                    </a:lnTo>
                    <a:lnTo>
                      <a:pt x="28" y="49"/>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7" name="Freeform 501"/>
              <p:cNvSpPr/>
              <p:nvPr/>
            </p:nvSpPr>
            <p:spPr bwMode="auto">
              <a:xfrm>
                <a:off x="4516" y="-65"/>
                <a:ext cx="28" cy="95"/>
              </a:xfrm>
              <a:custGeom>
                <a:avLst/>
                <a:gdLst>
                  <a:gd name="T0" fmla="*/ 0 w 28"/>
                  <a:gd name="T1" fmla="*/ 0 h 95"/>
                  <a:gd name="T2" fmla="*/ 0 w 28"/>
                  <a:gd name="T3" fmla="*/ 0 h 95"/>
                  <a:gd name="T4" fmla="*/ 0 w 28"/>
                  <a:gd name="T5" fmla="*/ 51 h 95"/>
                  <a:gd name="T6" fmla="*/ 28 w 28"/>
                  <a:gd name="T7" fmla="*/ 95 h 95"/>
                  <a:gd name="T8" fmla="*/ 28 w 28"/>
                  <a:gd name="T9" fmla="*/ 49 h 95"/>
                  <a:gd name="T10" fmla="*/ 0 w 28"/>
                  <a:gd name="T11" fmla="*/ 0 h 95"/>
                </a:gdLst>
                <a:ahLst/>
                <a:cxnLst>
                  <a:cxn ang="0">
                    <a:pos x="T0" y="T1"/>
                  </a:cxn>
                  <a:cxn ang="0">
                    <a:pos x="T2" y="T3"/>
                  </a:cxn>
                  <a:cxn ang="0">
                    <a:pos x="T4" y="T5"/>
                  </a:cxn>
                  <a:cxn ang="0">
                    <a:pos x="T6" y="T7"/>
                  </a:cxn>
                  <a:cxn ang="0">
                    <a:pos x="T8" y="T9"/>
                  </a:cxn>
                  <a:cxn ang="0">
                    <a:pos x="T10" y="T11"/>
                  </a:cxn>
                </a:cxnLst>
                <a:rect l="0" t="0" r="r" b="b"/>
                <a:pathLst>
                  <a:path w="28" h="95">
                    <a:moveTo>
                      <a:pt x="0" y="0"/>
                    </a:moveTo>
                    <a:lnTo>
                      <a:pt x="0" y="0"/>
                    </a:lnTo>
                    <a:lnTo>
                      <a:pt x="0" y="51"/>
                    </a:lnTo>
                    <a:lnTo>
                      <a:pt x="28" y="95"/>
                    </a:lnTo>
                    <a:lnTo>
                      <a:pt x="28" y="49"/>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8" name="Freeform 502"/>
              <p:cNvSpPr/>
              <p:nvPr/>
            </p:nvSpPr>
            <p:spPr bwMode="auto">
              <a:xfrm>
                <a:off x="4568" y="26"/>
                <a:ext cx="54" cy="136"/>
              </a:xfrm>
              <a:custGeom>
                <a:avLst/>
                <a:gdLst>
                  <a:gd name="T0" fmla="*/ 0 w 54"/>
                  <a:gd name="T1" fmla="*/ 0 h 136"/>
                  <a:gd name="T2" fmla="*/ 0 w 54"/>
                  <a:gd name="T3" fmla="*/ 0 h 136"/>
                  <a:gd name="T4" fmla="*/ 0 w 54"/>
                  <a:gd name="T5" fmla="*/ 44 h 136"/>
                  <a:gd name="T6" fmla="*/ 54 w 54"/>
                  <a:gd name="T7" fmla="*/ 136 h 136"/>
                  <a:gd name="T8" fmla="*/ 54 w 54"/>
                  <a:gd name="T9" fmla="*/ 96 h 136"/>
                  <a:gd name="T10" fmla="*/ 0 w 54"/>
                  <a:gd name="T11" fmla="*/ 0 h 136"/>
                </a:gdLst>
                <a:ahLst/>
                <a:cxnLst>
                  <a:cxn ang="0">
                    <a:pos x="T0" y="T1"/>
                  </a:cxn>
                  <a:cxn ang="0">
                    <a:pos x="T2" y="T3"/>
                  </a:cxn>
                  <a:cxn ang="0">
                    <a:pos x="T4" y="T5"/>
                  </a:cxn>
                  <a:cxn ang="0">
                    <a:pos x="T6" y="T7"/>
                  </a:cxn>
                  <a:cxn ang="0">
                    <a:pos x="T8" y="T9"/>
                  </a:cxn>
                  <a:cxn ang="0">
                    <a:pos x="T10" y="T11"/>
                  </a:cxn>
                </a:cxnLst>
                <a:rect l="0" t="0" r="r" b="b"/>
                <a:pathLst>
                  <a:path w="54" h="136">
                    <a:moveTo>
                      <a:pt x="0" y="0"/>
                    </a:moveTo>
                    <a:lnTo>
                      <a:pt x="0" y="0"/>
                    </a:lnTo>
                    <a:lnTo>
                      <a:pt x="0" y="44"/>
                    </a:lnTo>
                    <a:lnTo>
                      <a:pt x="54" y="136"/>
                    </a:lnTo>
                    <a:lnTo>
                      <a:pt x="54" y="9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9" name="Freeform 503"/>
              <p:cNvSpPr/>
              <p:nvPr/>
            </p:nvSpPr>
            <p:spPr bwMode="auto">
              <a:xfrm>
                <a:off x="4568" y="26"/>
                <a:ext cx="54" cy="136"/>
              </a:xfrm>
              <a:custGeom>
                <a:avLst/>
                <a:gdLst>
                  <a:gd name="T0" fmla="*/ 0 w 54"/>
                  <a:gd name="T1" fmla="*/ 0 h 136"/>
                  <a:gd name="T2" fmla="*/ 0 w 54"/>
                  <a:gd name="T3" fmla="*/ 0 h 136"/>
                  <a:gd name="T4" fmla="*/ 0 w 54"/>
                  <a:gd name="T5" fmla="*/ 44 h 136"/>
                  <a:gd name="T6" fmla="*/ 54 w 54"/>
                  <a:gd name="T7" fmla="*/ 136 h 136"/>
                  <a:gd name="T8" fmla="*/ 54 w 54"/>
                  <a:gd name="T9" fmla="*/ 96 h 136"/>
                  <a:gd name="T10" fmla="*/ 0 w 54"/>
                  <a:gd name="T11" fmla="*/ 0 h 136"/>
                </a:gdLst>
                <a:ahLst/>
                <a:cxnLst>
                  <a:cxn ang="0">
                    <a:pos x="T0" y="T1"/>
                  </a:cxn>
                  <a:cxn ang="0">
                    <a:pos x="T2" y="T3"/>
                  </a:cxn>
                  <a:cxn ang="0">
                    <a:pos x="T4" y="T5"/>
                  </a:cxn>
                  <a:cxn ang="0">
                    <a:pos x="T6" y="T7"/>
                  </a:cxn>
                  <a:cxn ang="0">
                    <a:pos x="T8" y="T9"/>
                  </a:cxn>
                  <a:cxn ang="0">
                    <a:pos x="T10" y="T11"/>
                  </a:cxn>
                </a:cxnLst>
                <a:rect l="0" t="0" r="r" b="b"/>
                <a:pathLst>
                  <a:path w="54" h="136">
                    <a:moveTo>
                      <a:pt x="0" y="0"/>
                    </a:moveTo>
                    <a:lnTo>
                      <a:pt x="0" y="0"/>
                    </a:lnTo>
                    <a:lnTo>
                      <a:pt x="0" y="44"/>
                    </a:lnTo>
                    <a:lnTo>
                      <a:pt x="54" y="136"/>
                    </a:lnTo>
                    <a:lnTo>
                      <a:pt x="54" y="9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0" name="Freeform 504"/>
              <p:cNvSpPr/>
              <p:nvPr/>
            </p:nvSpPr>
            <p:spPr bwMode="auto">
              <a:xfrm>
                <a:off x="4646" y="166"/>
                <a:ext cx="38" cy="100"/>
              </a:xfrm>
              <a:custGeom>
                <a:avLst/>
                <a:gdLst>
                  <a:gd name="T0" fmla="*/ 0 w 38"/>
                  <a:gd name="T1" fmla="*/ 0 h 100"/>
                  <a:gd name="T2" fmla="*/ 0 w 38"/>
                  <a:gd name="T3" fmla="*/ 0 h 100"/>
                  <a:gd name="T4" fmla="*/ 0 w 38"/>
                  <a:gd name="T5" fmla="*/ 36 h 100"/>
                  <a:gd name="T6" fmla="*/ 38 w 38"/>
                  <a:gd name="T7" fmla="*/ 100 h 100"/>
                  <a:gd name="T8" fmla="*/ 38 w 38"/>
                  <a:gd name="T9" fmla="*/ 68 h 100"/>
                  <a:gd name="T10" fmla="*/ 0 w 38"/>
                  <a:gd name="T11" fmla="*/ 0 h 100"/>
                </a:gdLst>
                <a:ahLst/>
                <a:cxnLst>
                  <a:cxn ang="0">
                    <a:pos x="T0" y="T1"/>
                  </a:cxn>
                  <a:cxn ang="0">
                    <a:pos x="T2" y="T3"/>
                  </a:cxn>
                  <a:cxn ang="0">
                    <a:pos x="T4" y="T5"/>
                  </a:cxn>
                  <a:cxn ang="0">
                    <a:pos x="T6" y="T7"/>
                  </a:cxn>
                  <a:cxn ang="0">
                    <a:pos x="T8" y="T9"/>
                  </a:cxn>
                  <a:cxn ang="0">
                    <a:pos x="T10" y="T11"/>
                  </a:cxn>
                </a:cxnLst>
                <a:rect l="0" t="0" r="r" b="b"/>
                <a:pathLst>
                  <a:path w="38" h="100">
                    <a:moveTo>
                      <a:pt x="0" y="0"/>
                    </a:moveTo>
                    <a:lnTo>
                      <a:pt x="0" y="0"/>
                    </a:lnTo>
                    <a:lnTo>
                      <a:pt x="0" y="36"/>
                    </a:lnTo>
                    <a:lnTo>
                      <a:pt x="38" y="100"/>
                    </a:lnTo>
                    <a:lnTo>
                      <a:pt x="38" y="6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1" name="Freeform 505"/>
              <p:cNvSpPr/>
              <p:nvPr/>
            </p:nvSpPr>
            <p:spPr bwMode="auto">
              <a:xfrm>
                <a:off x="4646" y="166"/>
                <a:ext cx="38" cy="100"/>
              </a:xfrm>
              <a:custGeom>
                <a:avLst/>
                <a:gdLst>
                  <a:gd name="T0" fmla="*/ 0 w 38"/>
                  <a:gd name="T1" fmla="*/ 0 h 100"/>
                  <a:gd name="T2" fmla="*/ 0 w 38"/>
                  <a:gd name="T3" fmla="*/ 0 h 100"/>
                  <a:gd name="T4" fmla="*/ 0 w 38"/>
                  <a:gd name="T5" fmla="*/ 36 h 100"/>
                  <a:gd name="T6" fmla="*/ 38 w 38"/>
                  <a:gd name="T7" fmla="*/ 100 h 100"/>
                  <a:gd name="T8" fmla="*/ 38 w 38"/>
                  <a:gd name="T9" fmla="*/ 68 h 100"/>
                  <a:gd name="T10" fmla="*/ 0 w 38"/>
                  <a:gd name="T11" fmla="*/ 0 h 100"/>
                </a:gdLst>
                <a:ahLst/>
                <a:cxnLst>
                  <a:cxn ang="0">
                    <a:pos x="T0" y="T1"/>
                  </a:cxn>
                  <a:cxn ang="0">
                    <a:pos x="T2" y="T3"/>
                  </a:cxn>
                  <a:cxn ang="0">
                    <a:pos x="T4" y="T5"/>
                  </a:cxn>
                  <a:cxn ang="0">
                    <a:pos x="T6" y="T7"/>
                  </a:cxn>
                  <a:cxn ang="0">
                    <a:pos x="T8" y="T9"/>
                  </a:cxn>
                  <a:cxn ang="0">
                    <a:pos x="T10" y="T11"/>
                  </a:cxn>
                </a:cxnLst>
                <a:rect l="0" t="0" r="r" b="b"/>
                <a:pathLst>
                  <a:path w="38" h="100">
                    <a:moveTo>
                      <a:pt x="0" y="0"/>
                    </a:moveTo>
                    <a:lnTo>
                      <a:pt x="0" y="0"/>
                    </a:lnTo>
                    <a:lnTo>
                      <a:pt x="0" y="36"/>
                    </a:lnTo>
                    <a:lnTo>
                      <a:pt x="38" y="100"/>
                    </a:lnTo>
                    <a:lnTo>
                      <a:pt x="38" y="6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2" name="Freeform 506"/>
              <p:cNvSpPr/>
              <p:nvPr/>
            </p:nvSpPr>
            <p:spPr bwMode="auto">
              <a:xfrm>
                <a:off x="4708" y="276"/>
                <a:ext cx="16" cy="56"/>
              </a:xfrm>
              <a:custGeom>
                <a:avLst/>
                <a:gdLst>
                  <a:gd name="T0" fmla="*/ 0 w 16"/>
                  <a:gd name="T1" fmla="*/ 0 h 56"/>
                  <a:gd name="T2" fmla="*/ 0 w 16"/>
                  <a:gd name="T3" fmla="*/ 30 h 56"/>
                  <a:gd name="T4" fmla="*/ 16 w 16"/>
                  <a:gd name="T5" fmla="*/ 56 h 56"/>
                  <a:gd name="T6" fmla="*/ 16 w 16"/>
                  <a:gd name="T7" fmla="*/ 56 h 56"/>
                  <a:gd name="T8" fmla="*/ 16 w 16"/>
                  <a:gd name="T9" fmla="*/ 28 h 56"/>
                  <a:gd name="T10" fmla="*/ 0 w 16"/>
                  <a:gd name="T11" fmla="*/ 0 h 56"/>
                </a:gdLst>
                <a:ahLst/>
                <a:cxnLst>
                  <a:cxn ang="0">
                    <a:pos x="T0" y="T1"/>
                  </a:cxn>
                  <a:cxn ang="0">
                    <a:pos x="T2" y="T3"/>
                  </a:cxn>
                  <a:cxn ang="0">
                    <a:pos x="T4" y="T5"/>
                  </a:cxn>
                  <a:cxn ang="0">
                    <a:pos x="T6" y="T7"/>
                  </a:cxn>
                  <a:cxn ang="0">
                    <a:pos x="T8" y="T9"/>
                  </a:cxn>
                  <a:cxn ang="0">
                    <a:pos x="T10" y="T11"/>
                  </a:cxn>
                </a:cxnLst>
                <a:rect l="0" t="0" r="r" b="b"/>
                <a:pathLst>
                  <a:path w="16" h="56">
                    <a:moveTo>
                      <a:pt x="0" y="0"/>
                    </a:moveTo>
                    <a:lnTo>
                      <a:pt x="0" y="30"/>
                    </a:lnTo>
                    <a:lnTo>
                      <a:pt x="16" y="56"/>
                    </a:lnTo>
                    <a:lnTo>
                      <a:pt x="16" y="56"/>
                    </a:lnTo>
                    <a:lnTo>
                      <a:pt x="16" y="2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3" name="Freeform 507"/>
              <p:cNvSpPr/>
              <p:nvPr/>
            </p:nvSpPr>
            <p:spPr bwMode="auto">
              <a:xfrm>
                <a:off x="4708" y="276"/>
                <a:ext cx="16" cy="56"/>
              </a:xfrm>
              <a:custGeom>
                <a:avLst/>
                <a:gdLst>
                  <a:gd name="T0" fmla="*/ 0 w 16"/>
                  <a:gd name="T1" fmla="*/ 0 h 56"/>
                  <a:gd name="T2" fmla="*/ 0 w 16"/>
                  <a:gd name="T3" fmla="*/ 30 h 56"/>
                  <a:gd name="T4" fmla="*/ 16 w 16"/>
                  <a:gd name="T5" fmla="*/ 56 h 56"/>
                  <a:gd name="T6" fmla="*/ 16 w 16"/>
                  <a:gd name="T7" fmla="*/ 56 h 56"/>
                  <a:gd name="T8" fmla="*/ 16 w 16"/>
                  <a:gd name="T9" fmla="*/ 28 h 56"/>
                  <a:gd name="T10" fmla="*/ 0 w 16"/>
                  <a:gd name="T11" fmla="*/ 0 h 56"/>
                </a:gdLst>
                <a:ahLst/>
                <a:cxnLst>
                  <a:cxn ang="0">
                    <a:pos x="T0" y="T1"/>
                  </a:cxn>
                  <a:cxn ang="0">
                    <a:pos x="T2" y="T3"/>
                  </a:cxn>
                  <a:cxn ang="0">
                    <a:pos x="T4" y="T5"/>
                  </a:cxn>
                  <a:cxn ang="0">
                    <a:pos x="T6" y="T7"/>
                  </a:cxn>
                  <a:cxn ang="0">
                    <a:pos x="T8" y="T9"/>
                  </a:cxn>
                  <a:cxn ang="0">
                    <a:pos x="T10" y="T11"/>
                  </a:cxn>
                </a:cxnLst>
                <a:rect l="0" t="0" r="r" b="b"/>
                <a:pathLst>
                  <a:path w="16" h="56">
                    <a:moveTo>
                      <a:pt x="0" y="0"/>
                    </a:moveTo>
                    <a:lnTo>
                      <a:pt x="0" y="30"/>
                    </a:lnTo>
                    <a:lnTo>
                      <a:pt x="16" y="56"/>
                    </a:lnTo>
                    <a:lnTo>
                      <a:pt x="16" y="56"/>
                    </a:lnTo>
                    <a:lnTo>
                      <a:pt x="16" y="2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4" name="Freeform 508"/>
              <p:cNvSpPr/>
              <p:nvPr/>
            </p:nvSpPr>
            <p:spPr bwMode="auto">
              <a:xfrm>
                <a:off x="4748" y="346"/>
                <a:ext cx="14" cy="48"/>
              </a:xfrm>
              <a:custGeom>
                <a:avLst/>
                <a:gdLst>
                  <a:gd name="T0" fmla="*/ 0 w 14"/>
                  <a:gd name="T1" fmla="*/ 0 h 48"/>
                  <a:gd name="T2" fmla="*/ 0 w 14"/>
                  <a:gd name="T3" fmla="*/ 26 h 48"/>
                  <a:gd name="T4" fmla="*/ 14 w 14"/>
                  <a:gd name="T5" fmla="*/ 48 h 48"/>
                  <a:gd name="T6" fmla="*/ 14 w 14"/>
                  <a:gd name="T7" fmla="*/ 24 h 48"/>
                  <a:gd name="T8" fmla="*/ 0 w 14"/>
                  <a:gd name="T9" fmla="*/ 0 h 48"/>
                </a:gdLst>
                <a:ahLst/>
                <a:cxnLst>
                  <a:cxn ang="0">
                    <a:pos x="T0" y="T1"/>
                  </a:cxn>
                  <a:cxn ang="0">
                    <a:pos x="T2" y="T3"/>
                  </a:cxn>
                  <a:cxn ang="0">
                    <a:pos x="T4" y="T5"/>
                  </a:cxn>
                  <a:cxn ang="0">
                    <a:pos x="T6" y="T7"/>
                  </a:cxn>
                  <a:cxn ang="0">
                    <a:pos x="T8" y="T9"/>
                  </a:cxn>
                </a:cxnLst>
                <a:rect l="0" t="0" r="r" b="b"/>
                <a:pathLst>
                  <a:path w="14" h="48">
                    <a:moveTo>
                      <a:pt x="0" y="0"/>
                    </a:moveTo>
                    <a:lnTo>
                      <a:pt x="0" y="26"/>
                    </a:lnTo>
                    <a:lnTo>
                      <a:pt x="14" y="48"/>
                    </a:lnTo>
                    <a:lnTo>
                      <a:pt x="14"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5" name="Freeform 509"/>
              <p:cNvSpPr/>
              <p:nvPr/>
            </p:nvSpPr>
            <p:spPr bwMode="auto">
              <a:xfrm>
                <a:off x="4748" y="346"/>
                <a:ext cx="14" cy="48"/>
              </a:xfrm>
              <a:custGeom>
                <a:avLst/>
                <a:gdLst>
                  <a:gd name="T0" fmla="*/ 0 w 14"/>
                  <a:gd name="T1" fmla="*/ 0 h 48"/>
                  <a:gd name="T2" fmla="*/ 0 w 14"/>
                  <a:gd name="T3" fmla="*/ 26 h 48"/>
                  <a:gd name="T4" fmla="*/ 14 w 14"/>
                  <a:gd name="T5" fmla="*/ 48 h 48"/>
                  <a:gd name="T6" fmla="*/ 14 w 14"/>
                  <a:gd name="T7" fmla="*/ 24 h 48"/>
                  <a:gd name="T8" fmla="*/ 0 w 14"/>
                  <a:gd name="T9" fmla="*/ 0 h 48"/>
                </a:gdLst>
                <a:ahLst/>
                <a:cxnLst>
                  <a:cxn ang="0">
                    <a:pos x="T0" y="T1"/>
                  </a:cxn>
                  <a:cxn ang="0">
                    <a:pos x="T2" y="T3"/>
                  </a:cxn>
                  <a:cxn ang="0">
                    <a:pos x="T4" y="T5"/>
                  </a:cxn>
                  <a:cxn ang="0">
                    <a:pos x="T6" y="T7"/>
                  </a:cxn>
                  <a:cxn ang="0">
                    <a:pos x="T8" y="T9"/>
                  </a:cxn>
                </a:cxnLst>
                <a:rect l="0" t="0" r="r" b="b"/>
                <a:pathLst>
                  <a:path w="14" h="48">
                    <a:moveTo>
                      <a:pt x="0" y="0"/>
                    </a:moveTo>
                    <a:lnTo>
                      <a:pt x="0" y="26"/>
                    </a:lnTo>
                    <a:lnTo>
                      <a:pt x="14" y="48"/>
                    </a:lnTo>
                    <a:lnTo>
                      <a:pt x="14" y="2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6" name="Freeform 510"/>
              <p:cNvSpPr/>
              <p:nvPr/>
            </p:nvSpPr>
            <p:spPr bwMode="auto">
              <a:xfrm>
                <a:off x="4516" y="26"/>
                <a:ext cx="56" cy="136"/>
              </a:xfrm>
              <a:custGeom>
                <a:avLst/>
                <a:gdLst>
                  <a:gd name="T0" fmla="*/ 0 w 56"/>
                  <a:gd name="T1" fmla="*/ 0 h 136"/>
                  <a:gd name="T2" fmla="*/ 0 w 56"/>
                  <a:gd name="T3" fmla="*/ 0 h 136"/>
                  <a:gd name="T4" fmla="*/ 0 w 56"/>
                  <a:gd name="T5" fmla="*/ 50 h 136"/>
                  <a:gd name="T6" fmla="*/ 56 w 56"/>
                  <a:gd name="T7" fmla="*/ 136 h 136"/>
                  <a:gd name="T8" fmla="*/ 56 w 56"/>
                  <a:gd name="T9" fmla="*/ 92 h 136"/>
                  <a:gd name="T10" fmla="*/ 0 w 56"/>
                  <a:gd name="T11" fmla="*/ 0 h 136"/>
                </a:gdLst>
                <a:ahLst/>
                <a:cxnLst>
                  <a:cxn ang="0">
                    <a:pos x="T0" y="T1"/>
                  </a:cxn>
                  <a:cxn ang="0">
                    <a:pos x="T2" y="T3"/>
                  </a:cxn>
                  <a:cxn ang="0">
                    <a:pos x="T4" y="T5"/>
                  </a:cxn>
                  <a:cxn ang="0">
                    <a:pos x="T6" y="T7"/>
                  </a:cxn>
                  <a:cxn ang="0">
                    <a:pos x="T8" y="T9"/>
                  </a:cxn>
                  <a:cxn ang="0">
                    <a:pos x="T10" y="T11"/>
                  </a:cxn>
                </a:cxnLst>
                <a:rect l="0" t="0" r="r" b="b"/>
                <a:pathLst>
                  <a:path w="56" h="136">
                    <a:moveTo>
                      <a:pt x="0" y="0"/>
                    </a:moveTo>
                    <a:lnTo>
                      <a:pt x="0" y="0"/>
                    </a:lnTo>
                    <a:lnTo>
                      <a:pt x="0" y="50"/>
                    </a:lnTo>
                    <a:lnTo>
                      <a:pt x="56" y="136"/>
                    </a:lnTo>
                    <a:lnTo>
                      <a:pt x="56" y="9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7" name="Freeform 511"/>
              <p:cNvSpPr/>
              <p:nvPr/>
            </p:nvSpPr>
            <p:spPr bwMode="auto">
              <a:xfrm>
                <a:off x="4516" y="26"/>
                <a:ext cx="56" cy="136"/>
              </a:xfrm>
              <a:custGeom>
                <a:avLst/>
                <a:gdLst>
                  <a:gd name="T0" fmla="*/ 0 w 56"/>
                  <a:gd name="T1" fmla="*/ 0 h 136"/>
                  <a:gd name="T2" fmla="*/ 0 w 56"/>
                  <a:gd name="T3" fmla="*/ 0 h 136"/>
                  <a:gd name="T4" fmla="*/ 0 w 56"/>
                  <a:gd name="T5" fmla="*/ 50 h 136"/>
                  <a:gd name="T6" fmla="*/ 56 w 56"/>
                  <a:gd name="T7" fmla="*/ 136 h 136"/>
                  <a:gd name="T8" fmla="*/ 56 w 56"/>
                  <a:gd name="T9" fmla="*/ 92 h 136"/>
                  <a:gd name="T10" fmla="*/ 0 w 56"/>
                  <a:gd name="T11" fmla="*/ 0 h 136"/>
                </a:gdLst>
                <a:ahLst/>
                <a:cxnLst>
                  <a:cxn ang="0">
                    <a:pos x="T0" y="T1"/>
                  </a:cxn>
                  <a:cxn ang="0">
                    <a:pos x="T2" y="T3"/>
                  </a:cxn>
                  <a:cxn ang="0">
                    <a:pos x="T4" y="T5"/>
                  </a:cxn>
                  <a:cxn ang="0">
                    <a:pos x="T6" y="T7"/>
                  </a:cxn>
                  <a:cxn ang="0">
                    <a:pos x="T8" y="T9"/>
                  </a:cxn>
                  <a:cxn ang="0">
                    <a:pos x="T10" y="T11"/>
                  </a:cxn>
                </a:cxnLst>
                <a:rect l="0" t="0" r="r" b="b"/>
                <a:pathLst>
                  <a:path w="56" h="136">
                    <a:moveTo>
                      <a:pt x="0" y="0"/>
                    </a:moveTo>
                    <a:lnTo>
                      <a:pt x="0" y="0"/>
                    </a:lnTo>
                    <a:lnTo>
                      <a:pt x="0" y="50"/>
                    </a:lnTo>
                    <a:lnTo>
                      <a:pt x="56" y="136"/>
                    </a:lnTo>
                    <a:lnTo>
                      <a:pt x="56" y="9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8" name="Freeform 512"/>
              <p:cNvSpPr/>
              <p:nvPr/>
            </p:nvSpPr>
            <p:spPr bwMode="auto">
              <a:xfrm>
                <a:off x="4596" y="158"/>
                <a:ext cx="166" cy="298"/>
              </a:xfrm>
              <a:custGeom>
                <a:avLst/>
                <a:gdLst>
                  <a:gd name="T0" fmla="*/ 0 w 166"/>
                  <a:gd name="T1" fmla="*/ 0 h 298"/>
                  <a:gd name="T2" fmla="*/ 0 w 166"/>
                  <a:gd name="T3" fmla="*/ 42 h 298"/>
                  <a:gd name="T4" fmla="*/ 166 w 166"/>
                  <a:gd name="T5" fmla="*/ 298 h 298"/>
                  <a:gd name="T6" fmla="*/ 166 w 166"/>
                  <a:gd name="T7" fmla="*/ 272 h 298"/>
                  <a:gd name="T8" fmla="*/ 0 w 166"/>
                  <a:gd name="T9" fmla="*/ 0 h 298"/>
                </a:gdLst>
                <a:ahLst/>
                <a:cxnLst>
                  <a:cxn ang="0">
                    <a:pos x="T0" y="T1"/>
                  </a:cxn>
                  <a:cxn ang="0">
                    <a:pos x="T2" y="T3"/>
                  </a:cxn>
                  <a:cxn ang="0">
                    <a:pos x="T4" y="T5"/>
                  </a:cxn>
                  <a:cxn ang="0">
                    <a:pos x="T6" y="T7"/>
                  </a:cxn>
                  <a:cxn ang="0">
                    <a:pos x="T8" y="T9"/>
                  </a:cxn>
                </a:cxnLst>
                <a:rect l="0" t="0" r="r" b="b"/>
                <a:pathLst>
                  <a:path w="166" h="298">
                    <a:moveTo>
                      <a:pt x="0" y="0"/>
                    </a:moveTo>
                    <a:lnTo>
                      <a:pt x="0" y="42"/>
                    </a:lnTo>
                    <a:lnTo>
                      <a:pt x="166" y="298"/>
                    </a:lnTo>
                    <a:lnTo>
                      <a:pt x="166" y="27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9" name="Freeform 513"/>
              <p:cNvSpPr/>
              <p:nvPr/>
            </p:nvSpPr>
            <p:spPr bwMode="auto">
              <a:xfrm>
                <a:off x="4596" y="158"/>
                <a:ext cx="166" cy="298"/>
              </a:xfrm>
              <a:custGeom>
                <a:avLst/>
                <a:gdLst>
                  <a:gd name="T0" fmla="*/ 0 w 166"/>
                  <a:gd name="T1" fmla="*/ 0 h 298"/>
                  <a:gd name="T2" fmla="*/ 0 w 166"/>
                  <a:gd name="T3" fmla="*/ 42 h 298"/>
                  <a:gd name="T4" fmla="*/ 166 w 166"/>
                  <a:gd name="T5" fmla="*/ 298 h 298"/>
                  <a:gd name="T6" fmla="*/ 166 w 166"/>
                  <a:gd name="T7" fmla="*/ 272 h 298"/>
                  <a:gd name="T8" fmla="*/ 0 w 166"/>
                  <a:gd name="T9" fmla="*/ 0 h 298"/>
                </a:gdLst>
                <a:ahLst/>
                <a:cxnLst>
                  <a:cxn ang="0">
                    <a:pos x="T0" y="T1"/>
                  </a:cxn>
                  <a:cxn ang="0">
                    <a:pos x="T2" y="T3"/>
                  </a:cxn>
                  <a:cxn ang="0">
                    <a:pos x="T4" y="T5"/>
                  </a:cxn>
                  <a:cxn ang="0">
                    <a:pos x="T6" y="T7"/>
                  </a:cxn>
                  <a:cxn ang="0">
                    <a:pos x="T8" y="T9"/>
                  </a:cxn>
                </a:cxnLst>
                <a:rect l="0" t="0" r="r" b="b"/>
                <a:pathLst>
                  <a:path w="166" h="298">
                    <a:moveTo>
                      <a:pt x="0" y="0"/>
                    </a:moveTo>
                    <a:lnTo>
                      <a:pt x="0" y="42"/>
                    </a:lnTo>
                    <a:lnTo>
                      <a:pt x="166" y="298"/>
                    </a:lnTo>
                    <a:lnTo>
                      <a:pt x="166" y="27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0" name="Freeform 514"/>
              <p:cNvSpPr/>
              <p:nvPr/>
            </p:nvSpPr>
            <p:spPr bwMode="auto">
              <a:xfrm>
                <a:off x="4516" y="120"/>
                <a:ext cx="94" cy="182"/>
              </a:xfrm>
              <a:custGeom>
                <a:avLst/>
                <a:gdLst>
                  <a:gd name="T0" fmla="*/ 0 w 94"/>
                  <a:gd name="T1" fmla="*/ 0 h 182"/>
                  <a:gd name="T2" fmla="*/ 0 w 94"/>
                  <a:gd name="T3" fmla="*/ 0 h 182"/>
                  <a:gd name="T4" fmla="*/ 0 w 94"/>
                  <a:gd name="T5" fmla="*/ 50 h 182"/>
                  <a:gd name="T6" fmla="*/ 94 w 94"/>
                  <a:gd name="T7" fmla="*/ 182 h 182"/>
                  <a:gd name="T8" fmla="*/ 94 w 94"/>
                  <a:gd name="T9" fmla="*/ 140 h 182"/>
                  <a:gd name="T10" fmla="*/ 0 w 94"/>
                  <a:gd name="T11" fmla="*/ 0 h 182"/>
                </a:gdLst>
                <a:ahLst/>
                <a:cxnLst>
                  <a:cxn ang="0">
                    <a:pos x="T0" y="T1"/>
                  </a:cxn>
                  <a:cxn ang="0">
                    <a:pos x="T2" y="T3"/>
                  </a:cxn>
                  <a:cxn ang="0">
                    <a:pos x="T4" y="T5"/>
                  </a:cxn>
                  <a:cxn ang="0">
                    <a:pos x="T6" y="T7"/>
                  </a:cxn>
                  <a:cxn ang="0">
                    <a:pos x="T8" y="T9"/>
                  </a:cxn>
                  <a:cxn ang="0">
                    <a:pos x="T10" y="T11"/>
                  </a:cxn>
                </a:cxnLst>
                <a:rect l="0" t="0" r="r" b="b"/>
                <a:pathLst>
                  <a:path w="94" h="182">
                    <a:moveTo>
                      <a:pt x="0" y="0"/>
                    </a:moveTo>
                    <a:lnTo>
                      <a:pt x="0" y="0"/>
                    </a:lnTo>
                    <a:lnTo>
                      <a:pt x="0" y="50"/>
                    </a:lnTo>
                    <a:lnTo>
                      <a:pt x="94" y="182"/>
                    </a:lnTo>
                    <a:lnTo>
                      <a:pt x="94" y="14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1" name="Freeform 515"/>
              <p:cNvSpPr/>
              <p:nvPr/>
            </p:nvSpPr>
            <p:spPr bwMode="auto">
              <a:xfrm>
                <a:off x="4516" y="120"/>
                <a:ext cx="94" cy="182"/>
              </a:xfrm>
              <a:custGeom>
                <a:avLst/>
                <a:gdLst>
                  <a:gd name="T0" fmla="*/ 0 w 94"/>
                  <a:gd name="T1" fmla="*/ 0 h 182"/>
                  <a:gd name="T2" fmla="*/ 0 w 94"/>
                  <a:gd name="T3" fmla="*/ 0 h 182"/>
                  <a:gd name="T4" fmla="*/ 0 w 94"/>
                  <a:gd name="T5" fmla="*/ 50 h 182"/>
                  <a:gd name="T6" fmla="*/ 94 w 94"/>
                  <a:gd name="T7" fmla="*/ 182 h 182"/>
                  <a:gd name="T8" fmla="*/ 94 w 94"/>
                  <a:gd name="T9" fmla="*/ 140 h 182"/>
                  <a:gd name="T10" fmla="*/ 0 w 94"/>
                  <a:gd name="T11" fmla="*/ 0 h 182"/>
                </a:gdLst>
                <a:ahLst/>
                <a:cxnLst>
                  <a:cxn ang="0">
                    <a:pos x="T0" y="T1"/>
                  </a:cxn>
                  <a:cxn ang="0">
                    <a:pos x="T2" y="T3"/>
                  </a:cxn>
                  <a:cxn ang="0">
                    <a:pos x="T4" y="T5"/>
                  </a:cxn>
                  <a:cxn ang="0">
                    <a:pos x="T6" y="T7"/>
                  </a:cxn>
                  <a:cxn ang="0">
                    <a:pos x="T8" y="T9"/>
                  </a:cxn>
                  <a:cxn ang="0">
                    <a:pos x="T10" y="T11"/>
                  </a:cxn>
                </a:cxnLst>
                <a:rect l="0" t="0" r="r" b="b"/>
                <a:pathLst>
                  <a:path w="94" h="182">
                    <a:moveTo>
                      <a:pt x="0" y="0"/>
                    </a:moveTo>
                    <a:lnTo>
                      <a:pt x="0" y="0"/>
                    </a:lnTo>
                    <a:lnTo>
                      <a:pt x="0" y="50"/>
                    </a:lnTo>
                    <a:lnTo>
                      <a:pt x="94" y="182"/>
                    </a:lnTo>
                    <a:lnTo>
                      <a:pt x="94" y="14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2" name="Freeform 516"/>
              <p:cNvSpPr/>
              <p:nvPr/>
            </p:nvSpPr>
            <p:spPr bwMode="auto">
              <a:xfrm>
                <a:off x="4634" y="296"/>
                <a:ext cx="44" cy="102"/>
              </a:xfrm>
              <a:custGeom>
                <a:avLst/>
                <a:gdLst>
                  <a:gd name="T0" fmla="*/ 0 w 44"/>
                  <a:gd name="T1" fmla="*/ 0 h 102"/>
                  <a:gd name="T2" fmla="*/ 0 w 44"/>
                  <a:gd name="T3" fmla="*/ 38 h 102"/>
                  <a:gd name="T4" fmla="*/ 44 w 44"/>
                  <a:gd name="T5" fmla="*/ 102 h 102"/>
                  <a:gd name="T6" fmla="*/ 44 w 44"/>
                  <a:gd name="T7" fmla="*/ 102 h 102"/>
                  <a:gd name="T8" fmla="*/ 44 w 44"/>
                  <a:gd name="T9" fmla="*/ 68 h 102"/>
                  <a:gd name="T10" fmla="*/ 0 w 44"/>
                  <a:gd name="T11" fmla="*/ 0 h 102"/>
                </a:gdLst>
                <a:ahLst/>
                <a:cxnLst>
                  <a:cxn ang="0">
                    <a:pos x="T0" y="T1"/>
                  </a:cxn>
                  <a:cxn ang="0">
                    <a:pos x="T2" y="T3"/>
                  </a:cxn>
                  <a:cxn ang="0">
                    <a:pos x="T4" y="T5"/>
                  </a:cxn>
                  <a:cxn ang="0">
                    <a:pos x="T6" y="T7"/>
                  </a:cxn>
                  <a:cxn ang="0">
                    <a:pos x="T8" y="T9"/>
                  </a:cxn>
                  <a:cxn ang="0">
                    <a:pos x="T10" y="T11"/>
                  </a:cxn>
                </a:cxnLst>
                <a:rect l="0" t="0" r="r" b="b"/>
                <a:pathLst>
                  <a:path w="44" h="102">
                    <a:moveTo>
                      <a:pt x="0" y="0"/>
                    </a:moveTo>
                    <a:lnTo>
                      <a:pt x="0" y="38"/>
                    </a:lnTo>
                    <a:lnTo>
                      <a:pt x="44" y="102"/>
                    </a:lnTo>
                    <a:lnTo>
                      <a:pt x="44" y="102"/>
                    </a:lnTo>
                    <a:lnTo>
                      <a:pt x="44" y="6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3" name="Freeform 517"/>
              <p:cNvSpPr/>
              <p:nvPr/>
            </p:nvSpPr>
            <p:spPr bwMode="auto">
              <a:xfrm>
                <a:off x="4634" y="296"/>
                <a:ext cx="44" cy="102"/>
              </a:xfrm>
              <a:custGeom>
                <a:avLst/>
                <a:gdLst>
                  <a:gd name="T0" fmla="*/ 0 w 44"/>
                  <a:gd name="T1" fmla="*/ 0 h 102"/>
                  <a:gd name="T2" fmla="*/ 0 w 44"/>
                  <a:gd name="T3" fmla="*/ 38 h 102"/>
                  <a:gd name="T4" fmla="*/ 44 w 44"/>
                  <a:gd name="T5" fmla="*/ 102 h 102"/>
                  <a:gd name="T6" fmla="*/ 44 w 44"/>
                  <a:gd name="T7" fmla="*/ 102 h 102"/>
                  <a:gd name="T8" fmla="*/ 44 w 44"/>
                  <a:gd name="T9" fmla="*/ 68 h 102"/>
                  <a:gd name="T10" fmla="*/ 0 w 44"/>
                  <a:gd name="T11" fmla="*/ 0 h 102"/>
                </a:gdLst>
                <a:ahLst/>
                <a:cxnLst>
                  <a:cxn ang="0">
                    <a:pos x="T0" y="T1"/>
                  </a:cxn>
                  <a:cxn ang="0">
                    <a:pos x="T2" y="T3"/>
                  </a:cxn>
                  <a:cxn ang="0">
                    <a:pos x="T4" y="T5"/>
                  </a:cxn>
                  <a:cxn ang="0">
                    <a:pos x="T6" y="T7"/>
                  </a:cxn>
                  <a:cxn ang="0">
                    <a:pos x="T8" y="T9"/>
                  </a:cxn>
                  <a:cxn ang="0">
                    <a:pos x="T10" y="T11"/>
                  </a:cxn>
                </a:cxnLst>
                <a:rect l="0" t="0" r="r" b="b"/>
                <a:pathLst>
                  <a:path w="44" h="102">
                    <a:moveTo>
                      <a:pt x="0" y="0"/>
                    </a:moveTo>
                    <a:lnTo>
                      <a:pt x="0" y="38"/>
                    </a:lnTo>
                    <a:lnTo>
                      <a:pt x="44" y="102"/>
                    </a:lnTo>
                    <a:lnTo>
                      <a:pt x="44" y="102"/>
                    </a:lnTo>
                    <a:lnTo>
                      <a:pt x="44" y="6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4" name="Freeform 518"/>
              <p:cNvSpPr/>
              <p:nvPr/>
            </p:nvSpPr>
            <p:spPr bwMode="auto">
              <a:xfrm>
                <a:off x="4702" y="400"/>
                <a:ext cx="60" cy="114"/>
              </a:xfrm>
              <a:custGeom>
                <a:avLst/>
                <a:gdLst>
                  <a:gd name="T0" fmla="*/ 0 w 60"/>
                  <a:gd name="T1" fmla="*/ 0 h 114"/>
                  <a:gd name="T2" fmla="*/ 0 w 60"/>
                  <a:gd name="T3" fmla="*/ 0 h 114"/>
                  <a:gd name="T4" fmla="*/ 0 w 60"/>
                  <a:gd name="T5" fmla="*/ 32 h 114"/>
                  <a:gd name="T6" fmla="*/ 60 w 60"/>
                  <a:gd name="T7" fmla="*/ 114 h 114"/>
                  <a:gd name="T8" fmla="*/ 60 w 60"/>
                  <a:gd name="T9" fmla="*/ 88 h 114"/>
                  <a:gd name="T10" fmla="*/ 0 w 60"/>
                  <a:gd name="T11" fmla="*/ 0 h 114"/>
                </a:gdLst>
                <a:ahLst/>
                <a:cxnLst>
                  <a:cxn ang="0">
                    <a:pos x="T0" y="T1"/>
                  </a:cxn>
                  <a:cxn ang="0">
                    <a:pos x="T2" y="T3"/>
                  </a:cxn>
                  <a:cxn ang="0">
                    <a:pos x="T4" y="T5"/>
                  </a:cxn>
                  <a:cxn ang="0">
                    <a:pos x="T6" y="T7"/>
                  </a:cxn>
                  <a:cxn ang="0">
                    <a:pos x="T8" y="T9"/>
                  </a:cxn>
                  <a:cxn ang="0">
                    <a:pos x="T10" y="T11"/>
                  </a:cxn>
                </a:cxnLst>
                <a:rect l="0" t="0" r="r" b="b"/>
                <a:pathLst>
                  <a:path w="60" h="114">
                    <a:moveTo>
                      <a:pt x="0" y="0"/>
                    </a:moveTo>
                    <a:lnTo>
                      <a:pt x="0" y="0"/>
                    </a:lnTo>
                    <a:lnTo>
                      <a:pt x="0" y="32"/>
                    </a:lnTo>
                    <a:lnTo>
                      <a:pt x="60" y="114"/>
                    </a:lnTo>
                    <a:lnTo>
                      <a:pt x="60" y="8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5" name="Freeform 519"/>
              <p:cNvSpPr/>
              <p:nvPr/>
            </p:nvSpPr>
            <p:spPr bwMode="auto">
              <a:xfrm>
                <a:off x="4702" y="400"/>
                <a:ext cx="60" cy="114"/>
              </a:xfrm>
              <a:custGeom>
                <a:avLst/>
                <a:gdLst>
                  <a:gd name="T0" fmla="*/ 0 w 60"/>
                  <a:gd name="T1" fmla="*/ 0 h 114"/>
                  <a:gd name="T2" fmla="*/ 0 w 60"/>
                  <a:gd name="T3" fmla="*/ 0 h 114"/>
                  <a:gd name="T4" fmla="*/ 0 w 60"/>
                  <a:gd name="T5" fmla="*/ 32 h 114"/>
                  <a:gd name="T6" fmla="*/ 60 w 60"/>
                  <a:gd name="T7" fmla="*/ 114 h 114"/>
                  <a:gd name="T8" fmla="*/ 60 w 60"/>
                  <a:gd name="T9" fmla="*/ 88 h 114"/>
                  <a:gd name="T10" fmla="*/ 0 w 60"/>
                  <a:gd name="T11" fmla="*/ 0 h 114"/>
                </a:gdLst>
                <a:ahLst/>
                <a:cxnLst>
                  <a:cxn ang="0">
                    <a:pos x="T0" y="T1"/>
                  </a:cxn>
                  <a:cxn ang="0">
                    <a:pos x="T2" y="T3"/>
                  </a:cxn>
                  <a:cxn ang="0">
                    <a:pos x="T4" y="T5"/>
                  </a:cxn>
                  <a:cxn ang="0">
                    <a:pos x="T6" y="T7"/>
                  </a:cxn>
                  <a:cxn ang="0">
                    <a:pos x="T8" y="T9"/>
                  </a:cxn>
                  <a:cxn ang="0">
                    <a:pos x="T10" y="T11"/>
                  </a:cxn>
                </a:cxnLst>
                <a:rect l="0" t="0" r="r" b="b"/>
                <a:pathLst>
                  <a:path w="60" h="114">
                    <a:moveTo>
                      <a:pt x="0" y="0"/>
                    </a:moveTo>
                    <a:lnTo>
                      <a:pt x="0" y="0"/>
                    </a:lnTo>
                    <a:lnTo>
                      <a:pt x="0" y="32"/>
                    </a:lnTo>
                    <a:lnTo>
                      <a:pt x="60" y="114"/>
                    </a:lnTo>
                    <a:lnTo>
                      <a:pt x="60" y="8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6" name="Freeform 520"/>
              <p:cNvSpPr/>
              <p:nvPr/>
            </p:nvSpPr>
            <p:spPr bwMode="auto">
              <a:xfrm>
                <a:off x="4516" y="204"/>
                <a:ext cx="28" cy="86"/>
              </a:xfrm>
              <a:custGeom>
                <a:avLst/>
                <a:gdLst>
                  <a:gd name="T0" fmla="*/ 0 w 28"/>
                  <a:gd name="T1" fmla="*/ 0 h 86"/>
                  <a:gd name="T2" fmla="*/ 0 w 28"/>
                  <a:gd name="T3" fmla="*/ 0 h 86"/>
                  <a:gd name="T4" fmla="*/ 0 w 28"/>
                  <a:gd name="T5" fmla="*/ 50 h 86"/>
                  <a:gd name="T6" fmla="*/ 28 w 28"/>
                  <a:gd name="T7" fmla="*/ 86 h 86"/>
                  <a:gd name="T8" fmla="*/ 28 w 28"/>
                  <a:gd name="T9" fmla="*/ 38 h 86"/>
                  <a:gd name="T10" fmla="*/ 0 w 28"/>
                  <a:gd name="T11" fmla="*/ 0 h 86"/>
                </a:gdLst>
                <a:ahLst/>
                <a:cxnLst>
                  <a:cxn ang="0">
                    <a:pos x="T0" y="T1"/>
                  </a:cxn>
                  <a:cxn ang="0">
                    <a:pos x="T2" y="T3"/>
                  </a:cxn>
                  <a:cxn ang="0">
                    <a:pos x="T4" y="T5"/>
                  </a:cxn>
                  <a:cxn ang="0">
                    <a:pos x="T6" y="T7"/>
                  </a:cxn>
                  <a:cxn ang="0">
                    <a:pos x="T8" y="T9"/>
                  </a:cxn>
                  <a:cxn ang="0">
                    <a:pos x="T10" y="T11"/>
                  </a:cxn>
                </a:cxnLst>
                <a:rect l="0" t="0" r="r" b="b"/>
                <a:pathLst>
                  <a:path w="28" h="86">
                    <a:moveTo>
                      <a:pt x="0" y="0"/>
                    </a:moveTo>
                    <a:lnTo>
                      <a:pt x="0" y="0"/>
                    </a:lnTo>
                    <a:lnTo>
                      <a:pt x="0" y="50"/>
                    </a:lnTo>
                    <a:lnTo>
                      <a:pt x="28" y="86"/>
                    </a:lnTo>
                    <a:lnTo>
                      <a:pt x="28" y="3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7" name="Freeform 521"/>
              <p:cNvSpPr/>
              <p:nvPr/>
            </p:nvSpPr>
            <p:spPr bwMode="auto">
              <a:xfrm>
                <a:off x="4516" y="204"/>
                <a:ext cx="28" cy="86"/>
              </a:xfrm>
              <a:custGeom>
                <a:avLst/>
                <a:gdLst>
                  <a:gd name="T0" fmla="*/ 0 w 28"/>
                  <a:gd name="T1" fmla="*/ 0 h 86"/>
                  <a:gd name="T2" fmla="*/ 0 w 28"/>
                  <a:gd name="T3" fmla="*/ 0 h 86"/>
                  <a:gd name="T4" fmla="*/ 0 w 28"/>
                  <a:gd name="T5" fmla="*/ 50 h 86"/>
                  <a:gd name="T6" fmla="*/ 28 w 28"/>
                  <a:gd name="T7" fmla="*/ 86 h 86"/>
                  <a:gd name="T8" fmla="*/ 28 w 28"/>
                  <a:gd name="T9" fmla="*/ 38 h 86"/>
                  <a:gd name="T10" fmla="*/ 0 w 28"/>
                  <a:gd name="T11" fmla="*/ 0 h 86"/>
                </a:gdLst>
                <a:ahLst/>
                <a:cxnLst>
                  <a:cxn ang="0">
                    <a:pos x="T0" y="T1"/>
                  </a:cxn>
                  <a:cxn ang="0">
                    <a:pos x="T2" y="T3"/>
                  </a:cxn>
                  <a:cxn ang="0">
                    <a:pos x="T4" y="T5"/>
                  </a:cxn>
                  <a:cxn ang="0">
                    <a:pos x="T6" y="T7"/>
                  </a:cxn>
                  <a:cxn ang="0">
                    <a:pos x="T8" y="T9"/>
                  </a:cxn>
                  <a:cxn ang="0">
                    <a:pos x="T10" y="T11"/>
                  </a:cxn>
                </a:cxnLst>
                <a:rect l="0" t="0" r="r" b="b"/>
                <a:pathLst>
                  <a:path w="28" h="86">
                    <a:moveTo>
                      <a:pt x="0" y="0"/>
                    </a:moveTo>
                    <a:lnTo>
                      <a:pt x="0" y="0"/>
                    </a:lnTo>
                    <a:lnTo>
                      <a:pt x="0" y="50"/>
                    </a:lnTo>
                    <a:lnTo>
                      <a:pt x="28" y="86"/>
                    </a:lnTo>
                    <a:lnTo>
                      <a:pt x="28" y="3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8" name="Freeform 522"/>
              <p:cNvSpPr/>
              <p:nvPr/>
            </p:nvSpPr>
            <p:spPr bwMode="auto">
              <a:xfrm>
                <a:off x="4568" y="276"/>
                <a:ext cx="90" cy="162"/>
              </a:xfrm>
              <a:custGeom>
                <a:avLst/>
                <a:gdLst>
                  <a:gd name="T0" fmla="*/ 0 w 90"/>
                  <a:gd name="T1" fmla="*/ 0 h 162"/>
                  <a:gd name="T2" fmla="*/ 0 w 90"/>
                  <a:gd name="T3" fmla="*/ 0 h 162"/>
                  <a:gd name="T4" fmla="*/ 0 w 90"/>
                  <a:gd name="T5" fmla="*/ 44 h 162"/>
                  <a:gd name="T6" fmla="*/ 90 w 90"/>
                  <a:gd name="T7" fmla="*/ 162 h 162"/>
                  <a:gd name="T8" fmla="*/ 90 w 90"/>
                  <a:gd name="T9" fmla="*/ 126 h 162"/>
                  <a:gd name="T10" fmla="*/ 0 w 90"/>
                  <a:gd name="T11" fmla="*/ 0 h 162"/>
                </a:gdLst>
                <a:ahLst/>
                <a:cxnLst>
                  <a:cxn ang="0">
                    <a:pos x="T0" y="T1"/>
                  </a:cxn>
                  <a:cxn ang="0">
                    <a:pos x="T2" y="T3"/>
                  </a:cxn>
                  <a:cxn ang="0">
                    <a:pos x="T4" y="T5"/>
                  </a:cxn>
                  <a:cxn ang="0">
                    <a:pos x="T6" y="T7"/>
                  </a:cxn>
                  <a:cxn ang="0">
                    <a:pos x="T8" y="T9"/>
                  </a:cxn>
                  <a:cxn ang="0">
                    <a:pos x="T10" y="T11"/>
                  </a:cxn>
                </a:cxnLst>
                <a:rect l="0" t="0" r="r" b="b"/>
                <a:pathLst>
                  <a:path w="90" h="162">
                    <a:moveTo>
                      <a:pt x="0" y="0"/>
                    </a:moveTo>
                    <a:lnTo>
                      <a:pt x="0" y="0"/>
                    </a:lnTo>
                    <a:lnTo>
                      <a:pt x="0" y="44"/>
                    </a:lnTo>
                    <a:lnTo>
                      <a:pt x="90" y="162"/>
                    </a:lnTo>
                    <a:lnTo>
                      <a:pt x="90" y="1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9" name="Freeform 523"/>
              <p:cNvSpPr/>
              <p:nvPr/>
            </p:nvSpPr>
            <p:spPr bwMode="auto">
              <a:xfrm>
                <a:off x="4568" y="276"/>
                <a:ext cx="90" cy="162"/>
              </a:xfrm>
              <a:custGeom>
                <a:avLst/>
                <a:gdLst>
                  <a:gd name="T0" fmla="*/ 0 w 90"/>
                  <a:gd name="T1" fmla="*/ 0 h 162"/>
                  <a:gd name="T2" fmla="*/ 0 w 90"/>
                  <a:gd name="T3" fmla="*/ 0 h 162"/>
                  <a:gd name="T4" fmla="*/ 0 w 90"/>
                  <a:gd name="T5" fmla="*/ 44 h 162"/>
                  <a:gd name="T6" fmla="*/ 90 w 90"/>
                  <a:gd name="T7" fmla="*/ 162 h 162"/>
                  <a:gd name="T8" fmla="*/ 90 w 90"/>
                  <a:gd name="T9" fmla="*/ 126 h 162"/>
                  <a:gd name="T10" fmla="*/ 0 w 90"/>
                  <a:gd name="T11" fmla="*/ 0 h 162"/>
                </a:gdLst>
                <a:ahLst/>
                <a:cxnLst>
                  <a:cxn ang="0">
                    <a:pos x="T0" y="T1"/>
                  </a:cxn>
                  <a:cxn ang="0">
                    <a:pos x="T2" y="T3"/>
                  </a:cxn>
                  <a:cxn ang="0">
                    <a:pos x="T4" y="T5"/>
                  </a:cxn>
                  <a:cxn ang="0">
                    <a:pos x="T6" y="T7"/>
                  </a:cxn>
                  <a:cxn ang="0">
                    <a:pos x="T8" y="T9"/>
                  </a:cxn>
                  <a:cxn ang="0">
                    <a:pos x="T10" y="T11"/>
                  </a:cxn>
                </a:cxnLst>
                <a:rect l="0" t="0" r="r" b="b"/>
                <a:pathLst>
                  <a:path w="90" h="162">
                    <a:moveTo>
                      <a:pt x="0" y="0"/>
                    </a:moveTo>
                    <a:lnTo>
                      <a:pt x="0" y="0"/>
                    </a:lnTo>
                    <a:lnTo>
                      <a:pt x="0" y="44"/>
                    </a:lnTo>
                    <a:lnTo>
                      <a:pt x="90" y="162"/>
                    </a:lnTo>
                    <a:lnTo>
                      <a:pt x="90" y="1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0" name="Freeform 524"/>
              <p:cNvSpPr/>
              <p:nvPr/>
            </p:nvSpPr>
            <p:spPr bwMode="auto">
              <a:xfrm>
                <a:off x="4682" y="436"/>
                <a:ext cx="14" cy="52"/>
              </a:xfrm>
              <a:custGeom>
                <a:avLst/>
                <a:gdLst>
                  <a:gd name="T0" fmla="*/ 0 w 14"/>
                  <a:gd name="T1" fmla="*/ 0 h 52"/>
                  <a:gd name="T2" fmla="*/ 0 w 14"/>
                  <a:gd name="T3" fmla="*/ 0 h 52"/>
                  <a:gd name="T4" fmla="*/ 0 w 14"/>
                  <a:gd name="T5" fmla="*/ 32 h 52"/>
                  <a:gd name="T6" fmla="*/ 14 w 14"/>
                  <a:gd name="T7" fmla="*/ 52 h 52"/>
                  <a:gd name="T8" fmla="*/ 14 w 14"/>
                  <a:gd name="T9" fmla="*/ 52 h 52"/>
                  <a:gd name="T10" fmla="*/ 14 w 14"/>
                  <a:gd name="T11" fmla="*/ 20 h 52"/>
                  <a:gd name="T12" fmla="*/ 0 w 14"/>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0" y="0"/>
                    </a:moveTo>
                    <a:lnTo>
                      <a:pt x="0" y="0"/>
                    </a:lnTo>
                    <a:lnTo>
                      <a:pt x="0" y="32"/>
                    </a:lnTo>
                    <a:lnTo>
                      <a:pt x="14" y="52"/>
                    </a:lnTo>
                    <a:lnTo>
                      <a:pt x="14" y="52"/>
                    </a:lnTo>
                    <a:lnTo>
                      <a:pt x="14"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1" name="Freeform 525"/>
              <p:cNvSpPr/>
              <p:nvPr/>
            </p:nvSpPr>
            <p:spPr bwMode="auto">
              <a:xfrm>
                <a:off x="4682" y="436"/>
                <a:ext cx="14" cy="52"/>
              </a:xfrm>
              <a:custGeom>
                <a:avLst/>
                <a:gdLst>
                  <a:gd name="T0" fmla="*/ 0 w 14"/>
                  <a:gd name="T1" fmla="*/ 0 h 52"/>
                  <a:gd name="T2" fmla="*/ 0 w 14"/>
                  <a:gd name="T3" fmla="*/ 0 h 52"/>
                  <a:gd name="T4" fmla="*/ 0 w 14"/>
                  <a:gd name="T5" fmla="*/ 32 h 52"/>
                  <a:gd name="T6" fmla="*/ 14 w 14"/>
                  <a:gd name="T7" fmla="*/ 52 h 52"/>
                  <a:gd name="T8" fmla="*/ 14 w 14"/>
                  <a:gd name="T9" fmla="*/ 52 h 52"/>
                  <a:gd name="T10" fmla="*/ 14 w 14"/>
                  <a:gd name="T11" fmla="*/ 20 h 52"/>
                  <a:gd name="T12" fmla="*/ 0 w 14"/>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0" y="0"/>
                    </a:moveTo>
                    <a:lnTo>
                      <a:pt x="0" y="0"/>
                    </a:lnTo>
                    <a:lnTo>
                      <a:pt x="0" y="32"/>
                    </a:lnTo>
                    <a:lnTo>
                      <a:pt x="14" y="52"/>
                    </a:lnTo>
                    <a:lnTo>
                      <a:pt x="14" y="52"/>
                    </a:lnTo>
                    <a:lnTo>
                      <a:pt x="14"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2" name="Freeform 526"/>
              <p:cNvSpPr/>
              <p:nvPr/>
            </p:nvSpPr>
            <p:spPr bwMode="auto">
              <a:xfrm>
                <a:off x="4720" y="490"/>
                <a:ext cx="42" cy="82"/>
              </a:xfrm>
              <a:custGeom>
                <a:avLst/>
                <a:gdLst>
                  <a:gd name="T0" fmla="*/ 0 w 42"/>
                  <a:gd name="T1" fmla="*/ 0 h 82"/>
                  <a:gd name="T2" fmla="*/ 0 w 42"/>
                  <a:gd name="T3" fmla="*/ 30 h 82"/>
                  <a:gd name="T4" fmla="*/ 42 w 42"/>
                  <a:gd name="T5" fmla="*/ 82 h 82"/>
                  <a:gd name="T6" fmla="*/ 42 w 42"/>
                  <a:gd name="T7" fmla="*/ 82 h 82"/>
                  <a:gd name="T8" fmla="*/ 42 w 42"/>
                  <a:gd name="T9" fmla="*/ 58 h 82"/>
                  <a:gd name="T10" fmla="*/ 0 w 42"/>
                  <a:gd name="T11" fmla="*/ 0 h 82"/>
                </a:gdLst>
                <a:ahLst/>
                <a:cxnLst>
                  <a:cxn ang="0">
                    <a:pos x="T0" y="T1"/>
                  </a:cxn>
                  <a:cxn ang="0">
                    <a:pos x="T2" y="T3"/>
                  </a:cxn>
                  <a:cxn ang="0">
                    <a:pos x="T4" y="T5"/>
                  </a:cxn>
                  <a:cxn ang="0">
                    <a:pos x="T6" y="T7"/>
                  </a:cxn>
                  <a:cxn ang="0">
                    <a:pos x="T8" y="T9"/>
                  </a:cxn>
                  <a:cxn ang="0">
                    <a:pos x="T10" y="T11"/>
                  </a:cxn>
                </a:cxnLst>
                <a:rect l="0" t="0" r="r" b="b"/>
                <a:pathLst>
                  <a:path w="42" h="82">
                    <a:moveTo>
                      <a:pt x="0" y="0"/>
                    </a:moveTo>
                    <a:lnTo>
                      <a:pt x="0" y="30"/>
                    </a:lnTo>
                    <a:lnTo>
                      <a:pt x="42" y="82"/>
                    </a:lnTo>
                    <a:lnTo>
                      <a:pt x="42" y="82"/>
                    </a:lnTo>
                    <a:lnTo>
                      <a:pt x="42" y="5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3" name="Freeform 527"/>
              <p:cNvSpPr/>
              <p:nvPr/>
            </p:nvSpPr>
            <p:spPr bwMode="auto">
              <a:xfrm>
                <a:off x="4720" y="490"/>
                <a:ext cx="42" cy="82"/>
              </a:xfrm>
              <a:custGeom>
                <a:avLst/>
                <a:gdLst>
                  <a:gd name="T0" fmla="*/ 0 w 42"/>
                  <a:gd name="T1" fmla="*/ 0 h 82"/>
                  <a:gd name="T2" fmla="*/ 0 w 42"/>
                  <a:gd name="T3" fmla="*/ 30 h 82"/>
                  <a:gd name="T4" fmla="*/ 42 w 42"/>
                  <a:gd name="T5" fmla="*/ 82 h 82"/>
                  <a:gd name="T6" fmla="*/ 42 w 42"/>
                  <a:gd name="T7" fmla="*/ 82 h 82"/>
                  <a:gd name="T8" fmla="*/ 42 w 42"/>
                  <a:gd name="T9" fmla="*/ 58 h 82"/>
                  <a:gd name="T10" fmla="*/ 0 w 42"/>
                  <a:gd name="T11" fmla="*/ 0 h 82"/>
                </a:gdLst>
                <a:ahLst/>
                <a:cxnLst>
                  <a:cxn ang="0">
                    <a:pos x="T0" y="T1"/>
                  </a:cxn>
                  <a:cxn ang="0">
                    <a:pos x="T2" y="T3"/>
                  </a:cxn>
                  <a:cxn ang="0">
                    <a:pos x="T4" y="T5"/>
                  </a:cxn>
                  <a:cxn ang="0">
                    <a:pos x="T6" y="T7"/>
                  </a:cxn>
                  <a:cxn ang="0">
                    <a:pos x="T8" y="T9"/>
                  </a:cxn>
                  <a:cxn ang="0">
                    <a:pos x="T10" y="T11"/>
                  </a:cxn>
                </a:cxnLst>
                <a:rect l="0" t="0" r="r" b="b"/>
                <a:pathLst>
                  <a:path w="42" h="82">
                    <a:moveTo>
                      <a:pt x="0" y="0"/>
                    </a:moveTo>
                    <a:lnTo>
                      <a:pt x="0" y="30"/>
                    </a:lnTo>
                    <a:lnTo>
                      <a:pt x="42" y="82"/>
                    </a:lnTo>
                    <a:lnTo>
                      <a:pt x="42" y="82"/>
                    </a:lnTo>
                    <a:lnTo>
                      <a:pt x="42" y="5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4" name="Freeform 528"/>
              <p:cNvSpPr/>
              <p:nvPr/>
            </p:nvSpPr>
            <p:spPr bwMode="auto">
              <a:xfrm>
                <a:off x="4516" y="294"/>
                <a:ext cx="78" cy="140"/>
              </a:xfrm>
              <a:custGeom>
                <a:avLst/>
                <a:gdLst>
                  <a:gd name="T0" fmla="*/ 0 w 78"/>
                  <a:gd name="T1" fmla="*/ 0 h 140"/>
                  <a:gd name="T2" fmla="*/ 0 w 78"/>
                  <a:gd name="T3" fmla="*/ 0 h 140"/>
                  <a:gd name="T4" fmla="*/ 0 w 78"/>
                  <a:gd name="T5" fmla="*/ 50 h 140"/>
                  <a:gd name="T6" fmla="*/ 78 w 78"/>
                  <a:gd name="T7" fmla="*/ 140 h 140"/>
                  <a:gd name="T8" fmla="*/ 78 w 78"/>
                  <a:gd name="T9" fmla="*/ 98 h 140"/>
                  <a:gd name="T10" fmla="*/ 0 w 78"/>
                  <a:gd name="T11" fmla="*/ 0 h 140"/>
                </a:gdLst>
                <a:ahLst/>
                <a:cxnLst>
                  <a:cxn ang="0">
                    <a:pos x="T0" y="T1"/>
                  </a:cxn>
                  <a:cxn ang="0">
                    <a:pos x="T2" y="T3"/>
                  </a:cxn>
                  <a:cxn ang="0">
                    <a:pos x="T4" y="T5"/>
                  </a:cxn>
                  <a:cxn ang="0">
                    <a:pos x="T6" y="T7"/>
                  </a:cxn>
                  <a:cxn ang="0">
                    <a:pos x="T8" y="T9"/>
                  </a:cxn>
                  <a:cxn ang="0">
                    <a:pos x="T10" y="T11"/>
                  </a:cxn>
                </a:cxnLst>
                <a:rect l="0" t="0" r="r" b="b"/>
                <a:pathLst>
                  <a:path w="78" h="140">
                    <a:moveTo>
                      <a:pt x="0" y="0"/>
                    </a:moveTo>
                    <a:lnTo>
                      <a:pt x="0" y="0"/>
                    </a:lnTo>
                    <a:lnTo>
                      <a:pt x="0" y="50"/>
                    </a:lnTo>
                    <a:lnTo>
                      <a:pt x="78" y="140"/>
                    </a:lnTo>
                    <a:lnTo>
                      <a:pt x="78" y="9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5" name="Freeform 529"/>
              <p:cNvSpPr/>
              <p:nvPr/>
            </p:nvSpPr>
            <p:spPr bwMode="auto">
              <a:xfrm>
                <a:off x="4516" y="294"/>
                <a:ext cx="78" cy="140"/>
              </a:xfrm>
              <a:custGeom>
                <a:avLst/>
                <a:gdLst>
                  <a:gd name="T0" fmla="*/ 0 w 78"/>
                  <a:gd name="T1" fmla="*/ 0 h 140"/>
                  <a:gd name="T2" fmla="*/ 0 w 78"/>
                  <a:gd name="T3" fmla="*/ 0 h 140"/>
                  <a:gd name="T4" fmla="*/ 0 w 78"/>
                  <a:gd name="T5" fmla="*/ 50 h 140"/>
                  <a:gd name="T6" fmla="*/ 78 w 78"/>
                  <a:gd name="T7" fmla="*/ 140 h 140"/>
                  <a:gd name="T8" fmla="*/ 78 w 78"/>
                  <a:gd name="T9" fmla="*/ 98 h 140"/>
                  <a:gd name="T10" fmla="*/ 0 w 78"/>
                  <a:gd name="T11" fmla="*/ 0 h 140"/>
                </a:gdLst>
                <a:ahLst/>
                <a:cxnLst>
                  <a:cxn ang="0">
                    <a:pos x="T0" y="T1"/>
                  </a:cxn>
                  <a:cxn ang="0">
                    <a:pos x="T2" y="T3"/>
                  </a:cxn>
                  <a:cxn ang="0">
                    <a:pos x="T4" y="T5"/>
                  </a:cxn>
                  <a:cxn ang="0">
                    <a:pos x="T6" y="T7"/>
                  </a:cxn>
                  <a:cxn ang="0">
                    <a:pos x="T8" y="T9"/>
                  </a:cxn>
                  <a:cxn ang="0">
                    <a:pos x="T10" y="T11"/>
                  </a:cxn>
                </a:cxnLst>
                <a:rect l="0" t="0" r="r" b="b"/>
                <a:pathLst>
                  <a:path w="78" h="140">
                    <a:moveTo>
                      <a:pt x="0" y="0"/>
                    </a:moveTo>
                    <a:lnTo>
                      <a:pt x="0" y="0"/>
                    </a:lnTo>
                    <a:lnTo>
                      <a:pt x="0" y="50"/>
                    </a:lnTo>
                    <a:lnTo>
                      <a:pt x="78" y="140"/>
                    </a:lnTo>
                    <a:lnTo>
                      <a:pt x="78" y="9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6" name="Freeform 530"/>
              <p:cNvSpPr/>
              <p:nvPr/>
            </p:nvSpPr>
            <p:spPr bwMode="auto">
              <a:xfrm>
                <a:off x="4618" y="422"/>
                <a:ext cx="18" cy="62"/>
              </a:xfrm>
              <a:custGeom>
                <a:avLst/>
                <a:gdLst>
                  <a:gd name="T0" fmla="*/ 0 w 18"/>
                  <a:gd name="T1" fmla="*/ 0 h 62"/>
                  <a:gd name="T2" fmla="*/ 0 w 18"/>
                  <a:gd name="T3" fmla="*/ 40 h 62"/>
                  <a:gd name="T4" fmla="*/ 18 w 18"/>
                  <a:gd name="T5" fmla="*/ 62 h 62"/>
                  <a:gd name="T6" fmla="*/ 18 w 18"/>
                  <a:gd name="T7" fmla="*/ 62 h 62"/>
                  <a:gd name="T8" fmla="*/ 16 w 18"/>
                  <a:gd name="T9" fmla="*/ 58 h 62"/>
                  <a:gd name="T10" fmla="*/ 16 w 18"/>
                  <a:gd name="T11" fmla="*/ 22 h 62"/>
                  <a:gd name="T12" fmla="*/ 0 w 1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8" h="62">
                    <a:moveTo>
                      <a:pt x="0" y="0"/>
                    </a:moveTo>
                    <a:lnTo>
                      <a:pt x="0" y="40"/>
                    </a:lnTo>
                    <a:lnTo>
                      <a:pt x="18" y="62"/>
                    </a:lnTo>
                    <a:lnTo>
                      <a:pt x="18" y="62"/>
                    </a:lnTo>
                    <a:lnTo>
                      <a:pt x="16" y="58"/>
                    </a:lnTo>
                    <a:lnTo>
                      <a:pt x="16"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7" name="Freeform 531"/>
              <p:cNvSpPr/>
              <p:nvPr/>
            </p:nvSpPr>
            <p:spPr bwMode="auto">
              <a:xfrm>
                <a:off x="4618" y="422"/>
                <a:ext cx="18" cy="62"/>
              </a:xfrm>
              <a:custGeom>
                <a:avLst/>
                <a:gdLst>
                  <a:gd name="T0" fmla="*/ 0 w 18"/>
                  <a:gd name="T1" fmla="*/ 0 h 62"/>
                  <a:gd name="T2" fmla="*/ 0 w 18"/>
                  <a:gd name="T3" fmla="*/ 40 h 62"/>
                  <a:gd name="T4" fmla="*/ 18 w 18"/>
                  <a:gd name="T5" fmla="*/ 62 h 62"/>
                  <a:gd name="T6" fmla="*/ 18 w 18"/>
                  <a:gd name="T7" fmla="*/ 62 h 62"/>
                  <a:gd name="T8" fmla="*/ 16 w 18"/>
                  <a:gd name="T9" fmla="*/ 58 h 62"/>
                  <a:gd name="T10" fmla="*/ 16 w 18"/>
                  <a:gd name="T11" fmla="*/ 22 h 62"/>
                  <a:gd name="T12" fmla="*/ 0 w 1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8" h="62">
                    <a:moveTo>
                      <a:pt x="0" y="0"/>
                    </a:moveTo>
                    <a:lnTo>
                      <a:pt x="0" y="40"/>
                    </a:lnTo>
                    <a:lnTo>
                      <a:pt x="18" y="62"/>
                    </a:lnTo>
                    <a:lnTo>
                      <a:pt x="18" y="62"/>
                    </a:lnTo>
                    <a:lnTo>
                      <a:pt x="16" y="58"/>
                    </a:lnTo>
                    <a:lnTo>
                      <a:pt x="16"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8" name="Freeform 532"/>
              <p:cNvSpPr/>
              <p:nvPr/>
            </p:nvSpPr>
            <p:spPr bwMode="auto">
              <a:xfrm>
                <a:off x="4658" y="474"/>
                <a:ext cx="50" cy="94"/>
              </a:xfrm>
              <a:custGeom>
                <a:avLst/>
                <a:gdLst>
                  <a:gd name="T0" fmla="*/ 0 w 50"/>
                  <a:gd name="T1" fmla="*/ 0 h 94"/>
                  <a:gd name="T2" fmla="*/ 0 w 50"/>
                  <a:gd name="T3" fmla="*/ 36 h 94"/>
                  <a:gd name="T4" fmla="*/ 50 w 50"/>
                  <a:gd name="T5" fmla="*/ 94 h 94"/>
                  <a:gd name="T6" fmla="*/ 50 w 50"/>
                  <a:gd name="T7" fmla="*/ 94 h 94"/>
                  <a:gd name="T8" fmla="*/ 50 w 50"/>
                  <a:gd name="T9" fmla="*/ 64 h 94"/>
                  <a:gd name="T10" fmla="*/ 0 w 50"/>
                  <a:gd name="T11" fmla="*/ 0 h 94"/>
                </a:gdLst>
                <a:ahLst/>
                <a:cxnLst>
                  <a:cxn ang="0">
                    <a:pos x="T0" y="T1"/>
                  </a:cxn>
                  <a:cxn ang="0">
                    <a:pos x="T2" y="T3"/>
                  </a:cxn>
                  <a:cxn ang="0">
                    <a:pos x="T4" y="T5"/>
                  </a:cxn>
                  <a:cxn ang="0">
                    <a:pos x="T6" y="T7"/>
                  </a:cxn>
                  <a:cxn ang="0">
                    <a:pos x="T8" y="T9"/>
                  </a:cxn>
                  <a:cxn ang="0">
                    <a:pos x="T10" y="T11"/>
                  </a:cxn>
                </a:cxnLst>
                <a:rect l="0" t="0" r="r" b="b"/>
                <a:pathLst>
                  <a:path w="50" h="94">
                    <a:moveTo>
                      <a:pt x="0" y="0"/>
                    </a:moveTo>
                    <a:lnTo>
                      <a:pt x="0" y="36"/>
                    </a:lnTo>
                    <a:lnTo>
                      <a:pt x="50" y="94"/>
                    </a:lnTo>
                    <a:lnTo>
                      <a:pt x="50" y="94"/>
                    </a:lnTo>
                    <a:lnTo>
                      <a:pt x="50" y="6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9" name="Freeform 533"/>
              <p:cNvSpPr/>
              <p:nvPr/>
            </p:nvSpPr>
            <p:spPr bwMode="auto">
              <a:xfrm>
                <a:off x="4658" y="474"/>
                <a:ext cx="50" cy="94"/>
              </a:xfrm>
              <a:custGeom>
                <a:avLst/>
                <a:gdLst>
                  <a:gd name="T0" fmla="*/ 0 w 50"/>
                  <a:gd name="T1" fmla="*/ 0 h 94"/>
                  <a:gd name="T2" fmla="*/ 0 w 50"/>
                  <a:gd name="T3" fmla="*/ 36 h 94"/>
                  <a:gd name="T4" fmla="*/ 50 w 50"/>
                  <a:gd name="T5" fmla="*/ 94 h 94"/>
                  <a:gd name="T6" fmla="*/ 50 w 50"/>
                  <a:gd name="T7" fmla="*/ 94 h 94"/>
                  <a:gd name="T8" fmla="*/ 50 w 50"/>
                  <a:gd name="T9" fmla="*/ 64 h 94"/>
                  <a:gd name="T10" fmla="*/ 0 w 50"/>
                  <a:gd name="T11" fmla="*/ 0 h 94"/>
                </a:gdLst>
                <a:ahLst/>
                <a:cxnLst>
                  <a:cxn ang="0">
                    <a:pos x="T0" y="T1"/>
                  </a:cxn>
                  <a:cxn ang="0">
                    <a:pos x="T2" y="T3"/>
                  </a:cxn>
                  <a:cxn ang="0">
                    <a:pos x="T4" y="T5"/>
                  </a:cxn>
                  <a:cxn ang="0">
                    <a:pos x="T6" y="T7"/>
                  </a:cxn>
                  <a:cxn ang="0">
                    <a:pos x="T8" y="T9"/>
                  </a:cxn>
                  <a:cxn ang="0">
                    <a:pos x="T10" y="T11"/>
                  </a:cxn>
                </a:cxnLst>
                <a:rect l="0" t="0" r="r" b="b"/>
                <a:pathLst>
                  <a:path w="50" h="94">
                    <a:moveTo>
                      <a:pt x="0" y="0"/>
                    </a:moveTo>
                    <a:lnTo>
                      <a:pt x="0" y="36"/>
                    </a:lnTo>
                    <a:lnTo>
                      <a:pt x="50" y="94"/>
                    </a:lnTo>
                    <a:lnTo>
                      <a:pt x="50" y="94"/>
                    </a:lnTo>
                    <a:lnTo>
                      <a:pt x="50" y="6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0" name="Freeform 534"/>
              <p:cNvSpPr/>
              <p:nvPr/>
            </p:nvSpPr>
            <p:spPr bwMode="auto">
              <a:xfrm>
                <a:off x="4608" y="480"/>
                <a:ext cx="50" cy="96"/>
              </a:xfrm>
              <a:custGeom>
                <a:avLst/>
                <a:gdLst>
                  <a:gd name="T0" fmla="*/ 0 w 50"/>
                  <a:gd name="T1" fmla="*/ 0 h 96"/>
                  <a:gd name="T2" fmla="*/ 0 w 50"/>
                  <a:gd name="T3" fmla="*/ 36 h 96"/>
                  <a:gd name="T4" fmla="*/ 50 w 50"/>
                  <a:gd name="T5" fmla="*/ 96 h 96"/>
                  <a:gd name="T6" fmla="*/ 50 w 50"/>
                  <a:gd name="T7" fmla="*/ 66 h 96"/>
                  <a:gd name="T8" fmla="*/ 0 w 50"/>
                  <a:gd name="T9" fmla="*/ 0 h 96"/>
                </a:gdLst>
                <a:ahLst/>
                <a:cxnLst>
                  <a:cxn ang="0">
                    <a:pos x="T0" y="T1"/>
                  </a:cxn>
                  <a:cxn ang="0">
                    <a:pos x="T2" y="T3"/>
                  </a:cxn>
                  <a:cxn ang="0">
                    <a:pos x="T4" y="T5"/>
                  </a:cxn>
                  <a:cxn ang="0">
                    <a:pos x="T6" y="T7"/>
                  </a:cxn>
                  <a:cxn ang="0">
                    <a:pos x="T8" y="T9"/>
                  </a:cxn>
                </a:cxnLst>
                <a:rect l="0" t="0" r="r" b="b"/>
                <a:pathLst>
                  <a:path w="50" h="96">
                    <a:moveTo>
                      <a:pt x="0" y="0"/>
                    </a:moveTo>
                    <a:lnTo>
                      <a:pt x="0" y="36"/>
                    </a:lnTo>
                    <a:lnTo>
                      <a:pt x="50" y="96"/>
                    </a:lnTo>
                    <a:lnTo>
                      <a:pt x="50" y="6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1" name="Freeform 535"/>
              <p:cNvSpPr/>
              <p:nvPr/>
            </p:nvSpPr>
            <p:spPr bwMode="auto">
              <a:xfrm>
                <a:off x="4608" y="480"/>
                <a:ext cx="50" cy="96"/>
              </a:xfrm>
              <a:custGeom>
                <a:avLst/>
                <a:gdLst>
                  <a:gd name="T0" fmla="*/ 0 w 50"/>
                  <a:gd name="T1" fmla="*/ 0 h 96"/>
                  <a:gd name="T2" fmla="*/ 0 w 50"/>
                  <a:gd name="T3" fmla="*/ 36 h 96"/>
                  <a:gd name="T4" fmla="*/ 50 w 50"/>
                  <a:gd name="T5" fmla="*/ 96 h 96"/>
                  <a:gd name="T6" fmla="*/ 50 w 50"/>
                  <a:gd name="T7" fmla="*/ 66 h 96"/>
                  <a:gd name="T8" fmla="*/ 0 w 50"/>
                  <a:gd name="T9" fmla="*/ 0 h 96"/>
                </a:gdLst>
                <a:ahLst/>
                <a:cxnLst>
                  <a:cxn ang="0">
                    <a:pos x="T0" y="T1"/>
                  </a:cxn>
                  <a:cxn ang="0">
                    <a:pos x="T2" y="T3"/>
                  </a:cxn>
                  <a:cxn ang="0">
                    <a:pos x="T4" y="T5"/>
                  </a:cxn>
                  <a:cxn ang="0">
                    <a:pos x="T6" y="T7"/>
                  </a:cxn>
                  <a:cxn ang="0">
                    <a:pos x="T8" y="T9"/>
                  </a:cxn>
                </a:cxnLst>
                <a:rect l="0" t="0" r="r" b="b"/>
                <a:pathLst>
                  <a:path w="50" h="96">
                    <a:moveTo>
                      <a:pt x="0" y="0"/>
                    </a:moveTo>
                    <a:lnTo>
                      <a:pt x="0" y="36"/>
                    </a:lnTo>
                    <a:lnTo>
                      <a:pt x="50" y="96"/>
                    </a:lnTo>
                    <a:lnTo>
                      <a:pt x="50" y="6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2" name="Freeform 536"/>
              <p:cNvSpPr/>
              <p:nvPr/>
            </p:nvSpPr>
            <p:spPr bwMode="auto">
              <a:xfrm>
                <a:off x="4732" y="568"/>
                <a:ext cx="30" cy="63"/>
              </a:xfrm>
              <a:custGeom>
                <a:avLst/>
                <a:gdLst>
                  <a:gd name="T0" fmla="*/ 0 w 30"/>
                  <a:gd name="T1" fmla="*/ 0 h 63"/>
                  <a:gd name="T2" fmla="*/ 0 w 30"/>
                  <a:gd name="T3" fmla="*/ 0 h 63"/>
                  <a:gd name="T4" fmla="*/ 0 w 30"/>
                  <a:gd name="T5" fmla="*/ 28 h 63"/>
                  <a:gd name="T6" fmla="*/ 30 w 30"/>
                  <a:gd name="T7" fmla="*/ 63 h 63"/>
                  <a:gd name="T8" fmla="*/ 30 w 30"/>
                  <a:gd name="T9" fmla="*/ 63 h 63"/>
                  <a:gd name="T10" fmla="*/ 30 w 30"/>
                  <a:gd name="T11" fmla="*/ 38 h 63"/>
                  <a:gd name="T12" fmla="*/ 0 w 30"/>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0" h="63">
                    <a:moveTo>
                      <a:pt x="0" y="0"/>
                    </a:moveTo>
                    <a:lnTo>
                      <a:pt x="0" y="0"/>
                    </a:lnTo>
                    <a:lnTo>
                      <a:pt x="0" y="28"/>
                    </a:lnTo>
                    <a:lnTo>
                      <a:pt x="30" y="63"/>
                    </a:lnTo>
                    <a:lnTo>
                      <a:pt x="30" y="63"/>
                    </a:lnTo>
                    <a:lnTo>
                      <a:pt x="30" y="3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3" name="Freeform 537"/>
              <p:cNvSpPr/>
              <p:nvPr/>
            </p:nvSpPr>
            <p:spPr bwMode="auto">
              <a:xfrm>
                <a:off x="4732" y="568"/>
                <a:ext cx="30" cy="63"/>
              </a:xfrm>
              <a:custGeom>
                <a:avLst/>
                <a:gdLst>
                  <a:gd name="T0" fmla="*/ 0 w 30"/>
                  <a:gd name="T1" fmla="*/ 0 h 63"/>
                  <a:gd name="T2" fmla="*/ 0 w 30"/>
                  <a:gd name="T3" fmla="*/ 0 h 63"/>
                  <a:gd name="T4" fmla="*/ 0 w 30"/>
                  <a:gd name="T5" fmla="*/ 28 h 63"/>
                  <a:gd name="T6" fmla="*/ 30 w 30"/>
                  <a:gd name="T7" fmla="*/ 63 h 63"/>
                  <a:gd name="T8" fmla="*/ 30 w 30"/>
                  <a:gd name="T9" fmla="*/ 63 h 63"/>
                  <a:gd name="T10" fmla="*/ 30 w 30"/>
                  <a:gd name="T11" fmla="*/ 38 h 63"/>
                  <a:gd name="T12" fmla="*/ 0 w 30"/>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0" h="63">
                    <a:moveTo>
                      <a:pt x="0" y="0"/>
                    </a:moveTo>
                    <a:lnTo>
                      <a:pt x="0" y="0"/>
                    </a:lnTo>
                    <a:lnTo>
                      <a:pt x="0" y="28"/>
                    </a:lnTo>
                    <a:lnTo>
                      <a:pt x="30" y="63"/>
                    </a:lnTo>
                    <a:lnTo>
                      <a:pt x="30" y="63"/>
                    </a:lnTo>
                    <a:lnTo>
                      <a:pt x="30" y="3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4" name="Freeform 538"/>
              <p:cNvSpPr/>
              <p:nvPr/>
            </p:nvSpPr>
            <p:spPr bwMode="auto">
              <a:xfrm>
                <a:off x="4516" y="384"/>
                <a:ext cx="30" cy="82"/>
              </a:xfrm>
              <a:custGeom>
                <a:avLst/>
                <a:gdLst>
                  <a:gd name="T0" fmla="*/ 0 w 30"/>
                  <a:gd name="T1" fmla="*/ 0 h 82"/>
                  <a:gd name="T2" fmla="*/ 0 w 30"/>
                  <a:gd name="T3" fmla="*/ 0 h 82"/>
                  <a:gd name="T4" fmla="*/ 0 w 30"/>
                  <a:gd name="T5" fmla="*/ 50 h 82"/>
                  <a:gd name="T6" fmla="*/ 30 w 30"/>
                  <a:gd name="T7" fmla="*/ 82 h 82"/>
                  <a:gd name="T8" fmla="*/ 30 w 30"/>
                  <a:gd name="T9" fmla="*/ 82 h 82"/>
                  <a:gd name="T10" fmla="*/ 30 w 30"/>
                  <a:gd name="T11" fmla="*/ 34 h 82"/>
                  <a:gd name="T12" fmla="*/ 0 w 3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0" h="82">
                    <a:moveTo>
                      <a:pt x="0" y="0"/>
                    </a:moveTo>
                    <a:lnTo>
                      <a:pt x="0" y="0"/>
                    </a:lnTo>
                    <a:lnTo>
                      <a:pt x="0" y="50"/>
                    </a:lnTo>
                    <a:lnTo>
                      <a:pt x="30" y="82"/>
                    </a:lnTo>
                    <a:lnTo>
                      <a:pt x="30" y="82"/>
                    </a:lnTo>
                    <a:lnTo>
                      <a:pt x="30" y="3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5" name="Freeform 539"/>
              <p:cNvSpPr/>
              <p:nvPr/>
            </p:nvSpPr>
            <p:spPr bwMode="auto">
              <a:xfrm>
                <a:off x="4516" y="384"/>
                <a:ext cx="30" cy="82"/>
              </a:xfrm>
              <a:custGeom>
                <a:avLst/>
                <a:gdLst>
                  <a:gd name="T0" fmla="*/ 0 w 30"/>
                  <a:gd name="T1" fmla="*/ 0 h 82"/>
                  <a:gd name="T2" fmla="*/ 0 w 30"/>
                  <a:gd name="T3" fmla="*/ 0 h 82"/>
                  <a:gd name="T4" fmla="*/ 0 w 30"/>
                  <a:gd name="T5" fmla="*/ 50 h 82"/>
                  <a:gd name="T6" fmla="*/ 30 w 30"/>
                  <a:gd name="T7" fmla="*/ 82 h 82"/>
                  <a:gd name="T8" fmla="*/ 30 w 30"/>
                  <a:gd name="T9" fmla="*/ 82 h 82"/>
                  <a:gd name="T10" fmla="*/ 30 w 30"/>
                  <a:gd name="T11" fmla="*/ 34 h 82"/>
                  <a:gd name="T12" fmla="*/ 0 w 3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0" h="82">
                    <a:moveTo>
                      <a:pt x="0" y="0"/>
                    </a:moveTo>
                    <a:lnTo>
                      <a:pt x="0" y="0"/>
                    </a:lnTo>
                    <a:lnTo>
                      <a:pt x="0" y="50"/>
                    </a:lnTo>
                    <a:lnTo>
                      <a:pt x="30" y="82"/>
                    </a:lnTo>
                    <a:lnTo>
                      <a:pt x="30" y="82"/>
                    </a:lnTo>
                    <a:lnTo>
                      <a:pt x="30" y="3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6" name="Freeform 540"/>
              <p:cNvSpPr/>
              <p:nvPr/>
            </p:nvSpPr>
            <p:spPr bwMode="auto">
              <a:xfrm>
                <a:off x="4732" y="633"/>
                <a:ext cx="30" cy="58"/>
              </a:xfrm>
              <a:custGeom>
                <a:avLst/>
                <a:gdLst>
                  <a:gd name="T0" fmla="*/ 0 w 30"/>
                  <a:gd name="T1" fmla="*/ 0 h 58"/>
                  <a:gd name="T2" fmla="*/ 0 w 30"/>
                  <a:gd name="T3" fmla="*/ 0 h 58"/>
                  <a:gd name="T4" fmla="*/ 0 w 30"/>
                  <a:gd name="T5" fmla="*/ 28 h 58"/>
                  <a:gd name="T6" fmla="*/ 30 w 30"/>
                  <a:gd name="T7" fmla="*/ 58 h 58"/>
                  <a:gd name="T8" fmla="*/ 30 w 30"/>
                  <a:gd name="T9" fmla="*/ 58 h 58"/>
                  <a:gd name="T10" fmla="*/ 30 w 30"/>
                  <a:gd name="T11" fmla="*/ 32 h 58"/>
                  <a:gd name="T12" fmla="*/ 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0" y="0"/>
                    </a:moveTo>
                    <a:lnTo>
                      <a:pt x="0" y="0"/>
                    </a:lnTo>
                    <a:lnTo>
                      <a:pt x="0" y="28"/>
                    </a:lnTo>
                    <a:lnTo>
                      <a:pt x="30" y="58"/>
                    </a:lnTo>
                    <a:lnTo>
                      <a:pt x="30" y="58"/>
                    </a:lnTo>
                    <a:lnTo>
                      <a:pt x="3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7" name="Freeform 541"/>
              <p:cNvSpPr/>
              <p:nvPr/>
            </p:nvSpPr>
            <p:spPr bwMode="auto">
              <a:xfrm>
                <a:off x="4732" y="633"/>
                <a:ext cx="30" cy="58"/>
              </a:xfrm>
              <a:custGeom>
                <a:avLst/>
                <a:gdLst>
                  <a:gd name="T0" fmla="*/ 0 w 30"/>
                  <a:gd name="T1" fmla="*/ 0 h 58"/>
                  <a:gd name="T2" fmla="*/ 0 w 30"/>
                  <a:gd name="T3" fmla="*/ 0 h 58"/>
                  <a:gd name="T4" fmla="*/ 0 w 30"/>
                  <a:gd name="T5" fmla="*/ 28 h 58"/>
                  <a:gd name="T6" fmla="*/ 30 w 30"/>
                  <a:gd name="T7" fmla="*/ 58 h 58"/>
                  <a:gd name="T8" fmla="*/ 30 w 30"/>
                  <a:gd name="T9" fmla="*/ 58 h 58"/>
                  <a:gd name="T10" fmla="*/ 30 w 30"/>
                  <a:gd name="T11" fmla="*/ 32 h 58"/>
                  <a:gd name="T12" fmla="*/ 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0" y="0"/>
                    </a:moveTo>
                    <a:lnTo>
                      <a:pt x="0" y="0"/>
                    </a:lnTo>
                    <a:lnTo>
                      <a:pt x="0" y="28"/>
                    </a:lnTo>
                    <a:lnTo>
                      <a:pt x="30" y="58"/>
                    </a:lnTo>
                    <a:lnTo>
                      <a:pt x="30" y="58"/>
                    </a:lnTo>
                    <a:lnTo>
                      <a:pt x="30" y="3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8" name="Freeform 542"/>
              <p:cNvSpPr/>
              <p:nvPr/>
            </p:nvSpPr>
            <p:spPr bwMode="auto">
              <a:xfrm>
                <a:off x="4622" y="582"/>
                <a:ext cx="24" cy="63"/>
              </a:xfrm>
              <a:custGeom>
                <a:avLst/>
                <a:gdLst>
                  <a:gd name="T0" fmla="*/ 0 w 24"/>
                  <a:gd name="T1" fmla="*/ 0 h 63"/>
                  <a:gd name="T2" fmla="*/ 0 w 24"/>
                  <a:gd name="T3" fmla="*/ 0 h 63"/>
                  <a:gd name="T4" fmla="*/ 0 w 24"/>
                  <a:gd name="T5" fmla="*/ 41 h 63"/>
                  <a:gd name="T6" fmla="*/ 24 w 24"/>
                  <a:gd name="T7" fmla="*/ 63 h 63"/>
                  <a:gd name="T8" fmla="*/ 24 w 24"/>
                  <a:gd name="T9" fmla="*/ 24 h 63"/>
                  <a:gd name="T10" fmla="*/ 0 w 24"/>
                  <a:gd name="T11" fmla="*/ 0 h 63"/>
                </a:gdLst>
                <a:ahLst/>
                <a:cxnLst>
                  <a:cxn ang="0">
                    <a:pos x="T0" y="T1"/>
                  </a:cxn>
                  <a:cxn ang="0">
                    <a:pos x="T2" y="T3"/>
                  </a:cxn>
                  <a:cxn ang="0">
                    <a:pos x="T4" y="T5"/>
                  </a:cxn>
                  <a:cxn ang="0">
                    <a:pos x="T6" y="T7"/>
                  </a:cxn>
                  <a:cxn ang="0">
                    <a:pos x="T8" y="T9"/>
                  </a:cxn>
                  <a:cxn ang="0">
                    <a:pos x="T10" y="T11"/>
                  </a:cxn>
                </a:cxnLst>
                <a:rect l="0" t="0" r="r" b="b"/>
                <a:pathLst>
                  <a:path w="24" h="63">
                    <a:moveTo>
                      <a:pt x="0" y="0"/>
                    </a:moveTo>
                    <a:lnTo>
                      <a:pt x="0" y="0"/>
                    </a:lnTo>
                    <a:lnTo>
                      <a:pt x="0" y="41"/>
                    </a:lnTo>
                    <a:lnTo>
                      <a:pt x="24" y="63"/>
                    </a:lnTo>
                    <a:lnTo>
                      <a:pt x="24"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9" name="Freeform 543"/>
              <p:cNvSpPr/>
              <p:nvPr/>
            </p:nvSpPr>
            <p:spPr bwMode="auto">
              <a:xfrm>
                <a:off x="4622" y="582"/>
                <a:ext cx="24" cy="63"/>
              </a:xfrm>
              <a:custGeom>
                <a:avLst/>
                <a:gdLst>
                  <a:gd name="T0" fmla="*/ 0 w 24"/>
                  <a:gd name="T1" fmla="*/ 0 h 63"/>
                  <a:gd name="T2" fmla="*/ 0 w 24"/>
                  <a:gd name="T3" fmla="*/ 0 h 63"/>
                  <a:gd name="T4" fmla="*/ 0 w 24"/>
                  <a:gd name="T5" fmla="*/ 41 h 63"/>
                  <a:gd name="T6" fmla="*/ 24 w 24"/>
                  <a:gd name="T7" fmla="*/ 63 h 63"/>
                  <a:gd name="T8" fmla="*/ 24 w 24"/>
                  <a:gd name="T9" fmla="*/ 24 h 63"/>
                  <a:gd name="T10" fmla="*/ 0 w 24"/>
                  <a:gd name="T11" fmla="*/ 0 h 63"/>
                </a:gdLst>
                <a:ahLst/>
                <a:cxnLst>
                  <a:cxn ang="0">
                    <a:pos x="T0" y="T1"/>
                  </a:cxn>
                  <a:cxn ang="0">
                    <a:pos x="T2" y="T3"/>
                  </a:cxn>
                  <a:cxn ang="0">
                    <a:pos x="T4" y="T5"/>
                  </a:cxn>
                  <a:cxn ang="0">
                    <a:pos x="T6" y="T7"/>
                  </a:cxn>
                  <a:cxn ang="0">
                    <a:pos x="T8" y="T9"/>
                  </a:cxn>
                  <a:cxn ang="0">
                    <a:pos x="T10" y="T11"/>
                  </a:cxn>
                </a:cxnLst>
                <a:rect l="0" t="0" r="r" b="b"/>
                <a:pathLst>
                  <a:path w="24" h="63">
                    <a:moveTo>
                      <a:pt x="0" y="0"/>
                    </a:moveTo>
                    <a:lnTo>
                      <a:pt x="0" y="0"/>
                    </a:lnTo>
                    <a:lnTo>
                      <a:pt x="0" y="41"/>
                    </a:lnTo>
                    <a:lnTo>
                      <a:pt x="24" y="63"/>
                    </a:lnTo>
                    <a:lnTo>
                      <a:pt x="24" y="2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0" name="Freeform 544"/>
              <p:cNvSpPr/>
              <p:nvPr/>
            </p:nvSpPr>
            <p:spPr bwMode="auto">
              <a:xfrm>
                <a:off x="4668" y="631"/>
                <a:ext cx="94" cy="122"/>
              </a:xfrm>
              <a:custGeom>
                <a:avLst/>
                <a:gdLst>
                  <a:gd name="T0" fmla="*/ 0 w 94"/>
                  <a:gd name="T1" fmla="*/ 0 h 122"/>
                  <a:gd name="T2" fmla="*/ 0 w 94"/>
                  <a:gd name="T3" fmla="*/ 0 h 122"/>
                  <a:gd name="T4" fmla="*/ 2 w 94"/>
                  <a:gd name="T5" fmla="*/ 4 h 122"/>
                  <a:gd name="T6" fmla="*/ 2 w 94"/>
                  <a:gd name="T7" fmla="*/ 36 h 122"/>
                  <a:gd name="T8" fmla="*/ 94 w 94"/>
                  <a:gd name="T9" fmla="*/ 122 h 122"/>
                  <a:gd name="T10" fmla="*/ 94 w 94"/>
                  <a:gd name="T11" fmla="*/ 98 h 122"/>
                  <a:gd name="T12" fmla="*/ 0 w 9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94" h="122">
                    <a:moveTo>
                      <a:pt x="0" y="0"/>
                    </a:moveTo>
                    <a:lnTo>
                      <a:pt x="0" y="0"/>
                    </a:lnTo>
                    <a:lnTo>
                      <a:pt x="2" y="4"/>
                    </a:lnTo>
                    <a:lnTo>
                      <a:pt x="2" y="36"/>
                    </a:lnTo>
                    <a:lnTo>
                      <a:pt x="94" y="122"/>
                    </a:lnTo>
                    <a:lnTo>
                      <a:pt x="94" y="9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1" name="Freeform 545"/>
              <p:cNvSpPr/>
              <p:nvPr/>
            </p:nvSpPr>
            <p:spPr bwMode="auto">
              <a:xfrm>
                <a:off x="4668" y="631"/>
                <a:ext cx="94" cy="122"/>
              </a:xfrm>
              <a:custGeom>
                <a:avLst/>
                <a:gdLst>
                  <a:gd name="T0" fmla="*/ 0 w 94"/>
                  <a:gd name="T1" fmla="*/ 0 h 122"/>
                  <a:gd name="T2" fmla="*/ 0 w 94"/>
                  <a:gd name="T3" fmla="*/ 0 h 122"/>
                  <a:gd name="T4" fmla="*/ 2 w 94"/>
                  <a:gd name="T5" fmla="*/ 4 h 122"/>
                  <a:gd name="T6" fmla="*/ 2 w 94"/>
                  <a:gd name="T7" fmla="*/ 36 h 122"/>
                  <a:gd name="T8" fmla="*/ 94 w 94"/>
                  <a:gd name="T9" fmla="*/ 122 h 122"/>
                  <a:gd name="T10" fmla="*/ 94 w 94"/>
                  <a:gd name="T11" fmla="*/ 98 h 122"/>
                  <a:gd name="T12" fmla="*/ 0 w 9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94" h="122">
                    <a:moveTo>
                      <a:pt x="0" y="0"/>
                    </a:moveTo>
                    <a:lnTo>
                      <a:pt x="0" y="0"/>
                    </a:lnTo>
                    <a:lnTo>
                      <a:pt x="2" y="4"/>
                    </a:lnTo>
                    <a:lnTo>
                      <a:pt x="2" y="36"/>
                    </a:lnTo>
                    <a:lnTo>
                      <a:pt x="94" y="122"/>
                    </a:lnTo>
                    <a:lnTo>
                      <a:pt x="94" y="9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2" name="Freeform 546"/>
              <p:cNvSpPr/>
              <p:nvPr/>
            </p:nvSpPr>
            <p:spPr bwMode="auto">
              <a:xfrm>
                <a:off x="4516" y="562"/>
                <a:ext cx="38" cy="83"/>
              </a:xfrm>
              <a:custGeom>
                <a:avLst/>
                <a:gdLst>
                  <a:gd name="T0" fmla="*/ 0 w 38"/>
                  <a:gd name="T1" fmla="*/ 0 h 83"/>
                  <a:gd name="T2" fmla="*/ 0 w 38"/>
                  <a:gd name="T3" fmla="*/ 50 h 83"/>
                  <a:gd name="T4" fmla="*/ 38 w 38"/>
                  <a:gd name="T5" fmla="*/ 83 h 83"/>
                  <a:gd name="T6" fmla="*/ 38 w 38"/>
                  <a:gd name="T7" fmla="*/ 36 h 83"/>
                  <a:gd name="T8" fmla="*/ 0 w 38"/>
                  <a:gd name="T9" fmla="*/ 0 h 83"/>
                </a:gdLst>
                <a:ahLst/>
                <a:cxnLst>
                  <a:cxn ang="0">
                    <a:pos x="T0" y="T1"/>
                  </a:cxn>
                  <a:cxn ang="0">
                    <a:pos x="T2" y="T3"/>
                  </a:cxn>
                  <a:cxn ang="0">
                    <a:pos x="T4" y="T5"/>
                  </a:cxn>
                  <a:cxn ang="0">
                    <a:pos x="T6" y="T7"/>
                  </a:cxn>
                  <a:cxn ang="0">
                    <a:pos x="T8" y="T9"/>
                  </a:cxn>
                </a:cxnLst>
                <a:rect l="0" t="0" r="r" b="b"/>
                <a:pathLst>
                  <a:path w="38" h="83">
                    <a:moveTo>
                      <a:pt x="0" y="0"/>
                    </a:moveTo>
                    <a:lnTo>
                      <a:pt x="0" y="50"/>
                    </a:lnTo>
                    <a:lnTo>
                      <a:pt x="38" y="83"/>
                    </a:lnTo>
                    <a:lnTo>
                      <a:pt x="38" y="3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3" name="Freeform 547"/>
              <p:cNvSpPr/>
              <p:nvPr/>
            </p:nvSpPr>
            <p:spPr bwMode="auto">
              <a:xfrm>
                <a:off x="4516" y="562"/>
                <a:ext cx="38" cy="83"/>
              </a:xfrm>
              <a:custGeom>
                <a:avLst/>
                <a:gdLst>
                  <a:gd name="T0" fmla="*/ 0 w 38"/>
                  <a:gd name="T1" fmla="*/ 0 h 83"/>
                  <a:gd name="T2" fmla="*/ 0 w 38"/>
                  <a:gd name="T3" fmla="*/ 50 h 83"/>
                  <a:gd name="T4" fmla="*/ 38 w 38"/>
                  <a:gd name="T5" fmla="*/ 83 h 83"/>
                  <a:gd name="T6" fmla="*/ 38 w 38"/>
                  <a:gd name="T7" fmla="*/ 36 h 83"/>
                  <a:gd name="T8" fmla="*/ 0 w 38"/>
                  <a:gd name="T9" fmla="*/ 0 h 83"/>
                </a:gdLst>
                <a:ahLst/>
                <a:cxnLst>
                  <a:cxn ang="0">
                    <a:pos x="T0" y="T1"/>
                  </a:cxn>
                  <a:cxn ang="0">
                    <a:pos x="T2" y="T3"/>
                  </a:cxn>
                  <a:cxn ang="0">
                    <a:pos x="T4" y="T5"/>
                  </a:cxn>
                  <a:cxn ang="0">
                    <a:pos x="T6" y="T7"/>
                  </a:cxn>
                  <a:cxn ang="0">
                    <a:pos x="T8" y="T9"/>
                  </a:cxn>
                </a:cxnLst>
                <a:rect l="0" t="0" r="r" b="b"/>
                <a:pathLst>
                  <a:path w="38" h="83">
                    <a:moveTo>
                      <a:pt x="0" y="0"/>
                    </a:moveTo>
                    <a:lnTo>
                      <a:pt x="0" y="50"/>
                    </a:lnTo>
                    <a:lnTo>
                      <a:pt x="38" y="83"/>
                    </a:lnTo>
                    <a:lnTo>
                      <a:pt x="38" y="3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4" name="Freeform 548"/>
              <p:cNvSpPr/>
              <p:nvPr/>
            </p:nvSpPr>
            <p:spPr bwMode="auto">
              <a:xfrm>
                <a:off x="4738" y="765"/>
                <a:ext cx="24" cy="46"/>
              </a:xfrm>
              <a:custGeom>
                <a:avLst/>
                <a:gdLst>
                  <a:gd name="T0" fmla="*/ 0 w 24"/>
                  <a:gd name="T1" fmla="*/ 0 h 46"/>
                  <a:gd name="T2" fmla="*/ 0 w 24"/>
                  <a:gd name="T3" fmla="*/ 28 h 46"/>
                  <a:gd name="T4" fmla="*/ 24 w 24"/>
                  <a:gd name="T5" fmla="*/ 46 h 46"/>
                  <a:gd name="T6" fmla="*/ 24 w 24"/>
                  <a:gd name="T7" fmla="*/ 46 h 46"/>
                  <a:gd name="T8" fmla="*/ 24 w 24"/>
                  <a:gd name="T9" fmla="*/ 22 h 46"/>
                  <a:gd name="T10" fmla="*/ 0 w 24"/>
                  <a:gd name="T11" fmla="*/ 0 h 46"/>
                </a:gdLst>
                <a:ahLst/>
                <a:cxnLst>
                  <a:cxn ang="0">
                    <a:pos x="T0" y="T1"/>
                  </a:cxn>
                  <a:cxn ang="0">
                    <a:pos x="T2" y="T3"/>
                  </a:cxn>
                  <a:cxn ang="0">
                    <a:pos x="T4" y="T5"/>
                  </a:cxn>
                  <a:cxn ang="0">
                    <a:pos x="T6" y="T7"/>
                  </a:cxn>
                  <a:cxn ang="0">
                    <a:pos x="T8" y="T9"/>
                  </a:cxn>
                  <a:cxn ang="0">
                    <a:pos x="T10" y="T11"/>
                  </a:cxn>
                </a:cxnLst>
                <a:rect l="0" t="0" r="r" b="b"/>
                <a:pathLst>
                  <a:path w="24" h="46">
                    <a:moveTo>
                      <a:pt x="0" y="0"/>
                    </a:moveTo>
                    <a:lnTo>
                      <a:pt x="0" y="28"/>
                    </a:lnTo>
                    <a:lnTo>
                      <a:pt x="24" y="46"/>
                    </a:lnTo>
                    <a:lnTo>
                      <a:pt x="24" y="46"/>
                    </a:lnTo>
                    <a:lnTo>
                      <a:pt x="24"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5" name="Freeform 549"/>
              <p:cNvSpPr/>
              <p:nvPr/>
            </p:nvSpPr>
            <p:spPr bwMode="auto">
              <a:xfrm>
                <a:off x="4738" y="765"/>
                <a:ext cx="24" cy="46"/>
              </a:xfrm>
              <a:custGeom>
                <a:avLst/>
                <a:gdLst>
                  <a:gd name="T0" fmla="*/ 0 w 24"/>
                  <a:gd name="T1" fmla="*/ 0 h 46"/>
                  <a:gd name="T2" fmla="*/ 0 w 24"/>
                  <a:gd name="T3" fmla="*/ 28 h 46"/>
                  <a:gd name="T4" fmla="*/ 24 w 24"/>
                  <a:gd name="T5" fmla="*/ 46 h 46"/>
                  <a:gd name="T6" fmla="*/ 24 w 24"/>
                  <a:gd name="T7" fmla="*/ 46 h 46"/>
                  <a:gd name="T8" fmla="*/ 24 w 24"/>
                  <a:gd name="T9" fmla="*/ 22 h 46"/>
                  <a:gd name="T10" fmla="*/ 0 w 24"/>
                  <a:gd name="T11" fmla="*/ 0 h 46"/>
                </a:gdLst>
                <a:ahLst/>
                <a:cxnLst>
                  <a:cxn ang="0">
                    <a:pos x="T0" y="T1"/>
                  </a:cxn>
                  <a:cxn ang="0">
                    <a:pos x="T2" y="T3"/>
                  </a:cxn>
                  <a:cxn ang="0">
                    <a:pos x="T4" y="T5"/>
                  </a:cxn>
                  <a:cxn ang="0">
                    <a:pos x="T6" y="T7"/>
                  </a:cxn>
                  <a:cxn ang="0">
                    <a:pos x="T8" y="T9"/>
                  </a:cxn>
                  <a:cxn ang="0">
                    <a:pos x="T10" y="T11"/>
                  </a:cxn>
                </a:cxnLst>
                <a:rect l="0" t="0" r="r" b="b"/>
                <a:pathLst>
                  <a:path w="24" h="46">
                    <a:moveTo>
                      <a:pt x="0" y="0"/>
                    </a:moveTo>
                    <a:lnTo>
                      <a:pt x="0" y="28"/>
                    </a:lnTo>
                    <a:lnTo>
                      <a:pt x="24" y="46"/>
                    </a:lnTo>
                    <a:lnTo>
                      <a:pt x="24" y="46"/>
                    </a:lnTo>
                    <a:lnTo>
                      <a:pt x="24"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6" name="Freeform 550"/>
              <p:cNvSpPr/>
              <p:nvPr/>
            </p:nvSpPr>
            <p:spPr bwMode="auto">
              <a:xfrm>
                <a:off x="4516" y="653"/>
                <a:ext cx="94" cy="114"/>
              </a:xfrm>
              <a:custGeom>
                <a:avLst/>
                <a:gdLst>
                  <a:gd name="T0" fmla="*/ 0 w 94"/>
                  <a:gd name="T1" fmla="*/ 0 h 114"/>
                  <a:gd name="T2" fmla="*/ 0 w 94"/>
                  <a:gd name="T3" fmla="*/ 50 h 114"/>
                  <a:gd name="T4" fmla="*/ 94 w 94"/>
                  <a:gd name="T5" fmla="*/ 114 h 114"/>
                  <a:gd name="T6" fmla="*/ 94 w 94"/>
                  <a:gd name="T7" fmla="*/ 74 h 114"/>
                  <a:gd name="T8" fmla="*/ 0 w 94"/>
                  <a:gd name="T9" fmla="*/ 0 h 114"/>
                </a:gdLst>
                <a:ahLst/>
                <a:cxnLst>
                  <a:cxn ang="0">
                    <a:pos x="T0" y="T1"/>
                  </a:cxn>
                  <a:cxn ang="0">
                    <a:pos x="T2" y="T3"/>
                  </a:cxn>
                  <a:cxn ang="0">
                    <a:pos x="T4" y="T5"/>
                  </a:cxn>
                  <a:cxn ang="0">
                    <a:pos x="T6" y="T7"/>
                  </a:cxn>
                  <a:cxn ang="0">
                    <a:pos x="T8" y="T9"/>
                  </a:cxn>
                </a:cxnLst>
                <a:rect l="0" t="0" r="r" b="b"/>
                <a:pathLst>
                  <a:path w="94" h="114">
                    <a:moveTo>
                      <a:pt x="0" y="0"/>
                    </a:moveTo>
                    <a:lnTo>
                      <a:pt x="0" y="50"/>
                    </a:lnTo>
                    <a:lnTo>
                      <a:pt x="94" y="114"/>
                    </a:lnTo>
                    <a:lnTo>
                      <a:pt x="94" y="7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7" name="Freeform 551"/>
              <p:cNvSpPr/>
              <p:nvPr/>
            </p:nvSpPr>
            <p:spPr bwMode="auto">
              <a:xfrm>
                <a:off x="4516" y="653"/>
                <a:ext cx="94" cy="114"/>
              </a:xfrm>
              <a:custGeom>
                <a:avLst/>
                <a:gdLst>
                  <a:gd name="T0" fmla="*/ 0 w 94"/>
                  <a:gd name="T1" fmla="*/ 0 h 114"/>
                  <a:gd name="T2" fmla="*/ 0 w 94"/>
                  <a:gd name="T3" fmla="*/ 50 h 114"/>
                  <a:gd name="T4" fmla="*/ 94 w 94"/>
                  <a:gd name="T5" fmla="*/ 114 h 114"/>
                  <a:gd name="T6" fmla="*/ 94 w 94"/>
                  <a:gd name="T7" fmla="*/ 74 h 114"/>
                  <a:gd name="T8" fmla="*/ 0 w 94"/>
                  <a:gd name="T9" fmla="*/ 0 h 114"/>
                </a:gdLst>
                <a:ahLst/>
                <a:cxnLst>
                  <a:cxn ang="0">
                    <a:pos x="T0" y="T1"/>
                  </a:cxn>
                  <a:cxn ang="0">
                    <a:pos x="T2" y="T3"/>
                  </a:cxn>
                  <a:cxn ang="0">
                    <a:pos x="T4" y="T5"/>
                  </a:cxn>
                  <a:cxn ang="0">
                    <a:pos x="T6" y="T7"/>
                  </a:cxn>
                  <a:cxn ang="0">
                    <a:pos x="T8" y="T9"/>
                  </a:cxn>
                </a:cxnLst>
                <a:rect l="0" t="0" r="r" b="b"/>
                <a:pathLst>
                  <a:path w="94" h="114">
                    <a:moveTo>
                      <a:pt x="0" y="0"/>
                    </a:moveTo>
                    <a:lnTo>
                      <a:pt x="0" y="50"/>
                    </a:lnTo>
                    <a:lnTo>
                      <a:pt x="94" y="114"/>
                    </a:lnTo>
                    <a:lnTo>
                      <a:pt x="94" y="7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8" name="Freeform 552"/>
              <p:cNvSpPr/>
              <p:nvPr/>
            </p:nvSpPr>
            <p:spPr bwMode="auto">
              <a:xfrm>
                <a:off x="4632" y="745"/>
                <a:ext cx="28" cy="56"/>
              </a:xfrm>
              <a:custGeom>
                <a:avLst/>
                <a:gdLst>
                  <a:gd name="T0" fmla="*/ 0 w 28"/>
                  <a:gd name="T1" fmla="*/ 0 h 56"/>
                  <a:gd name="T2" fmla="*/ 2 w 28"/>
                  <a:gd name="T3" fmla="*/ 2 h 56"/>
                  <a:gd name="T4" fmla="*/ 2 w 28"/>
                  <a:gd name="T5" fmla="*/ 38 h 56"/>
                  <a:gd name="T6" fmla="*/ 28 w 28"/>
                  <a:gd name="T7" fmla="*/ 56 h 56"/>
                  <a:gd name="T8" fmla="*/ 28 w 28"/>
                  <a:gd name="T9" fmla="*/ 20 h 56"/>
                  <a:gd name="T10" fmla="*/ 0 w 28"/>
                  <a:gd name="T11" fmla="*/ 0 h 56"/>
                </a:gdLst>
                <a:ahLst/>
                <a:cxnLst>
                  <a:cxn ang="0">
                    <a:pos x="T0" y="T1"/>
                  </a:cxn>
                  <a:cxn ang="0">
                    <a:pos x="T2" y="T3"/>
                  </a:cxn>
                  <a:cxn ang="0">
                    <a:pos x="T4" y="T5"/>
                  </a:cxn>
                  <a:cxn ang="0">
                    <a:pos x="T6" y="T7"/>
                  </a:cxn>
                  <a:cxn ang="0">
                    <a:pos x="T8" y="T9"/>
                  </a:cxn>
                  <a:cxn ang="0">
                    <a:pos x="T10" y="T11"/>
                  </a:cxn>
                </a:cxnLst>
                <a:rect l="0" t="0" r="r" b="b"/>
                <a:pathLst>
                  <a:path w="28" h="56">
                    <a:moveTo>
                      <a:pt x="0" y="0"/>
                    </a:moveTo>
                    <a:lnTo>
                      <a:pt x="2" y="2"/>
                    </a:lnTo>
                    <a:lnTo>
                      <a:pt x="2" y="38"/>
                    </a:lnTo>
                    <a:lnTo>
                      <a:pt x="28" y="56"/>
                    </a:lnTo>
                    <a:lnTo>
                      <a:pt x="28"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9" name="Freeform 553"/>
              <p:cNvSpPr/>
              <p:nvPr/>
            </p:nvSpPr>
            <p:spPr bwMode="auto">
              <a:xfrm>
                <a:off x="4632" y="745"/>
                <a:ext cx="28" cy="56"/>
              </a:xfrm>
              <a:custGeom>
                <a:avLst/>
                <a:gdLst>
                  <a:gd name="T0" fmla="*/ 0 w 28"/>
                  <a:gd name="T1" fmla="*/ 0 h 56"/>
                  <a:gd name="T2" fmla="*/ 2 w 28"/>
                  <a:gd name="T3" fmla="*/ 2 h 56"/>
                  <a:gd name="T4" fmla="*/ 2 w 28"/>
                  <a:gd name="T5" fmla="*/ 38 h 56"/>
                  <a:gd name="T6" fmla="*/ 28 w 28"/>
                  <a:gd name="T7" fmla="*/ 56 h 56"/>
                  <a:gd name="T8" fmla="*/ 28 w 28"/>
                  <a:gd name="T9" fmla="*/ 20 h 56"/>
                  <a:gd name="T10" fmla="*/ 0 w 28"/>
                  <a:gd name="T11" fmla="*/ 0 h 56"/>
                </a:gdLst>
                <a:ahLst/>
                <a:cxnLst>
                  <a:cxn ang="0">
                    <a:pos x="T0" y="T1"/>
                  </a:cxn>
                  <a:cxn ang="0">
                    <a:pos x="T2" y="T3"/>
                  </a:cxn>
                  <a:cxn ang="0">
                    <a:pos x="T4" y="T5"/>
                  </a:cxn>
                  <a:cxn ang="0">
                    <a:pos x="T6" y="T7"/>
                  </a:cxn>
                  <a:cxn ang="0">
                    <a:pos x="T8" y="T9"/>
                  </a:cxn>
                  <a:cxn ang="0">
                    <a:pos x="T10" y="T11"/>
                  </a:cxn>
                </a:cxnLst>
                <a:rect l="0" t="0" r="r" b="b"/>
                <a:pathLst>
                  <a:path w="28" h="56">
                    <a:moveTo>
                      <a:pt x="0" y="0"/>
                    </a:moveTo>
                    <a:lnTo>
                      <a:pt x="2" y="2"/>
                    </a:lnTo>
                    <a:lnTo>
                      <a:pt x="2" y="38"/>
                    </a:lnTo>
                    <a:lnTo>
                      <a:pt x="28" y="56"/>
                    </a:lnTo>
                    <a:lnTo>
                      <a:pt x="28"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0" name="Freeform 554"/>
              <p:cNvSpPr/>
              <p:nvPr/>
            </p:nvSpPr>
            <p:spPr bwMode="auto">
              <a:xfrm>
                <a:off x="4684" y="785"/>
                <a:ext cx="78" cy="84"/>
              </a:xfrm>
              <a:custGeom>
                <a:avLst/>
                <a:gdLst>
                  <a:gd name="T0" fmla="*/ 0 w 78"/>
                  <a:gd name="T1" fmla="*/ 0 h 84"/>
                  <a:gd name="T2" fmla="*/ 0 w 78"/>
                  <a:gd name="T3" fmla="*/ 0 h 84"/>
                  <a:gd name="T4" fmla="*/ 0 w 78"/>
                  <a:gd name="T5" fmla="*/ 32 h 84"/>
                  <a:gd name="T6" fmla="*/ 78 w 78"/>
                  <a:gd name="T7" fmla="*/ 84 h 84"/>
                  <a:gd name="T8" fmla="*/ 78 w 78"/>
                  <a:gd name="T9" fmla="*/ 84 h 84"/>
                  <a:gd name="T10" fmla="*/ 78 w 78"/>
                  <a:gd name="T11" fmla="*/ 60 h 84"/>
                  <a:gd name="T12" fmla="*/ 0 w 7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78" h="84">
                    <a:moveTo>
                      <a:pt x="0" y="0"/>
                    </a:moveTo>
                    <a:lnTo>
                      <a:pt x="0" y="0"/>
                    </a:lnTo>
                    <a:lnTo>
                      <a:pt x="0" y="32"/>
                    </a:lnTo>
                    <a:lnTo>
                      <a:pt x="78" y="84"/>
                    </a:lnTo>
                    <a:lnTo>
                      <a:pt x="78" y="84"/>
                    </a:lnTo>
                    <a:lnTo>
                      <a:pt x="78" y="6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1" name="Freeform 555"/>
              <p:cNvSpPr/>
              <p:nvPr/>
            </p:nvSpPr>
            <p:spPr bwMode="auto">
              <a:xfrm>
                <a:off x="4684" y="785"/>
                <a:ext cx="78" cy="84"/>
              </a:xfrm>
              <a:custGeom>
                <a:avLst/>
                <a:gdLst>
                  <a:gd name="T0" fmla="*/ 0 w 78"/>
                  <a:gd name="T1" fmla="*/ 0 h 84"/>
                  <a:gd name="T2" fmla="*/ 0 w 78"/>
                  <a:gd name="T3" fmla="*/ 0 h 84"/>
                  <a:gd name="T4" fmla="*/ 0 w 78"/>
                  <a:gd name="T5" fmla="*/ 32 h 84"/>
                  <a:gd name="T6" fmla="*/ 78 w 78"/>
                  <a:gd name="T7" fmla="*/ 84 h 84"/>
                  <a:gd name="T8" fmla="*/ 78 w 78"/>
                  <a:gd name="T9" fmla="*/ 84 h 84"/>
                  <a:gd name="T10" fmla="*/ 78 w 78"/>
                  <a:gd name="T11" fmla="*/ 60 h 84"/>
                  <a:gd name="T12" fmla="*/ 0 w 7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78" h="84">
                    <a:moveTo>
                      <a:pt x="0" y="0"/>
                    </a:moveTo>
                    <a:lnTo>
                      <a:pt x="0" y="0"/>
                    </a:lnTo>
                    <a:lnTo>
                      <a:pt x="0" y="32"/>
                    </a:lnTo>
                    <a:lnTo>
                      <a:pt x="78" y="84"/>
                    </a:lnTo>
                    <a:lnTo>
                      <a:pt x="78" y="84"/>
                    </a:lnTo>
                    <a:lnTo>
                      <a:pt x="78" y="6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2" name="Freeform 556"/>
              <p:cNvSpPr/>
              <p:nvPr/>
            </p:nvSpPr>
            <p:spPr bwMode="auto">
              <a:xfrm>
                <a:off x="4516" y="743"/>
                <a:ext cx="30" cy="66"/>
              </a:xfrm>
              <a:custGeom>
                <a:avLst/>
                <a:gdLst>
                  <a:gd name="T0" fmla="*/ 0 w 30"/>
                  <a:gd name="T1" fmla="*/ 0 h 66"/>
                  <a:gd name="T2" fmla="*/ 0 w 30"/>
                  <a:gd name="T3" fmla="*/ 0 h 66"/>
                  <a:gd name="T4" fmla="*/ 0 w 30"/>
                  <a:gd name="T5" fmla="*/ 50 h 66"/>
                  <a:gd name="T6" fmla="*/ 30 w 30"/>
                  <a:gd name="T7" fmla="*/ 66 h 66"/>
                  <a:gd name="T8" fmla="*/ 30 w 30"/>
                  <a:gd name="T9" fmla="*/ 66 h 66"/>
                  <a:gd name="T10" fmla="*/ 30 w 30"/>
                  <a:gd name="T11" fmla="*/ 20 h 66"/>
                  <a:gd name="T12" fmla="*/ 0 w 30"/>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 h="66">
                    <a:moveTo>
                      <a:pt x="0" y="0"/>
                    </a:moveTo>
                    <a:lnTo>
                      <a:pt x="0" y="0"/>
                    </a:lnTo>
                    <a:lnTo>
                      <a:pt x="0" y="50"/>
                    </a:lnTo>
                    <a:lnTo>
                      <a:pt x="30" y="66"/>
                    </a:lnTo>
                    <a:lnTo>
                      <a:pt x="30" y="66"/>
                    </a:lnTo>
                    <a:lnTo>
                      <a:pt x="3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3" name="Freeform 557"/>
              <p:cNvSpPr/>
              <p:nvPr/>
            </p:nvSpPr>
            <p:spPr bwMode="auto">
              <a:xfrm>
                <a:off x="4516" y="743"/>
                <a:ext cx="30" cy="66"/>
              </a:xfrm>
              <a:custGeom>
                <a:avLst/>
                <a:gdLst>
                  <a:gd name="T0" fmla="*/ 0 w 30"/>
                  <a:gd name="T1" fmla="*/ 0 h 66"/>
                  <a:gd name="T2" fmla="*/ 0 w 30"/>
                  <a:gd name="T3" fmla="*/ 0 h 66"/>
                  <a:gd name="T4" fmla="*/ 0 w 30"/>
                  <a:gd name="T5" fmla="*/ 50 h 66"/>
                  <a:gd name="T6" fmla="*/ 30 w 30"/>
                  <a:gd name="T7" fmla="*/ 66 h 66"/>
                  <a:gd name="T8" fmla="*/ 30 w 30"/>
                  <a:gd name="T9" fmla="*/ 66 h 66"/>
                  <a:gd name="T10" fmla="*/ 30 w 30"/>
                  <a:gd name="T11" fmla="*/ 20 h 66"/>
                  <a:gd name="T12" fmla="*/ 0 w 30"/>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 h="66">
                    <a:moveTo>
                      <a:pt x="0" y="0"/>
                    </a:moveTo>
                    <a:lnTo>
                      <a:pt x="0" y="0"/>
                    </a:lnTo>
                    <a:lnTo>
                      <a:pt x="0" y="50"/>
                    </a:lnTo>
                    <a:lnTo>
                      <a:pt x="30" y="66"/>
                    </a:lnTo>
                    <a:lnTo>
                      <a:pt x="30" y="66"/>
                    </a:lnTo>
                    <a:lnTo>
                      <a:pt x="30"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4" name="Freeform 558"/>
              <p:cNvSpPr/>
              <p:nvPr/>
            </p:nvSpPr>
            <p:spPr bwMode="auto">
              <a:xfrm>
                <a:off x="4570" y="779"/>
                <a:ext cx="28" cy="58"/>
              </a:xfrm>
              <a:custGeom>
                <a:avLst/>
                <a:gdLst>
                  <a:gd name="T0" fmla="*/ 0 w 28"/>
                  <a:gd name="T1" fmla="*/ 0 h 58"/>
                  <a:gd name="T2" fmla="*/ 0 w 28"/>
                  <a:gd name="T3" fmla="*/ 0 h 58"/>
                  <a:gd name="T4" fmla="*/ 0 w 28"/>
                  <a:gd name="T5" fmla="*/ 44 h 58"/>
                  <a:gd name="T6" fmla="*/ 28 w 28"/>
                  <a:gd name="T7" fmla="*/ 58 h 58"/>
                  <a:gd name="T8" fmla="*/ 28 w 28"/>
                  <a:gd name="T9" fmla="*/ 16 h 58"/>
                  <a:gd name="T10" fmla="*/ 0 w 28"/>
                  <a:gd name="T11" fmla="*/ 0 h 58"/>
                </a:gdLst>
                <a:ahLst/>
                <a:cxnLst>
                  <a:cxn ang="0">
                    <a:pos x="T0" y="T1"/>
                  </a:cxn>
                  <a:cxn ang="0">
                    <a:pos x="T2" y="T3"/>
                  </a:cxn>
                  <a:cxn ang="0">
                    <a:pos x="T4" y="T5"/>
                  </a:cxn>
                  <a:cxn ang="0">
                    <a:pos x="T6" y="T7"/>
                  </a:cxn>
                  <a:cxn ang="0">
                    <a:pos x="T8" y="T9"/>
                  </a:cxn>
                  <a:cxn ang="0">
                    <a:pos x="T10" y="T11"/>
                  </a:cxn>
                </a:cxnLst>
                <a:rect l="0" t="0" r="r" b="b"/>
                <a:pathLst>
                  <a:path w="28" h="58">
                    <a:moveTo>
                      <a:pt x="0" y="0"/>
                    </a:moveTo>
                    <a:lnTo>
                      <a:pt x="0" y="0"/>
                    </a:lnTo>
                    <a:lnTo>
                      <a:pt x="0" y="44"/>
                    </a:lnTo>
                    <a:lnTo>
                      <a:pt x="28" y="58"/>
                    </a:lnTo>
                    <a:lnTo>
                      <a:pt x="28" y="1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5" name="Freeform 559"/>
              <p:cNvSpPr/>
              <p:nvPr/>
            </p:nvSpPr>
            <p:spPr bwMode="auto">
              <a:xfrm>
                <a:off x="4570" y="779"/>
                <a:ext cx="28" cy="58"/>
              </a:xfrm>
              <a:custGeom>
                <a:avLst/>
                <a:gdLst>
                  <a:gd name="T0" fmla="*/ 0 w 28"/>
                  <a:gd name="T1" fmla="*/ 0 h 58"/>
                  <a:gd name="T2" fmla="*/ 0 w 28"/>
                  <a:gd name="T3" fmla="*/ 0 h 58"/>
                  <a:gd name="T4" fmla="*/ 0 w 28"/>
                  <a:gd name="T5" fmla="*/ 44 h 58"/>
                  <a:gd name="T6" fmla="*/ 28 w 28"/>
                  <a:gd name="T7" fmla="*/ 58 h 58"/>
                  <a:gd name="T8" fmla="*/ 28 w 28"/>
                  <a:gd name="T9" fmla="*/ 16 h 58"/>
                  <a:gd name="T10" fmla="*/ 0 w 28"/>
                  <a:gd name="T11" fmla="*/ 0 h 58"/>
                </a:gdLst>
                <a:ahLst/>
                <a:cxnLst>
                  <a:cxn ang="0">
                    <a:pos x="T0" y="T1"/>
                  </a:cxn>
                  <a:cxn ang="0">
                    <a:pos x="T2" y="T3"/>
                  </a:cxn>
                  <a:cxn ang="0">
                    <a:pos x="T4" y="T5"/>
                  </a:cxn>
                  <a:cxn ang="0">
                    <a:pos x="T6" y="T7"/>
                  </a:cxn>
                  <a:cxn ang="0">
                    <a:pos x="T8" y="T9"/>
                  </a:cxn>
                  <a:cxn ang="0">
                    <a:pos x="T10" y="T11"/>
                  </a:cxn>
                </a:cxnLst>
                <a:rect l="0" t="0" r="r" b="b"/>
                <a:pathLst>
                  <a:path w="28" h="58">
                    <a:moveTo>
                      <a:pt x="0" y="0"/>
                    </a:moveTo>
                    <a:lnTo>
                      <a:pt x="0" y="0"/>
                    </a:lnTo>
                    <a:lnTo>
                      <a:pt x="0" y="44"/>
                    </a:lnTo>
                    <a:lnTo>
                      <a:pt x="28" y="58"/>
                    </a:lnTo>
                    <a:lnTo>
                      <a:pt x="28" y="1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6" name="Freeform 560"/>
              <p:cNvSpPr/>
              <p:nvPr/>
            </p:nvSpPr>
            <p:spPr bwMode="auto">
              <a:xfrm>
                <a:off x="4622" y="811"/>
                <a:ext cx="80" cy="84"/>
              </a:xfrm>
              <a:custGeom>
                <a:avLst/>
                <a:gdLst>
                  <a:gd name="T0" fmla="*/ 0 w 80"/>
                  <a:gd name="T1" fmla="*/ 0 h 84"/>
                  <a:gd name="T2" fmla="*/ 0 w 80"/>
                  <a:gd name="T3" fmla="*/ 40 h 84"/>
                  <a:gd name="T4" fmla="*/ 80 w 80"/>
                  <a:gd name="T5" fmla="*/ 84 h 84"/>
                  <a:gd name="T6" fmla="*/ 80 w 80"/>
                  <a:gd name="T7" fmla="*/ 52 h 84"/>
                  <a:gd name="T8" fmla="*/ 0 w 80"/>
                  <a:gd name="T9" fmla="*/ 0 h 84"/>
                </a:gdLst>
                <a:ahLst/>
                <a:cxnLst>
                  <a:cxn ang="0">
                    <a:pos x="T0" y="T1"/>
                  </a:cxn>
                  <a:cxn ang="0">
                    <a:pos x="T2" y="T3"/>
                  </a:cxn>
                  <a:cxn ang="0">
                    <a:pos x="T4" y="T5"/>
                  </a:cxn>
                  <a:cxn ang="0">
                    <a:pos x="T6" y="T7"/>
                  </a:cxn>
                  <a:cxn ang="0">
                    <a:pos x="T8" y="T9"/>
                  </a:cxn>
                </a:cxnLst>
                <a:rect l="0" t="0" r="r" b="b"/>
                <a:pathLst>
                  <a:path w="80" h="84">
                    <a:moveTo>
                      <a:pt x="0" y="0"/>
                    </a:moveTo>
                    <a:lnTo>
                      <a:pt x="0" y="40"/>
                    </a:lnTo>
                    <a:lnTo>
                      <a:pt x="80" y="84"/>
                    </a:lnTo>
                    <a:lnTo>
                      <a:pt x="80" y="5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7" name="Freeform 561"/>
              <p:cNvSpPr/>
              <p:nvPr/>
            </p:nvSpPr>
            <p:spPr bwMode="auto">
              <a:xfrm>
                <a:off x="4622" y="811"/>
                <a:ext cx="80" cy="84"/>
              </a:xfrm>
              <a:custGeom>
                <a:avLst/>
                <a:gdLst>
                  <a:gd name="T0" fmla="*/ 0 w 80"/>
                  <a:gd name="T1" fmla="*/ 0 h 84"/>
                  <a:gd name="T2" fmla="*/ 0 w 80"/>
                  <a:gd name="T3" fmla="*/ 40 h 84"/>
                  <a:gd name="T4" fmla="*/ 80 w 80"/>
                  <a:gd name="T5" fmla="*/ 84 h 84"/>
                  <a:gd name="T6" fmla="*/ 80 w 80"/>
                  <a:gd name="T7" fmla="*/ 52 h 84"/>
                  <a:gd name="T8" fmla="*/ 0 w 80"/>
                  <a:gd name="T9" fmla="*/ 0 h 84"/>
                </a:gdLst>
                <a:ahLst/>
                <a:cxnLst>
                  <a:cxn ang="0">
                    <a:pos x="T0" y="T1"/>
                  </a:cxn>
                  <a:cxn ang="0">
                    <a:pos x="T2" y="T3"/>
                  </a:cxn>
                  <a:cxn ang="0">
                    <a:pos x="T4" y="T5"/>
                  </a:cxn>
                  <a:cxn ang="0">
                    <a:pos x="T6" y="T7"/>
                  </a:cxn>
                  <a:cxn ang="0">
                    <a:pos x="T8" y="T9"/>
                  </a:cxn>
                </a:cxnLst>
                <a:rect l="0" t="0" r="r" b="b"/>
                <a:pathLst>
                  <a:path w="80" h="84">
                    <a:moveTo>
                      <a:pt x="0" y="0"/>
                    </a:moveTo>
                    <a:lnTo>
                      <a:pt x="0" y="40"/>
                    </a:lnTo>
                    <a:lnTo>
                      <a:pt x="80" y="84"/>
                    </a:lnTo>
                    <a:lnTo>
                      <a:pt x="80" y="5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8" name="Freeform 562"/>
              <p:cNvSpPr/>
              <p:nvPr/>
            </p:nvSpPr>
            <p:spPr bwMode="auto">
              <a:xfrm>
                <a:off x="4726" y="879"/>
                <a:ext cx="36" cy="48"/>
              </a:xfrm>
              <a:custGeom>
                <a:avLst/>
                <a:gdLst>
                  <a:gd name="T0" fmla="*/ 0 w 36"/>
                  <a:gd name="T1" fmla="*/ 0 h 48"/>
                  <a:gd name="T2" fmla="*/ 0 w 36"/>
                  <a:gd name="T3" fmla="*/ 0 h 48"/>
                  <a:gd name="T4" fmla="*/ 0 w 36"/>
                  <a:gd name="T5" fmla="*/ 28 h 48"/>
                  <a:gd name="T6" fmla="*/ 36 w 36"/>
                  <a:gd name="T7" fmla="*/ 48 h 48"/>
                  <a:gd name="T8" fmla="*/ 36 w 36"/>
                  <a:gd name="T9" fmla="*/ 48 h 48"/>
                  <a:gd name="T10" fmla="*/ 36 w 36"/>
                  <a:gd name="T11" fmla="*/ 22 h 48"/>
                  <a:gd name="T12" fmla="*/ 0 w 3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36" h="48">
                    <a:moveTo>
                      <a:pt x="0" y="0"/>
                    </a:moveTo>
                    <a:lnTo>
                      <a:pt x="0" y="0"/>
                    </a:lnTo>
                    <a:lnTo>
                      <a:pt x="0" y="28"/>
                    </a:lnTo>
                    <a:lnTo>
                      <a:pt x="36" y="48"/>
                    </a:lnTo>
                    <a:lnTo>
                      <a:pt x="36" y="48"/>
                    </a:lnTo>
                    <a:lnTo>
                      <a:pt x="36"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9" name="Freeform 563"/>
              <p:cNvSpPr/>
              <p:nvPr/>
            </p:nvSpPr>
            <p:spPr bwMode="auto">
              <a:xfrm>
                <a:off x="4726" y="879"/>
                <a:ext cx="36" cy="48"/>
              </a:xfrm>
              <a:custGeom>
                <a:avLst/>
                <a:gdLst>
                  <a:gd name="T0" fmla="*/ 0 w 36"/>
                  <a:gd name="T1" fmla="*/ 0 h 48"/>
                  <a:gd name="T2" fmla="*/ 0 w 36"/>
                  <a:gd name="T3" fmla="*/ 0 h 48"/>
                  <a:gd name="T4" fmla="*/ 0 w 36"/>
                  <a:gd name="T5" fmla="*/ 28 h 48"/>
                  <a:gd name="T6" fmla="*/ 36 w 36"/>
                  <a:gd name="T7" fmla="*/ 48 h 48"/>
                  <a:gd name="T8" fmla="*/ 36 w 36"/>
                  <a:gd name="T9" fmla="*/ 48 h 48"/>
                  <a:gd name="T10" fmla="*/ 36 w 36"/>
                  <a:gd name="T11" fmla="*/ 22 h 48"/>
                  <a:gd name="T12" fmla="*/ 0 w 3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36" h="48">
                    <a:moveTo>
                      <a:pt x="0" y="0"/>
                    </a:moveTo>
                    <a:lnTo>
                      <a:pt x="0" y="0"/>
                    </a:lnTo>
                    <a:lnTo>
                      <a:pt x="0" y="28"/>
                    </a:lnTo>
                    <a:lnTo>
                      <a:pt x="36" y="48"/>
                    </a:lnTo>
                    <a:lnTo>
                      <a:pt x="36" y="48"/>
                    </a:lnTo>
                    <a:lnTo>
                      <a:pt x="36"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0" name="Freeform 564"/>
              <p:cNvSpPr/>
              <p:nvPr/>
            </p:nvSpPr>
            <p:spPr bwMode="auto">
              <a:xfrm>
                <a:off x="4516" y="833"/>
                <a:ext cx="50" cy="70"/>
              </a:xfrm>
              <a:custGeom>
                <a:avLst/>
                <a:gdLst>
                  <a:gd name="T0" fmla="*/ 0 w 50"/>
                  <a:gd name="T1" fmla="*/ 0 h 70"/>
                  <a:gd name="T2" fmla="*/ 0 w 50"/>
                  <a:gd name="T3" fmla="*/ 50 h 70"/>
                  <a:gd name="T4" fmla="*/ 50 w 50"/>
                  <a:gd name="T5" fmla="*/ 70 h 70"/>
                  <a:gd name="T6" fmla="*/ 50 w 50"/>
                  <a:gd name="T7" fmla="*/ 26 h 70"/>
                  <a:gd name="T8" fmla="*/ 0 w 50"/>
                  <a:gd name="T9" fmla="*/ 0 h 70"/>
                </a:gdLst>
                <a:ahLst/>
                <a:cxnLst>
                  <a:cxn ang="0">
                    <a:pos x="T0" y="T1"/>
                  </a:cxn>
                  <a:cxn ang="0">
                    <a:pos x="T2" y="T3"/>
                  </a:cxn>
                  <a:cxn ang="0">
                    <a:pos x="T4" y="T5"/>
                  </a:cxn>
                  <a:cxn ang="0">
                    <a:pos x="T6" y="T7"/>
                  </a:cxn>
                  <a:cxn ang="0">
                    <a:pos x="T8" y="T9"/>
                  </a:cxn>
                </a:cxnLst>
                <a:rect l="0" t="0" r="r" b="b"/>
                <a:pathLst>
                  <a:path w="50" h="70">
                    <a:moveTo>
                      <a:pt x="0" y="0"/>
                    </a:moveTo>
                    <a:lnTo>
                      <a:pt x="0" y="50"/>
                    </a:lnTo>
                    <a:lnTo>
                      <a:pt x="50" y="70"/>
                    </a:lnTo>
                    <a:lnTo>
                      <a:pt x="5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1" name="Freeform 565"/>
              <p:cNvSpPr/>
              <p:nvPr/>
            </p:nvSpPr>
            <p:spPr bwMode="auto">
              <a:xfrm>
                <a:off x="4516" y="833"/>
                <a:ext cx="50" cy="70"/>
              </a:xfrm>
              <a:custGeom>
                <a:avLst/>
                <a:gdLst>
                  <a:gd name="T0" fmla="*/ 0 w 50"/>
                  <a:gd name="T1" fmla="*/ 0 h 70"/>
                  <a:gd name="T2" fmla="*/ 0 w 50"/>
                  <a:gd name="T3" fmla="*/ 50 h 70"/>
                  <a:gd name="T4" fmla="*/ 50 w 50"/>
                  <a:gd name="T5" fmla="*/ 70 h 70"/>
                  <a:gd name="T6" fmla="*/ 50 w 50"/>
                  <a:gd name="T7" fmla="*/ 26 h 70"/>
                  <a:gd name="T8" fmla="*/ 0 w 50"/>
                  <a:gd name="T9" fmla="*/ 0 h 70"/>
                </a:gdLst>
                <a:ahLst/>
                <a:cxnLst>
                  <a:cxn ang="0">
                    <a:pos x="T0" y="T1"/>
                  </a:cxn>
                  <a:cxn ang="0">
                    <a:pos x="T2" y="T3"/>
                  </a:cxn>
                  <a:cxn ang="0">
                    <a:pos x="T4" y="T5"/>
                  </a:cxn>
                  <a:cxn ang="0">
                    <a:pos x="T6" y="T7"/>
                  </a:cxn>
                  <a:cxn ang="0">
                    <a:pos x="T8" y="T9"/>
                  </a:cxn>
                </a:cxnLst>
                <a:rect l="0" t="0" r="r" b="b"/>
                <a:pathLst>
                  <a:path w="50" h="70">
                    <a:moveTo>
                      <a:pt x="0" y="0"/>
                    </a:moveTo>
                    <a:lnTo>
                      <a:pt x="0" y="50"/>
                    </a:lnTo>
                    <a:lnTo>
                      <a:pt x="50" y="70"/>
                    </a:lnTo>
                    <a:lnTo>
                      <a:pt x="50"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2" name="Freeform 566"/>
              <p:cNvSpPr/>
              <p:nvPr/>
            </p:nvSpPr>
            <p:spPr bwMode="auto">
              <a:xfrm>
                <a:off x="4590" y="871"/>
                <a:ext cx="52" cy="64"/>
              </a:xfrm>
              <a:custGeom>
                <a:avLst/>
                <a:gdLst>
                  <a:gd name="T0" fmla="*/ 0 w 52"/>
                  <a:gd name="T1" fmla="*/ 0 h 64"/>
                  <a:gd name="T2" fmla="*/ 0 w 52"/>
                  <a:gd name="T3" fmla="*/ 0 h 64"/>
                  <a:gd name="T4" fmla="*/ 0 w 52"/>
                  <a:gd name="T5" fmla="*/ 42 h 64"/>
                  <a:gd name="T6" fmla="*/ 52 w 52"/>
                  <a:gd name="T7" fmla="*/ 64 h 64"/>
                  <a:gd name="T8" fmla="*/ 52 w 52"/>
                  <a:gd name="T9" fmla="*/ 26 h 64"/>
                  <a:gd name="T10" fmla="*/ 0 w 52"/>
                  <a:gd name="T11" fmla="*/ 0 h 64"/>
                </a:gdLst>
                <a:ahLst/>
                <a:cxnLst>
                  <a:cxn ang="0">
                    <a:pos x="T0" y="T1"/>
                  </a:cxn>
                  <a:cxn ang="0">
                    <a:pos x="T2" y="T3"/>
                  </a:cxn>
                  <a:cxn ang="0">
                    <a:pos x="T4" y="T5"/>
                  </a:cxn>
                  <a:cxn ang="0">
                    <a:pos x="T6" y="T7"/>
                  </a:cxn>
                  <a:cxn ang="0">
                    <a:pos x="T8" y="T9"/>
                  </a:cxn>
                  <a:cxn ang="0">
                    <a:pos x="T10" y="T11"/>
                  </a:cxn>
                </a:cxnLst>
                <a:rect l="0" t="0" r="r" b="b"/>
                <a:pathLst>
                  <a:path w="52" h="64">
                    <a:moveTo>
                      <a:pt x="0" y="0"/>
                    </a:moveTo>
                    <a:lnTo>
                      <a:pt x="0" y="0"/>
                    </a:lnTo>
                    <a:lnTo>
                      <a:pt x="0" y="42"/>
                    </a:lnTo>
                    <a:lnTo>
                      <a:pt x="52" y="64"/>
                    </a:lnTo>
                    <a:lnTo>
                      <a:pt x="52"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3" name="Freeform 567"/>
              <p:cNvSpPr/>
              <p:nvPr/>
            </p:nvSpPr>
            <p:spPr bwMode="auto">
              <a:xfrm>
                <a:off x="4590" y="871"/>
                <a:ext cx="52" cy="64"/>
              </a:xfrm>
              <a:custGeom>
                <a:avLst/>
                <a:gdLst>
                  <a:gd name="T0" fmla="*/ 0 w 52"/>
                  <a:gd name="T1" fmla="*/ 0 h 64"/>
                  <a:gd name="T2" fmla="*/ 0 w 52"/>
                  <a:gd name="T3" fmla="*/ 0 h 64"/>
                  <a:gd name="T4" fmla="*/ 0 w 52"/>
                  <a:gd name="T5" fmla="*/ 42 h 64"/>
                  <a:gd name="T6" fmla="*/ 52 w 52"/>
                  <a:gd name="T7" fmla="*/ 64 h 64"/>
                  <a:gd name="T8" fmla="*/ 52 w 52"/>
                  <a:gd name="T9" fmla="*/ 26 h 64"/>
                  <a:gd name="T10" fmla="*/ 0 w 52"/>
                  <a:gd name="T11" fmla="*/ 0 h 64"/>
                </a:gdLst>
                <a:ahLst/>
                <a:cxnLst>
                  <a:cxn ang="0">
                    <a:pos x="T0" y="T1"/>
                  </a:cxn>
                  <a:cxn ang="0">
                    <a:pos x="T2" y="T3"/>
                  </a:cxn>
                  <a:cxn ang="0">
                    <a:pos x="T4" y="T5"/>
                  </a:cxn>
                  <a:cxn ang="0">
                    <a:pos x="T6" y="T7"/>
                  </a:cxn>
                  <a:cxn ang="0">
                    <a:pos x="T8" y="T9"/>
                  </a:cxn>
                  <a:cxn ang="0">
                    <a:pos x="T10" y="T11"/>
                  </a:cxn>
                </a:cxnLst>
                <a:rect l="0" t="0" r="r" b="b"/>
                <a:pathLst>
                  <a:path w="52" h="64">
                    <a:moveTo>
                      <a:pt x="0" y="0"/>
                    </a:moveTo>
                    <a:lnTo>
                      <a:pt x="0" y="0"/>
                    </a:lnTo>
                    <a:lnTo>
                      <a:pt x="0" y="42"/>
                    </a:lnTo>
                    <a:lnTo>
                      <a:pt x="52" y="64"/>
                    </a:lnTo>
                    <a:lnTo>
                      <a:pt x="52"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4" name="Freeform 568"/>
              <p:cNvSpPr/>
              <p:nvPr/>
            </p:nvSpPr>
            <p:spPr bwMode="auto">
              <a:xfrm>
                <a:off x="4666" y="909"/>
                <a:ext cx="96" cy="76"/>
              </a:xfrm>
              <a:custGeom>
                <a:avLst/>
                <a:gdLst>
                  <a:gd name="T0" fmla="*/ 0 w 96"/>
                  <a:gd name="T1" fmla="*/ 0 h 76"/>
                  <a:gd name="T2" fmla="*/ 0 w 96"/>
                  <a:gd name="T3" fmla="*/ 0 h 76"/>
                  <a:gd name="T4" fmla="*/ 0 w 96"/>
                  <a:gd name="T5" fmla="*/ 36 h 76"/>
                  <a:gd name="T6" fmla="*/ 96 w 96"/>
                  <a:gd name="T7" fmla="*/ 76 h 76"/>
                  <a:gd name="T8" fmla="*/ 96 w 96"/>
                  <a:gd name="T9" fmla="*/ 50 h 76"/>
                  <a:gd name="T10" fmla="*/ 0 w 96"/>
                  <a:gd name="T11" fmla="*/ 0 h 76"/>
                </a:gdLst>
                <a:ahLst/>
                <a:cxnLst>
                  <a:cxn ang="0">
                    <a:pos x="T0" y="T1"/>
                  </a:cxn>
                  <a:cxn ang="0">
                    <a:pos x="T2" y="T3"/>
                  </a:cxn>
                  <a:cxn ang="0">
                    <a:pos x="T4" y="T5"/>
                  </a:cxn>
                  <a:cxn ang="0">
                    <a:pos x="T6" y="T7"/>
                  </a:cxn>
                  <a:cxn ang="0">
                    <a:pos x="T8" y="T9"/>
                  </a:cxn>
                  <a:cxn ang="0">
                    <a:pos x="T10" y="T11"/>
                  </a:cxn>
                </a:cxnLst>
                <a:rect l="0" t="0" r="r" b="b"/>
                <a:pathLst>
                  <a:path w="96" h="76">
                    <a:moveTo>
                      <a:pt x="0" y="0"/>
                    </a:moveTo>
                    <a:lnTo>
                      <a:pt x="0" y="0"/>
                    </a:lnTo>
                    <a:lnTo>
                      <a:pt x="0" y="36"/>
                    </a:lnTo>
                    <a:lnTo>
                      <a:pt x="96" y="76"/>
                    </a:lnTo>
                    <a:lnTo>
                      <a:pt x="96" y="5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5" name="Freeform 569"/>
              <p:cNvSpPr/>
              <p:nvPr/>
            </p:nvSpPr>
            <p:spPr bwMode="auto">
              <a:xfrm>
                <a:off x="4666" y="909"/>
                <a:ext cx="96" cy="76"/>
              </a:xfrm>
              <a:custGeom>
                <a:avLst/>
                <a:gdLst>
                  <a:gd name="T0" fmla="*/ 0 w 96"/>
                  <a:gd name="T1" fmla="*/ 0 h 76"/>
                  <a:gd name="T2" fmla="*/ 0 w 96"/>
                  <a:gd name="T3" fmla="*/ 0 h 76"/>
                  <a:gd name="T4" fmla="*/ 0 w 96"/>
                  <a:gd name="T5" fmla="*/ 36 h 76"/>
                  <a:gd name="T6" fmla="*/ 96 w 96"/>
                  <a:gd name="T7" fmla="*/ 76 h 76"/>
                  <a:gd name="T8" fmla="*/ 96 w 96"/>
                  <a:gd name="T9" fmla="*/ 50 h 76"/>
                  <a:gd name="T10" fmla="*/ 0 w 96"/>
                  <a:gd name="T11" fmla="*/ 0 h 76"/>
                </a:gdLst>
                <a:ahLst/>
                <a:cxnLst>
                  <a:cxn ang="0">
                    <a:pos x="T0" y="T1"/>
                  </a:cxn>
                  <a:cxn ang="0">
                    <a:pos x="T2" y="T3"/>
                  </a:cxn>
                  <a:cxn ang="0">
                    <a:pos x="T4" y="T5"/>
                  </a:cxn>
                  <a:cxn ang="0">
                    <a:pos x="T6" y="T7"/>
                  </a:cxn>
                  <a:cxn ang="0">
                    <a:pos x="T8" y="T9"/>
                  </a:cxn>
                  <a:cxn ang="0">
                    <a:pos x="T10" y="T11"/>
                  </a:cxn>
                </a:cxnLst>
                <a:rect l="0" t="0" r="r" b="b"/>
                <a:pathLst>
                  <a:path w="96" h="76">
                    <a:moveTo>
                      <a:pt x="0" y="0"/>
                    </a:moveTo>
                    <a:lnTo>
                      <a:pt x="0" y="0"/>
                    </a:lnTo>
                    <a:lnTo>
                      <a:pt x="0" y="36"/>
                    </a:lnTo>
                    <a:lnTo>
                      <a:pt x="96" y="76"/>
                    </a:lnTo>
                    <a:lnTo>
                      <a:pt x="96" y="5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6" name="Freeform 570"/>
              <p:cNvSpPr/>
              <p:nvPr/>
            </p:nvSpPr>
            <p:spPr bwMode="auto">
              <a:xfrm>
                <a:off x="4516" y="923"/>
                <a:ext cx="94" cy="76"/>
              </a:xfrm>
              <a:custGeom>
                <a:avLst/>
                <a:gdLst>
                  <a:gd name="T0" fmla="*/ 0 w 94"/>
                  <a:gd name="T1" fmla="*/ 0 h 76"/>
                  <a:gd name="T2" fmla="*/ 0 w 94"/>
                  <a:gd name="T3" fmla="*/ 0 h 76"/>
                  <a:gd name="T4" fmla="*/ 0 w 94"/>
                  <a:gd name="T5" fmla="*/ 50 h 76"/>
                  <a:gd name="T6" fmla="*/ 94 w 94"/>
                  <a:gd name="T7" fmla="*/ 76 h 76"/>
                  <a:gd name="T8" fmla="*/ 94 w 94"/>
                  <a:gd name="T9" fmla="*/ 36 h 76"/>
                  <a:gd name="T10" fmla="*/ 0 w 94"/>
                  <a:gd name="T11" fmla="*/ 0 h 76"/>
                </a:gdLst>
                <a:ahLst/>
                <a:cxnLst>
                  <a:cxn ang="0">
                    <a:pos x="T0" y="T1"/>
                  </a:cxn>
                  <a:cxn ang="0">
                    <a:pos x="T2" y="T3"/>
                  </a:cxn>
                  <a:cxn ang="0">
                    <a:pos x="T4" y="T5"/>
                  </a:cxn>
                  <a:cxn ang="0">
                    <a:pos x="T6" y="T7"/>
                  </a:cxn>
                  <a:cxn ang="0">
                    <a:pos x="T8" y="T9"/>
                  </a:cxn>
                  <a:cxn ang="0">
                    <a:pos x="T10" y="T11"/>
                  </a:cxn>
                </a:cxnLst>
                <a:rect l="0" t="0" r="r" b="b"/>
                <a:pathLst>
                  <a:path w="94" h="76">
                    <a:moveTo>
                      <a:pt x="0" y="0"/>
                    </a:moveTo>
                    <a:lnTo>
                      <a:pt x="0" y="0"/>
                    </a:lnTo>
                    <a:lnTo>
                      <a:pt x="0" y="50"/>
                    </a:lnTo>
                    <a:lnTo>
                      <a:pt x="94" y="76"/>
                    </a:lnTo>
                    <a:lnTo>
                      <a:pt x="94" y="3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7" name="Freeform 571"/>
              <p:cNvSpPr/>
              <p:nvPr/>
            </p:nvSpPr>
            <p:spPr bwMode="auto">
              <a:xfrm>
                <a:off x="4516" y="923"/>
                <a:ext cx="94" cy="76"/>
              </a:xfrm>
              <a:custGeom>
                <a:avLst/>
                <a:gdLst>
                  <a:gd name="T0" fmla="*/ 0 w 94"/>
                  <a:gd name="T1" fmla="*/ 0 h 76"/>
                  <a:gd name="T2" fmla="*/ 0 w 94"/>
                  <a:gd name="T3" fmla="*/ 0 h 76"/>
                  <a:gd name="T4" fmla="*/ 0 w 94"/>
                  <a:gd name="T5" fmla="*/ 50 h 76"/>
                  <a:gd name="T6" fmla="*/ 94 w 94"/>
                  <a:gd name="T7" fmla="*/ 76 h 76"/>
                  <a:gd name="T8" fmla="*/ 94 w 94"/>
                  <a:gd name="T9" fmla="*/ 36 h 76"/>
                  <a:gd name="T10" fmla="*/ 0 w 94"/>
                  <a:gd name="T11" fmla="*/ 0 h 76"/>
                </a:gdLst>
                <a:ahLst/>
                <a:cxnLst>
                  <a:cxn ang="0">
                    <a:pos x="T0" y="T1"/>
                  </a:cxn>
                  <a:cxn ang="0">
                    <a:pos x="T2" y="T3"/>
                  </a:cxn>
                  <a:cxn ang="0">
                    <a:pos x="T4" y="T5"/>
                  </a:cxn>
                  <a:cxn ang="0">
                    <a:pos x="T6" y="T7"/>
                  </a:cxn>
                  <a:cxn ang="0">
                    <a:pos x="T8" y="T9"/>
                  </a:cxn>
                  <a:cxn ang="0">
                    <a:pos x="T10" y="T11"/>
                  </a:cxn>
                </a:cxnLst>
                <a:rect l="0" t="0" r="r" b="b"/>
                <a:pathLst>
                  <a:path w="94" h="76">
                    <a:moveTo>
                      <a:pt x="0" y="0"/>
                    </a:moveTo>
                    <a:lnTo>
                      <a:pt x="0" y="0"/>
                    </a:lnTo>
                    <a:lnTo>
                      <a:pt x="0" y="50"/>
                    </a:lnTo>
                    <a:lnTo>
                      <a:pt x="94" y="76"/>
                    </a:lnTo>
                    <a:lnTo>
                      <a:pt x="94" y="3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8" name="Freeform 572"/>
              <p:cNvSpPr/>
              <p:nvPr/>
            </p:nvSpPr>
            <p:spPr bwMode="auto">
              <a:xfrm>
                <a:off x="4634" y="967"/>
                <a:ext cx="68" cy="58"/>
              </a:xfrm>
              <a:custGeom>
                <a:avLst/>
                <a:gdLst>
                  <a:gd name="T0" fmla="*/ 0 w 68"/>
                  <a:gd name="T1" fmla="*/ 0 h 58"/>
                  <a:gd name="T2" fmla="*/ 0 w 68"/>
                  <a:gd name="T3" fmla="*/ 38 h 58"/>
                  <a:gd name="T4" fmla="*/ 68 w 68"/>
                  <a:gd name="T5" fmla="*/ 58 h 58"/>
                  <a:gd name="T6" fmla="*/ 68 w 68"/>
                  <a:gd name="T7" fmla="*/ 26 h 58"/>
                  <a:gd name="T8" fmla="*/ 0 w 68"/>
                  <a:gd name="T9" fmla="*/ 0 h 58"/>
                </a:gdLst>
                <a:ahLst/>
                <a:cxnLst>
                  <a:cxn ang="0">
                    <a:pos x="T0" y="T1"/>
                  </a:cxn>
                  <a:cxn ang="0">
                    <a:pos x="T2" y="T3"/>
                  </a:cxn>
                  <a:cxn ang="0">
                    <a:pos x="T4" y="T5"/>
                  </a:cxn>
                  <a:cxn ang="0">
                    <a:pos x="T6" y="T7"/>
                  </a:cxn>
                  <a:cxn ang="0">
                    <a:pos x="T8" y="T9"/>
                  </a:cxn>
                </a:cxnLst>
                <a:rect l="0" t="0" r="r" b="b"/>
                <a:pathLst>
                  <a:path w="68" h="58">
                    <a:moveTo>
                      <a:pt x="0" y="0"/>
                    </a:moveTo>
                    <a:lnTo>
                      <a:pt x="0" y="38"/>
                    </a:lnTo>
                    <a:lnTo>
                      <a:pt x="68" y="58"/>
                    </a:lnTo>
                    <a:lnTo>
                      <a:pt x="68"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9" name="Freeform 573"/>
              <p:cNvSpPr/>
              <p:nvPr/>
            </p:nvSpPr>
            <p:spPr bwMode="auto">
              <a:xfrm>
                <a:off x="4634" y="967"/>
                <a:ext cx="68" cy="58"/>
              </a:xfrm>
              <a:custGeom>
                <a:avLst/>
                <a:gdLst>
                  <a:gd name="T0" fmla="*/ 0 w 68"/>
                  <a:gd name="T1" fmla="*/ 0 h 58"/>
                  <a:gd name="T2" fmla="*/ 0 w 68"/>
                  <a:gd name="T3" fmla="*/ 38 h 58"/>
                  <a:gd name="T4" fmla="*/ 68 w 68"/>
                  <a:gd name="T5" fmla="*/ 58 h 58"/>
                  <a:gd name="T6" fmla="*/ 68 w 68"/>
                  <a:gd name="T7" fmla="*/ 26 h 58"/>
                  <a:gd name="T8" fmla="*/ 0 w 68"/>
                  <a:gd name="T9" fmla="*/ 0 h 58"/>
                </a:gdLst>
                <a:ahLst/>
                <a:cxnLst>
                  <a:cxn ang="0">
                    <a:pos x="T0" y="T1"/>
                  </a:cxn>
                  <a:cxn ang="0">
                    <a:pos x="T2" y="T3"/>
                  </a:cxn>
                  <a:cxn ang="0">
                    <a:pos x="T4" y="T5"/>
                  </a:cxn>
                  <a:cxn ang="0">
                    <a:pos x="T6" y="T7"/>
                  </a:cxn>
                  <a:cxn ang="0">
                    <a:pos x="T8" y="T9"/>
                  </a:cxn>
                </a:cxnLst>
                <a:rect l="0" t="0" r="r" b="b"/>
                <a:pathLst>
                  <a:path w="68" h="58">
                    <a:moveTo>
                      <a:pt x="0" y="0"/>
                    </a:moveTo>
                    <a:lnTo>
                      <a:pt x="0" y="38"/>
                    </a:lnTo>
                    <a:lnTo>
                      <a:pt x="68" y="58"/>
                    </a:lnTo>
                    <a:lnTo>
                      <a:pt x="68"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0" name="Freeform 574"/>
              <p:cNvSpPr/>
              <p:nvPr/>
            </p:nvSpPr>
            <p:spPr bwMode="auto">
              <a:xfrm>
                <a:off x="4726" y="1003"/>
                <a:ext cx="36" cy="38"/>
              </a:xfrm>
              <a:custGeom>
                <a:avLst/>
                <a:gdLst>
                  <a:gd name="T0" fmla="*/ 0 w 36"/>
                  <a:gd name="T1" fmla="*/ 0 h 38"/>
                  <a:gd name="T2" fmla="*/ 0 w 36"/>
                  <a:gd name="T3" fmla="*/ 28 h 38"/>
                  <a:gd name="T4" fmla="*/ 36 w 36"/>
                  <a:gd name="T5" fmla="*/ 38 h 38"/>
                  <a:gd name="T6" fmla="*/ 36 w 36"/>
                  <a:gd name="T7" fmla="*/ 38 h 38"/>
                  <a:gd name="T8" fmla="*/ 36 w 36"/>
                  <a:gd name="T9" fmla="*/ 14 h 38"/>
                  <a:gd name="T10" fmla="*/ 0 w 36"/>
                  <a:gd name="T11" fmla="*/ 0 h 38"/>
                </a:gdLst>
                <a:ahLst/>
                <a:cxnLst>
                  <a:cxn ang="0">
                    <a:pos x="T0" y="T1"/>
                  </a:cxn>
                  <a:cxn ang="0">
                    <a:pos x="T2" y="T3"/>
                  </a:cxn>
                  <a:cxn ang="0">
                    <a:pos x="T4" y="T5"/>
                  </a:cxn>
                  <a:cxn ang="0">
                    <a:pos x="T6" y="T7"/>
                  </a:cxn>
                  <a:cxn ang="0">
                    <a:pos x="T8" y="T9"/>
                  </a:cxn>
                  <a:cxn ang="0">
                    <a:pos x="T10" y="T11"/>
                  </a:cxn>
                </a:cxnLst>
                <a:rect l="0" t="0" r="r" b="b"/>
                <a:pathLst>
                  <a:path w="36" h="38">
                    <a:moveTo>
                      <a:pt x="0" y="0"/>
                    </a:moveTo>
                    <a:lnTo>
                      <a:pt x="0" y="28"/>
                    </a:lnTo>
                    <a:lnTo>
                      <a:pt x="36" y="38"/>
                    </a:lnTo>
                    <a:lnTo>
                      <a:pt x="36" y="38"/>
                    </a:lnTo>
                    <a:lnTo>
                      <a:pt x="36"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1" name="Freeform 575"/>
              <p:cNvSpPr/>
              <p:nvPr/>
            </p:nvSpPr>
            <p:spPr bwMode="auto">
              <a:xfrm>
                <a:off x="4726" y="1003"/>
                <a:ext cx="36" cy="38"/>
              </a:xfrm>
              <a:custGeom>
                <a:avLst/>
                <a:gdLst>
                  <a:gd name="T0" fmla="*/ 0 w 36"/>
                  <a:gd name="T1" fmla="*/ 0 h 38"/>
                  <a:gd name="T2" fmla="*/ 0 w 36"/>
                  <a:gd name="T3" fmla="*/ 28 h 38"/>
                  <a:gd name="T4" fmla="*/ 36 w 36"/>
                  <a:gd name="T5" fmla="*/ 38 h 38"/>
                  <a:gd name="T6" fmla="*/ 36 w 36"/>
                  <a:gd name="T7" fmla="*/ 38 h 38"/>
                  <a:gd name="T8" fmla="*/ 36 w 36"/>
                  <a:gd name="T9" fmla="*/ 14 h 38"/>
                  <a:gd name="T10" fmla="*/ 0 w 36"/>
                  <a:gd name="T11" fmla="*/ 0 h 38"/>
                </a:gdLst>
                <a:ahLst/>
                <a:cxnLst>
                  <a:cxn ang="0">
                    <a:pos x="T0" y="T1"/>
                  </a:cxn>
                  <a:cxn ang="0">
                    <a:pos x="T2" y="T3"/>
                  </a:cxn>
                  <a:cxn ang="0">
                    <a:pos x="T4" y="T5"/>
                  </a:cxn>
                  <a:cxn ang="0">
                    <a:pos x="T6" y="T7"/>
                  </a:cxn>
                  <a:cxn ang="0">
                    <a:pos x="T8" y="T9"/>
                  </a:cxn>
                  <a:cxn ang="0">
                    <a:pos x="T10" y="T11"/>
                  </a:cxn>
                </a:cxnLst>
                <a:rect l="0" t="0" r="r" b="b"/>
                <a:pathLst>
                  <a:path w="36" h="38">
                    <a:moveTo>
                      <a:pt x="0" y="0"/>
                    </a:moveTo>
                    <a:lnTo>
                      <a:pt x="0" y="28"/>
                    </a:lnTo>
                    <a:lnTo>
                      <a:pt x="36" y="38"/>
                    </a:lnTo>
                    <a:lnTo>
                      <a:pt x="36" y="38"/>
                    </a:lnTo>
                    <a:lnTo>
                      <a:pt x="36"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2" name="Freeform 576"/>
              <p:cNvSpPr/>
              <p:nvPr/>
            </p:nvSpPr>
            <p:spPr bwMode="auto">
              <a:xfrm>
                <a:off x="4516" y="1011"/>
                <a:ext cx="38" cy="56"/>
              </a:xfrm>
              <a:custGeom>
                <a:avLst/>
                <a:gdLst>
                  <a:gd name="T0" fmla="*/ 0 w 38"/>
                  <a:gd name="T1" fmla="*/ 0 h 56"/>
                  <a:gd name="T2" fmla="*/ 0 w 38"/>
                  <a:gd name="T3" fmla="*/ 0 h 56"/>
                  <a:gd name="T4" fmla="*/ 0 w 38"/>
                  <a:gd name="T5" fmla="*/ 50 h 56"/>
                  <a:gd name="T6" fmla="*/ 38 w 38"/>
                  <a:gd name="T7" fmla="*/ 56 h 56"/>
                  <a:gd name="T8" fmla="*/ 38 w 38"/>
                  <a:gd name="T9" fmla="*/ 10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0" y="0"/>
                    </a:lnTo>
                    <a:lnTo>
                      <a:pt x="0" y="50"/>
                    </a:lnTo>
                    <a:lnTo>
                      <a:pt x="38" y="56"/>
                    </a:lnTo>
                    <a:lnTo>
                      <a:pt x="38" y="1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3" name="Freeform 577"/>
              <p:cNvSpPr/>
              <p:nvPr/>
            </p:nvSpPr>
            <p:spPr bwMode="auto">
              <a:xfrm>
                <a:off x="4516" y="1011"/>
                <a:ext cx="38" cy="56"/>
              </a:xfrm>
              <a:custGeom>
                <a:avLst/>
                <a:gdLst>
                  <a:gd name="T0" fmla="*/ 0 w 38"/>
                  <a:gd name="T1" fmla="*/ 0 h 56"/>
                  <a:gd name="T2" fmla="*/ 0 w 38"/>
                  <a:gd name="T3" fmla="*/ 0 h 56"/>
                  <a:gd name="T4" fmla="*/ 0 w 38"/>
                  <a:gd name="T5" fmla="*/ 50 h 56"/>
                  <a:gd name="T6" fmla="*/ 38 w 38"/>
                  <a:gd name="T7" fmla="*/ 56 h 56"/>
                  <a:gd name="T8" fmla="*/ 38 w 38"/>
                  <a:gd name="T9" fmla="*/ 10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0" y="0"/>
                    </a:lnTo>
                    <a:lnTo>
                      <a:pt x="0" y="50"/>
                    </a:lnTo>
                    <a:lnTo>
                      <a:pt x="38" y="56"/>
                    </a:lnTo>
                    <a:lnTo>
                      <a:pt x="38" y="1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4" name="Freeform 578"/>
              <p:cNvSpPr/>
              <p:nvPr/>
            </p:nvSpPr>
            <p:spPr bwMode="auto">
              <a:xfrm>
                <a:off x="4578" y="1027"/>
                <a:ext cx="56" cy="52"/>
              </a:xfrm>
              <a:custGeom>
                <a:avLst/>
                <a:gdLst>
                  <a:gd name="T0" fmla="*/ 0 w 56"/>
                  <a:gd name="T1" fmla="*/ 0 h 52"/>
                  <a:gd name="T2" fmla="*/ 0 w 56"/>
                  <a:gd name="T3" fmla="*/ 44 h 52"/>
                  <a:gd name="T4" fmla="*/ 56 w 56"/>
                  <a:gd name="T5" fmla="*/ 52 h 52"/>
                  <a:gd name="T6" fmla="*/ 56 w 56"/>
                  <a:gd name="T7" fmla="*/ 14 h 52"/>
                  <a:gd name="T8" fmla="*/ 0 w 56"/>
                  <a:gd name="T9" fmla="*/ 0 h 52"/>
                </a:gdLst>
                <a:ahLst/>
                <a:cxnLst>
                  <a:cxn ang="0">
                    <a:pos x="T0" y="T1"/>
                  </a:cxn>
                  <a:cxn ang="0">
                    <a:pos x="T2" y="T3"/>
                  </a:cxn>
                  <a:cxn ang="0">
                    <a:pos x="T4" y="T5"/>
                  </a:cxn>
                  <a:cxn ang="0">
                    <a:pos x="T6" y="T7"/>
                  </a:cxn>
                  <a:cxn ang="0">
                    <a:pos x="T8" y="T9"/>
                  </a:cxn>
                </a:cxnLst>
                <a:rect l="0" t="0" r="r" b="b"/>
                <a:pathLst>
                  <a:path w="56" h="52">
                    <a:moveTo>
                      <a:pt x="0" y="0"/>
                    </a:moveTo>
                    <a:lnTo>
                      <a:pt x="0" y="44"/>
                    </a:lnTo>
                    <a:lnTo>
                      <a:pt x="56" y="52"/>
                    </a:lnTo>
                    <a:lnTo>
                      <a:pt x="56"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5" name="Freeform 579"/>
              <p:cNvSpPr/>
              <p:nvPr/>
            </p:nvSpPr>
            <p:spPr bwMode="auto">
              <a:xfrm>
                <a:off x="4578" y="1027"/>
                <a:ext cx="56" cy="52"/>
              </a:xfrm>
              <a:custGeom>
                <a:avLst/>
                <a:gdLst>
                  <a:gd name="T0" fmla="*/ 0 w 56"/>
                  <a:gd name="T1" fmla="*/ 0 h 52"/>
                  <a:gd name="T2" fmla="*/ 0 w 56"/>
                  <a:gd name="T3" fmla="*/ 44 h 52"/>
                  <a:gd name="T4" fmla="*/ 56 w 56"/>
                  <a:gd name="T5" fmla="*/ 52 h 52"/>
                  <a:gd name="T6" fmla="*/ 56 w 56"/>
                  <a:gd name="T7" fmla="*/ 14 h 52"/>
                  <a:gd name="T8" fmla="*/ 0 w 56"/>
                  <a:gd name="T9" fmla="*/ 0 h 52"/>
                </a:gdLst>
                <a:ahLst/>
                <a:cxnLst>
                  <a:cxn ang="0">
                    <a:pos x="T0" y="T1"/>
                  </a:cxn>
                  <a:cxn ang="0">
                    <a:pos x="T2" y="T3"/>
                  </a:cxn>
                  <a:cxn ang="0">
                    <a:pos x="T4" y="T5"/>
                  </a:cxn>
                  <a:cxn ang="0">
                    <a:pos x="T6" y="T7"/>
                  </a:cxn>
                  <a:cxn ang="0">
                    <a:pos x="T8" y="T9"/>
                  </a:cxn>
                </a:cxnLst>
                <a:rect l="0" t="0" r="r" b="b"/>
                <a:pathLst>
                  <a:path w="56" h="52">
                    <a:moveTo>
                      <a:pt x="0" y="0"/>
                    </a:moveTo>
                    <a:lnTo>
                      <a:pt x="0" y="44"/>
                    </a:lnTo>
                    <a:lnTo>
                      <a:pt x="56" y="52"/>
                    </a:lnTo>
                    <a:lnTo>
                      <a:pt x="56"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6" name="Freeform 580"/>
              <p:cNvSpPr/>
              <p:nvPr/>
            </p:nvSpPr>
            <p:spPr bwMode="auto">
              <a:xfrm>
                <a:off x="4658" y="1047"/>
                <a:ext cx="30" cy="40"/>
              </a:xfrm>
              <a:custGeom>
                <a:avLst/>
                <a:gdLst>
                  <a:gd name="T0" fmla="*/ 0 w 30"/>
                  <a:gd name="T1" fmla="*/ 0 h 40"/>
                  <a:gd name="T2" fmla="*/ 0 w 30"/>
                  <a:gd name="T3" fmla="*/ 36 h 40"/>
                  <a:gd name="T4" fmla="*/ 30 w 30"/>
                  <a:gd name="T5" fmla="*/ 40 h 40"/>
                  <a:gd name="T6" fmla="*/ 30 w 30"/>
                  <a:gd name="T7" fmla="*/ 8 h 40"/>
                  <a:gd name="T8" fmla="*/ 0 w 30"/>
                  <a:gd name="T9" fmla="*/ 0 h 40"/>
                </a:gdLst>
                <a:ahLst/>
                <a:cxnLst>
                  <a:cxn ang="0">
                    <a:pos x="T0" y="T1"/>
                  </a:cxn>
                  <a:cxn ang="0">
                    <a:pos x="T2" y="T3"/>
                  </a:cxn>
                  <a:cxn ang="0">
                    <a:pos x="T4" y="T5"/>
                  </a:cxn>
                  <a:cxn ang="0">
                    <a:pos x="T6" y="T7"/>
                  </a:cxn>
                  <a:cxn ang="0">
                    <a:pos x="T8" y="T9"/>
                  </a:cxn>
                </a:cxnLst>
                <a:rect l="0" t="0" r="r" b="b"/>
                <a:pathLst>
                  <a:path w="30" h="40">
                    <a:moveTo>
                      <a:pt x="0" y="0"/>
                    </a:moveTo>
                    <a:lnTo>
                      <a:pt x="0" y="36"/>
                    </a:lnTo>
                    <a:lnTo>
                      <a:pt x="30" y="40"/>
                    </a:lnTo>
                    <a:lnTo>
                      <a:pt x="30" y="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7" name="Freeform 581"/>
              <p:cNvSpPr/>
              <p:nvPr/>
            </p:nvSpPr>
            <p:spPr bwMode="auto">
              <a:xfrm>
                <a:off x="4658" y="1047"/>
                <a:ext cx="30" cy="40"/>
              </a:xfrm>
              <a:custGeom>
                <a:avLst/>
                <a:gdLst>
                  <a:gd name="T0" fmla="*/ 0 w 30"/>
                  <a:gd name="T1" fmla="*/ 0 h 40"/>
                  <a:gd name="T2" fmla="*/ 0 w 30"/>
                  <a:gd name="T3" fmla="*/ 36 h 40"/>
                  <a:gd name="T4" fmla="*/ 30 w 30"/>
                  <a:gd name="T5" fmla="*/ 40 h 40"/>
                  <a:gd name="T6" fmla="*/ 30 w 30"/>
                  <a:gd name="T7" fmla="*/ 8 h 40"/>
                  <a:gd name="T8" fmla="*/ 0 w 30"/>
                  <a:gd name="T9" fmla="*/ 0 h 40"/>
                </a:gdLst>
                <a:ahLst/>
                <a:cxnLst>
                  <a:cxn ang="0">
                    <a:pos x="T0" y="T1"/>
                  </a:cxn>
                  <a:cxn ang="0">
                    <a:pos x="T2" y="T3"/>
                  </a:cxn>
                  <a:cxn ang="0">
                    <a:pos x="T4" y="T5"/>
                  </a:cxn>
                  <a:cxn ang="0">
                    <a:pos x="T6" y="T7"/>
                  </a:cxn>
                  <a:cxn ang="0">
                    <a:pos x="T8" y="T9"/>
                  </a:cxn>
                </a:cxnLst>
                <a:rect l="0" t="0" r="r" b="b"/>
                <a:pathLst>
                  <a:path w="30" h="40">
                    <a:moveTo>
                      <a:pt x="0" y="0"/>
                    </a:moveTo>
                    <a:lnTo>
                      <a:pt x="0" y="36"/>
                    </a:lnTo>
                    <a:lnTo>
                      <a:pt x="30" y="40"/>
                    </a:lnTo>
                    <a:lnTo>
                      <a:pt x="30" y="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8" name="Freeform 582"/>
              <p:cNvSpPr/>
              <p:nvPr/>
            </p:nvSpPr>
            <p:spPr bwMode="auto">
              <a:xfrm>
                <a:off x="4712" y="1061"/>
                <a:ext cx="50" cy="38"/>
              </a:xfrm>
              <a:custGeom>
                <a:avLst/>
                <a:gdLst>
                  <a:gd name="T0" fmla="*/ 0 w 50"/>
                  <a:gd name="T1" fmla="*/ 0 h 38"/>
                  <a:gd name="T2" fmla="*/ 0 w 50"/>
                  <a:gd name="T3" fmla="*/ 0 h 38"/>
                  <a:gd name="T4" fmla="*/ 0 w 50"/>
                  <a:gd name="T5" fmla="*/ 30 h 38"/>
                  <a:gd name="T6" fmla="*/ 50 w 50"/>
                  <a:gd name="T7" fmla="*/ 38 h 38"/>
                  <a:gd name="T8" fmla="*/ 50 w 50"/>
                  <a:gd name="T9" fmla="*/ 14 h 38"/>
                  <a:gd name="T10" fmla="*/ 0 w 50"/>
                  <a:gd name="T11" fmla="*/ 0 h 38"/>
                </a:gdLst>
                <a:ahLst/>
                <a:cxnLst>
                  <a:cxn ang="0">
                    <a:pos x="T0" y="T1"/>
                  </a:cxn>
                  <a:cxn ang="0">
                    <a:pos x="T2" y="T3"/>
                  </a:cxn>
                  <a:cxn ang="0">
                    <a:pos x="T4" y="T5"/>
                  </a:cxn>
                  <a:cxn ang="0">
                    <a:pos x="T6" y="T7"/>
                  </a:cxn>
                  <a:cxn ang="0">
                    <a:pos x="T8" y="T9"/>
                  </a:cxn>
                  <a:cxn ang="0">
                    <a:pos x="T10" y="T11"/>
                  </a:cxn>
                </a:cxnLst>
                <a:rect l="0" t="0" r="r" b="b"/>
                <a:pathLst>
                  <a:path w="50" h="38">
                    <a:moveTo>
                      <a:pt x="0" y="0"/>
                    </a:moveTo>
                    <a:lnTo>
                      <a:pt x="0" y="0"/>
                    </a:lnTo>
                    <a:lnTo>
                      <a:pt x="0" y="30"/>
                    </a:lnTo>
                    <a:lnTo>
                      <a:pt x="50" y="38"/>
                    </a:lnTo>
                    <a:lnTo>
                      <a:pt x="50"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9" name="Freeform 583"/>
              <p:cNvSpPr/>
              <p:nvPr/>
            </p:nvSpPr>
            <p:spPr bwMode="auto">
              <a:xfrm>
                <a:off x="4712" y="1061"/>
                <a:ext cx="50" cy="38"/>
              </a:xfrm>
              <a:custGeom>
                <a:avLst/>
                <a:gdLst>
                  <a:gd name="T0" fmla="*/ 0 w 50"/>
                  <a:gd name="T1" fmla="*/ 0 h 38"/>
                  <a:gd name="T2" fmla="*/ 0 w 50"/>
                  <a:gd name="T3" fmla="*/ 0 h 38"/>
                  <a:gd name="T4" fmla="*/ 0 w 50"/>
                  <a:gd name="T5" fmla="*/ 30 h 38"/>
                  <a:gd name="T6" fmla="*/ 50 w 50"/>
                  <a:gd name="T7" fmla="*/ 38 h 38"/>
                  <a:gd name="T8" fmla="*/ 50 w 50"/>
                  <a:gd name="T9" fmla="*/ 14 h 38"/>
                  <a:gd name="T10" fmla="*/ 0 w 50"/>
                  <a:gd name="T11" fmla="*/ 0 h 38"/>
                </a:gdLst>
                <a:ahLst/>
                <a:cxnLst>
                  <a:cxn ang="0">
                    <a:pos x="T0" y="T1"/>
                  </a:cxn>
                  <a:cxn ang="0">
                    <a:pos x="T2" y="T3"/>
                  </a:cxn>
                  <a:cxn ang="0">
                    <a:pos x="T4" y="T5"/>
                  </a:cxn>
                  <a:cxn ang="0">
                    <a:pos x="T6" y="T7"/>
                  </a:cxn>
                  <a:cxn ang="0">
                    <a:pos x="T8" y="T9"/>
                  </a:cxn>
                  <a:cxn ang="0">
                    <a:pos x="T10" y="T11"/>
                  </a:cxn>
                </a:cxnLst>
                <a:rect l="0" t="0" r="r" b="b"/>
                <a:pathLst>
                  <a:path w="50" h="38">
                    <a:moveTo>
                      <a:pt x="0" y="0"/>
                    </a:moveTo>
                    <a:lnTo>
                      <a:pt x="0" y="0"/>
                    </a:lnTo>
                    <a:lnTo>
                      <a:pt x="0" y="30"/>
                    </a:lnTo>
                    <a:lnTo>
                      <a:pt x="50" y="38"/>
                    </a:lnTo>
                    <a:lnTo>
                      <a:pt x="50"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0" name="Freeform 584"/>
              <p:cNvSpPr/>
              <p:nvPr/>
            </p:nvSpPr>
            <p:spPr bwMode="auto">
              <a:xfrm>
                <a:off x="4628" y="1117"/>
                <a:ext cx="30" cy="40"/>
              </a:xfrm>
              <a:custGeom>
                <a:avLst/>
                <a:gdLst>
                  <a:gd name="T0" fmla="*/ 0 w 30"/>
                  <a:gd name="T1" fmla="*/ 0 h 40"/>
                  <a:gd name="T2" fmla="*/ 0 w 30"/>
                  <a:gd name="T3" fmla="*/ 0 h 40"/>
                  <a:gd name="T4" fmla="*/ 0 w 30"/>
                  <a:gd name="T5" fmla="*/ 38 h 40"/>
                  <a:gd name="T6" fmla="*/ 30 w 30"/>
                  <a:gd name="T7" fmla="*/ 40 h 40"/>
                  <a:gd name="T8" fmla="*/ 30 w 30"/>
                  <a:gd name="T9" fmla="*/ 4 h 40"/>
                  <a:gd name="T10" fmla="*/ 0 w 30"/>
                  <a:gd name="T11" fmla="*/ 0 h 40"/>
                </a:gdLst>
                <a:ahLst/>
                <a:cxnLst>
                  <a:cxn ang="0">
                    <a:pos x="T0" y="T1"/>
                  </a:cxn>
                  <a:cxn ang="0">
                    <a:pos x="T2" y="T3"/>
                  </a:cxn>
                  <a:cxn ang="0">
                    <a:pos x="T4" y="T5"/>
                  </a:cxn>
                  <a:cxn ang="0">
                    <a:pos x="T6" y="T7"/>
                  </a:cxn>
                  <a:cxn ang="0">
                    <a:pos x="T8" y="T9"/>
                  </a:cxn>
                  <a:cxn ang="0">
                    <a:pos x="T10" y="T11"/>
                  </a:cxn>
                </a:cxnLst>
                <a:rect l="0" t="0" r="r" b="b"/>
                <a:pathLst>
                  <a:path w="30" h="40">
                    <a:moveTo>
                      <a:pt x="0" y="0"/>
                    </a:moveTo>
                    <a:lnTo>
                      <a:pt x="0" y="0"/>
                    </a:lnTo>
                    <a:lnTo>
                      <a:pt x="0" y="38"/>
                    </a:lnTo>
                    <a:lnTo>
                      <a:pt x="30" y="40"/>
                    </a:lnTo>
                    <a:lnTo>
                      <a:pt x="30" y="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1" name="Freeform 585"/>
              <p:cNvSpPr/>
              <p:nvPr/>
            </p:nvSpPr>
            <p:spPr bwMode="auto">
              <a:xfrm>
                <a:off x="4628" y="1117"/>
                <a:ext cx="30" cy="40"/>
              </a:xfrm>
              <a:custGeom>
                <a:avLst/>
                <a:gdLst>
                  <a:gd name="T0" fmla="*/ 0 w 30"/>
                  <a:gd name="T1" fmla="*/ 0 h 40"/>
                  <a:gd name="T2" fmla="*/ 0 w 30"/>
                  <a:gd name="T3" fmla="*/ 0 h 40"/>
                  <a:gd name="T4" fmla="*/ 0 w 30"/>
                  <a:gd name="T5" fmla="*/ 38 h 40"/>
                  <a:gd name="T6" fmla="*/ 30 w 30"/>
                  <a:gd name="T7" fmla="*/ 40 h 40"/>
                  <a:gd name="T8" fmla="*/ 30 w 30"/>
                  <a:gd name="T9" fmla="*/ 4 h 40"/>
                  <a:gd name="T10" fmla="*/ 0 w 30"/>
                  <a:gd name="T11" fmla="*/ 0 h 40"/>
                </a:gdLst>
                <a:ahLst/>
                <a:cxnLst>
                  <a:cxn ang="0">
                    <a:pos x="T0" y="T1"/>
                  </a:cxn>
                  <a:cxn ang="0">
                    <a:pos x="T2" y="T3"/>
                  </a:cxn>
                  <a:cxn ang="0">
                    <a:pos x="T4" y="T5"/>
                  </a:cxn>
                  <a:cxn ang="0">
                    <a:pos x="T6" y="T7"/>
                  </a:cxn>
                  <a:cxn ang="0">
                    <a:pos x="T8" y="T9"/>
                  </a:cxn>
                  <a:cxn ang="0">
                    <a:pos x="T10" y="T11"/>
                  </a:cxn>
                </a:cxnLst>
                <a:rect l="0" t="0" r="r" b="b"/>
                <a:pathLst>
                  <a:path w="30" h="40">
                    <a:moveTo>
                      <a:pt x="0" y="0"/>
                    </a:moveTo>
                    <a:lnTo>
                      <a:pt x="0" y="0"/>
                    </a:lnTo>
                    <a:lnTo>
                      <a:pt x="0" y="38"/>
                    </a:lnTo>
                    <a:lnTo>
                      <a:pt x="30" y="40"/>
                    </a:lnTo>
                    <a:lnTo>
                      <a:pt x="30" y="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2" name="Freeform 586"/>
              <p:cNvSpPr/>
              <p:nvPr/>
            </p:nvSpPr>
            <p:spPr bwMode="auto">
              <a:xfrm>
                <a:off x="4682" y="1125"/>
                <a:ext cx="80" cy="36"/>
              </a:xfrm>
              <a:custGeom>
                <a:avLst/>
                <a:gdLst>
                  <a:gd name="T0" fmla="*/ 0 w 80"/>
                  <a:gd name="T1" fmla="*/ 0 h 36"/>
                  <a:gd name="T2" fmla="*/ 0 w 80"/>
                  <a:gd name="T3" fmla="*/ 32 h 36"/>
                  <a:gd name="T4" fmla="*/ 80 w 80"/>
                  <a:gd name="T5" fmla="*/ 36 h 36"/>
                  <a:gd name="T6" fmla="*/ 80 w 80"/>
                  <a:gd name="T7" fmla="*/ 36 h 36"/>
                  <a:gd name="T8" fmla="*/ 80 w 80"/>
                  <a:gd name="T9" fmla="*/ 10 h 36"/>
                  <a:gd name="T10" fmla="*/ 0 w 80"/>
                  <a:gd name="T11" fmla="*/ 0 h 36"/>
                </a:gdLst>
                <a:ahLst/>
                <a:cxnLst>
                  <a:cxn ang="0">
                    <a:pos x="T0" y="T1"/>
                  </a:cxn>
                  <a:cxn ang="0">
                    <a:pos x="T2" y="T3"/>
                  </a:cxn>
                  <a:cxn ang="0">
                    <a:pos x="T4" y="T5"/>
                  </a:cxn>
                  <a:cxn ang="0">
                    <a:pos x="T6" y="T7"/>
                  </a:cxn>
                  <a:cxn ang="0">
                    <a:pos x="T8" y="T9"/>
                  </a:cxn>
                  <a:cxn ang="0">
                    <a:pos x="T10" y="T11"/>
                  </a:cxn>
                </a:cxnLst>
                <a:rect l="0" t="0" r="r" b="b"/>
                <a:pathLst>
                  <a:path w="80" h="36">
                    <a:moveTo>
                      <a:pt x="0" y="0"/>
                    </a:moveTo>
                    <a:lnTo>
                      <a:pt x="0" y="32"/>
                    </a:lnTo>
                    <a:lnTo>
                      <a:pt x="80" y="36"/>
                    </a:lnTo>
                    <a:lnTo>
                      <a:pt x="80" y="36"/>
                    </a:lnTo>
                    <a:lnTo>
                      <a:pt x="80" y="1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3" name="Freeform 587"/>
              <p:cNvSpPr/>
              <p:nvPr/>
            </p:nvSpPr>
            <p:spPr bwMode="auto">
              <a:xfrm>
                <a:off x="4682" y="1125"/>
                <a:ext cx="80" cy="36"/>
              </a:xfrm>
              <a:custGeom>
                <a:avLst/>
                <a:gdLst>
                  <a:gd name="T0" fmla="*/ 0 w 80"/>
                  <a:gd name="T1" fmla="*/ 0 h 36"/>
                  <a:gd name="T2" fmla="*/ 0 w 80"/>
                  <a:gd name="T3" fmla="*/ 32 h 36"/>
                  <a:gd name="T4" fmla="*/ 80 w 80"/>
                  <a:gd name="T5" fmla="*/ 36 h 36"/>
                  <a:gd name="T6" fmla="*/ 80 w 80"/>
                  <a:gd name="T7" fmla="*/ 36 h 36"/>
                  <a:gd name="T8" fmla="*/ 80 w 80"/>
                  <a:gd name="T9" fmla="*/ 10 h 36"/>
                  <a:gd name="T10" fmla="*/ 0 w 80"/>
                  <a:gd name="T11" fmla="*/ 0 h 36"/>
                </a:gdLst>
                <a:ahLst/>
                <a:cxnLst>
                  <a:cxn ang="0">
                    <a:pos x="T0" y="T1"/>
                  </a:cxn>
                  <a:cxn ang="0">
                    <a:pos x="T2" y="T3"/>
                  </a:cxn>
                  <a:cxn ang="0">
                    <a:pos x="T4" y="T5"/>
                  </a:cxn>
                  <a:cxn ang="0">
                    <a:pos x="T6" y="T7"/>
                  </a:cxn>
                  <a:cxn ang="0">
                    <a:pos x="T8" y="T9"/>
                  </a:cxn>
                  <a:cxn ang="0">
                    <a:pos x="T10" y="T11"/>
                  </a:cxn>
                </a:cxnLst>
                <a:rect l="0" t="0" r="r" b="b"/>
                <a:pathLst>
                  <a:path w="80" h="36">
                    <a:moveTo>
                      <a:pt x="0" y="0"/>
                    </a:moveTo>
                    <a:lnTo>
                      <a:pt x="0" y="32"/>
                    </a:lnTo>
                    <a:lnTo>
                      <a:pt x="80" y="36"/>
                    </a:lnTo>
                    <a:lnTo>
                      <a:pt x="80" y="36"/>
                    </a:lnTo>
                    <a:lnTo>
                      <a:pt x="80" y="1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4" name="Freeform 588"/>
              <p:cNvSpPr/>
              <p:nvPr/>
            </p:nvSpPr>
            <p:spPr bwMode="auto">
              <a:xfrm>
                <a:off x="4516" y="1191"/>
                <a:ext cx="38" cy="50"/>
              </a:xfrm>
              <a:custGeom>
                <a:avLst/>
                <a:gdLst>
                  <a:gd name="T0" fmla="*/ 0 w 38"/>
                  <a:gd name="T1" fmla="*/ 0 h 50"/>
                  <a:gd name="T2" fmla="*/ 0 w 38"/>
                  <a:gd name="T3" fmla="*/ 0 h 50"/>
                  <a:gd name="T4" fmla="*/ 0 w 38"/>
                  <a:gd name="T5" fmla="*/ 50 h 50"/>
                  <a:gd name="T6" fmla="*/ 0 w 38"/>
                  <a:gd name="T7" fmla="*/ 50 h 50"/>
                  <a:gd name="T8" fmla="*/ 38 w 38"/>
                  <a:gd name="T9" fmla="*/ 46 h 50"/>
                  <a:gd name="T10" fmla="*/ 38 w 38"/>
                  <a:gd name="T11" fmla="*/ 0 h 50"/>
                  <a:gd name="T12" fmla="*/ 0 w 3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38" h="50">
                    <a:moveTo>
                      <a:pt x="0" y="0"/>
                    </a:moveTo>
                    <a:lnTo>
                      <a:pt x="0" y="0"/>
                    </a:lnTo>
                    <a:lnTo>
                      <a:pt x="0" y="50"/>
                    </a:lnTo>
                    <a:lnTo>
                      <a:pt x="0" y="50"/>
                    </a:lnTo>
                    <a:lnTo>
                      <a:pt x="38" y="46"/>
                    </a:lnTo>
                    <a:lnTo>
                      <a:pt x="38"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5" name="Freeform 589"/>
              <p:cNvSpPr/>
              <p:nvPr/>
            </p:nvSpPr>
            <p:spPr bwMode="auto">
              <a:xfrm>
                <a:off x="4516" y="1191"/>
                <a:ext cx="38" cy="50"/>
              </a:xfrm>
              <a:custGeom>
                <a:avLst/>
                <a:gdLst>
                  <a:gd name="T0" fmla="*/ 0 w 38"/>
                  <a:gd name="T1" fmla="*/ 0 h 50"/>
                  <a:gd name="T2" fmla="*/ 0 w 38"/>
                  <a:gd name="T3" fmla="*/ 0 h 50"/>
                  <a:gd name="T4" fmla="*/ 0 w 38"/>
                  <a:gd name="T5" fmla="*/ 50 h 50"/>
                  <a:gd name="T6" fmla="*/ 0 w 38"/>
                  <a:gd name="T7" fmla="*/ 50 h 50"/>
                  <a:gd name="T8" fmla="*/ 38 w 38"/>
                  <a:gd name="T9" fmla="*/ 46 h 50"/>
                  <a:gd name="T10" fmla="*/ 38 w 38"/>
                  <a:gd name="T11" fmla="*/ 0 h 50"/>
                  <a:gd name="T12" fmla="*/ 0 w 3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38" h="50">
                    <a:moveTo>
                      <a:pt x="0" y="0"/>
                    </a:moveTo>
                    <a:lnTo>
                      <a:pt x="0" y="0"/>
                    </a:lnTo>
                    <a:lnTo>
                      <a:pt x="0" y="50"/>
                    </a:lnTo>
                    <a:lnTo>
                      <a:pt x="0" y="50"/>
                    </a:lnTo>
                    <a:lnTo>
                      <a:pt x="38" y="46"/>
                    </a:lnTo>
                    <a:lnTo>
                      <a:pt x="38"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6" name="Freeform 590"/>
              <p:cNvSpPr/>
              <p:nvPr/>
            </p:nvSpPr>
            <p:spPr bwMode="auto">
              <a:xfrm>
                <a:off x="4578" y="1191"/>
                <a:ext cx="56" cy="44"/>
              </a:xfrm>
              <a:custGeom>
                <a:avLst/>
                <a:gdLst>
                  <a:gd name="T0" fmla="*/ 0 w 56"/>
                  <a:gd name="T1" fmla="*/ 0 h 44"/>
                  <a:gd name="T2" fmla="*/ 0 w 56"/>
                  <a:gd name="T3" fmla="*/ 44 h 44"/>
                  <a:gd name="T4" fmla="*/ 56 w 56"/>
                  <a:gd name="T5" fmla="*/ 40 h 44"/>
                  <a:gd name="T6" fmla="*/ 56 w 56"/>
                  <a:gd name="T7" fmla="*/ 2 h 44"/>
                  <a:gd name="T8" fmla="*/ 0 w 56"/>
                  <a:gd name="T9" fmla="*/ 0 h 44"/>
                </a:gdLst>
                <a:ahLst/>
                <a:cxnLst>
                  <a:cxn ang="0">
                    <a:pos x="T0" y="T1"/>
                  </a:cxn>
                  <a:cxn ang="0">
                    <a:pos x="T2" y="T3"/>
                  </a:cxn>
                  <a:cxn ang="0">
                    <a:pos x="T4" y="T5"/>
                  </a:cxn>
                  <a:cxn ang="0">
                    <a:pos x="T6" y="T7"/>
                  </a:cxn>
                  <a:cxn ang="0">
                    <a:pos x="T8" y="T9"/>
                  </a:cxn>
                </a:cxnLst>
                <a:rect l="0" t="0" r="r" b="b"/>
                <a:pathLst>
                  <a:path w="56" h="44">
                    <a:moveTo>
                      <a:pt x="0" y="0"/>
                    </a:moveTo>
                    <a:lnTo>
                      <a:pt x="0" y="44"/>
                    </a:lnTo>
                    <a:lnTo>
                      <a:pt x="56" y="40"/>
                    </a:lnTo>
                    <a:lnTo>
                      <a:pt x="56"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7" name="Freeform 591"/>
              <p:cNvSpPr/>
              <p:nvPr/>
            </p:nvSpPr>
            <p:spPr bwMode="auto">
              <a:xfrm>
                <a:off x="4578" y="1191"/>
                <a:ext cx="56" cy="44"/>
              </a:xfrm>
              <a:custGeom>
                <a:avLst/>
                <a:gdLst>
                  <a:gd name="T0" fmla="*/ 0 w 56"/>
                  <a:gd name="T1" fmla="*/ 0 h 44"/>
                  <a:gd name="T2" fmla="*/ 0 w 56"/>
                  <a:gd name="T3" fmla="*/ 44 h 44"/>
                  <a:gd name="T4" fmla="*/ 56 w 56"/>
                  <a:gd name="T5" fmla="*/ 40 h 44"/>
                  <a:gd name="T6" fmla="*/ 56 w 56"/>
                  <a:gd name="T7" fmla="*/ 2 h 44"/>
                  <a:gd name="T8" fmla="*/ 0 w 56"/>
                  <a:gd name="T9" fmla="*/ 0 h 44"/>
                </a:gdLst>
                <a:ahLst/>
                <a:cxnLst>
                  <a:cxn ang="0">
                    <a:pos x="T0" y="T1"/>
                  </a:cxn>
                  <a:cxn ang="0">
                    <a:pos x="T2" y="T3"/>
                  </a:cxn>
                  <a:cxn ang="0">
                    <a:pos x="T4" y="T5"/>
                  </a:cxn>
                  <a:cxn ang="0">
                    <a:pos x="T6" y="T7"/>
                  </a:cxn>
                  <a:cxn ang="0">
                    <a:pos x="T8" y="T9"/>
                  </a:cxn>
                </a:cxnLst>
                <a:rect l="0" t="0" r="r" b="b"/>
                <a:pathLst>
                  <a:path w="56" h="44">
                    <a:moveTo>
                      <a:pt x="0" y="0"/>
                    </a:moveTo>
                    <a:lnTo>
                      <a:pt x="0" y="44"/>
                    </a:lnTo>
                    <a:lnTo>
                      <a:pt x="56" y="40"/>
                    </a:lnTo>
                    <a:lnTo>
                      <a:pt x="56" y="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8" name="Freeform 592"/>
              <p:cNvSpPr/>
              <p:nvPr/>
            </p:nvSpPr>
            <p:spPr bwMode="auto">
              <a:xfrm>
                <a:off x="4658" y="1193"/>
                <a:ext cx="60" cy="36"/>
              </a:xfrm>
              <a:custGeom>
                <a:avLst/>
                <a:gdLst>
                  <a:gd name="T0" fmla="*/ 0 w 60"/>
                  <a:gd name="T1" fmla="*/ 0 h 36"/>
                  <a:gd name="T2" fmla="*/ 0 w 60"/>
                  <a:gd name="T3" fmla="*/ 0 h 36"/>
                  <a:gd name="T4" fmla="*/ 0 w 60"/>
                  <a:gd name="T5" fmla="*/ 36 h 36"/>
                  <a:gd name="T6" fmla="*/ 60 w 60"/>
                  <a:gd name="T7" fmla="*/ 30 h 36"/>
                  <a:gd name="T8" fmla="*/ 60 w 60"/>
                  <a:gd name="T9" fmla="*/ 0 h 36"/>
                  <a:gd name="T10" fmla="*/ 0 w 60"/>
                  <a:gd name="T11" fmla="*/ 0 h 36"/>
                </a:gdLst>
                <a:ahLst/>
                <a:cxnLst>
                  <a:cxn ang="0">
                    <a:pos x="T0" y="T1"/>
                  </a:cxn>
                  <a:cxn ang="0">
                    <a:pos x="T2" y="T3"/>
                  </a:cxn>
                  <a:cxn ang="0">
                    <a:pos x="T4" y="T5"/>
                  </a:cxn>
                  <a:cxn ang="0">
                    <a:pos x="T6" y="T7"/>
                  </a:cxn>
                  <a:cxn ang="0">
                    <a:pos x="T8" y="T9"/>
                  </a:cxn>
                  <a:cxn ang="0">
                    <a:pos x="T10" y="T11"/>
                  </a:cxn>
                </a:cxnLst>
                <a:rect l="0" t="0" r="r" b="b"/>
                <a:pathLst>
                  <a:path w="60" h="36">
                    <a:moveTo>
                      <a:pt x="0" y="0"/>
                    </a:moveTo>
                    <a:lnTo>
                      <a:pt x="0" y="0"/>
                    </a:lnTo>
                    <a:lnTo>
                      <a:pt x="0" y="36"/>
                    </a:lnTo>
                    <a:lnTo>
                      <a:pt x="60" y="30"/>
                    </a:lnTo>
                    <a:lnTo>
                      <a:pt x="60"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9" name="Freeform 593"/>
              <p:cNvSpPr/>
              <p:nvPr/>
            </p:nvSpPr>
            <p:spPr bwMode="auto">
              <a:xfrm>
                <a:off x="4658" y="1193"/>
                <a:ext cx="60" cy="36"/>
              </a:xfrm>
              <a:custGeom>
                <a:avLst/>
                <a:gdLst>
                  <a:gd name="T0" fmla="*/ 0 w 60"/>
                  <a:gd name="T1" fmla="*/ 0 h 36"/>
                  <a:gd name="T2" fmla="*/ 0 w 60"/>
                  <a:gd name="T3" fmla="*/ 0 h 36"/>
                  <a:gd name="T4" fmla="*/ 0 w 60"/>
                  <a:gd name="T5" fmla="*/ 36 h 36"/>
                  <a:gd name="T6" fmla="*/ 60 w 60"/>
                  <a:gd name="T7" fmla="*/ 30 h 36"/>
                  <a:gd name="T8" fmla="*/ 60 w 60"/>
                  <a:gd name="T9" fmla="*/ 0 h 36"/>
                  <a:gd name="T10" fmla="*/ 0 w 60"/>
                  <a:gd name="T11" fmla="*/ 0 h 36"/>
                </a:gdLst>
                <a:ahLst/>
                <a:cxnLst>
                  <a:cxn ang="0">
                    <a:pos x="T0" y="T1"/>
                  </a:cxn>
                  <a:cxn ang="0">
                    <a:pos x="T2" y="T3"/>
                  </a:cxn>
                  <a:cxn ang="0">
                    <a:pos x="T4" y="T5"/>
                  </a:cxn>
                  <a:cxn ang="0">
                    <a:pos x="T6" y="T7"/>
                  </a:cxn>
                  <a:cxn ang="0">
                    <a:pos x="T8" y="T9"/>
                  </a:cxn>
                  <a:cxn ang="0">
                    <a:pos x="T10" y="T11"/>
                  </a:cxn>
                </a:cxnLst>
                <a:rect l="0" t="0" r="r" b="b"/>
                <a:pathLst>
                  <a:path w="60" h="36">
                    <a:moveTo>
                      <a:pt x="0" y="0"/>
                    </a:moveTo>
                    <a:lnTo>
                      <a:pt x="0" y="0"/>
                    </a:lnTo>
                    <a:lnTo>
                      <a:pt x="0" y="36"/>
                    </a:lnTo>
                    <a:lnTo>
                      <a:pt x="60" y="30"/>
                    </a:lnTo>
                    <a:lnTo>
                      <a:pt x="6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50" name="Freeform 594"/>
              <p:cNvSpPr/>
              <p:nvPr/>
            </p:nvSpPr>
            <p:spPr bwMode="auto">
              <a:xfrm>
                <a:off x="4742" y="1193"/>
                <a:ext cx="20" cy="28"/>
              </a:xfrm>
              <a:custGeom>
                <a:avLst/>
                <a:gdLst>
                  <a:gd name="T0" fmla="*/ 0 w 20"/>
                  <a:gd name="T1" fmla="*/ 0 h 28"/>
                  <a:gd name="T2" fmla="*/ 0 w 20"/>
                  <a:gd name="T3" fmla="*/ 0 h 28"/>
                  <a:gd name="T4" fmla="*/ 0 w 20"/>
                  <a:gd name="T5" fmla="*/ 28 h 28"/>
                  <a:gd name="T6" fmla="*/ 20 w 20"/>
                  <a:gd name="T7" fmla="*/ 26 h 28"/>
                  <a:gd name="T8" fmla="*/ 20 w 20"/>
                  <a:gd name="T9" fmla="*/ 2 h 28"/>
                  <a:gd name="T10" fmla="*/ 0 w 20"/>
                  <a:gd name="T11" fmla="*/ 0 h 28"/>
                </a:gdLst>
                <a:ahLst/>
                <a:cxnLst>
                  <a:cxn ang="0">
                    <a:pos x="T0" y="T1"/>
                  </a:cxn>
                  <a:cxn ang="0">
                    <a:pos x="T2" y="T3"/>
                  </a:cxn>
                  <a:cxn ang="0">
                    <a:pos x="T4" y="T5"/>
                  </a:cxn>
                  <a:cxn ang="0">
                    <a:pos x="T6" y="T7"/>
                  </a:cxn>
                  <a:cxn ang="0">
                    <a:pos x="T8" y="T9"/>
                  </a:cxn>
                  <a:cxn ang="0">
                    <a:pos x="T10" y="T11"/>
                  </a:cxn>
                </a:cxnLst>
                <a:rect l="0" t="0" r="r" b="b"/>
                <a:pathLst>
                  <a:path w="20" h="28">
                    <a:moveTo>
                      <a:pt x="0" y="0"/>
                    </a:moveTo>
                    <a:lnTo>
                      <a:pt x="0" y="0"/>
                    </a:lnTo>
                    <a:lnTo>
                      <a:pt x="0" y="28"/>
                    </a:lnTo>
                    <a:lnTo>
                      <a:pt x="20" y="26"/>
                    </a:lnTo>
                    <a:lnTo>
                      <a:pt x="20"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51" name="Freeform 595"/>
              <p:cNvSpPr/>
              <p:nvPr/>
            </p:nvSpPr>
            <p:spPr bwMode="auto">
              <a:xfrm>
                <a:off x="4742" y="1193"/>
                <a:ext cx="20" cy="28"/>
              </a:xfrm>
              <a:custGeom>
                <a:avLst/>
                <a:gdLst>
                  <a:gd name="T0" fmla="*/ 0 w 20"/>
                  <a:gd name="T1" fmla="*/ 0 h 28"/>
                  <a:gd name="T2" fmla="*/ 0 w 20"/>
                  <a:gd name="T3" fmla="*/ 0 h 28"/>
                  <a:gd name="T4" fmla="*/ 0 w 20"/>
                  <a:gd name="T5" fmla="*/ 28 h 28"/>
                  <a:gd name="T6" fmla="*/ 20 w 20"/>
                  <a:gd name="T7" fmla="*/ 26 h 28"/>
                  <a:gd name="T8" fmla="*/ 20 w 20"/>
                  <a:gd name="T9" fmla="*/ 2 h 28"/>
                  <a:gd name="T10" fmla="*/ 0 w 20"/>
                  <a:gd name="T11" fmla="*/ 0 h 28"/>
                </a:gdLst>
                <a:ahLst/>
                <a:cxnLst>
                  <a:cxn ang="0">
                    <a:pos x="T0" y="T1"/>
                  </a:cxn>
                  <a:cxn ang="0">
                    <a:pos x="T2" y="T3"/>
                  </a:cxn>
                  <a:cxn ang="0">
                    <a:pos x="T4" y="T5"/>
                  </a:cxn>
                  <a:cxn ang="0">
                    <a:pos x="T6" y="T7"/>
                  </a:cxn>
                  <a:cxn ang="0">
                    <a:pos x="T8" y="T9"/>
                  </a:cxn>
                  <a:cxn ang="0">
                    <a:pos x="T10" y="T11"/>
                  </a:cxn>
                </a:cxnLst>
                <a:rect l="0" t="0" r="r" b="b"/>
                <a:pathLst>
                  <a:path w="20" h="28">
                    <a:moveTo>
                      <a:pt x="0" y="0"/>
                    </a:moveTo>
                    <a:lnTo>
                      <a:pt x="0" y="0"/>
                    </a:lnTo>
                    <a:lnTo>
                      <a:pt x="0" y="28"/>
                    </a:lnTo>
                    <a:lnTo>
                      <a:pt x="20" y="26"/>
                    </a:lnTo>
                    <a:lnTo>
                      <a:pt x="20" y="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52" name="Freeform 596"/>
              <p:cNvSpPr/>
              <p:nvPr/>
            </p:nvSpPr>
            <p:spPr bwMode="auto">
              <a:xfrm>
                <a:off x="4634" y="1263"/>
                <a:ext cx="24" cy="43"/>
              </a:xfrm>
              <a:custGeom>
                <a:avLst/>
                <a:gdLst>
                  <a:gd name="T0" fmla="*/ 24 w 24"/>
                  <a:gd name="T1" fmla="*/ 0 h 43"/>
                  <a:gd name="T2" fmla="*/ 24 w 24"/>
                  <a:gd name="T3" fmla="*/ 0 h 43"/>
                  <a:gd name="T4" fmla="*/ 0 w 24"/>
                  <a:gd name="T5" fmla="*/ 4 h 43"/>
                  <a:gd name="T6" fmla="*/ 0 w 24"/>
                  <a:gd name="T7" fmla="*/ 43 h 43"/>
                  <a:gd name="T8" fmla="*/ 24 w 24"/>
                  <a:gd name="T9" fmla="*/ 37 h 43"/>
                  <a:gd name="T10" fmla="*/ 24 w 24"/>
                  <a:gd name="T11" fmla="*/ 0 h 43"/>
                </a:gdLst>
                <a:ahLst/>
                <a:cxnLst>
                  <a:cxn ang="0">
                    <a:pos x="T0" y="T1"/>
                  </a:cxn>
                  <a:cxn ang="0">
                    <a:pos x="T2" y="T3"/>
                  </a:cxn>
                  <a:cxn ang="0">
                    <a:pos x="T4" y="T5"/>
                  </a:cxn>
                  <a:cxn ang="0">
                    <a:pos x="T6" y="T7"/>
                  </a:cxn>
                  <a:cxn ang="0">
                    <a:pos x="T8" y="T9"/>
                  </a:cxn>
                  <a:cxn ang="0">
                    <a:pos x="T10" y="T11"/>
                  </a:cxn>
                </a:cxnLst>
                <a:rect l="0" t="0" r="r" b="b"/>
                <a:pathLst>
                  <a:path w="24" h="43">
                    <a:moveTo>
                      <a:pt x="24" y="0"/>
                    </a:moveTo>
                    <a:lnTo>
                      <a:pt x="24" y="0"/>
                    </a:lnTo>
                    <a:lnTo>
                      <a:pt x="0" y="4"/>
                    </a:lnTo>
                    <a:lnTo>
                      <a:pt x="0" y="43"/>
                    </a:lnTo>
                    <a:lnTo>
                      <a:pt x="24" y="37"/>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553" name="Freeform 597"/>
              <p:cNvSpPr/>
              <p:nvPr/>
            </p:nvSpPr>
            <p:spPr bwMode="auto">
              <a:xfrm>
                <a:off x="4634" y="1263"/>
                <a:ext cx="24" cy="43"/>
              </a:xfrm>
              <a:custGeom>
                <a:avLst/>
                <a:gdLst>
                  <a:gd name="T0" fmla="*/ 24 w 24"/>
                  <a:gd name="T1" fmla="*/ 0 h 43"/>
                  <a:gd name="T2" fmla="*/ 24 w 24"/>
                  <a:gd name="T3" fmla="*/ 0 h 43"/>
                  <a:gd name="T4" fmla="*/ 0 w 24"/>
                  <a:gd name="T5" fmla="*/ 4 h 43"/>
                  <a:gd name="T6" fmla="*/ 0 w 24"/>
                  <a:gd name="T7" fmla="*/ 43 h 43"/>
                  <a:gd name="T8" fmla="*/ 24 w 24"/>
                  <a:gd name="T9" fmla="*/ 37 h 43"/>
                  <a:gd name="T10" fmla="*/ 24 w 24"/>
                  <a:gd name="T11" fmla="*/ 0 h 43"/>
                </a:gdLst>
                <a:ahLst/>
                <a:cxnLst>
                  <a:cxn ang="0">
                    <a:pos x="T0" y="T1"/>
                  </a:cxn>
                  <a:cxn ang="0">
                    <a:pos x="T2" y="T3"/>
                  </a:cxn>
                  <a:cxn ang="0">
                    <a:pos x="T4" y="T5"/>
                  </a:cxn>
                  <a:cxn ang="0">
                    <a:pos x="T6" y="T7"/>
                  </a:cxn>
                  <a:cxn ang="0">
                    <a:pos x="T8" y="T9"/>
                  </a:cxn>
                  <a:cxn ang="0">
                    <a:pos x="T10" y="T11"/>
                  </a:cxn>
                </a:cxnLst>
                <a:rect l="0" t="0" r="r" b="b"/>
                <a:pathLst>
                  <a:path w="24" h="43">
                    <a:moveTo>
                      <a:pt x="24" y="0"/>
                    </a:moveTo>
                    <a:lnTo>
                      <a:pt x="24" y="0"/>
                    </a:lnTo>
                    <a:lnTo>
                      <a:pt x="0" y="4"/>
                    </a:lnTo>
                    <a:lnTo>
                      <a:pt x="0" y="43"/>
                    </a:lnTo>
                    <a:lnTo>
                      <a:pt x="24" y="37"/>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554" name="Freeform 598"/>
              <p:cNvSpPr/>
              <p:nvPr/>
            </p:nvSpPr>
            <p:spPr bwMode="auto">
              <a:xfrm>
                <a:off x="4682" y="1251"/>
                <a:ext cx="80" cy="45"/>
              </a:xfrm>
              <a:custGeom>
                <a:avLst/>
                <a:gdLst>
                  <a:gd name="T0" fmla="*/ 80 w 80"/>
                  <a:gd name="T1" fmla="*/ 0 h 45"/>
                  <a:gd name="T2" fmla="*/ 0 w 80"/>
                  <a:gd name="T3" fmla="*/ 10 h 45"/>
                  <a:gd name="T4" fmla="*/ 0 w 80"/>
                  <a:gd name="T5" fmla="*/ 45 h 45"/>
                  <a:gd name="T6" fmla="*/ 0 w 80"/>
                  <a:gd name="T7" fmla="*/ 45 h 45"/>
                  <a:gd name="T8" fmla="*/ 80 w 80"/>
                  <a:gd name="T9" fmla="*/ 26 h 45"/>
                  <a:gd name="T10" fmla="*/ 80 w 80"/>
                  <a:gd name="T11" fmla="*/ 0 h 45"/>
                </a:gdLst>
                <a:ahLst/>
                <a:cxnLst>
                  <a:cxn ang="0">
                    <a:pos x="T0" y="T1"/>
                  </a:cxn>
                  <a:cxn ang="0">
                    <a:pos x="T2" y="T3"/>
                  </a:cxn>
                  <a:cxn ang="0">
                    <a:pos x="T4" y="T5"/>
                  </a:cxn>
                  <a:cxn ang="0">
                    <a:pos x="T6" y="T7"/>
                  </a:cxn>
                  <a:cxn ang="0">
                    <a:pos x="T8" y="T9"/>
                  </a:cxn>
                  <a:cxn ang="0">
                    <a:pos x="T10" y="T11"/>
                  </a:cxn>
                </a:cxnLst>
                <a:rect l="0" t="0" r="r" b="b"/>
                <a:pathLst>
                  <a:path w="80" h="45">
                    <a:moveTo>
                      <a:pt x="80" y="0"/>
                    </a:moveTo>
                    <a:lnTo>
                      <a:pt x="0" y="10"/>
                    </a:lnTo>
                    <a:lnTo>
                      <a:pt x="0" y="45"/>
                    </a:lnTo>
                    <a:lnTo>
                      <a:pt x="0" y="45"/>
                    </a:lnTo>
                    <a:lnTo>
                      <a:pt x="80" y="26"/>
                    </a:lnTo>
                    <a:lnTo>
                      <a:pt x="80" y="0"/>
                    </a:lnTo>
                    <a:close/>
                  </a:path>
                </a:pathLst>
              </a:custGeom>
              <a:grpFill/>
              <a:ln>
                <a:noFill/>
              </a:ln>
            </p:spPr>
            <p:txBody>
              <a:bodyPr vert="horz" wrap="square" lIns="91440" tIns="45720" rIns="91440" bIns="45720" numCol="1" anchor="t" anchorCtr="0" compatLnSpc="1"/>
              <a:lstStyle/>
              <a:p>
                <a:endParaRPr lang="zh-CN" altLang="en-US"/>
              </a:p>
            </p:txBody>
          </p:sp>
          <p:sp>
            <p:nvSpPr>
              <p:cNvPr id="1555" name="Freeform 599"/>
              <p:cNvSpPr/>
              <p:nvPr/>
            </p:nvSpPr>
            <p:spPr bwMode="auto">
              <a:xfrm>
                <a:off x="4682" y="1251"/>
                <a:ext cx="80" cy="45"/>
              </a:xfrm>
              <a:custGeom>
                <a:avLst/>
                <a:gdLst>
                  <a:gd name="T0" fmla="*/ 80 w 80"/>
                  <a:gd name="T1" fmla="*/ 0 h 45"/>
                  <a:gd name="T2" fmla="*/ 0 w 80"/>
                  <a:gd name="T3" fmla="*/ 10 h 45"/>
                  <a:gd name="T4" fmla="*/ 0 w 80"/>
                  <a:gd name="T5" fmla="*/ 45 h 45"/>
                  <a:gd name="T6" fmla="*/ 0 w 80"/>
                  <a:gd name="T7" fmla="*/ 45 h 45"/>
                  <a:gd name="T8" fmla="*/ 80 w 80"/>
                  <a:gd name="T9" fmla="*/ 26 h 45"/>
                  <a:gd name="T10" fmla="*/ 80 w 80"/>
                  <a:gd name="T11" fmla="*/ 0 h 45"/>
                </a:gdLst>
                <a:ahLst/>
                <a:cxnLst>
                  <a:cxn ang="0">
                    <a:pos x="T0" y="T1"/>
                  </a:cxn>
                  <a:cxn ang="0">
                    <a:pos x="T2" y="T3"/>
                  </a:cxn>
                  <a:cxn ang="0">
                    <a:pos x="T4" y="T5"/>
                  </a:cxn>
                  <a:cxn ang="0">
                    <a:pos x="T6" y="T7"/>
                  </a:cxn>
                  <a:cxn ang="0">
                    <a:pos x="T8" y="T9"/>
                  </a:cxn>
                  <a:cxn ang="0">
                    <a:pos x="T10" y="T11"/>
                  </a:cxn>
                </a:cxnLst>
                <a:rect l="0" t="0" r="r" b="b"/>
                <a:pathLst>
                  <a:path w="80" h="45">
                    <a:moveTo>
                      <a:pt x="80" y="0"/>
                    </a:moveTo>
                    <a:lnTo>
                      <a:pt x="0" y="10"/>
                    </a:lnTo>
                    <a:lnTo>
                      <a:pt x="0" y="45"/>
                    </a:lnTo>
                    <a:lnTo>
                      <a:pt x="0" y="45"/>
                    </a:lnTo>
                    <a:lnTo>
                      <a:pt x="80" y="26"/>
                    </a:lnTo>
                    <a:lnTo>
                      <a:pt x="80" y="0"/>
                    </a:lnTo>
                  </a:path>
                </a:pathLst>
              </a:custGeom>
              <a:grpFill/>
              <a:ln>
                <a:noFill/>
              </a:ln>
            </p:spPr>
            <p:txBody>
              <a:bodyPr vert="horz" wrap="square" lIns="91440" tIns="45720" rIns="91440" bIns="45720" numCol="1" anchor="t" anchorCtr="0" compatLnSpc="1"/>
              <a:lstStyle/>
              <a:p>
                <a:endParaRPr lang="zh-CN" altLang="en-US"/>
              </a:p>
            </p:txBody>
          </p:sp>
          <p:sp>
            <p:nvSpPr>
              <p:cNvPr id="1556" name="Freeform 600"/>
              <p:cNvSpPr/>
              <p:nvPr/>
            </p:nvSpPr>
            <p:spPr bwMode="auto">
              <a:xfrm>
                <a:off x="4516" y="1356"/>
                <a:ext cx="48" cy="60"/>
              </a:xfrm>
              <a:custGeom>
                <a:avLst/>
                <a:gdLst>
                  <a:gd name="T0" fmla="*/ 48 w 48"/>
                  <a:gd name="T1" fmla="*/ 0 h 60"/>
                  <a:gd name="T2" fmla="*/ 48 w 48"/>
                  <a:gd name="T3" fmla="*/ 0 h 60"/>
                  <a:gd name="T4" fmla="*/ 0 w 48"/>
                  <a:gd name="T5" fmla="*/ 10 h 60"/>
                  <a:gd name="T6" fmla="*/ 0 w 48"/>
                  <a:gd name="T7" fmla="*/ 60 h 60"/>
                  <a:gd name="T8" fmla="*/ 48 w 48"/>
                  <a:gd name="T9" fmla="*/ 46 h 60"/>
                  <a:gd name="T10" fmla="*/ 48 w 48"/>
                  <a:gd name="T11" fmla="*/ 0 h 60"/>
                </a:gdLst>
                <a:ahLst/>
                <a:cxnLst>
                  <a:cxn ang="0">
                    <a:pos x="T0" y="T1"/>
                  </a:cxn>
                  <a:cxn ang="0">
                    <a:pos x="T2" y="T3"/>
                  </a:cxn>
                  <a:cxn ang="0">
                    <a:pos x="T4" y="T5"/>
                  </a:cxn>
                  <a:cxn ang="0">
                    <a:pos x="T6" y="T7"/>
                  </a:cxn>
                  <a:cxn ang="0">
                    <a:pos x="T8" y="T9"/>
                  </a:cxn>
                  <a:cxn ang="0">
                    <a:pos x="T10" y="T11"/>
                  </a:cxn>
                </a:cxnLst>
                <a:rect l="0" t="0" r="r" b="b"/>
                <a:pathLst>
                  <a:path w="48" h="60">
                    <a:moveTo>
                      <a:pt x="48" y="0"/>
                    </a:moveTo>
                    <a:lnTo>
                      <a:pt x="48" y="0"/>
                    </a:lnTo>
                    <a:lnTo>
                      <a:pt x="0" y="10"/>
                    </a:lnTo>
                    <a:lnTo>
                      <a:pt x="0" y="60"/>
                    </a:lnTo>
                    <a:lnTo>
                      <a:pt x="48" y="46"/>
                    </a:lnTo>
                    <a:lnTo>
                      <a:pt x="48" y="0"/>
                    </a:lnTo>
                    <a:close/>
                  </a:path>
                </a:pathLst>
              </a:custGeom>
              <a:grpFill/>
              <a:ln>
                <a:noFill/>
              </a:ln>
            </p:spPr>
            <p:txBody>
              <a:bodyPr vert="horz" wrap="square" lIns="91440" tIns="45720" rIns="91440" bIns="45720" numCol="1" anchor="t" anchorCtr="0" compatLnSpc="1"/>
              <a:lstStyle/>
              <a:p>
                <a:endParaRPr lang="zh-CN" altLang="en-US"/>
              </a:p>
            </p:txBody>
          </p:sp>
          <p:sp>
            <p:nvSpPr>
              <p:cNvPr id="1557" name="Freeform 601"/>
              <p:cNvSpPr/>
              <p:nvPr/>
            </p:nvSpPr>
            <p:spPr bwMode="auto">
              <a:xfrm>
                <a:off x="4516" y="1356"/>
                <a:ext cx="48" cy="60"/>
              </a:xfrm>
              <a:custGeom>
                <a:avLst/>
                <a:gdLst>
                  <a:gd name="T0" fmla="*/ 48 w 48"/>
                  <a:gd name="T1" fmla="*/ 0 h 60"/>
                  <a:gd name="T2" fmla="*/ 48 w 48"/>
                  <a:gd name="T3" fmla="*/ 0 h 60"/>
                  <a:gd name="T4" fmla="*/ 0 w 48"/>
                  <a:gd name="T5" fmla="*/ 10 h 60"/>
                  <a:gd name="T6" fmla="*/ 0 w 48"/>
                  <a:gd name="T7" fmla="*/ 60 h 60"/>
                  <a:gd name="T8" fmla="*/ 48 w 48"/>
                  <a:gd name="T9" fmla="*/ 46 h 60"/>
                  <a:gd name="T10" fmla="*/ 48 w 48"/>
                  <a:gd name="T11" fmla="*/ 0 h 60"/>
                </a:gdLst>
                <a:ahLst/>
                <a:cxnLst>
                  <a:cxn ang="0">
                    <a:pos x="T0" y="T1"/>
                  </a:cxn>
                  <a:cxn ang="0">
                    <a:pos x="T2" y="T3"/>
                  </a:cxn>
                  <a:cxn ang="0">
                    <a:pos x="T4" y="T5"/>
                  </a:cxn>
                  <a:cxn ang="0">
                    <a:pos x="T6" y="T7"/>
                  </a:cxn>
                  <a:cxn ang="0">
                    <a:pos x="T8" y="T9"/>
                  </a:cxn>
                  <a:cxn ang="0">
                    <a:pos x="T10" y="T11"/>
                  </a:cxn>
                </a:cxnLst>
                <a:rect l="0" t="0" r="r" b="b"/>
                <a:pathLst>
                  <a:path w="48" h="60">
                    <a:moveTo>
                      <a:pt x="48" y="0"/>
                    </a:moveTo>
                    <a:lnTo>
                      <a:pt x="48" y="0"/>
                    </a:lnTo>
                    <a:lnTo>
                      <a:pt x="0" y="10"/>
                    </a:lnTo>
                    <a:lnTo>
                      <a:pt x="0" y="60"/>
                    </a:lnTo>
                    <a:lnTo>
                      <a:pt x="48" y="46"/>
                    </a:lnTo>
                    <a:lnTo>
                      <a:pt x="48" y="0"/>
                    </a:lnTo>
                  </a:path>
                </a:pathLst>
              </a:custGeom>
              <a:grpFill/>
              <a:ln>
                <a:noFill/>
              </a:ln>
            </p:spPr>
            <p:txBody>
              <a:bodyPr vert="horz" wrap="square" lIns="91440" tIns="45720" rIns="91440" bIns="45720" numCol="1" anchor="t" anchorCtr="0" compatLnSpc="1"/>
              <a:lstStyle/>
              <a:p>
                <a:endParaRPr lang="zh-CN" altLang="en-US"/>
              </a:p>
            </p:txBody>
          </p:sp>
          <p:sp>
            <p:nvSpPr>
              <p:cNvPr id="1558" name="Freeform 602"/>
              <p:cNvSpPr/>
              <p:nvPr/>
            </p:nvSpPr>
            <p:spPr bwMode="auto">
              <a:xfrm>
                <a:off x="4616" y="1342"/>
                <a:ext cx="18" cy="44"/>
              </a:xfrm>
              <a:custGeom>
                <a:avLst/>
                <a:gdLst>
                  <a:gd name="T0" fmla="*/ 18 w 18"/>
                  <a:gd name="T1" fmla="*/ 0 h 44"/>
                  <a:gd name="T2" fmla="*/ 18 w 18"/>
                  <a:gd name="T3" fmla="*/ 0 h 44"/>
                  <a:gd name="T4" fmla="*/ 0 w 18"/>
                  <a:gd name="T5" fmla="*/ 4 h 44"/>
                  <a:gd name="T6" fmla="*/ 0 w 18"/>
                  <a:gd name="T7" fmla="*/ 44 h 44"/>
                  <a:gd name="T8" fmla="*/ 18 w 18"/>
                  <a:gd name="T9" fmla="*/ 38 h 44"/>
                  <a:gd name="T10" fmla="*/ 18 w 18"/>
                  <a:gd name="T11" fmla="*/ 0 h 44"/>
                </a:gdLst>
                <a:ahLst/>
                <a:cxnLst>
                  <a:cxn ang="0">
                    <a:pos x="T0" y="T1"/>
                  </a:cxn>
                  <a:cxn ang="0">
                    <a:pos x="T2" y="T3"/>
                  </a:cxn>
                  <a:cxn ang="0">
                    <a:pos x="T4" y="T5"/>
                  </a:cxn>
                  <a:cxn ang="0">
                    <a:pos x="T6" y="T7"/>
                  </a:cxn>
                  <a:cxn ang="0">
                    <a:pos x="T8" y="T9"/>
                  </a:cxn>
                  <a:cxn ang="0">
                    <a:pos x="T10" y="T11"/>
                  </a:cxn>
                </a:cxnLst>
                <a:rect l="0" t="0" r="r" b="b"/>
                <a:pathLst>
                  <a:path w="18" h="44">
                    <a:moveTo>
                      <a:pt x="18" y="0"/>
                    </a:moveTo>
                    <a:lnTo>
                      <a:pt x="18" y="0"/>
                    </a:lnTo>
                    <a:lnTo>
                      <a:pt x="0" y="4"/>
                    </a:lnTo>
                    <a:lnTo>
                      <a:pt x="0" y="44"/>
                    </a:lnTo>
                    <a:lnTo>
                      <a:pt x="18" y="38"/>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1559" name="Freeform 603"/>
              <p:cNvSpPr/>
              <p:nvPr/>
            </p:nvSpPr>
            <p:spPr bwMode="auto">
              <a:xfrm>
                <a:off x="4616" y="1342"/>
                <a:ext cx="18" cy="44"/>
              </a:xfrm>
              <a:custGeom>
                <a:avLst/>
                <a:gdLst>
                  <a:gd name="T0" fmla="*/ 18 w 18"/>
                  <a:gd name="T1" fmla="*/ 0 h 44"/>
                  <a:gd name="T2" fmla="*/ 18 w 18"/>
                  <a:gd name="T3" fmla="*/ 0 h 44"/>
                  <a:gd name="T4" fmla="*/ 0 w 18"/>
                  <a:gd name="T5" fmla="*/ 4 h 44"/>
                  <a:gd name="T6" fmla="*/ 0 w 18"/>
                  <a:gd name="T7" fmla="*/ 44 h 44"/>
                  <a:gd name="T8" fmla="*/ 18 w 18"/>
                  <a:gd name="T9" fmla="*/ 38 h 44"/>
                  <a:gd name="T10" fmla="*/ 18 w 18"/>
                  <a:gd name="T11" fmla="*/ 0 h 44"/>
                </a:gdLst>
                <a:ahLst/>
                <a:cxnLst>
                  <a:cxn ang="0">
                    <a:pos x="T0" y="T1"/>
                  </a:cxn>
                  <a:cxn ang="0">
                    <a:pos x="T2" y="T3"/>
                  </a:cxn>
                  <a:cxn ang="0">
                    <a:pos x="T4" y="T5"/>
                  </a:cxn>
                  <a:cxn ang="0">
                    <a:pos x="T6" y="T7"/>
                  </a:cxn>
                  <a:cxn ang="0">
                    <a:pos x="T8" y="T9"/>
                  </a:cxn>
                  <a:cxn ang="0">
                    <a:pos x="T10" y="T11"/>
                  </a:cxn>
                </a:cxnLst>
                <a:rect l="0" t="0" r="r" b="b"/>
                <a:pathLst>
                  <a:path w="18" h="44">
                    <a:moveTo>
                      <a:pt x="18" y="0"/>
                    </a:moveTo>
                    <a:lnTo>
                      <a:pt x="18" y="0"/>
                    </a:lnTo>
                    <a:lnTo>
                      <a:pt x="0" y="4"/>
                    </a:lnTo>
                    <a:lnTo>
                      <a:pt x="0" y="44"/>
                    </a:lnTo>
                    <a:lnTo>
                      <a:pt x="18" y="38"/>
                    </a:lnTo>
                    <a:lnTo>
                      <a:pt x="18" y="0"/>
                    </a:lnTo>
                  </a:path>
                </a:pathLst>
              </a:custGeom>
              <a:grpFill/>
              <a:ln>
                <a:noFill/>
              </a:ln>
            </p:spPr>
            <p:txBody>
              <a:bodyPr vert="horz" wrap="square" lIns="91440" tIns="45720" rIns="91440" bIns="45720" numCol="1" anchor="t" anchorCtr="0" compatLnSpc="1"/>
              <a:lstStyle/>
              <a:p>
                <a:endParaRPr lang="zh-CN" altLang="en-US"/>
              </a:p>
            </p:txBody>
          </p:sp>
          <p:sp>
            <p:nvSpPr>
              <p:cNvPr id="1560" name="Freeform 604"/>
              <p:cNvSpPr/>
              <p:nvPr/>
            </p:nvSpPr>
            <p:spPr bwMode="auto">
              <a:xfrm>
                <a:off x="4658" y="1324"/>
                <a:ext cx="56" cy="48"/>
              </a:xfrm>
              <a:custGeom>
                <a:avLst/>
                <a:gdLst>
                  <a:gd name="T0" fmla="*/ 56 w 56"/>
                  <a:gd name="T1" fmla="*/ 0 h 48"/>
                  <a:gd name="T2" fmla="*/ 56 w 56"/>
                  <a:gd name="T3" fmla="*/ 0 h 48"/>
                  <a:gd name="T4" fmla="*/ 24 w 56"/>
                  <a:gd name="T5" fmla="*/ 8 h 48"/>
                  <a:gd name="T6" fmla="*/ 24 w 56"/>
                  <a:gd name="T7" fmla="*/ 8 h 48"/>
                  <a:gd name="T8" fmla="*/ 24 w 56"/>
                  <a:gd name="T9" fmla="*/ 8 h 48"/>
                  <a:gd name="T10" fmla="*/ 24 w 56"/>
                  <a:gd name="T11" fmla="*/ 8 h 48"/>
                  <a:gd name="T12" fmla="*/ 24 w 56"/>
                  <a:gd name="T13" fmla="*/ 8 h 48"/>
                  <a:gd name="T14" fmla="*/ 24 w 56"/>
                  <a:gd name="T15" fmla="*/ 8 h 48"/>
                  <a:gd name="T16" fmla="*/ 24 w 56"/>
                  <a:gd name="T17" fmla="*/ 8 h 48"/>
                  <a:gd name="T18" fmla="*/ 0 w 56"/>
                  <a:gd name="T19" fmla="*/ 12 h 48"/>
                  <a:gd name="T20" fmla="*/ 0 w 56"/>
                  <a:gd name="T21" fmla="*/ 48 h 48"/>
                  <a:gd name="T22" fmla="*/ 56 w 56"/>
                  <a:gd name="T23" fmla="*/ 30 h 48"/>
                  <a:gd name="T24" fmla="*/ 56 w 56"/>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8">
                    <a:moveTo>
                      <a:pt x="56" y="0"/>
                    </a:moveTo>
                    <a:lnTo>
                      <a:pt x="56" y="0"/>
                    </a:lnTo>
                    <a:lnTo>
                      <a:pt x="24" y="8"/>
                    </a:lnTo>
                    <a:lnTo>
                      <a:pt x="24" y="8"/>
                    </a:lnTo>
                    <a:lnTo>
                      <a:pt x="24" y="8"/>
                    </a:lnTo>
                    <a:lnTo>
                      <a:pt x="24" y="8"/>
                    </a:lnTo>
                    <a:lnTo>
                      <a:pt x="24" y="8"/>
                    </a:lnTo>
                    <a:lnTo>
                      <a:pt x="24" y="8"/>
                    </a:lnTo>
                    <a:lnTo>
                      <a:pt x="24" y="8"/>
                    </a:lnTo>
                    <a:lnTo>
                      <a:pt x="0" y="12"/>
                    </a:lnTo>
                    <a:lnTo>
                      <a:pt x="0" y="48"/>
                    </a:lnTo>
                    <a:lnTo>
                      <a:pt x="56" y="30"/>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561" name="Freeform 605"/>
              <p:cNvSpPr/>
              <p:nvPr/>
            </p:nvSpPr>
            <p:spPr bwMode="auto">
              <a:xfrm>
                <a:off x="4658" y="1324"/>
                <a:ext cx="56" cy="48"/>
              </a:xfrm>
              <a:custGeom>
                <a:avLst/>
                <a:gdLst>
                  <a:gd name="T0" fmla="*/ 56 w 56"/>
                  <a:gd name="T1" fmla="*/ 0 h 48"/>
                  <a:gd name="T2" fmla="*/ 56 w 56"/>
                  <a:gd name="T3" fmla="*/ 0 h 48"/>
                  <a:gd name="T4" fmla="*/ 24 w 56"/>
                  <a:gd name="T5" fmla="*/ 8 h 48"/>
                  <a:gd name="T6" fmla="*/ 24 w 56"/>
                  <a:gd name="T7" fmla="*/ 8 h 48"/>
                  <a:gd name="T8" fmla="*/ 24 w 56"/>
                  <a:gd name="T9" fmla="*/ 8 h 48"/>
                  <a:gd name="T10" fmla="*/ 24 w 56"/>
                  <a:gd name="T11" fmla="*/ 8 h 48"/>
                  <a:gd name="T12" fmla="*/ 24 w 56"/>
                  <a:gd name="T13" fmla="*/ 8 h 48"/>
                  <a:gd name="T14" fmla="*/ 24 w 56"/>
                  <a:gd name="T15" fmla="*/ 8 h 48"/>
                  <a:gd name="T16" fmla="*/ 24 w 56"/>
                  <a:gd name="T17" fmla="*/ 8 h 48"/>
                  <a:gd name="T18" fmla="*/ 0 w 56"/>
                  <a:gd name="T19" fmla="*/ 12 h 48"/>
                  <a:gd name="T20" fmla="*/ 0 w 56"/>
                  <a:gd name="T21" fmla="*/ 48 h 48"/>
                  <a:gd name="T22" fmla="*/ 56 w 56"/>
                  <a:gd name="T23" fmla="*/ 30 h 48"/>
                  <a:gd name="T24" fmla="*/ 56 w 56"/>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8">
                    <a:moveTo>
                      <a:pt x="56" y="0"/>
                    </a:moveTo>
                    <a:lnTo>
                      <a:pt x="56" y="0"/>
                    </a:lnTo>
                    <a:lnTo>
                      <a:pt x="24" y="8"/>
                    </a:lnTo>
                    <a:lnTo>
                      <a:pt x="24" y="8"/>
                    </a:lnTo>
                    <a:lnTo>
                      <a:pt x="24" y="8"/>
                    </a:lnTo>
                    <a:lnTo>
                      <a:pt x="24" y="8"/>
                    </a:lnTo>
                    <a:lnTo>
                      <a:pt x="24" y="8"/>
                    </a:lnTo>
                    <a:lnTo>
                      <a:pt x="24" y="8"/>
                    </a:lnTo>
                    <a:lnTo>
                      <a:pt x="24" y="8"/>
                    </a:lnTo>
                    <a:lnTo>
                      <a:pt x="0" y="12"/>
                    </a:lnTo>
                    <a:lnTo>
                      <a:pt x="0" y="48"/>
                    </a:lnTo>
                    <a:lnTo>
                      <a:pt x="56" y="30"/>
                    </a:lnTo>
                    <a:lnTo>
                      <a:pt x="56" y="0"/>
                    </a:lnTo>
                  </a:path>
                </a:pathLst>
              </a:custGeom>
              <a:grpFill/>
              <a:ln>
                <a:noFill/>
              </a:ln>
            </p:spPr>
            <p:txBody>
              <a:bodyPr vert="horz" wrap="square" lIns="91440" tIns="45720" rIns="91440" bIns="45720" numCol="1" anchor="t" anchorCtr="0" compatLnSpc="1"/>
              <a:lstStyle/>
              <a:p>
                <a:endParaRPr lang="zh-CN" altLang="en-US"/>
              </a:p>
            </p:txBody>
          </p:sp>
          <p:sp>
            <p:nvSpPr>
              <p:cNvPr id="1562" name="Freeform 606"/>
              <p:cNvSpPr/>
              <p:nvPr/>
            </p:nvSpPr>
            <p:spPr bwMode="auto">
              <a:xfrm>
                <a:off x="4738" y="1314"/>
                <a:ext cx="24" cy="32"/>
              </a:xfrm>
              <a:custGeom>
                <a:avLst/>
                <a:gdLst>
                  <a:gd name="T0" fmla="*/ 24 w 24"/>
                  <a:gd name="T1" fmla="*/ 0 h 32"/>
                  <a:gd name="T2" fmla="*/ 24 w 24"/>
                  <a:gd name="T3" fmla="*/ 0 h 32"/>
                  <a:gd name="T4" fmla="*/ 0 w 24"/>
                  <a:gd name="T5" fmla="*/ 6 h 32"/>
                  <a:gd name="T6" fmla="*/ 0 w 24"/>
                  <a:gd name="T7" fmla="*/ 32 h 32"/>
                  <a:gd name="T8" fmla="*/ 0 w 24"/>
                  <a:gd name="T9" fmla="*/ 32 h 32"/>
                  <a:gd name="T10" fmla="*/ 24 w 24"/>
                  <a:gd name="T11" fmla="*/ 26 h 32"/>
                  <a:gd name="T12" fmla="*/ 24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24" y="0"/>
                    </a:moveTo>
                    <a:lnTo>
                      <a:pt x="24" y="0"/>
                    </a:lnTo>
                    <a:lnTo>
                      <a:pt x="0" y="6"/>
                    </a:lnTo>
                    <a:lnTo>
                      <a:pt x="0" y="32"/>
                    </a:lnTo>
                    <a:lnTo>
                      <a:pt x="0" y="32"/>
                    </a:lnTo>
                    <a:lnTo>
                      <a:pt x="24" y="26"/>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563" name="Freeform 607"/>
              <p:cNvSpPr/>
              <p:nvPr/>
            </p:nvSpPr>
            <p:spPr bwMode="auto">
              <a:xfrm>
                <a:off x="4738" y="1314"/>
                <a:ext cx="24" cy="32"/>
              </a:xfrm>
              <a:custGeom>
                <a:avLst/>
                <a:gdLst>
                  <a:gd name="T0" fmla="*/ 24 w 24"/>
                  <a:gd name="T1" fmla="*/ 0 h 32"/>
                  <a:gd name="T2" fmla="*/ 24 w 24"/>
                  <a:gd name="T3" fmla="*/ 0 h 32"/>
                  <a:gd name="T4" fmla="*/ 0 w 24"/>
                  <a:gd name="T5" fmla="*/ 6 h 32"/>
                  <a:gd name="T6" fmla="*/ 0 w 24"/>
                  <a:gd name="T7" fmla="*/ 32 h 32"/>
                  <a:gd name="T8" fmla="*/ 0 w 24"/>
                  <a:gd name="T9" fmla="*/ 32 h 32"/>
                  <a:gd name="T10" fmla="*/ 24 w 24"/>
                  <a:gd name="T11" fmla="*/ 26 h 32"/>
                  <a:gd name="T12" fmla="*/ 24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24" y="0"/>
                    </a:moveTo>
                    <a:lnTo>
                      <a:pt x="24" y="0"/>
                    </a:lnTo>
                    <a:lnTo>
                      <a:pt x="0" y="6"/>
                    </a:lnTo>
                    <a:lnTo>
                      <a:pt x="0" y="32"/>
                    </a:lnTo>
                    <a:lnTo>
                      <a:pt x="0" y="32"/>
                    </a:lnTo>
                    <a:lnTo>
                      <a:pt x="24" y="26"/>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564" name="Freeform 608"/>
              <p:cNvSpPr/>
              <p:nvPr/>
            </p:nvSpPr>
            <p:spPr bwMode="auto">
              <a:xfrm>
                <a:off x="4516" y="1448"/>
                <a:ext cx="36" cy="62"/>
              </a:xfrm>
              <a:custGeom>
                <a:avLst/>
                <a:gdLst>
                  <a:gd name="T0" fmla="*/ 36 w 36"/>
                  <a:gd name="T1" fmla="*/ 0 h 62"/>
                  <a:gd name="T2" fmla="*/ 36 w 36"/>
                  <a:gd name="T3" fmla="*/ 0 h 62"/>
                  <a:gd name="T4" fmla="*/ 0 w 36"/>
                  <a:gd name="T5" fmla="*/ 12 h 62"/>
                  <a:gd name="T6" fmla="*/ 0 w 36"/>
                  <a:gd name="T7" fmla="*/ 62 h 62"/>
                  <a:gd name="T8" fmla="*/ 36 w 36"/>
                  <a:gd name="T9" fmla="*/ 46 h 62"/>
                  <a:gd name="T10" fmla="*/ 36 w 36"/>
                  <a:gd name="T11" fmla="*/ 0 h 62"/>
                </a:gdLst>
                <a:ahLst/>
                <a:cxnLst>
                  <a:cxn ang="0">
                    <a:pos x="T0" y="T1"/>
                  </a:cxn>
                  <a:cxn ang="0">
                    <a:pos x="T2" y="T3"/>
                  </a:cxn>
                  <a:cxn ang="0">
                    <a:pos x="T4" y="T5"/>
                  </a:cxn>
                  <a:cxn ang="0">
                    <a:pos x="T6" y="T7"/>
                  </a:cxn>
                  <a:cxn ang="0">
                    <a:pos x="T8" y="T9"/>
                  </a:cxn>
                  <a:cxn ang="0">
                    <a:pos x="T10" y="T11"/>
                  </a:cxn>
                </a:cxnLst>
                <a:rect l="0" t="0" r="r" b="b"/>
                <a:pathLst>
                  <a:path w="36" h="62">
                    <a:moveTo>
                      <a:pt x="36" y="0"/>
                    </a:moveTo>
                    <a:lnTo>
                      <a:pt x="36" y="0"/>
                    </a:lnTo>
                    <a:lnTo>
                      <a:pt x="0" y="12"/>
                    </a:lnTo>
                    <a:lnTo>
                      <a:pt x="0" y="62"/>
                    </a:lnTo>
                    <a:lnTo>
                      <a:pt x="36" y="46"/>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565" name="Freeform 609"/>
              <p:cNvSpPr/>
              <p:nvPr/>
            </p:nvSpPr>
            <p:spPr bwMode="auto">
              <a:xfrm>
                <a:off x="4516" y="1448"/>
                <a:ext cx="36" cy="62"/>
              </a:xfrm>
              <a:custGeom>
                <a:avLst/>
                <a:gdLst>
                  <a:gd name="T0" fmla="*/ 36 w 36"/>
                  <a:gd name="T1" fmla="*/ 0 h 62"/>
                  <a:gd name="T2" fmla="*/ 36 w 36"/>
                  <a:gd name="T3" fmla="*/ 0 h 62"/>
                  <a:gd name="T4" fmla="*/ 0 w 36"/>
                  <a:gd name="T5" fmla="*/ 12 h 62"/>
                  <a:gd name="T6" fmla="*/ 0 w 36"/>
                  <a:gd name="T7" fmla="*/ 62 h 62"/>
                  <a:gd name="T8" fmla="*/ 36 w 36"/>
                  <a:gd name="T9" fmla="*/ 46 h 62"/>
                  <a:gd name="T10" fmla="*/ 36 w 36"/>
                  <a:gd name="T11" fmla="*/ 0 h 62"/>
                </a:gdLst>
                <a:ahLst/>
                <a:cxnLst>
                  <a:cxn ang="0">
                    <a:pos x="T0" y="T1"/>
                  </a:cxn>
                  <a:cxn ang="0">
                    <a:pos x="T2" y="T3"/>
                  </a:cxn>
                  <a:cxn ang="0">
                    <a:pos x="T4" y="T5"/>
                  </a:cxn>
                  <a:cxn ang="0">
                    <a:pos x="T6" y="T7"/>
                  </a:cxn>
                  <a:cxn ang="0">
                    <a:pos x="T8" y="T9"/>
                  </a:cxn>
                  <a:cxn ang="0">
                    <a:pos x="T10" y="T11"/>
                  </a:cxn>
                </a:cxnLst>
                <a:rect l="0" t="0" r="r" b="b"/>
                <a:pathLst>
                  <a:path w="36" h="62">
                    <a:moveTo>
                      <a:pt x="36" y="0"/>
                    </a:moveTo>
                    <a:lnTo>
                      <a:pt x="36" y="0"/>
                    </a:lnTo>
                    <a:lnTo>
                      <a:pt x="0" y="12"/>
                    </a:lnTo>
                    <a:lnTo>
                      <a:pt x="0" y="62"/>
                    </a:lnTo>
                    <a:lnTo>
                      <a:pt x="36" y="46"/>
                    </a:lnTo>
                    <a:lnTo>
                      <a:pt x="36" y="0"/>
                    </a:lnTo>
                  </a:path>
                </a:pathLst>
              </a:custGeom>
              <a:grpFill/>
              <a:ln>
                <a:noFill/>
              </a:ln>
            </p:spPr>
            <p:txBody>
              <a:bodyPr vert="horz" wrap="square" lIns="91440" tIns="45720" rIns="91440" bIns="45720" numCol="1" anchor="t" anchorCtr="0" compatLnSpc="1"/>
              <a:lstStyle/>
              <a:p>
                <a:endParaRPr lang="zh-CN" altLang="en-US"/>
              </a:p>
            </p:txBody>
          </p:sp>
        </p:grpSp>
        <p:grpSp>
          <p:nvGrpSpPr>
            <p:cNvPr id="370" name="Group 811"/>
            <p:cNvGrpSpPr/>
            <p:nvPr/>
          </p:nvGrpSpPr>
          <p:grpSpPr bwMode="auto">
            <a:xfrm>
              <a:off x="-4373911" y="-404813"/>
              <a:ext cx="2409908" cy="3767136"/>
              <a:chOff x="4516" y="1332"/>
              <a:chExt cx="1518" cy="2373"/>
            </a:xfrm>
            <a:grpFill/>
          </p:grpSpPr>
          <p:sp>
            <p:nvSpPr>
              <p:cNvPr id="1166" name="Freeform 611"/>
              <p:cNvSpPr/>
              <p:nvPr/>
            </p:nvSpPr>
            <p:spPr bwMode="auto">
              <a:xfrm>
                <a:off x="4576" y="1404"/>
                <a:ext cx="104" cy="80"/>
              </a:xfrm>
              <a:custGeom>
                <a:avLst/>
                <a:gdLst>
                  <a:gd name="T0" fmla="*/ 104 w 104"/>
                  <a:gd name="T1" fmla="*/ 0 h 80"/>
                  <a:gd name="T2" fmla="*/ 104 w 104"/>
                  <a:gd name="T3" fmla="*/ 0 h 80"/>
                  <a:gd name="T4" fmla="*/ 0 w 104"/>
                  <a:gd name="T5" fmla="*/ 36 h 80"/>
                  <a:gd name="T6" fmla="*/ 0 w 104"/>
                  <a:gd name="T7" fmla="*/ 80 h 80"/>
                  <a:gd name="T8" fmla="*/ 104 w 104"/>
                  <a:gd name="T9" fmla="*/ 34 h 80"/>
                  <a:gd name="T10" fmla="*/ 104 w 104"/>
                  <a:gd name="T11" fmla="*/ 0 h 80"/>
                </a:gdLst>
                <a:ahLst/>
                <a:cxnLst>
                  <a:cxn ang="0">
                    <a:pos x="T0" y="T1"/>
                  </a:cxn>
                  <a:cxn ang="0">
                    <a:pos x="T2" y="T3"/>
                  </a:cxn>
                  <a:cxn ang="0">
                    <a:pos x="T4" y="T5"/>
                  </a:cxn>
                  <a:cxn ang="0">
                    <a:pos x="T6" y="T7"/>
                  </a:cxn>
                  <a:cxn ang="0">
                    <a:pos x="T8" y="T9"/>
                  </a:cxn>
                  <a:cxn ang="0">
                    <a:pos x="T10" y="T11"/>
                  </a:cxn>
                </a:cxnLst>
                <a:rect l="0" t="0" r="r" b="b"/>
                <a:pathLst>
                  <a:path w="104" h="80">
                    <a:moveTo>
                      <a:pt x="104" y="0"/>
                    </a:moveTo>
                    <a:lnTo>
                      <a:pt x="104" y="0"/>
                    </a:lnTo>
                    <a:lnTo>
                      <a:pt x="0" y="36"/>
                    </a:lnTo>
                    <a:lnTo>
                      <a:pt x="0" y="80"/>
                    </a:lnTo>
                    <a:lnTo>
                      <a:pt x="104" y="34"/>
                    </a:lnTo>
                    <a:lnTo>
                      <a:pt x="104" y="0"/>
                    </a:lnTo>
                    <a:close/>
                  </a:path>
                </a:pathLst>
              </a:custGeom>
              <a:grpFill/>
              <a:ln>
                <a:noFill/>
              </a:ln>
            </p:spPr>
            <p:txBody>
              <a:bodyPr vert="horz" wrap="square" lIns="91440" tIns="45720" rIns="91440" bIns="45720" numCol="1" anchor="t" anchorCtr="0" compatLnSpc="1"/>
              <a:lstStyle/>
              <a:p>
                <a:endParaRPr lang="zh-CN" altLang="en-US"/>
              </a:p>
            </p:txBody>
          </p:sp>
          <p:sp>
            <p:nvSpPr>
              <p:cNvPr id="1167" name="Freeform 612"/>
              <p:cNvSpPr/>
              <p:nvPr/>
            </p:nvSpPr>
            <p:spPr bwMode="auto">
              <a:xfrm>
                <a:off x="4576" y="1404"/>
                <a:ext cx="104" cy="80"/>
              </a:xfrm>
              <a:custGeom>
                <a:avLst/>
                <a:gdLst>
                  <a:gd name="T0" fmla="*/ 104 w 104"/>
                  <a:gd name="T1" fmla="*/ 0 h 80"/>
                  <a:gd name="T2" fmla="*/ 104 w 104"/>
                  <a:gd name="T3" fmla="*/ 0 h 80"/>
                  <a:gd name="T4" fmla="*/ 0 w 104"/>
                  <a:gd name="T5" fmla="*/ 36 h 80"/>
                  <a:gd name="T6" fmla="*/ 0 w 104"/>
                  <a:gd name="T7" fmla="*/ 80 h 80"/>
                  <a:gd name="T8" fmla="*/ 104 w 104"/>
                  <a:gd name="T9" fmla="*/ 34 h 80"/>
                  <a:gd name="T10" fmla="*/ 104 w 104"/>
                  <a:gd name="T11" fmla="*/ 0 h 80"/>
                </a:gdLst>
                <a:ahLst/>
                <a:cxnLst>
                  <a:cxn ang="0">
                    <a:pos x="T0" y="T1"/>
                  </a:cxn>
                  <a:cxn ang="0">
                    <a:pos x="T2" y="T3"/>
                  </a:cxn>
                  <a:cxn ang="0">
                    <a:pos x="T4" y="T5"/>
                  </a:cxn>
                  <a:cxn ang="0">
                    <a:pos x="T6" y="T7"/>
                  </a:cxn>
                  <a:cxn ang="0">
                    <a:pos x="T8" y="T9"/>
                  </a:cxn>
                  <a:cxn ang="0">
                    <a:pos x="T10" y="T11"/>
                  </a:cxn>
                </a:cxnLst>
                <a:rect l="0" t="0" r="r" b="b"/>
                <a:pathLst>
                  <a:path w="104" h="80">
                    <a:moveTo>
                      <a:pt x="104" y="0"/>
                    </a:moveTo>
                    <a:lnTo>
                      <a:pt x="104" y="0"/>
                    </a:lnTo>
                    <a:lnTo>
                      <a:pt x="0" y="36"/>
                    </a:lnTo>
                    <a:lnTo>
                      <a:pt x="0" y="80"/>
                    </a:lnTo>
                    <a:lnTo>
                      <a:pt x="104" y="34"/>
                    </a:lnTo>
                    <a:lnTo>
                      <a:pt x="104" y="0"/>
                    </a:lnTo>
                  </a:path>
                </a:pathLst>
              </a:custGeom>
              <a:grpFill/>
              <a:ln>
                <a:noFill/>
              </a:ln>
            </p:spPr>
            <p:txBody>
              <a:bodyPr vert="horz" wrap="square" lIns="91440" tIns="45720" rIns="91440" bIns="45720" numCol="1" anchor="t" anchorCtr="0" compatLnSpc="1"/>
              <a:lstStyle/>
              <a:p>
                <a:endParaRPr lang="zh-CN" altLang="en-US"/>
              </a:p>
            </p:txBody>
          </p:sp>
          <p:sp>
            <p:nvSpPr>
              <p:cNvPr id="1168" name="Freeform 613"/>
              <p:cNvSpPr/>
              <p:nvPr/>
            </p:nvSpPr>
            <p:spPr bwMode="auto">
              <a:xfrm>
                <a:off x="4704" y="1376"/>
                <a:ext cx="58" cy="50"/>
              </a:xfrm>
              <a:custGeom>
                <a:avLst/>
                <a:gdLst>
                  <a:gd name="T0" fmla="*/ 58 w 58"/>
                  <a:gd name="T1" fmla="*/ 0 h 50"/>
                  <a:gd name="T2" fmla="*/ 0 w 58"/>
                  <a:gd name="T3" fmla="*/ 20 h 50"/>
                  <a:gd name="T4" fmla="*/ 0 w 58"/>
                  <a:gd name="T5" fmla="*/ 50 h 50"/>
                  <a:gd name="T6" fmla="*/ 58 w 58"/>
                  <a:gd name="T7" fmla="*/ 24 h 50"/>
                  <a:gd name="T8" fmla="*/ 58 w 58"/>
                  <a:gd name="T9" fmla="*/ 0 h 50"/>
                </a:gdLst>
                <a:ahLst/>
                <a:cxnLst>
                  <a:cxn ang="0">
                    <a:pos x="T0" y="T1"/>
                  </a:cxn>
                  <a:cxn ang="0">
                    <a:pos x="T2" y="T3"/>
                  </a:cxn>
                  <a:cxn ang="0">
                    <a:pos x="T4" y="T5"/>
                  </a:cxn>
                  <a:cxn ang="0">
                    <a:pos x="T6" y="T7"/>
                  </a:cxn>
                  <a:cxn ang="0">
                    <a:pos x="T8" y="T9"/>
                  </a:cxn>
                </a:cxnLst>
                <a:rect l="0" t="0" r="r" b="b"/>
                <a:pathLst>
                  <a:path w="58" h="50">
                    <a:moveTo>
                      <a:pt x="58" y="0"/>
                    </a:moveTo>
                    <a:lnTo>
                      <a:pt x="0" y="20"/>
                    </a:lnTo>
                    <a:lnTo>
                      <a:pt x="0" y="50"/>
                    </a:lnTo>
                    <a:lnTo>
                      <a:pt x="58" y="24"/>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1169" name="Freeform 614"/>
              <p:cNvSpPr/>
              <p:nvPr/>
            </p:nvSpPr>
            <p:spPr bwMode="auto">
              <a:xfrm>
                <a:off x="4704" y="1376"/>
                <a:ext cx="58" cy="50"/>
              </a:xfrm>
              <a:custGeom>
                <a:avLst/>
                <a:gdLst>
                  <a:gd name="T0" fmla="*/ 58 w 58"/>
                  <a:gd name="T1" fmla="*/ 0 h 50"/>
                  <a:gd name="T2" fmla="*/ 0 w 58"/>
                  <a:gd name="T3" fmla="*/ 20 h 50"/>
                  <a:gd name="T4" fmla="*/ 0 w 58"/>
                  <a:gd name="T5" fmla="*/ 50 h 50"/>
                  <a:gd name="T6" fmla="*/ 58 w 58"/>
                  <a:gd name="T7" fmla="*/ 24 h 50"/>
                  <a:gd name="T8" fmla="*/ 58 w 58"/>
                  <a:gd name="T9" fmla="*/ 0 h 50"/>
                </a:gdLst>
                <a:ahLst/>
                <a:cxnLst>
                  <a:cxn ang="0">
                    <a:pos x="T0" y="T1"/>
                  </a:cxn>
                  <a:cxn ang="0">
                    <a:pos x="T2" y="T3"/>
                  </a:cxn>
                  <a:cxn ang="0">
                    <a:pos x="T4" y="T5"/>
                  </a:cxn>
                  <a:cxn ang="0">
                    <a:pos x="T6" y="T7"/>
                  </a:cxn>
                  <a:cxn ang="0">
                    <a:pos x="T8" y="T9"/>
                  </a:cxn>
                </a:cxnLst>
                <a:rect l="0" t="0" r="r" b="b"/>
                <a:pathLst>
                  <a:path w="58" h="50">
                    <a:moveTo>
                      <a:pt x="58" y="0"/>
                    </a:moveTo>
                    <a:lnTo>
                      <a:pt x="0" y="20"/>
                    </a:lnTo>
                    <a:lnTo>
                      <a:pt x="0" y="50"/>
                    </a:lnTo>
                    <a:lnTo>
                      <a:pt x="58" y="24"/>
                    </a:lnTo>
                    <a:lnTo>
                      <a:pt x="58" y="0"/>
                    </a:lnTo>
                  </a:path>
                </a:pathLst>
              </a:custGeom>
              <a:grpFill/>
              <a:ln>
                <a:noFill/>
              </a:ln>
            </p:spPr>
            <p:txBody>
              <a:bodyPr vert="horz" wrap="square" lIns="91440" tIns="45720" rIns="91440" bIns="45720" numCol="1" anchor="t" anchorCtr="0" compatLnSpc="1"/>
              <a:lstStyle/>
              <a:p>
                <a:endParaRPr lang="zh-CN" altLang="en-US"/>
              </a:p>
            </p:txBody>
          </p:sp>
          <p:sp>
            <p:nvSpPr>
              <p:cNvPr id="1170" name="Freeform 615"/>
              <p:cNvSpPr/>
              <p:nvPr/>
            </p:nvSpPr>
            <p:spPr bwMode="auto">
              <a:xfrm>
                <a:off x="4516" y="1506"/>
                <a:ext cx="94" cy="92"/>
              </a:xfrm>
              <a:custGeom>
                <a:avLst/>
                <a:gdLst>
                  <a:gd name="T0" fmla="*/ 94 w 94"/>
                  <a:gd name="T1" fmla="*/ 0 h 92"/>
                  <a:gd name="T2" fmla="*/ 0 w 94"/>
                  <a:gd name="T3" fmla="*/ 42 h 92"/>
                  <a:gd name="T4" fmla="*/ 0 w 94"/>
                  <a:gd name="T5" fmla="*/ 92 h 92"/>
                  <a:gd name="T6" fmla="*/ 94 w 94"/>
                  <a:gd name="T7" fmla="*/ 42 h 92"/>
                  <a:gd name="T8" fmla="*/ 94 w 94"/>
                  <a:gd name="T9" fmla="*/ 0 h 92"/>
                </a:gdLst>
                <a:ahLst/>
                <a:cxnLst>
                  <a:cxn ang="0">
                    <a:pos x="T0" y="T1"/>
                  </a:cxn>
                  <a:cxn ang="0">
                    <a:pos x="T2" y="T3"/>
                  </a:cxn>
                  <a:cxn ang="0">
                    <a:pos x="T4" y="T5"/>
                  </a:cxn>
                  <a:cxn ang="0">
                    <a:pos x="T6" y="T7"/>
                  </a:cxn>
                  <a:cxn ang="0">
                    <a:pos x="T8" y="T9"/>
                  </a:cxn>
                </a:cxnLst>
                <a:rect l="0" t="0" r="r" b="b"/>
                <a:pathLst>
                  <a:path w="94" h="92">
                    <a:moveTo>
                      <a:pt x="94" y="0"/>
                    </a:moveTo>
                    <a:lnTo>
                      <a:pt x="0" y="42"/>
                    </a:lnTo>
                    <a:lnTo>
                      <a:pt x="0" y="92"/>
                    </a:lnTo>
                    <a:lnTo>
                      <a:pt x="94" y="42"/>
                    </a:lnTo>
                    <a:lnTo>
                      <a:pt x="94" y="0"/>
                    </a:lnTo>
                    <a:close/>
                  </a:path>
                </a:pathLst>
              </a:custGeom>
              <a:grpFill/>
              <a:ln>
                <a:noFill/>
              </a:ln>
            </p:spPr>
            <p:txBody>
              <a:bodyPr vert="horz" wrap="square" lIns="91440" tIns="45720" rIns="91440" bIns="45720" numCol="1" anchor="t" anchorCtr="0" compatLnSpc="1"/>
              <a:lstStyle/>
              <a:p>
                <a:endParaRPr lang="zh-CN" altLang="en-US"/>
              </a:p>
            </p:txBody>
          </p:sp>
          <p:sp>
            <p:nvSpPr>
              <p:cNvPr id="1171" name="Freeform 616"/>
              <p:cNvSpPr/>
              <p:nvPr/>
            </p:nvSpPr>
            <p:spPr bwMode="auto">
              <a:xfrm>
                <a:off x="4516" y="1506"/>
                <a:ext cx="94" cy="92"/>
              </a:xfrm>
              <a:custGeom>
                <a:avLst/>
                <a:gdLst>
                  <a:gd name="T0" fmla="*/ 94 w 94"/>
                  <a:gd name="T1" fmla="*/ 0 h 92"/>
                  <a:gd name="T2" fmla="*/ 0 w 94"/>
                  <a:gd name="T3" fmla="*/ 42 h 92"/>
                  <a:gd name="T4" fmla="*/ 0 w 94"/>
                  <a:gd name="T5" fmla="*/ 92 h 92"/>
                  <a:gd name="T6" fmla="*/ 94 w 94"/>
                  <a:gd name="T7" fmla="*/ 42 h 92"/>
                  <a:gd name="T8" fmla="*/ 94 w 94"/>
                  <a:gd name="T9" fmla="*/ 0 h 92"/>
                </a:gdLst>
                <a:ahLst/>
                <a:cxnLst>
                  <a:cxn ang="0">
                    <a:pos x="T0" y="T1"/>
                  </a:cxn>
                  <a:cxn ang="0">
                    <a:pos x="T2" y="T3"/>
                  </a:cxn>
                  <a:cxn ang="0">
                    <a:pos x="T4" y="T5"/>
                  </a:cxn>
                  <a:cxn ang="0">
                    <a:pos x="T6" y="T7"/>
                  </a:cxn>
                  <a:cxn ang="0">
                    <a:pos x="T8" y="T9"/>
                  </a:cxn>
                </a:cxnLst>
                <a:rect l="0" t="0" r="r" b="b"/>
                <a:pathLst>
                  <a:path w="94" h="92">
                    <a:moveTo>
                      <a:pt x="94" y="0"/>
                    </a:moveTo>
                    <a:lnTo>
                      <a:pt x="0" y="42"/>
                    </a:lnTo>
                    <a:lnTo>
                      <a:pt x="0" y="92"/>
                    </a:lnTo>
                    <a:lnTo>
                      <a:pt x="94" y="42"/>
                    </a:lnTo>
                    <a:lnTo>
                      <a:pt x="94" y="0"/>
                    </a:lnTo>
                  </a:path>
                </a:pathLst>
              </a:custGeom>
              <a:grpFill/>
              <a:ln>
                <a:noFill/>
              </a:ln>
            </p:spPr>
            <p:txBody>
              <a:bodyPr vert="horz" wrap="square" lIns="91440" tIns="45720" rIns="91440" bIns="45720" numCol="1" anchor="t" anchorCtr="0" compatLnSpc="1"/>
              <a:lstStyle/>
              <a:p>
                <a:endParaRPr lang="zh-CN" altLang="en-US"/>
              </a:p>
            </p:txBody>
          </p:sp>
          <p:sp>
            <p:nvSpPr>
              <p:cNvPr id="1172" name="Freeform 617"/>
              <p:cNvSpPr/>
              <p:nvPr/>
            </p:nvSpPr>
            <p:spPr bwMode="auto">
              <a:xfrm>
                <a:off x="4634" y="1464"/>
                <a:ext cx="76" cy="70"/>
              </a:xfrm>
              <a:custGeom>
                <a:avLst/>
                <a:gdLst>
                  <a:gd name="T0" fmla="*/ 76 w 76"/>
                  <a:gd name="T1" fmla="*/ 0 h 70"/>
                  <a:gd name="T2" fmla="*/ 0 w 76"/>
                  <a:gd name="T3" fmla="*/ 32 h 70"/>
                  <a:gd name="T4" fmla="*/ 0 w 76"/>
                  <a:gd name="T5" fmla="*/ 70 h 70"/>
                  <a:gd name="T6" fmla="*/ 0 w 76"/>
                  <a:gd name="T7" fmla="*/ 70 h 70"/>
                  <a:gd name="T8" fmla="*/ 76 w 76"/>
                  <a:gd name="T9" fmla="*/ 30 h 70"/>
                  <a:gd name="T10" fmla="*/ 76 w 76"/>
                  <a:gd name="T11" fmla="*/ 0 h 70"/>
                </a:gdLst>
                <a:ahLst/>
                <a:cxnLst>
                  <a:cxn ang="0">
                    <a:pos x="T0" y="T1"/>
                  </a:cxn>
                  <a:cxn ang="0">
                    <a:pos x="T2" y="T3"/>
                  </a:cxn>
                  <a:cxn ang="0">
                    <a:pos x="T4" y="T5"/>
                  </a:cxn>
                  <a:cxn ang="0">
                    <a:pos x="T6" y="T7"/>
                  </a:cxn>
                  <a:cxn ang="0">
                    <a:pos x="T8" y="T9"/>
                  </a:cxn>
                  <a:cxn ang="0">
                    <a:pos x="T10" y="T11"/>
                  </a:cxn>
                </a:cxnLst>
                <a:rect l="0" t="0" r="r" b="b"/>
                <a:pathLst>
                  <a:path w="76" h="70">
                    <a:moveTo>
                      <a:pt x="76" y="0"/>
                    </a:moveTo>
                    <a:lnTo>
                      <a:pt x="0" y="32"/>
                    </a:lnTo>
                    <a:lnTo>
                      <a:pt x="0" y="70"/>
                    </a:lnTo>
                    <a:lnTo>
                      <a:pt x="0" y="70"/>
                    </a:lnTo>
                    <a:lnTo>
                      <a:pt x="76" y="30"/>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173" name="Freeform 618"/>
              <p:cNvSpPr/>
              <p:nvPr/>
            </p:nvSpPr>
            <p:spPr bwMode="auto">
              <a:xfrm>
                <a:off x="4634" y="1464"/>
                <a:ext cx="76" cy="70"/>
              </a:xfrm>
              <a:custGeom>
                <a:avLst/>
                <a:gdLst>
                  <a:gd name="T0" fmla="*/ 76 w 76"/>
                  <a:gd name="T1" fmla="*/ 0 h 70"/>
                  <a:gd name="T2" fmla="*/ 0 w 76"/>
                  <a:gd name="T3" fmla="*/ 32 h 70"/>
                  <a:gd name="T4" fmla="*/ 0 w 76"/>
                  <a:gd name="T5" fmla="*/ 70 h 70"/>
                  <a:gd name="T6" fmla="*/ 0 w 76"/>
                  <a:gd name="T7" fmla="*/ 70 h 70"/>
                  <a:gd name="T8" fmla="*/ 76 w 76"/>
                  <a:gd name="T9" fmla="*/ 30 h 70"/>
                  <a:gd name="T10" fmla="*/ 76 w 76"/>
                  <a:gd name="T11" fmla="*/ 0 h 70"/>
                </a:gdLst>
                <a:ahLst/>
                <a:cxnLst>
                  <a:cxn ang="0">
                    <a:pos x="T0" y="T1"/>
                  </a:cxn>
                  <a:cxn ang="0">
                    <a:pos x="T2" y="T3"/>
                  </a:cxn>
                  <a:cxn ang="0">
                    <a:pos x="T4" y="T5"/>
                  </a:cxn>
                  <a:cxn ang="0">
                    <a:pos x="T6" y="T7"/>
                  </a:cxn>
                  <a:cxn ang="0">
                    <a:pos x="T8" y="T9"/>
                  </a:cxn>
                  <a:cxn ang="0">
                    <a:pos x="T10" y="T11"/>
                  </a:cxn>
                </a:cxnLst>
                <a:rect l="0" t="0" r="r" b="b"/>
                <a:pathLst>
                  <a:path w="76" h="70">
                    <a:moveTo>
                      <a:pt x="76" y="0"/>
                    </a:moveTo>
                    <a:lnTo>
                      <a:pt x="0" y="32"/>
                    </a:lnTo>
                    <a:lnTo>
                      <a:pt x="0" y="70"/>
                    </a:lnTo>
                    <a:lnTo>
                      <a:pt x="0" y="70"/>
                    </a:lnTo>
                    <a:lnTo>
                      <a:pt x="76" y="30"/>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174" name="Freeform 619"/>
              <p:cNvSpPr/>
              <p:nvPr/>
            </p:nvSpPr>
            <p:spPr bwMode="auto">
              <a:xfrm>
                <a:off x="4734" y="1442"/>
                <a:ext cx="28" cy="40"/>
              </a:xfrm>
              <a:custGeom>
                <a:avLst/>
                <a:gdLst>
                  <a:gd name="T0" fmla="*/ 28 w 28"/>
                  <a:gd name="T1" fmla="*/ 0 h 40"/>
                  <a:gd name="T2" fmla="*/ 28 w 28"/>
                  <a:gd name="T3" fmla="*/ 0 h 40"/>
                  <a:gd name="T4" fmla="*/ 0 w 28"/>
                  <a:gd name="T5" fmla="*/ 12 h 40"/>
                  <a:gd name="T6" fmla="*/ 0 w 28"/>
                  <a:gd name="T7" fmla="*/ 40 h 40"/>
                  <a:gd name="T8" fmla="*/ 28 w 28"/>
                  <a:gd name="T9" fmla="*/ 24 h 40"/>
                  <a:gd name="T10" fmla="*/ 28 w 28"/>
                  <a:gd name="T11" fmla="*/ 0 h 40"/>
                </a:gdLst>
                <a:ahLst/>
                <a:cxnLst>
                  <a:cxn ang="0">
                    <a:pos x="T0" y="T1"/>
                  </a:cxn>
                  <a:cxn ang="0">
                    <a:pos x="T2" y="T3"/>
                  </a:cxn>
                  <a:cxn ang="0">
                    <a:pos x="T4" y="T5"/>
                  </a:cxn>
                  <a:cxn ang="0">
                    <a:pos x="T6" y="T7"/>
                  </a:cxn>
                  <a:cxn ang="0">
                    <a:pos x="T8" y="T9"/>
                  </a:cxn>
                  <a:cxn ang="0">
                    <a:pos x="T10" y="T11"/>
                  </a:cxn>
                </a:cxnLst>
                <a:rect l="0" t="0" r="r" b="b"/>
                <a:pathLst>
                  <a:path w="28" h="40">
                    <a:moveTo>
                      <a:pt x="28" y="0"/>
                    </a:moveTo>
                    <a:lnTo>
                      <a:pt x="28" y="0"/>
                    </a:lnTo>
                    <a:lnTo>
                      <a:pt x="0" y="12"/>
                    </a:lnTo>
                    <a:lnTo>
                      <a:pt x="0" y="40"/>
                    </a:lnTo>
                    <a:lnTo>
                      <a:pt x="28" y="2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175" name="Freeform 620"/>
              <p:cNvSpPr/>
              <p:nvPr/>
            </p:nvSpPr>
            <p:spPr bwMode="auto">
              <a:xfrm>
                <a:off x="4734" y="1442"/>
                <a:ext cx="28" cy="40"/>
              </a:xfrm>
              <a:custGeom>
                <a:avLst/>
                <a:gdLst>
                  <a:gd name="T0" fmla="*/ 28 w 28"/>
                  <a:gd name="T1" fmla="*/ 0 h 40"/>
                  <a:gd name="T2" fmla="*/ 28 w 28"/>
                  <a:gd name="T3" fmla="*/ 0 h 40"/>
                  <a:gd name="T4" fmla="*/ 0 w 28"/>
                  <a:gd name="T5" fmla="*/ 12 h 40"/>
                  <a:gd name="T6" fmla="*/ 0 w 28"/>
                  <a:gd name="T7" fmla="*/ 40 h 40"/>
                  <a:gd name="T8" fmla="*/ 28 w 28"/>
                  <a:gd name="T9" fmla="*/ 24 h 40"/>
                  <a:gd name="T10" fmla="*/ 28 w 28"/>
                  <a:gd name="T11" fmla="*/ 0 h 40"/>
                </a:gdLst>
                <a:ahLst/>
                <a:cxnLst>
                  <a:cxn ang="0">
                    <a:pos x="T0" y="T1"/>
                  </a:cxn>
                  <a:cxn ang="0">
                    <a:pos x="T2" y="T3"/>
                  </a:cxn>
                  <a:cxn ang="0">
                    <a:pos x="T4" y="T5"/>
                  </a:cxn>
                  <a:cxn ang="0">
                    <a:pos x="T6" y="T7"/>
                  </a:cxn>
                  <a:cxn ang="0">
                    <a:pos x="T8" y="T9"/>
                  </a:cxn>
                  <a:cxn ang="0">
                    <a:pos x="T10" y="T11"/>
                  </a:cxn>
                </a:cxnLst>
                <a:rect l="0" t="0" r="r" b="b"/>
                <a:pathLst>
                  <a:path w="28" h="40">
                    <a:moveTo>
                      <a:pt x="28" y="0"/>
                    </a:moveTo>
                    <a:lnTo>
                      <a:pt x="28" y="0"/>
                    </a:lnTo>
                    <a:lnTo>
                      <a:pt x="0" y="12"/>
                    </a:lnTo>
                    <a:lnTo>
                      <a:pt x="0" y="40"/>
                    </a:lnTo>
                    <a:lnTo>
                      <a:pt x="28" y="24"/>
                    </a:lnTo>
                    <a:lnTo>
                      <a:pt x="28" y="0"/>
                    </a:lnTo>
                  </a:path>
                </a:pathLst>
              </a:custGeom>
              <a:grpFill/>
              <a:ln>
                <a:noFill/>
              </a:ln>
            </p:spPr>
            <p:txBody>
              <a:bodyPr vert="horz" wrap="square" lIns="91440" tIns="45720" rIns="91440" bIns="45720" numCol="1" anchor="t" anchorCtr="0" compatLnSpc="1"/>
              <a:lstStyle/>
              <a:p>
                <a:endParaRPr lang="zh-CN" altLang="en-US"/>
              </a:p>
            </p:txBody>
          </p:sp>
          <p:sp>
            <p:nvSpPr>
              <p:cNvPr id="1176" name="Freeform 621"/>
              <p:cNvSpPr/>
              <p:nvPr/>
            </p:nvSpPr>
            <p:spPr bwMode="auto">
              <a:xfrm>
                <a:off x="4516" y="1616"/>
                <a:ext cx="40" cy="72"/>
              </a:xfrm>
              <a:custGeom>
                <a:avLst/>
                <a:gdLst>
                  <a:gd name="T0" fmla="*/ 40 w 40"/>
                  <a:gd name="T1" fmla="*/ 0 h 72"/>
                  <a:gd name="T2" fmla="*/ 40 w 40"/>
                  <a:gd name="T3" fmla="*/ 0 h 72"/>
                  <a:gd name="T4" fmla="*/ 0 w 40"/>
                  <a:gd name="T5" fmla="*/ 22 h 72"/>
                  <a:gd name="T6" fmla="*/ 0 w 40"/>
                  <a:gd name="T7" fmla="*/ 72 h 72"/>
                  <a:gd name="T8" fmla="*/ 40 w 40"/>
                  <a:gd name="T9" fmla="*/ 46 h 72"/>
                  <a:gd name="T10" fmla="*/ 40 w 40"/>
                  <a:gd name="T11" fmla="*/ 0 h 72"/>
                </a:gdLst>
                <a:ahLst/>
                <a:cxnLst>
                  <a:cxn ang="0">
                    <a:pos x="T0" y="T1"/>
                  </a:cxn>
                  <a:cxn ang="0">
                    <a:pos x="T2" y="T3"/>
                  </a:cxn>
                  <a:cxn ang="0">
                    <a:pos x="T4" y="T5"/>
                  </a:cxn>
                  <a:cxn ang="0">
                    <a:pos x="T6" y="T7"/>
                  </a:cxn>
                  <a:cxn ang="0">
                    <a:pos x="T8" y="T9"/>
                  </a:cxn>
                  <a:cxn ang="0">
                    <a:pos x="T10" y="T11"/>
                  </a:cxn>
                </a:cxnLst>
                <a:rect l="0" t="0" r="r" b="b"/>
                <a:pathLst>
                  <a:path w="40" h="72">
                    <a:moveTo>
                      <a:pt x="40" y="0"/>
                    </a:moveTo>
                    <a:lnTo>
                      <a:pt x="40" y="0"/>
                    </a:lnTo>
                    <a:lnTo>
                      <a:pt x="0" y="22"/>
                    </a:lnTo>
                    <a:lnTo>
                      <a:pt x="0" y="72"/>
                    </a:lnTo>
                    <a:lnTo>
                      <a:pt x="40" y="46"/>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177" name="Freeform 622"/>
              <p:cNvSpPr/>
              <p:nvPr/>
            </p:nvSpPr>
            <p:spPr bwMode="auto">
              <a:xfrm>
                <a:off x="4516" y="1616"/>
                <a:ext cx="40" cy="72"/>
              </a:xfrm>
              <a:custGeom>
                <a:avLst/>
                <a:gdLst>
                  <a:gd name="T0" fmla="*/ 40 w 40"/>
                  <a:gd name="T1" fmla="*/ 0 h 72"/>
                  <a:gd name="T2" fmla="*/ 40 w 40"/>
                  <a:gd name="T3" fmla="*/ 0 h 72"/>
                  <a:gd name="T4" fmla="*/ 0 w 40"/>
                  <a:gd name="T5" fmla="*/ 22 h 72"/>
                  <a:gd name="T6" fmla="*/ 0 w 40"/>
                  <a:gd name="T7" fmla="*/ 72 h 72"/>
                  <a:gd name="T8" fmla="*/ 40 w 40"/>
                  <a:gd name="T9" fmla="*/ 46 h 72"/>
                  <a:gd name="T10" fmla="*/ 40 w 40"/>
                  <a:gd name="T11" fmla="*/ 0 h 72"/>
                </a:gdLst>
                <a:ahLst/>
                <a:cxnLst>
                  <a:cxn ang="0">
                    <a:pos x="T0" y="T1"/>
                  </a:cxn>
                  <a:cxn ang="0">
                    <a:pos x="T2" y="T3"/>
                  </a:cxn>
                  <a:cxn ang="0">
                    <a:pos x="T4" y="T5"/>
                  </a:cxn>
                  <a:cxn ang="0">
                    <a:pos x="T6" y="T7"/>
                  </a:cxn>
                  <a:cxn ang="0">
                    <a:pos x="T8" y="T9"/>
                  </a:cxn>
                  <a:cxn ang="0">
                    <a:pos x="T10" y="T11"/>
                  </a:cxn>
                </a:cxnLst>
                <a:rect l="0" t="0" r="r" b="b"/>
                <a:pathLst>
                  <a:path w="40" h="72">
                    <a:moveTo>
                      <a:pt x="40" y="0"/>
                    </a:moveTo>
                    <a:lnTo>
                      <a:pt x="40" y="0"/>
                    </a:lnTo>
                    <a:lnTo>
                      <a:pt x="0" y="22"/>
                    </a:lnTo>
                    <a:lnTo>
                      <a:pt x="0" y="72"/>
                    </a:lnTo>
                    <a:lnTo>
                      <a:pt x="40" y="46"/>
                    </a:lnTo>
                    <a:lnTo>
                      <a:pt x="40" y="0"/>
                    </a:lnTo>
                  </a:path>
                </a:pathLst>
              </a:custGeom>
              <a:grpFill/>
              <a:ln>
                <a:noFill/>
              </a:ln>
            </p:spPr>
            <p:txBody>
              <a:bodyPr vert="horz" wrap="square" lIns="91440" tIns="45720" rIns="91440" bIns="45720" numCol="1" anchor="t" anchorCtr="0" compatLnSpc="1"/>
              <a:lstStyle/>
              <a:p>
                <a:endParaRPr lang="zh-CN" altLang="en-US"/>
              </a:p>
            </p:txBody>
          </p:sp>
          <p:sp>
            <p:nvSpPr>
              <p:cNvPr id="1178" name="Freeform 623"/>
              <p:cNvSpPr/>
              <p:nvPr/>
            </p:nvSpPr>
            <p:spPr bwMode="auto">
              <a:xfrm>
                <a:off x="4612" y="1574"/>
                <a:ext cx="22" cy="52"/>
              </a:xfrm>
              <a:custGeom>
                <a:avLst/>
                <a:gdLst>
                  <a:gd name="T0" fmla="*/ 22 w 22"/>
                  <a:gd name="T1" fmla="*/ 0 h 52"/>
                  <a:gd name="T2" fmla="*/ 22 w 22"/>
                  <a:gd name="T3" fmla="*/ 0 h 52"/>
                  <a:gd name="T4" fmla="*/ 0 w 22"/>
                  <a:gd name="T5" fmla="*/ 12 h 52"/>
                  <a:gd name="T6" fmla="*/ 0 w 22"/>
                  <a:gd name="T7" fmla="*/ 52 h 52"/>
                  <a:gd name="T8" fmla="*/ 22 w 22"/>
                  <a:gd name="T9" fmla="*/ 38 h 52"/>
                  <a:gd name="T10" fmla="*/ 22 w 22"/>
                  <a:gd name="T11" fmla="*/ 0 h 52"/>
                </a:gdLst>
                <a:ahLst/>
                <a:cxnLst>
                  <a:cxn ang="0">
                    <a:pos x="T0" y="T1"/>
                  </a:cxn>
                  <a:cxn ang="0">
                    <a:pos x="T2" y="T3"/>
                  </a:cxn>
                  <a:cxn ang="0">
                    <a:pos x="T4" y="T5"/>
                  </a:cxn>
                  <a:cxn ang="0">
                    <a:pos x="T6" y="T7"/>
                  </a:cxn>
                  <a:cxn ang="0">
                    <a:pos x="T8" y="T9"/>
                  </a:cxn>
                  <a:cxn ang="0">
                    <a:pos x="T10" y="T11"/>
                  </a:cxn>
                </a:cxnLst>
                <a:rect l="0" t="0" r="r" b="b"/>
                <a:pathLst>
                  <a:path w="22" h="52">
                    <a:moveTo>
                      <a:pt x="22" y="0"/>
                    </a:moveTo>
                    <a:lnTo>
                      <a:pt x="22" y="0"/>
                    </a:lnTo>
                    <a:lnTo>
                      <a:pt x="0" y="12"/>
                    </a:lnTo>
                    <a:lnTo>
                      <a:pt x="0" y="52"/>
                    </a:lnTo>
                    <a:lnTo>
                      <a:pt x="22" y="38"/>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179" name="Freeform 624"/>
              <p:cNvSpPr/>
              <p:nvPr/>
            </p:nvSpPr>
            <p:spPr bwMode="auto">
              <a:xfrm>
                <a:off x="4612" y="1574"/>
                <a:ext cx="22" cy="52"/>
              </a:xfrm>
              <a:custGeom>
                <a:avLst/>
                <a:gdLst>
                  <a:gd name="T0" fmla="*/ 22 w 22"/>
                  <a:gd name="T1" fmla="*/ 0 h 52"/>
                  <a:gd name="T2" fmla="*/ 22 w 22"/>
                  <a:gd name="T3" fmla="*/ 0 h 52"/>
                  <a:gd name="T4" fmla="*/ 0 w 22"/>
                  <a:gd name="T5" fmla="*/ 12 h 52"/>
                  <a:gd name="T6" fmla="*/ 0 w 22"/>
                  <a:gd name="T7" fmla="*/ 52 h 52"/>
                  <a:gd name="T8" fmla="*/ 22 w 22"/>
                  <a:gd name="T9" fmla="*/ 38 h 52"/>
                  <a:gd name="T10" fmla="*/ 22 w 22"/>
                  <a:gd name="T11" fmla="*/ 0 h 52"/>
                </a:gdLst>
                <a:ahLst/>
                <a:cxnLst>
                  <a:cxn ang="0">
                    <a:pos x="T0" y="T1"/>
                  </a:cxn>
                  <a:cxn ang="0">
                    <a:pos x="T2" y="T3"/>
                  </a:cxn>
                  <a:cxn ang="0">
                    <a:pos x="T4" y="T5"/>
                  </a:cxn>
                  <a:cxn ang="0">
                    <a:pos x="T6" y="T7"/>
                  </a:cxn>
                  <a:cxn ang="0">
                    <a:pos x="T8" y="T9"/>
                  </a:cxn>
                  <a:cxn ang="0">
                    <a:pos x="T10" y="T11"/>
                  </a:cxn>
                </a:cxnLst>
                <a:rect l="0" t="0" r="r" b="b"/>
                <a:pathLst>
                  <a:path w="22" h="52">
                    <a:moveTo>
                      <a:pt x="22" y="0"/>
                    </a:moveTo>
                    <a:lnTo>
                      <a:pt x="22" y="0"/>
                    </a:lnTo>
                    <a:lnTo>
                      <a:pt x="0" y="12"/>
                    </a:lnTo>
                    <a:lnTo>
                      <a:pt x="0" y="52"/>
                    </a:lnTo>
                    <a:lnTo>
                      <a:pt x="22" y="38"/>
                    </a:lnTo>
                    <a:lnTo>
                      <a:pt x="22" y="0"/>
                    </a:lnTo>
                  </a:path>
                </a:pathLst>
              </a:custGeom>
              <a:grpFill/>
              <a:ln>
                <a:noFill/>
              </a:ln>
            </p:spPr>
            <p:txBody>
              <a:bodyPr vert="horz" wrap="square" lIns="91440" tIns="45720" rIns="91440" bIns="45720" numCol="1" anchor="t" anchorCtr="0" compatLnSpc="1"/>
              <a:lstStyle/>
              <a:p>
                <a:endParaRPr lang="zh-CN" altLang="en-US"/>
              </a:p>
            </p:txBody>
          </p:sp>
          <p:sp>
            <p:nvSpPr>
              <p:cNvPr id="1180" name="Freeform 625"/>
              <p:cNvSpPr/>
              <p:nvPr/>
            </p:nvSpPr>
            <p:spPr bwMode="auto">
              <a:xfrm>
                <a:off x="4658" y="1542"/>
                <a:ext cx="36" cy="56"/>
              </a:xfrm>
              <a:custGeom>
                <a:avLst/>
                <a:gdLst>
                  <a:gd name="T0" fmla="*/ 36 w 36"/>
                  <a:gd name="T1" fmla="*/ 0 h 56"/>
                  <a:gd name="T2" fmla="*/ 36 w 36"/>
                  <a:gd name="T3" fmla="*/ 0 h 56"/>
                  <a:gd name="T4" fmla="*/ 0 w 36"/>
                  <a:gd name="T5" fmla="*/ 20 h 56"/>
                  <a:gd name="T6" fmla="*/ 0 w 36"/>
                  <a:gd name="T7" fmla="*/ 56 h 56"/>
                  <a:gd name="T8" fmla="*/ 36 w 36"/>
                  <a:gd name="T9" fmla="*/ 32 h 56"/>
                  <a:gd name="T10" fmla="*/ 36 w 36"/>
                  <a:gd name="T11" fmla="*/ 0 h 56"/>
                </a:gdLst>
                <a:ahLst/>
                <a:cxnLst>
                  <a:cxn ang="0">
                    <a:pos x="T0" y="T1"/>
                  </a:cxn>
                  <a:cxn ang="0">
                    <a:pos x="T2" y="T3"/>
                  </a:cxn>
                  <a:cxn ang="0">
                    <a:pos x="T4" y="T5"/>
                  </a:cxn>
                  <a:cxn ang="0">
                    <a:pos x="T6" y="T7"/>
                  </a:cxn>
                  <a:cxn ang="0">
                    <a:pos x="T8" y="T9"/>
                  </a:cxn>
                  <a:cxn ang="0">
                    <a:pos x="T10" y="T11"/>
                  </a:cxn>
                </a:cxnLst>
                <a:rect l="0" t="0" r="r" b="b"/>
                <a:pathLst>
                  <a:path w="36" h="56">
                    <a:moveTo>
                      <a:pt x="36" y="0"/>
                    </a:moveTo>
                    <a:lnTo>
                      <a:pt x="36" y="0"/>
                    </a:lnTo>
                    <a:lnTo>
                      <a:pt x="0" y="20"/>
                    </a:lnTo>
                    <a:lnTo>
                      <a:pt x="0" y="56"/>
                    </a:lnTo>
                    <a:lnTo>
                      <a:pt x="36" y="3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181" name="Freeform 626"/>
              <p:cNvSpPr/>
              <p:nvPr/>
            </p:nvSpPr>
            <p:spPr bwMode="auto">
              <a:xfrm>
                <a:off x="4658" y="1542"/>
                <a:ext cx="36" cy="56"/>
              </a:xfrm>
              <a:custGeom>
                <a:avLst/>
                <a:gdLst>
                  <a:gd name="T0" fmla="*/ 36 w 36"/>
                  <a:gd name="T1" fmla="*/ 0 h 56"/>
                  <a:gd name="T2" fmla="*/ 36 w 36"/>
                  <a:gd name="T3" fmla="*/ 0 h 56"/>
                  <a:gd name="T4" fmla="*/ 0 w 36"/>
                  <a:gd name="T5" fmla="*/ 20 h 56"/>
                  <a:gd name="T6" fmla="*/ 0 w 36"/>
                  <a:gd name="T7" fmla="*/ 56 h 56"/>
                  <a:gd name="T8" fmla="*/ 36 w 36"/>
                  <a:gd name="T9" fmla="*/ 32 h 56"/>
                  <a:gd name="T10" fmla="*/ 36 w 36"/>
                  <a:gd name="T11" fmla="*/ 0 h 56"/>
                </a:gdLst>
                <a:ahLst/>
                <a:cxnLst>
                  <a:cxn ang="0">
                    <a:pos x="T0" y="T1"/>
                  </a:cxn>
                  <a:cxn ang="0">
                    <a:pos x="T2" y="T3"/>
                  </a:cxn>
                  <a:cxn ang="0">
                    <a:pos x="T4" y="T5"/>
                  </a:cxn>
                  <a:cxn ang="0">
                    <a:pos x="T6" y="T7"/>
                  </a:cxn>
                  <a:cxn ang="0">
                    <a:pos x="T8" y="T9"/>
                  </a:cxn>
                  <a:cxn ang="0">
                    <a:pos x="T10" y="T11"/>
                  </a:cxn>
                </a:cxnLst>
                <a:rect l="0" t="0" r="r" b="b"/>
                <a:pathLst>
                  <a:path w="36" h="56">
                    <a:moveTo>
                      <a:pt x="36" y="0"/>
                    </a:moveTo>
                    <a:lnTo>
                      <a:pt x="36" y="0"/>
                    </a:lnTo>
                    <a:lnTo>
                      <a:pt x="0" y="20"/>
                    </a:lnTo>
                    <a:lnTo>
                      <a:pt x="0" y="56"/>
                    </a:lnTo>
                    <a:lnTo>
                      <a:pt x="36" y="32"/>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182" name="Freeform 627"/>
              <p:cNvSpPr/>
              <p:nvPr/>
            </p:nvSpPr>
            <p:spPr bwMode="auto">
              <a:xfrm>
                <a:off x="4718" y="1506"/>
                <a:ext cx="44" cy="52"/>
              </a:xfrm>
              <a:custGeom>
                <a:avLst/>
                <a:gdLst>
                  <a:gd name="T0" fmla="*/ 44 w 44"/>
                  <a:gd name="T1" fmla="*/ 0 h 52"/>
                  <a:gd name="T2" fmla="*/ 0 w 44"/>
                  <a:gd name="T3" fmla="*/ 24 h 52"/>
                  <a:gd name="T4" fmla="*/ 0 w 44"/>
                  <a:gd name="T5" fmla="*/ 52 h 52"/>
                  <a:gd name="T6" fmla="*/ 44 w 44"/>
                  <a:gd name="T7" fmla="*/ 26 h 52"/>
                  <a:gd name="T8" fmla="*/ 44 w 44"/>
                  <a:gd name="T9" fmla="*/ 0 h 52"/>
                </a:gdLst>
                <a:ahLst/>
                <a:cxnLst>
                  <a:cxn ang="0">
                    <a:pos x="T0" y="T1"/>
                  </a:cxn>
                  <a:cxn ang="0">
                    <a:pos x="T2" y="T3"/>
                  </a:cxn>
                  <a:cxn ang="0">
                    <a:pos x="T4" y="T5"/>
                  </a:cxn>
                  <a:cxn ang="0">
                    <a:pos x="T6" y="T7"/>
                  </a:cxn>
                  <a:cxn ang="0">
                    <a:pos x="T8" y="T9"/>
                  </a:cxn>
                </a:cxnLst>
                <a:rect l="0" t="0" r="r" b="b"/>
                <a:pathLst>
                  <a:path w="44" h="52">
                    <a:moveTo>
                      <a:pt x="44" y="0"/>
                    </a:moveTo>
                    <a:lnTo>
                      <a:pt x="0" y="24"/>
                    </a:lnTo>
                    <a:lnTo>
                      <a:pt x="0" y="52"/>
                    </a:lnTo>
                    <a:lnTo>
                      <a:pt x="44" y="26"/>
                    </a:lnTo>
                    <a:lnTo>
                      <a:pt x="44" y="0"/>
                    </a:lnTo>
                    <a:close/>
                  </a:path>
                </a:pathLst>
              </a:custGeom>
              <a:grpFill/>
              <a:ln>
                <a:noFill/>
              </a:ln>
            </p:spPr>
            <p:txBody>
              <a:bodyPr vert="horz" wrap="square" lIns="91440" tIns="45720" rIns="91440" bIns="45720" numCol="1" anchor="t" anchorCtr="0" compatLnSpc="1"/>
              <a:lstStyle/>
              <a:p>
                <a:endParaRPr lang="zh-CN" altLang="en-US"/>
              </a:p>
            </p:txBody>
          </p:sp>
          <p:sp>
            <p:nvSpPr>
              <p:cNvPr id="1183" name="Freeform 628"/>
              <p:cNvSpPr/>
              <p:nvPr/>
            </p:nvSpPr>
            <p:spPr bwMode="auto">
              <a:xfrm>
                <a:off x="4718" y="1506"/>
                <a:ext cx="44" cy="52"/>
              </a:xfrm>
              <a:custGeom>
                <a:avLst/>
                <a:gdLst>
                  <a:gd name="T0" fmla="*/ 44 w 44"/>
                  <a:gd name="T1" fmla="*/ 0 h 52"/>
                  <a:gd name="T2" fmla="*/ 0 w 44"/>
                  <a:gd name="T3" fmla="*/ 24 h 52"/>
                  <a:gd name="T4" fmla="*/ 0 w 44"/>
                  <a:gd name="T5" fmla="*/ 52 h 52"/>
                  <a:gd name="T6" fmla="*/ 44 w 44"/>
                  <a:gd name="T7" fmla="*/ 26 h 52"/>
                  <a:gd name="T8" fmla="*/ 44 w 44"/>
                  <a:gd name="T9" fmla="*/ 0 h 52"/>
                </a:gdLst>
                <a:ahLst/>
                <a:cxnLst>
                  <a:cxn ang="0">
                    <a:pos x="T0" y="T1"/>
                  </a:cxn>
                  <a:cxn ang="0">
                    <a:pos x="T2" y="T3"/>
                  </a:cxn>
                  <a:cxn ang="0">
                    <a:pos x="T4" y="T5"/>
                  </a:cxn>
                  <a:cxn ang="0">
                    <a:pos x="T6" y="T7"/>
                  </a:cxn>
                  <a:cxn ang="0">
                    <a:pos x="T8" y="T9"/>
                  </a:cxn>
                </a:cxnLst>
                <a:rect l="0" t="0" r="r" b="b"/>
                <a:pathLst>
                  <a:path w="44" h="52">
                    <a:moveTo>
                      <a:pt x="44" y="0"/>
                    </a:moveTo>
                    <a:lnTo>
                      <a:pt x="0" y="24"/>
                    </a:lnTo>
                    <a:lnTo>
                      <a:pt x="0" y="52"/>
                    </a:lnTo>
                    <a:lnTo>
                      <a:pt x="44" y="26"/>
                    </a:lnTo>
                    <a:lnTo>
                      <a:pt x="44" y="0"/>
                    </a:lnTo>
                  </a:path>
                </a:pathLst>
              </a:custGeom>
              <a:grpFill/>
              <a:ln>
                <a:noFill/>
              </a:ln>
            </p:spPr>
            <p:txBody>
              <a:bodyPr vert="horz" wrap="square" lIns="91440" tIns="45720" rIns="91440" bIns="45720" numCol="1" anchor="t" anchorCtr="0" compatLnSpc="1"/>
              <a:lstStyle/>
              <a:p>
                <a:endParaRPr lang="zh-CN" altLang="en-US"/>
              </a:p>
            </p:txBody>
          </p:sp>
          <p:sp>
            <p:nvSpPr>
              <p:cNvPr id="1184" name="Freeform 629"/>
              <p:cNvSpPr/>
              <p:nvPr/>
            </p:nvSpPr>
            <p:spPr bwMode="auto">
              <a:xfrm>
                <a:off x="4516" y="1682"/>
                <a:ext cx="64" cy="86"/>
              </a:xfrm>
              <a:custGeom>
                <a:avLst/>
                <a:gdLst>
                  <a:gd name="T0" fmla="*/ 64 w 64"/>
                  <a:gd name="T1" fmla="*/ 0 h 86"/>
                  <a:gd name="T2" fmla="*/ 64 w 64"/>
                  <a:gd name="T3" fmla="*/ 0 h 86"/>
                  <a:gd name="T4" fmla="*/ 0 w 64"/>
                  <a:gd name="T5" fmla="*/ 36 h 86"/>
                  <a:gd name="T6" fmla="*/ 0 w 64"/>
                  <a:gd name="T7" fmla="*/ 86 h 86"/>
                  <a:gd name="T8" fmla="*/ 64 w 64"/>
                  <a:gd name="T9" fmla="*/ 42 h 86"/>
                  <a:gd name="T10" fmla="*/ 64 w 64"/>
                  <a:gd name="T11" fmla="*/ 0 h 86"/>
                </a:gdLst>
                <a:ahLst/>
                <a:cxnLst>
                  <a:cxn ang="0">
                    <a:pos x="T0" y="T1"/>
                  </a:cxn>
                  <a:cxn ang="0">
                    <a:pos x="T2" y="T3"/>
                  </a:cxn>
                  <a:cxn ang="0">
                    <a:pos x="T4" y="T5"/>
                  </a:cxn>
                  <a:cxn ang="0">
                    <a:pos x="T6" y="T7"/>
                  </a:cxn>
                  <a:cxn ang="0">
                    <a:pos x="T8" y="T9"/>
                  </a:cxn>
                  <a:cxn ang="0">
                    <a:pos x="T10" y="T11"/>
                  </a:cxn>
                </a:cxnLst>
                <a:rect l="0" t="0" r="r" b="b"/>
                <a:pathLst>
                  <a:path w="64" h="86">
                    <a:moveTo>
                      <a:pt x="64" y="0"/>
                    </a:moveTo>
                    <a:lnTo>
                      <a:pt x="64" y="0"/>
                    </a:lnTo>
                    <a:lnTo>
                      <a:pt x="0" y="36"/>
                    </a:lnTo>
                    <a:lnTo>
                      <a:pt x="0" y="86"/>
                    </a:lnTo>
                    <a:lnTo>
                      <a:pt x="64" y="4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185" name="Freeform 630"/>
              <p:cNvSpPr/>
              <p:nvPr/>
            </p:nvSpPr>
            <p:spPr bwMode="auto">
              <a:xfrm>
                <a:off x="4516" y="1682"/>
                <a:ext cx="64" cy="86"/>
              </a:xfrm>
              <a:custGeom>
                <a:avLst/>
                <a:gdLst>
                  <a:gd name="T0" fmla="*/ 64 w 64"/>
                  <a:gd name="T1" fmla="*/ 0 h 86"/>
                  <a:gd name="T2" fmla="*/ 64 w 64"/>
                  <a:gd name="T3" fmla="*/ 0 h 86"/>
                  <a:gd name="T4" fmla="*/ 0 w 64"/>
                  <a:gd name="T5" fmla="*/ 36 h 86"/>
                  <a:gd name="T6" fmla="*/ 0 w 64"/>
                  <a:gd name="T7" fmla="*/ 86 h 86"/>
                  <a:gd name="T8" fmla="*/ 64 w 64"/>
                  <a:gd name="T9" fmla="*/ 42 h 86"/>
                  <a:gd name="T10" fmla="*/ 64 w 64"/>
                  <a:gd name="T11" fmla="*/ 0 h 86"/>
                </a:gdLst>
                <a:ahLst/>
                <a:cxnLst>
                  <a:cxn ang="0">
                    <a:pos x="T0" y="T1"/>
                  </a:cxn>
                  <a:cxn ang="0">
                    <a:pos x="T2" y="T3"/>
                  </a:cxn>
                  <a:cxn ang="0">
                    <a:pos x="T4" y="T5"/>
                  </a:cxn>
                  <a:cxn ang="0">
                    <a:pos x="T6" y="T7"/>
                  </a:cxn>
                  <a:cxn ang="0">
                    <a:pos x="T8" y="T9"/>
                  </a:cxn>
                  <a:cxn ang="0">
                    <a:pos x="T10" y="T11"/>
                  </a:cxn>
                </a:cxnLst>
                <a:rect l="0" t="0" r="r" b="b"/>
                <a:pathLst>
                  <a:path w="64" h="86">
                    <a:moveTo>
                      <a:pt x="64" y="0"/>
                    </a:moveTo>
                    <a:lnTo>
                      <a:pt x="64" y="0"/>
                    </a:lnTo>
                    <a:lnTo>
                      <a:pt x="0" y="36"/>
                    </a:lnTo>
                    <a:lnTo>
                      <a:pt x="0" y="86"/>
                    </a:lnTo>
                    <a:lnTo>
                      <a:pt x="64" y="42"/>
                    </a:lnTo>
                    <a:lnTo>
                      <a:pt x="64" y="0"/>
                    </a:lnTo>
                  </a:path>
                </a:pathLst>
              </a:custGeom>
              <a:grpFill/>
              <a:ln>
                <a:noFill/>
              </a:ln>
            </p:spPr>
            <p:txBody>
              <a:bodyPr vert="horz" wrap="square" lIns="91440" tIns="45720" rIns="91440" bIns="45720" numCol="1" anchor="t" anchorCtr="0" compatLnSpc="1"/>
              <a:lstStyle/>
              <a:p>
                <a:endParaRPr lang="zh-CN" altLang="en-US"/>
              </a:p>
            </p:txBody>
          </p:sp>
          <p:sp>
            <p:nvSpPr>
              <p:cNvPr id="1186" name="Freeform 631"/>
              <p:cNvSpPr/>
              <p:nvPr/>
            </p:nvSpPr>
            <p:spPr bwMode="auto">
              <a:xfrm>
                <a:off x="4604" y="1636"/>
                <a:ext cx="54" cy="72"/>
              </a:xfrm>
              <a:custGeom>
                <a:avLst/>
                <a:gdLst>
                  <a:gd name="T0" fmla="*/ 54 w 54"/>
                  <a:gd name="T1" fmla="*/ 0 h 72"/>
                  <a:gd name="T2" fmla="*/ 0 w 54"/>
                  <a:gd name="T3" fmla="*/ 32 h 72"/>
                  <a:gd name="T4" fmla="*/ 0 w 54"/>
                  <a:gd name="T5" fmla="*/ 72 h 72"/>
                  <a:gd name="T6" fmla="*/ 54 w 54"/>
                  <a:gd name="T7" fmla="*/ 34 h 72"/>
                  <a:gd name="T8" fmla="*/ 54 w 54"/>
                  <a:gd name="T9" fmla="*/ 0 h 72"/>
                </a:gdLst>
                <a:ahLst/>
                <a:cxnLst>
                  <a:cxn ang="0">
                    <a:pos x="T0" y="T1"/>
                  </a:cxn>
                  <a:cxn ang="0">
                    <a:pos x="T2" y="T3"/>
                  </a:cxn>
                  <a:cxn ang="0">
                    <a:pos x="T4" y="T5"/>
                  </a:cxn>
                  <a:cxn ang="0">
                    <a:pos x="T6" y="T7"/>
                  </a:cxn>
                  <a:cxn ang="0">
                    <a:pos x="T8" y="T9"/>
                  </a:cxn>
                </a:cxnLst>
                <a:rect l="0" t="0" r="r" b="b"/>
                <a:pathLst>
                  <a:path w="54" h="72">
                    <a:moveTo>
                      <a:pt x="54" y="0"/>
                    </a:moveTo>
                    <a:lnTo>
                      <a:pt x="0" y="32"/>
                    </a:lnTo>
                    <a:lnTo>
                      <a:pt x="0" y="72"/>
                    </a:lnTo>
                    <a:lnTo>
                      <a:pt x="54" y="34"/>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1187" name="Freeform 632"/>
              <p:cNvSpPr/>
              <p:nvPr/>
            </p:nvSpPr>
            <p:spPr bwMode="auto">
              <a:xfrm>
                <a:off x="4604" y="1636"/>
                <a:ext cx="54" cy="72"/>
              </a:xfrm>
              <a:custGeom>
                <a:avLst/>
                <a:gdLst>
                  <a:gd name="T0" fmla="*/ 54 w 54"/>
                  <a:gd name="T1" fmla="*/ 0 h 72"/>
                  <a:gd name="T2" fmla="*/ 0 w 54"/>
                  <a:gd name="T3" fmla="*/ 32 h 72"/>
                  <a:gd name="T4" fmla="*/ 0 w 54"/>
                  <a:gd name="T5" fmla="*/ 72 h 72"/>
                  <a:gd name="T6" fmla="*/ 54 w 54"/>
                  <a:gd name="T7" fmla="*/ 34 h 72"/>
                  <a:gd name="T8" fmla="*/ 54 w 54"/>
                  <a:gd name="T9" fmla="*/ 0 h 72"/>
                </a:gdLst>
                <a:ahLst/>
                <a:cxnLst>
                  <a:cxn ang="0">
                    <a:pos x="T0" y="T1"/>
                  </a:cxn>
                  <a:cxn ang="0">
                    <a:pos x="T2" y="T3"/>
                  </a:cxn>
                  <a:cxn ang="0">
                    <a:pos x="T4" y="T5"/>
                  </a:cxn>
                  <a:cxn ang="0">
                    <a:pos x="T6" y="T7"/>
                  </a:cxn>
                  <a:cxn ang="0">
                    <a:pos x="T8" y="T9"/>
                  </a:cxn>
                </a:cxnLst>
                <a:rect l="0" t="0" r="r" b="b"/>
                <a:pathLst>
                  <a:path w="54" h="72">
                    <a:moveTo>
                      <a:pt x="54" y="0"/>
                    </a:moveTo>
                    <a:lnTo>
                      <a:pt x="0" y="32"/>
                    </a:lnTo>
                    <a:lnTo>
                      <a:pt x="0" y="72"/>
                    </a:lnTo>
                    <a:lnTo>
                      <a:pt x="54" y="34"/>
                    </a:lnTo>
                    <a:lnTo>
                      <a:pt x="54" y="0"/>
                    </a:lnTo>
                  </a:path>
                </a:pathLst>
              </a:custGeom>
              <a:grpFill/>
              <a:ln>
                <a:noFill/>
              </a:ln>
            </p:spPr>
            <p:txBody>
              <a:bodyPr vert="horz" wrap="square" lIns="91440" tIns="45720" rIns="91440" bIns="45720" numCol="1" anchor="t" anchorCtr="0" compatLnSpc="1"/>
              <a:lstStyle/>
              <a:p>
                <a:endParaRPr lang="zh-CN" altLang="en-US"/>
              </a:p>
            </p:txBody>
          </p:sp>
          <p:sp>
            <p:nvSpPr>
              <p:cNvPr id="1188" name="Freeform 633"/>
              <p:cNvSpPr/>
              <p:nvPr/>
            </p:nvSpPr>
            <p:spPr bwMode="auto">
              <a:xfrm>
                <a:off x="4682" y="1576"/>
                <a:ext cx="80" cy="78"/>
              </a:xfrm>
              <a:custGeom>
                <a:avLst/>
                <a:gdLst>
                  <a:gd name="T0" fmla="*/ 80 w 80"/>
                  <a:gd name="T1" fmla="*/ 0 h 78"/>
                  <a:gd name="T2" fmla="*/ 80 w 80"/>
                  <a:gd name="T3" fmla="*/ 0 h 78"/>
                  <a:gd name="T4" fmla="*/ 0 w 80"/>
                  <a:gd name="T5" fmla="*/ 46 h 78"/>
                  <a:gd name="T6" fmla="*/ 0 w 80"/>
                  <a:gd name="T7" fmla="*/ 78 h 78"/>
                  <a:gd name="T8" fmla="*/ 0 w 80"/>
                  <a:gd name="T9" fmla="*/ 78 h 78"/>
                  <a:gd name="T10" fmla="*/ 80 w 80"/>
                  <a:gd name="T11" fmla="*/ 24 h 78"/>
                  <a:gd name="T12" fmla="*/ 80 w 80"/>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80" h="78">
                    <a:moveTo>
                      <a:pt x="80" y="0"/>
                    </a:moveTo>
                    <a:lnTo>
                      <a:pt x="80" y="0"/>
                    </a:lnTo>
                    <a:lnTo>
                      <a:pt x="0" y="46"/>
                    </a:lnTo>
                    <a:lnTo>
                      <a:pt x="0" y="78"/>
                    </a:lnTo>
                    <a:lnTo>
                      <a:pt x="0" y="78"/>
                    </a:lnTo>
                    <a:lnTo>
                      <a:pt x="80" y="24"/>
                    </a:lnTo>
                    <a:lnTo>
                      <a:pt x="80" y="0"/>
                    </a:lnTo>
                    <a:close/>
                  </a:path>
                </a:pathLst>
              </a:custGeom>
              <a:grpFill/>
              <a:ln>
                <a:noFill/>
              </a:ln>
            </p:spPr>
            <p:txBody>
              <a:bodyPr vert="horz" wrap="square" lIns="91440" tIns="45720" rIns="91440" bIns="45720" numCol="1" anchor="t" anchorCtr="0" compatLnSpc="1"/>
              <a:lstStyle/>
              <a:p>
                <a:endParaRPr lang="zh-CN" altLang="en-US"/>
              </a:p>
            </p:txBody>
          </p:sp>
          <p:sp>
            <p:nvSpPr>
              <p:cNvPr id="1189" name="Freeform 634"/>
              <p:cNvSpPr/>
              <p:nvPr/>
            </p:nvSpPr>
            <p:spPr bwMode="auto">
              <a:xfrm>
                <a:off x="4682" y="1576"/>
                <a:ext cx="80" cy="78"/>
              </a:xfrm>
              <a:custGeom>
                <a:avLst/>
                <a:gdLst>
                  <a:gd name="T0" fmla="*/ 80 w 80"/>
                  <a:gd name="T1" fmla="*/ 0 h 78"/>
                  <a:gd name="T2" fmla="*/ 80 w 80"/>
                  <a:gd name="T3" fmla="*/ 0 h 78"/>
                  <a:gd name="T4" fmla="*/ 0 w 80"/>
                  <a:gd name="T5" fmla="*/ 46 h 78"/>
                  <a:gd name="T6" fmla="*/ 0 w 80"/>
                  <a:gd name="T7" fmla="*/ 78 h 78"/>
                  <a:gd name="T8" fmla="*/ 0 w 80"/>
                  <a:gd name="T9" fmla="*/ 78 h 78"/>
                  <a:gd name="T10" fmla="*/ 80 w 80"/>
                  <a:gd name="T11" fmla="*/ 24 h 78"/>
                  <a:gd name="T12" fmla="*/ 80 w 80"/>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80" h="78">
                    <a:moveTo>
                      <a:pt x="80" y="0"/>
                    </a:moveTo>
                    <a:lnTo>
                      <a:pt x="80" y="0"/>
                    </a:lnTo>
                    <a:lnTo>
                      <a:pt x="0" y="46"/>
                    </a:lnTo>
                    <a:lnTo>
                      <a:pt x="0" y="78"/>
                    </a:lnTo>
                    <a:lnTo>
                      <a:pt x="0" y="78"/>
                    </a:lnTo>
                    <a:lnTo>
                      <a:pt x="80" y="24"/>
                    </a:lnTo>
                    <a:lnTo>
                      <a:pt x="80" y="0"/>
                    </a:lnTo>
                  </a:path>
                </a:pathLst>
              </a:custGeom>
              <a:grpFill/>
              <a:ln>
                <a:noFill/>
              </a:ln>
            </p:spPr>
            <p:txBody>
              <a:bodyPr vert="horz" wrap="square" lIns="91440" tIns="45720" rIns="91440" bIns="45720" numCol="1" anchor="t" anchorCtr="0" compatLnSpc="1"/>
              <a:lstStyle/>
              <a:p>
                <a:endParaRPr lang="zh-CN" altLang="en-US"/>
              </a:p>
            </p:txBody>
          </p:sp>
          <p:sp>
            <p:nvSpPr>
              <p:cNvPr id="1190" name="Freeform 635"/>
              <p:cNvSpPr/>
              <p:nvPr/>
            </p:nvSpPr>
            <p:spPr bwMode="auto">
              <a:xfrm>
                <a:off x="4516" y="1776"/>
                <a:ext cx="36" cy="74"/>
              </a:xfrm>
              <a:custGeom>
                <a:avLst/>
                <a:gdLst>
                  <a:gd name="T0" fmla="*/ 36 w 36"/>
                  <a:gd name="T1" fmla="*/ 0 h 74"/>
                  <a:gd name="T2" fmla="*/ 36 w 36"/>
                  <a:gd name="T3" fmla="*/ 0 h 74"/>
                  <a:gd name="T4" fmla="*/ 0 w 36"/>
                  <a:gd name="T5" fmla="*/ 24 h 74"/>
                  <a:gd name="T6" fmla="*/ 0 w 36"/>
                  <a:gd name="T7" fmla="*/ 74 h 74"/>
                  <a:gd name="T8" fmla="*/ 36 w 36"/>
                  <a:gd name="T9" fmla="*/ 46 h 74"/>
                  <a:gd name="T10" fmla="*/ 36 w 36"/>
                  <a:gd name="T11" fmla="*/ 0 h 74"/>
                </a:gdLst>
                <a:ahLst/>
                <a:cxnLst>
                  <a:cxn ang="0">
                    <a:pos x="T0" y="T1"/>
                  </a:cxn>
                  <a:cxn ang="0">
                    <a:pos x="T2" y="T3"/>
                  </a:cxn>
                  <a:cxn ang="0">
                    <a:pos x="T4" y="T5"/>
                  </a:cxn>
                  <a:cxn ang="0">
                    <a:pos x="T6" y="T7"/>
                  </a:cxn>
                  <a:cxn ang="0">
                    <a:pos x="T8" y="T9"/>
                  </a:cxn>
                  <a:cxn ang="0">
                    <a:pos x="T10" y="T11"/>
                  </a:cxn>
                </a:cxnLst>
                <a:rect l="0" t="0" r="r" b="b"/>
                <a:pathLst>
                  <a:path w="36" h="74">
                    <a:moveTo>
                      <a:pt x="36" y="0"/>
                    </a:moveTo>
                    <a:lnTo>
                      <a:pt x="36" y="0"/>
                    </a:lnTo>
                    <a:lnTo>
                      <a:pt x="0" y="24"/>
                    </a:lnTo>
                    <a:lnTo>
                      <a:pt x="0" y="74"/>
                    </a:lnTo>
                    <a:lnTo>
                      <a:pt x="36" y="46"/>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191" name="Freeform 636"/>
              <p:cNvSpPr/>
              <p:nvPr/>
            </p:nvSpPr>
            <p:spPr bwMode="auto">
              <a:xfrm>
                <a:off x="4516" y="1776"/>
                <a:ext cx="36" cy="74"/>
              </a:xfrm>
              <a:custGeom>
                <a:avLst/>
                <a:gdLst>
                  <a:gd name="T0" fmla="*/ 36 w 36"/>
                  <a:gd name="T1" fmla="*/ 0 h 74"/>
                  <a:gd name="T2" fmla="*/ 36 w 36"/>
                  <a:gd name="T3" fmla="*/ 0 h 74"/>
                  <a:gd name="T4" fmla="*/ 0 w 36"/>
                  <a:gd name="T5" fmla="*/ 24 h 74"/>
                  <a:gd name="T6" fmla="*/ 0 w 36"/>
                  <a:gd name="T7" fmla="*/ 74 h 74"/>
                  <a:gd name="T8" fmla="*/ 36 w 36"/>
                  <a:gd name="T9" fmla="*/ 46 h 74"/>
                  <a:gd name="T10" fmla="*/ 36 w 36"/>
                  <a:gd name="T11" fmla="*/ 0 h 74"/>
                </a:gdLst>
                <a:ahLst/>
                <a:cxnLst>
                  <a:cxn ang="0">
                    <a:pos x="T0" y="T1"/>
                  </a:cxn>
                  <a:cxn ang="0">
                    <a:pos x="T2" y="T3"/>
                  </a:cxn>
                  <a:cxn ang="0">
                    <a:pos x="T4" y="T5"/>
                  </a:cxn>
                  <a:cxn ang="0">
                    <a:pos x="T6" y="T7"/>
                  </a:cxn>
                  <a:cxn ang="0">
                    <a:pos x="T8" y="T9"/>
                  </a:cxn>
                  <a:cxn ang="0">
                    <a:pos x="T10" y="T11"/>
                  </a:cxn>
                </a:cxnLst>
                <a:rect l="0" t="0" r="r" b="b"/>
                <a:pathLst>
                  <a:path w="36" h="74">
                    <a:moveTo>
                      <a:pt x="36" y="0"/>
                    </a:moveTo>
                    <a:lnTo>
                      <a:pt x="36" y="0"/>
                    </a:lnTo>
                    <a:lnTo>
                      <a:pt x="0" y="24"/>
                    </a:lnTo>
                    <a:lnTo>
                      <a:pt x="0" y="74"/>
                    </a:lnTo>
                    <a:lnTo>
                      <a:pt x="36" y="46"/>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192" name="Freeform 637"/>
              <p:cNvSpPr/>
              <p:nvPr/>
            </p:nvSpPr>
            <p:spPr bwMode="auto">
              <a:xfrm>
                <a:off x="4630" y="1674"/>
                <a:ext cx="76" cy="90"/>
              </a:xfrm>
              <a:custGeom>
                <a:avLst/>
                <a:gdLst>
                  <a:gd name="T0" fmla="*/ 76 w 76"/>
                  <a:gd name="T1" fmla="*/ 0 h 90"/>
                  <a:gd name="T2" fmla="*/ 0 w 76"/>
                  <a:gd name="T3" fmla="*/ 50 h 90"/>
                  <a:gd name="T4" fmla="*/ 0 w 76"/>
                  <a:gd name="T5" fmla="*/ 90 h 90"/>
                  <a:gd name="T6" fmla="*/ 0 w 76"/>
                  <a:gd name="T7" fmla="*/ 90 h 90"/>
                  <a:gd name="T8" fmla="*/ 76 w 76"/>
                  <a:gd name="T9" fmla="*/ 30 h 90"/>
                  <a:gd name="T10" fmla="*/ 76 w 76"/>
                  <a:gd name="T11" fmla="*/ 0 h 90"/>
                </a:gdLst>
                <a:ahLst/>
                <a:cxnLst>
                  <a:cxn ang="0">
                    <a:pos x="T0" y="T1"/>
                  </a:cxn>
                  <a:cxn ang="0">
                    <a:pos x="T2" y="T3"/>
                  </a:cxn>
                  <a:cxn ang="0">
                    <a:pos x="T4" y="T5"/>
                  </a:cxn>
                  <a:cxn ang="0">
                    <a:pos x="T6" y="T7"/>
                  </a:cxn>
                  <a:cxn ang="0">
                    <a:pos x="T8" y="T9"/>
                  </a:cxn>
                  <a:cxn ang="0">
                    <a:pos x="T10" y="T11"/>
                  </a:cxn>
                </a:cxnLst>
                <a:rect l="0" t="0" r="r" b="b"/>
                <a:pathLst>
                  <a:path w="76" h="90">
                    <a:moveTo>
                      <a:pt x="76" y="0"/>
                    </a:moveTo>
                    <a:lnTo>
                      <a:pt x="0" y="50"/>
                    </a:lnTo>
                    <a:lnTo>
                      <a:pt x="0" y="90"/>
                    </a:lnTo>
                    <a:lnTo>
                      <a:pt x="0" y="90"/>
                    </a:lnTo>
                    <a:lnTo>
                      <a:pt x="76" y="30"/>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193" name="Freeform 638"/>
              <p:cNvSpPr/>
              <p:nvPr/>
            </p:nvSpPr>
            <p:spPr bwMode="auto">
              <a:xfrm>
                <a:off x="4630" y="1674"/>
                <a:ext cx="76" cy="90"/>
              </a:xfrm>
              <a:custGeom>
                <a:avLst/>
                <a:gdLst>
                  <a:gd name="T0" fmla="*/ 76 w 76"/>
                  <a:gd name="T1" fmla="*/ 0 h 90"/>
                  <a:gd name="T2" fmla="*/ 0 w 76"/>
                  <a:gd name="T3" fmla="*/ 50 h 90"/>
                  <a:gd name="T4" fmla="*/ 0 w 76"/>
                  <a:gd name="T5" fmla="*/ 90 h 90"/>
                  <a:gd name="T6" fmla="*/ 0 w 76"/>
                  <a:gd name="T7" fmla="*/ 90 h 90"/>
                  <a:gd name="T8" fmla="*/ 76 w 76"/>
                  <a:gd name="T9" fmla="*/ 30 h 90"/>
                  <a:gd name="T10" fmla="*/ 76 w 76"/>
                  <a:gd name="T11" fmla="*/ 0 h 90"/>
                </a:gdLst>
                <a:ahLst/>
                <a:cxnLst>
                  <a:cxn ang="0">
                    <a:pos x="T0" y="T1"/>
                  </a:cxn>
                  <a:cxn ang="0">
                    <a:pos x="T2" y="T3"/>
                  </a:cxn>
                  <a:cxn ang="0">
                    <a:pos x="T4" y="T5"/>
                  </a:cxn>
                  <a:cxn ang="0">
                    <a:pos x="T6" y="T7"/>
                  </a:cxn>
                  <a:cxn ang="0">
                    <a:pos x="T8" y="T9"/>
                  </a:cxn>
                  <a:cxn ang="0">
                    <a:pos x="T10" y="T11"/>
                  </a:cxn>
                </a:cxnLst>
                <a:rect l="0" t="0" r="r" b="b"/>
                <a:pathLst>
                  <a:path w="76" h="90">
                    <a:moveTo>
                      <a:pt x="76" y="0"/>
                    </a:moveTo>
                    <a:lnTo>
                      <a:pt x="0" y="50"/>
                    </a:lnTo>
                    <a:lnTo>
                      <a:pt x="0" y="90"/>
                    </a:lnTo>
                    <a:lnTo>
                      <a:pt x="0" y="90"/>
                    </a:lnTo>
                    <a:lnTo>
                      <a:pt x="76" y="30"/>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194" name="Freeform 639"/>
              <p:cNvSpPr/>
              <p:nvPr/>
            </p:nvSpPr>
            <p:spPr bwMode="auto">
              <a:xfrm>
                <a:off x="4730" y="1638"/>
                <a:ext cx="32" cy="48"/>
              </a:xfrm>
              <a:custGeom>
                <a:avLst/>
                <a:gdLst>
                  <a:gd name="T0" fmla="*/ 32 w 32"/>
                  <a:gd name="T1" fmla="*/ 0 h 48"/>
                  <a:gd name="T2" fmla="*/ 32 w 32"/>
                  <a:gd name="T3" fmla="*/ 0 h 48"/>
                  <a:gd name="T4" fmla="*/ 0 w 32"/>
                  <a:gd name="T5" fmla="*/ 20 h 48"/>
                  <a:gd name="T6" fmla="*/ 0 w 32"/>
                  <a:gd name="T7" fmla="*/ 48 h 48"/>
                  <a:gd name="T8" fmla="*/ 32 w 32"/>
                  <a:gd name="T9" fmla="*/ 24 h 48"/>
                  <a:gd name="T10" fmla="*/ 32 w 32"/>
                  <a:gd name="T11" fmla="*/ 0 h 48"/>
                </a:gdLst>
                <a:ahLst/>
                <a:cxnLst>
                  <a:cxn ang="0">
                    <a:pos x="T0" y="T1"/>
                  </a:cxn>
                  <a:cxn ang="0">
                    <a:pos x="T2" y="T3"/>
                  </a:cxn>
                  <a:cxn ang="0">
                    <a:pos x="T4" y="T5"/>
                  </a:cxn>
                  <a:cxn ang="0">
                    <a:pos x="T6" y="T7"/>
                  </a:cxn>
                  <a:cxn ang="0">
                    <a:pos x="T8" y="T9"/>
                  </a:cxn>
                  <a:cxn ang="0">
                    <a:pos x="T10" y="T11"/>
                  </a:cxn>
                </a:cxnLst>
                <a:rect l="0" t="0" r="r" b="b"/>
                <a:pathLst>
                  <a:path w="32" h="48">
                    <a:moveTo>
                      <a:pt x="32" y="0"/>
                    </a:moveTo>
                    <a:lnTo>
                      <a:pt x="32" y="0"/>
                    </a:lnTo>
                    <a:lnTo>
                      <a:pt x="0" y="20"/>
                    </a:lnTo>
                    <a:lnTo>
                      <a:pt x="0" y="48"/>
                    </a:lnTo>
                    <a:lnTo>
                      <a:pt x="32" y="24"/>
                    </a:lnTo>
                    <a:lnTo>
                      <a:pt x="32" y="0"/>
                    </a:lnTo>
                    <a:close/>
                  </a:path>
                </a:pathLst>
              </a:custGeom>
              <a:grpFill/>
              <a:ln>
                <a:noFill/>
              </a:ln>
            </p:spPr>
            <p:txBody>
              <a:bodyPr vert="horz" wrap="square" lIns="91440" tIns="45720" rIns="91440" bIns="45720" numCol="1" anchor="t" anchorCtr="0" compatLnSpc="1"/>
              <a:lstStyle/>
              <a:p>
                <a:endParaRPr lang="zh-CN" altLang="en-US"/>
              </a:p>
            </p:txBody>
          </p:sp>
          <p:sp>
            <p:nvSpPr>
              <p:cNvPr id="1195" name="Freeform 640"/>
              <p:cNvSpPr/>
              <p:nvPr/>
            </p:nvSpPr>
            <p:spPr bwMode="auto">
              <a:xfrm>
                <a:off x="4730" y="1638"/>
                <a:ext cx="32" cy="48"/>
              </a:xfrm>
              <a:custGeom>
                <a:avLst/>
                <a:gdLst>
                  <a:gd name="T0" fmla="*/ 32 w 32"/>
                  <a:gd name="T1" fmla="*/ 0 h 48"/>
                  <a:gd name="T2" fmla="*/ 32 w 32"/>
                  <a:gd name="T3" fmla="*/ 0 h 48"/>
                  <a:gd name="T4" fmla="*/ 0 w 32"/>
                  <a:gd name="T5" fmla="*/ 20 h 48"/>
                  <a:gd name="T6" fmla="*/ 0 w 32"/>
                  <a:gd name="T7" fmla="*/ 48 h 48"/>
                  <a:gd name="T8" fmla="*/ 32 w 32"/>
                  <a:gd name="T9" fmla="*/ 24 h 48"/>
                  <a:gd name="T10" fmla="*/ 32 w 32"/>
                  <a:gd name="T11" fmla="*/ 0 h 48"/>
                </a:gdLst>
                <a:ahLst/>
                <a:cxnLst>
                  <a:cxn ang="0">
                    <a:pos x="T0" y="T1"/>
                  </a:cxn>
                  <a:cxn ang="0">
                    <a:pos x="T2" y="T3"/>
                  </a:cxn>
                  <a:cxn ang="0">
                    <a:pos x="T4" y="T5"/>
                  </a:cxn>
                  <a:cxn ang="0">
                    <a:pos x="T6" y="T7"/>
                  </a:cxn>
                  <a:cxn ang="0">
                    <a:pos x="T8" y="T9"/>
                  </a:cxn>
                  <a:cxn ang="0">
                    <a:pos x="T10" y="T11"/>
                  </a:cxn>
                </a:cxnLst>
                <a:rect l="0" t="0" r="r" b="b"/>
                <a:pathLst>
                  <a:path w="32" h="48">
                    <a:moveTo>
                      <a:pt x="32" y="0"/>
                    </a:moveTo>
                    <a:lnTo>
                      <a:pt x="32" y="0"/>
                    </a:lnTo>
                    <a:lnTo>
                      <a:pt x="0" y="20"/>
                    </a:lnTo>
                    <a:lnTo>
                      <a:pt x="0" y="48"/>
                    </a:lnTo>
                    <a:lnTo>
                      <a:pt x="32" y="24"/>
                    </a:lnTo>
                    <a:lnTo>
                      <a:pt x="32" y="0"/>
                    </a:lnTo>
                  </a:path>
                </a:pathLst>
              </a:custGeom>
              <a:grpFill/>
              <a:ln>
                <a:noFill/>
              </a:ln>
            </p:spPr>
            <p:txBody>
              <a:bodyPr vert="horz" wrap="square" lIns="91440" tIns="45720" rIns="91440" bIns="45720" numCol="1" anchor="t" anchorCtr="0" compatLnSpc="1"/>
              <a:lstStyle/>
              <a:p>
                <a:endParaRPr lang="zh-CN" altLang="en-US"/>
              </a:p>
            </p:txBody>
          </p:sp>
          <p:sp>
            <p:nvSpPr>
              <p:cNvPr id="1196" name="Freeform 641"/>
              <p:cNvSpPr/>
              <p:nvPr/>
            </p:nvSpPr>
            <p:spPr bwMode="auto">
              <a:xfrm>
                <a:off x="4516" y="1814"/>
                <a:ext cx="92" cy="114"/>
              </a:xfrm>
              <a:custGeom>
                <a:avLst/>
                <a:gdLst>
                  <a:gd name="T0" fmla="*/ 92 w 92"/>
                  <a:gd name="T1" fmla="*/ 0 h 114"/>
                  <a:gd name="T2" fmla="*/ 92 w 92"/>
                  <a:gd name="T3" fmla="*/ 0 h 114"/>
                  <a:gd name="T4" fmla="*/ 0 w 92"/>
                  <a:gd name="T5" fmla="*/ 64 h 114"/>
                  <a:gd name="T6" fmla="*/ 0 w 92"/>
                  <a:gd name="T7" fmla="*/ 114 h 114"/>
                  <a:gd name="T8" fmla="*/ 92 w 92"/>
                  <a:gd name="T9" fmla="*/ 40 h 114"/>
                  <a:gd name="T10" fmla="*/ 92 w 92"/>
                  <a:gd name="T11" fmla="*/ 0 h 114"/>
                </a:gdLst>
                <a:ahLst/>
                <a:cxnLst>
                  <a:cxn ang="0">
                    <a:pos x="T0" y="T1"/>
                  </a:cxn>
                  <a:cxn ang="0">
                    <a:pos x="T2" y="T3"/>
                  </a:cxn>
                  <a:cxn ang="0">
                    <a:pos x="T4" y="T5"/>
                  </a:cxn>
                  <a:cxn ang="0">
                    <a:pos x="T6" y="T7"/>
                  </a:cxn>
                  <a:cxn ang="0">
                    <a:pos x="T8" y="T9"/>
                  </a:cxn>
                  <a:cxn ang="0">
                    <a:pos x="T10" y="T11"/>
                  </a:cxn>
                </a:cxnLst>
                <a:rect l="0" t="0" r="r" b="b"/>
                <a:pathLst>
                  <a:path w="92" h="114">
                    <a:moveTo>
                      <a:pt x="92" y="0"/>
                    </a:moveTo>
                    <a:lnTo>
                      <a:pt x="92" y="0"/>
                    </a:lnTo>
                    <a:lnTo>
                      <a:pt x="0" y="64"/>
                    </a:lnTo>
                    <a:lnTo>
                      <a:pt x="0" y="114"/>
                    </a:lnTo>
                    <a:lnTo>
                      <a:pt x="92" y="40"/>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197" name="Freeform 642"/>
              <p:cNvSpPr/>
              <p:nvPr/>
            </p:nvSpPr>
            <p:spPr bwMode="auto">
              <a:xfrm>
                <a:off x="4516" y="1814"/>
                <a:ext cx="92" cy="114"/>
              </a:xfrm>
              <a:custGeom>
                <a:avLst/>
                <a:gdLst>
                  <a:gd name="T0" fmla="*/ 92 w 92"/>
                  <a:gd name="T1" fmla="*/ 0 h 114"/>
                  <a:gd name="T2" fmla="*/ 92 w 92"/>
                  <a:gd name="T3" fmla="*/ 0 h 114"/>
                  <a:gd name="T4" fmla="*/ 0 w 92"/>
                  <a:gd name="T5" fmla="*/ 64 h 114"/>
                  <a:gd name="T6" fmla="*/ 0 w 92"/>
                  <a:gd name="T7" fmla="*/ 114 h 114"/>
                  <a:gd name="T8" fmla="*/ 92 w 92"/>
                  <a:gd name="T9" fmla="*/ 40 h 114"/>
                  <a:gd name="T10" fmla="*/ 92 w 92"/>
                  <a:gd name="T11" fmla="*/ 0 h 114"/>
                </a:gdLst>
                <a:ahLst/>
                <a:cxnLst>
                  <a:cxn ang="0">
                    <a:pos x="T0" y="T1"/>
                  </a:cxn>
                  <a:cxn ang="0">
                    <a:pos x="T2" y="T3"/>
                  </a:cxn>
                  <a:cxn ang="0">
                    <a:pos x="T4" y="T5"/>
                  </a:cxn>
                  <a:cxn ang="0">
                    <a:pos x="T6" y="T7"/>
                  </a:cxn>
                  <a:cxn ang="0">
                    <a:pos x="T8" y="T9"/>
                  </a:cxn>
                  <a:cxn ang="0">
                    <a:pos x="T10" y="T11"/>
                  </a:cxn>
                </a:cxnLst>
                <a:rect l="0" t="0" r="r" b="b"/>
                <a:pathLst>
                  <a:path w="92" h="114">
                    <a:moveTo>
                      <a:pt x="92" y="0"/>
                    </a:moveTo>
                    <a:lnTo>
                      <a:pt x="92" y="0"/>
                    </a:lnTo>
                    <a:lnTo>
                      <a:pt x="0" y="64"/>
                    </a:lnTo>
                    <a:lnTo>
                      <a:pt x="0" y="114"/>
                    </a:lnTo>
                    <a:lnTo>
                      <a:pt x="92" y="40"/>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198" name="Freeform 643"/>
              <p:cNvSpPr/>
              <p:nvPr/>
            </p:nvSpPr>
            <p:spPr bwMode="auto">
              <a:xfrm>
                <a:off x="4632" y="1776"/>
                <a:ext cx="30" cy="58"/>
              </a:xfrm>
              <a:custGeom>
                <a:avLst/>
                <a:gdLst>
                  <a:gd name="T0" fmla="*/ 30 w 30"/>
                  <a:gd name="T1" fmla="*/ 0 h 58"/>
                  <a:gd name="T2" fmla="*/ 30 w 30"/>
                  <a:gd name="T3" fmla="*/ 0 h 58"/>
                  <a:gd name="T4" fmla="*/ 0 w 30"/>
                  <a:gd name="T5" fmla="*/ 20 h 58"/>
                  <a:gd name="T6" fmla="*/ 0 w 30"/>
                  <a:gd name="T7" fmla="*/ 58 h 58"/>
                  <a:gd name="T8" fmla="*/ 0 w 30"/>
                  <a:gd name="T9" fmla="*/ 58 h 58"/>
                  <a:gd name="T10" fmla="*/ 30 w 30"/>
                  <a:gd name="T11" fmla="*/ 34 h 58"/>
                  <a:gd name="T12" fmla="*/ 3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30" y="0"/>
                    </a:moveTo>
                    <a:lnTo>
                      <a:pt x="30" y="0"/>
                    </a:lnTo>
                    <a:lnTo>
                      <a:pt x="0" y="20"/>
                    </a:lnTo>
                    <a:lnTo>
                      <a:pt x="0" y="58"/>
                    </a:lnTo>
                    <a:lnTo>
                      <a:pt x="0" y="58"/>
                    </a:lnTo>
                    <a:lnTo>
                      <a:pt x="30" y="34"/>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199" name="Freeform 644"/>
              <p:cNvSpPr/>
              <p:nvPr/>
            </p:nvSpPr>
            <p:spPr bwMode="auto">
              <a:xfrm>
                <a:off x="4632" y="1776"/>
                <a:ext cx="30" cy="58"/>
              </a:xfrm>
              <a:custGeom>
                <a:avLst/>
                <a:gdLst>
                  <a:gd name="T0" fmla="*/ 30 w 30"/>
                  <a:gd name="T1" fmla="*/ 0 h 58"/>
                  <a:gd name="T2" fmla="*/ 30 w 30"/>
                  <a:gd name="T3" fmla="*/ 0 h 58"/>
                  <a:gd name="T4" fmla="*/ 0 w 30"/>
                  <a:gd name="T5" fmla="*/ 20 h 58"/>
                  <a:gd name="T6" fmla="*/ 0 w 30"/>
                  <a:gd name="T7" fmla="*/ 58 h 58"/>
                  <a:gd name="T8" fmla="*/ 0 w 30"/>
                  <a:gd name="T9" fmla="*/ 58 h 58"/>
                  <a:gd name="T10" fmla="*/ 30 w 30"/>
                  <a:gd name="T11" fmla="*/ 34 h 58"/>
                  <a:gd name="T12" fmla="*/ 3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30" y="0"/>
                    </a:moveTo>
                    <a:lnTo>
                      <a:pt x="30" y="0"/>
                    </a:lnTo>
                    <a:lnTo>
                      <a:pt x="0" y="20"/>
                    </a:lnTo>
                    <a:lnTo>
                      <a:pt x="0" y="58"/>
                    </a:lnTo>
                    <a:lnTo>
                      <a:pt x="0" y="58"/>
                    </a:lnTo>
                    <a:lnTo>
                      <a:pt x="30" y="34"/>
                    </a:lnTo>
                    <a:lnTo>
                      <a:pt x="30" y="0"/>
                    </a:lnTo>
                  </a:path>
                </a:pathLst>
              </a:custGeom>
              <a:grpFill/>
              <a:ln>
                <a:noFill/>
              </a:ln>
            </p:spPr>
            <p:txBody>
              <a:bodyPr vert="horz" wrap="square" lIns="91440" tIns="45720" rIns="91440" bIns="45720" numCol="1" anchor="t" anchorCtr="0" compatLnSpc="1"/>
              <a:lstStyle/>
              <a:p>
                <a:endParaRPr lang="zh-CN" altLang="en-US"/>
              </a:p>
            </p:txBody>
          </p:sp>
          <p:sp>
            <p:nvSpPr>
              <p:cNvPr id="1200" name="Freeform 645"/>
              <p:cNvSpPr/>
              <p:nvPr/>
            </p:nvSpPr>
            <p:spPr bwMode="auto">
              <a:xfrm>
                <a:off x="4686" y="1704"/>
                <a:ext cx="76" cy="86"/>
              </a:xfrm>
              <a:custGeom>
                <a:avLst/>
                <a:gdLst>
                  <a:gd name="T0" fmla="*/ 76 w 76"/>
                  <a:gd name="T1" fmla="*/ 0 h 86"/>
                  <a:gd name="T2" fmla="*/ 76 w 76"/>
                  <a:gd name="T3" fmla="*/ 0 h 86"/>
                  <a:gd name="T4" fmla="*/ 0 w 76"/>
                  <a:gd name="T5" fmla="*/ 54 h 86"/>
                  <a:gd name="T6" fmla="*/ 0 w 76"/>
                  <a:gd name="T7" fmla="*/ 86 h 86"/>
                  <a:gd name="T8" fmla="*/ 76 w 76"/>
                  <a:gd name="T9" fmla="*/ 26 h 86"/>
                  <a:gd name="T10" fmla="*/ 76 w 76"/>
                  <a:gd name="T11" fmla="*/ 0 h 86"/>
                </a:gdLst>
                <a:ahLst/>
                <a:cxnLst>
                  <a:cxn ang="0">
                    <a:pos x="T0" y="T1"/>
                  </a:cxn>
                  <a:cxn ang="0">
                    <a:pos x="T2" y="T3"/>
                  </a:cxn>
                  <a:cxn ang="0">
                    <a:pos x="T4" y="T5"/>
                  </a:cxn>
                  <a:cxn ang="0">
                    <a:pos x="T6" y="T7"/>
                  </a:cxn>
                  <a:cxn ang="0">
                    <a:pos x="T8" y="T9"/>
                  </a:cxn>
                  <a:cxn ang="0">
                    <a:pos x="T10" y="T11"/>
                  </a:cxn>
                </a:cxnLst>
                <a:rect l="0" t="0" r="r" b="b"/>
                <a:pathLst>
                  <a:path w="76" h="86">
                    <a:moveTo>
                      <a:pt x="76" y="0"/>
                    </a:moveTo>
                    <a:lnTo>
                      <a:pt x="76" y="0"/>
                    </a:lnTo>
                    <a:lnTo>
                      <a:pt x="0" y="54"/>
                    </a:lnTo>
                    <a:lnTo>
                      <a:pt x="0" y="86"/>
                    </a:lnTo>
                    <a:lnTo>
                      <a:pt x="76" y="26"/>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201" name="Freeform 646"/>
              <p:cNvSpPr/>
              <p:nvPr/>
            </p:nvSpPr>
            <p:spPr bwMode="auto">
              <a:xfrm>
                <a:off x="4686" y="1704"/>
                <a:ext cx="76" cy="86"/>
              </a:xfrm>
              <a:custGeom>
                <a:avLst/>
                <a:gdLst>
                  <a:gd name="T0" fmla="*/ 76 w 76"/>
                  <a:gd name="T1" fmla="*/ 0 h 86"/>
                  <a:gd name="T2" fmla="*/ 76 w 76"/>
                  <a:gd name="T3" fmla="*/ 0 h 86"/>
                  <a:gd name="T4" fmla="*/ 0 w 76"/>
                  <a:gd name="T5" fmla="*/ 54 h 86"/>
                  <a:gd name="T6" fmla="*/ 0 w 76"/>
                  <a:gd name="T7" fmla="*/ 86 h 86"/>
                  <a:gd name="T8" fmla="*/ 76 w 76"/>
                  <a:gd name="T9" fmla="*/ 26 h 86"/>
                  <a:gd name="T10" fmla="*/ 76 w 76"/>
                  <a:gd name="T11" fmla="*/ 0 h 86"/>
                </a:gdLst>
                <a:ahLst/>
                <a:cxnLst>
                  <a:cxn ang="0">
                    <a:pos x="T0" y="T1"/>
                  </a:cxn>
                  <a:cxn ang="0">
                    <a:pos x="T2" y="T3"/>
                  </a:cxn>
                  <a:cxn ang="0">
                    <a:pos x="T4" y="T5"/>
                  </a:cxn>
                  <a:cxn ang="0">
                    <a:pos x="T6" y="T7"/>
                  </a:cxn>
                  <a:cxn ang="0">
                    <a:pos x="T8" y="T9"/>
                  </a:cxn>
                  <a:cxn ang="0">
                    <a:pos x="T10" y="T11"/>
                  </a:cxn>
                </a:cxnLst>
                <a:rect l="0" t="0" r="r" b="b"/>
                <a:pathLst>
                  <a:path w="76" h="86">
                    <a:moveTo>
                      <a:pt x="76" y="0"/>
                    </a:moveTo>
                    <a:lnTo>
                      <a:pt x="76" y="0"/>
                    </a:lnTo>
                    <a:lnTo>
                      <a:pt x="0" y="54"/>
                    </a:lnTo>
                    <a:lnTo>
                      <a:pt x="0" y="86"/>
                    </a:lnTo>
                    <a:lnTo>
                      <a:pt x="76" y="26"/>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202" name="Freeform 647"/>
              <p:cNvSpPr/>
              <p:nvPr/>
            </p:nvSpPr>
            <p:spPr bwMode="auto">
              <a:xfrm>
                <a:off x="4516" y="1918"/>
                <a:ext cx="52" cy="91"/>
              </a:xfrm>
              <a:custGeom>
                <a:avLst/>
                <a:gdLst>
                  <a:gd name="T0" fmla="*/ 52 w 52"/>
                  <a:gd name="T1" fmla="*/ 0 h 91"/>
                  <a:gd name="T2" fmla="*/ 52 w 52"/>
                  <a:gd name="T3" fmla="*/ 0 h 91"/>
                  <a:gd name="T4" fmla="*/ 0 w 52"/>
                  <a:gd name="T5" fmla="*/ 40 h 91"/>
                  <a:gd name="T6" fmla="*/ 0 w 52"/>
                  <a:gd name="T7" fmla="*/ 91 h 91"/>
                  <a:gd name="T8" fmla="*/ 52 w 52"/>
                  <a:gd name="T9" fmla="*/ 47 h 91"/>
                  <a:gd name="T10" fmla="*/ 52 w 52"/>
                  <a:gd name="T11" fmla="*/ 0 h 91"/>
                </a:gdLst>
                <a:ahLst/>
                <a:cxnLst>
                  <a:cxn ang="0">
                    <a:pos x="T0" y="T1"/>
                  </a:cxn>
                  <a:cxn ang="0">
                    <a:pos x="T2" y="T3"/>
                  </a:cxn>
                  <a:cxn ang="0">
                    <a:pos x="T4" y="T5"/>
                  </a:cxn>
                  <a:cxn ang="0">
                    <a:pos x="T6" y="T7"/>
                  </a:cxn>
                  <a:cxn ang="0">
                    <a:pos x="T8" y="T9"/>
                  </a:cxn>
                  <a:cxn ang="0">
                    <a:pos x="T10" y="T11"/>
                  </a:cxn>
                </a:cxnLst>
                <a:rect l="0" t="0" r="r" b="b"/>
                <a:pathLst>
                  <a:path w="52" h="91">
                    <a:moveTo>
                      <a:pt x="52" y="0"/>
                    </a:moveTo>
                    <a:lnTo>
                      <a:pt x="52" y="0"/>
                    </a:lnTo>
                    <a:lnTo>
                      <a:pt x="0" y="40"/>
                    </a:lnTo>
                    <a:lnTo>
                      <a:pt x="0" y="91"/>
                    </a:lnTo>
                    <a:lnTo>
                      <a:pt x="52" y="47"/>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203" name="Freeform 648"/>
              <p:cNvSpPr/>
              <p:nvPr/>
            </p:nvSpPr>
            <p:spPr bwMode="auto">
              <a:xfrm>
                <a:off x="4516" y="1918"/>
                <a:ext cx="52" cy="91"/>
              </a:xfrm>
              <a:custGeom>
                <a:avLst/>
                <a:gdLst>
                  <a:gd name="T0" fmla="*/ 52 w 52"/>
                  <a:gd name="T1" fmla="*/ 0 h 91"/>
                  <a:gd name="T2" fmla="*/ 52 w 52"/>
                  <a:gd name="T3" fmla="*/ 0 h 91"/>
                  <a:gd name="T4" fmla="*/ 0 w 52"/>
                  <a:gd name="T5" fmla="*/ 40 h 91"/>
                  <a:gd name="T6" fmla="*/ 0 w 52"/>
                  <a:gd name="T7" fmla="*/ 91 h 91"/>
                  <a:gd name="T8" fmla="*/ 52 w 52"/>
                  <a:gd name="T9" fmla="*/ 47 h 91"/>
                  <a:gd name="T10" fmla="*/ 52 w 52"/>
                  <a:gd name="T11" fmla="*/ 0 h 91"/>
                </a:gdLst>
                <a:ahLst/>
                <a:cxnLst>
                  <a:cxn ang="0">
                    <a:pos x="T0" y="T1"/>
                  </a:cxn>
                  <a:cxn ang="0">
                    <a:pos x="T2" y="T3"/>
                  </a:cxn>
                  <a:cxn ang="0">
                    <a:pos x="T4" y="T5"/>
                  </a:cxn>
                  <a:cxn ang="0">
                    <a:pos x="T6" y="T7"/>
                  </a:cxn>
                  <a:cxn ang="0">
                    <a:pos x="T8" y="T9"/>
                  </a:cxn>
                  <a:cxn ang="0">
                    <a:pos x="T10" y="T11"/>
                  </a:cxn>
                </a:cxnLst>
                <a:rect l="0" t="0" r="r" b="b"/>
                <a:pathLst>
                  <a:path w="52" h="91">
                    <a:moveTo>
                      <a:pt x="52" y="0"/>
                    </a:moveTo>
                    <a:lnTo>
                      <a:pt x="52" y="0"/>
                    </a:lnTo>
                    <a:lnTo>
                      <a:pt x="0" y="40"/>
                    </a:lnTo>
                    <a:lnTo>
                      <a:pt x="0" y="91"/>
                    </a:lnTo>
                    <a:lnTo>
                      <a:pt x="52" y="47"/>
                    </a:lnTo>
                    <a:lnTo>
                      <a:pt x="52" y="0"/>
                    </a:lnTo>
                  </a:path>
                </a:pathLst>
              </a:custGeom>
              <a:grpFill/>
              <a:ln>
                <a:noFill/>
              </a:ln>
            </p:spPr>
            <p:txBody>
              <a:bodyPr vert="horz" wrap="square" lIns="91440" tIns="45720" rIns="91440" bIns="45720" numCol="1" anchor="t" anchorCtr="0" compatLnSpc="1"/>
              <a:lstStyle/>
              <a:p>
                <a:endParaRPr lang="zh-CN" altLang="en-US"/>
              </a:p>
            </p:txBody>
          </p:sp>
          <p:sp>
            <p:nvSpPr>
              <p:cNvPr id="1204" name="Freeform 649"/>
              <p:cNvSpPr/>
              <p:nvPr/>
            </p:nvSpPr>
            <p:spPr bwMode="auto">
              <a:xfrm>
                <a:off x="4592" y="1830"/>
                <a:ext cx="90" cy="112"/>
              </a:xfrm>
              <a:custGeom>
                <a:avLst/>
                <a:gdLst>
                  <a:gd name="T0" fmla="*/ 90 w 90"/>
                  <a:gd name="T1" fmla="*/ 0 h 112"/>
                  <a:gd name="T2" fmla="*/ 0 w 90"/>
                  <a:gd name="T3" fmla="*/ 70 h 112"/>
                  <a:gd name="T4" fmla="*/ 0 w 90"/>
                  <a:gd name="T5" fmla="*/ 112 h 112"/>
                  <a:gd name="T6" fmla="*/ 0 w 90"/>
                  <a:gd name="T7" fmla="*/ 112 h 112"/>
                  <a:gd name="T8" fmla="*/ 90 w 90"/>
                  <a:gd name="T9" fmla="*/ 32 h 112"/>
                  <a:gd name="T10" fmla="*/ 90 w 90"/>
                  <a:gd name="T11" fmla="*/ 0 h 112"/>
                </a:gdLst>
                <a:ahLst/>
                <a:cxnLst>
                  <a:cxn ang="0">
                    <a:pos x="T0" y="T1"/>
                  </a:cxn>
                  <a:cxn ang="0">
                    <a:pos x="T2" y="T3"/>
                  </a:cxn>
                  <a:cxn ang="0">
                    <a:pos x="T4" y="T5"/>
                  </a:cxn>
                  <a:cxn ang="0">
                    <a:pos x="T6" y="T7"/>
                  </a:cxn>
                  <a:cxn ang="0">
                    <a:pos x="T8" y="T9"/>
                  </a:cxn>
                  <a:cxn ang="0">
                    <a:pos x="T10" y="T11"/>
                  </a:cxn>
                </a:cxnLst>
                <a:rect l="0" t="0" r="r" b="b"/>
                <a:pathLst>
                  <a:path w="90" h="112">
                    <a:moveTo>
                      <a:pt x="90" y="0"/>
                    </a:moveTo>
                    <a:lnTo>
                      <a:pt x="0" y="70"/>
                    </a:lnTo>
                    <a:lnTo>
                      <a:pt x="0" y="112"/>
                    </a:lnTo>
                    <a:lnTo>
                      <a:pt x="0" y="112"/>
                    </a:lnTo>
                    <a:lnTo>
                      <a:pt x="90" y="32"/>
                    </a:lnTo>
                    <a:lnTo>
                      <a:pt x="90" y="0"/>
                    </a:lnTo>
                    <a:close/>
                  </a:path>
                </a:pathLst>
              </a:custGeom>
              <a:grpFill/>
              <a:ln>
                <a:noFill/>
              </a:ln>
            </p:spPr>
            <p:txBody>
              <a:bodyPr vert="horz" wrap="square" lIns="91440" tIns="45720" rIns="91440" bIns="45720" numCol="1" anchor="t" anchorCtr="0" compatLnSpc="1"/>
              <a:lstStyle/>
              <a:p>
                <a:endParaRPr lang="zh-CN" altLang="en-US"/>
              </a:p>
            </p:txBody>
          </p:sp>
          <p:sp>
            <p:nvSpPr>
              <p:cNvPr id="1205" name="Freeform 650"/>
              <p:cNvSpPr/>
              <p:nvPr/>
            </p:nvSpPr>
            <p:spPr bwMode="auto">
              <a:xfrm>
                <a:off x="4592" y="1830"/>
                <a:ext cx="90" cy="112"/>
              </a:xfrm>
              <a:custGeom>
                <a:avLst/>
                <a:gdLst>
                  <a:gd name="T0" fmla="*/ 90 w 90"/>
                  <a:gd name="T1" fmla="*/ 0 h 112"/>
                  <a:gd name="T2" fmla="*/ 0 w 90"/>
                  <a:gd name="T3" fmla="*/ 70 h 112"/>
                  <a:gd name="T4" fmla="*/ 0 w 90"/>
                  <a:gd name="T5" fmla="*/ 112 h 112"/>
                  <a:gd name="T6" fmla="*/ 0 w 90"/>
                  <a:gd name="T7" fmla="*/ 112 h 112"/>
                  <a:gd name="T8" fmla="*/ 90 w 90"/>
                  <a:gd name="T9" fmla="*/ 32 h 112"/>
                  <a:gd name="T10" fmla="*/ 90 w 90"/>
                  <a:gd name="T11" fmla="*/ 0 h 112"/>
                </a:gdLst>
                <a:ahLst/>
                <a:cxnLst>
                  <a:cxn ang="0">
                    <a:pos x="T0" y="T1"/>
                  </a:cxn>
                  <a:cxn ang="0">
                    <a:pos x="T2" y="T3"/>
                  </a:cxn>
                  <a:cxn ang="0">
                    <a:pos x="T4" y="T5"/>
                  </a:cxn>
                  <a:cxn ang="0">
                    <a:pos x="T6" y="T7"/>
                  </a:cxn>
                  <a:cxn ang="0">
                    <a:pos x="T8" y="T9"/>
                  </a:cxn>
                  <a:cxn ang="0">
                    <a:pos x="T10" y="T11"/>
                  </a:cxn>
                </a:cxnLst>
                <a:rect l="0" t="0" r="r" b="b"/>
                <a:pathLst>
                  <a:path w="90" h="112">
                    <a:moveTo>
                      <a:pt x="90" y="0"/>
                    </a:moveTo>
                    <a:lnTo>
                      <a:pt x="0" y="70"/>
                    </a:lnTo>
                    <a:lnTo>
                      <a:pt x="0" y="112"/>
                    </a:lnTo>
                    <a:lnTo>
                      <a:pt x="0" y="112"/>
                    </a:lnTo>
                    <a:lnTo>
                      <a:pt x="90" y="32"/>
                    </a:lnTo>
                    <a:lnTo>
                      <a:pt x="90" y="0"/>
                    </a:lnTo>
                  </a:path>
                </a:pathLst>
              </a:custGeom>
              <a:grpFill/>
              <a:ln>
                <a:noFill/>
              </a:ln>
            </p:spPr>
            <p:txBody>
              <a:bodyPr vert="horz" wrap="square" lIns="91440" tIns="45720" rIns="91440" bIns="45720" numCol="1" anchor="t" anchorCtr="0" compatLnSpc="1"/>
              <a:lstStyle/>
              <a:p>
                <a:endParaRPr lang="zh-CN" altLang="en-US"/>
              </a:p>
            </p:txBody>
          </p:sp>
          <p:sp>
            <p:nvSpPr>
              <p:cNvPr id="1206" name="Freeform 651"/>
              <p:cNvSpPr/>
              <p:nvPr/>
            </p:nvSpPr>
            <p:spPr bwMode="auto">
              <a:xfrm>
                <a:off x="4736" y="1768"/>
                <a:ext cx="26" cy="48"/>
              </a:xfrm>
              <a:custGeom>
                <a:avLst/>
                <a:gdLst>
                  <a:gd name="T0" fmla="*/ 26 w 26"/>
                  <a:gd name="T1" fmla="*/ 0 h 48"/>
                  <a:gd name="T2" fmla="*/ 26 w 26"/>
                  <a:gd name="T3" fmla="*/ 0 h 48"/>
                  <a:gd name="T4" fmla="*/ 0 w 26"/>
                  <a:gd name="T5" fmla="*/ 20 h 48"/>
                  <a:gd name="T6" fmla="*/ 0 w 26"/>
                  <a:gd name="T7" fmla="*/ 48 h 48"/>
                  <a:gd name="T8" fmla="*/ 0 w 26"/>
                  <a:gd name="T9" fmla="*/ 48 h 48"/>
                  <a:gd name="T10" fmla="*/ 26 w 26"/>
                  <a:gd name="T11" fmla="*/ 24 h 48"/>
                  <a:gd name="T12" fmla="*/ 26 w 2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6" h="48">
                    <a:moveTo>
                      <a:pt x="26" y="0"/>
                    </a:moveTo>
                    <a:lnTo>
                      <a:pt x="26" y="0"/>
                    </a:lnTo>
                    <a:lnTo>
                      <a:pt x="0" y="20"/>
                    </a:lnTo>
                    <a:lnTo>
                      <a:pt x="0" y="48"/>
                    </a:lnTo>
                    <a:lnTo>
                      <a:pt x="0" y="48"/>
                    </a:lnTo>
                    <a:lnTo>
                      <a:pt x="26" y="24"/>
                    </a:lnTo>
                    <a:lnTo>
                      <a:pt x="26" y="0"/>
                    </a:lnTo>
                    <a:close/>
                  </a:path>
                </a:pathLst>
              </a:custGeom>
              <a:grpFill/>
              <a:ln>
                <a:noFill/>
              </a:ln>
            </p:spPr>
            <p:txBody>
              <a:bodyPr vert="horz" wrap="square" lIns="91440" tIns="45720" rIns="91440" bIns="45720" numCol="1" anchor="t" anchorCtr="0" compatLnSpc="1"/>
              <a:lstStyle/>
              <a:p>
                <a:endParaRPr lang="zh-CN" altLang="en-US"/>
              </a:p>
            </p:txBody>
          </p:sp>
          <p:sp>
            <p:nvSpPr>
              <p:cNvPr id="1207" name="Freeform 652"/>
              <p:cNvSpPr/>
              <p:nvPr/>
            </p:nvSpPr>
            <p:spPr bwMode="auto">
              <a:xfrm>
                <a:off x="4736" y="1768"/>
                <a:ext cx="26" cy="48"/>
              </a:xfrm>
              <a:custGeom>
                <a:avLst/>
                <a:gdLst>
                  <a:gd name="T0" fmla="*/ 26 w 26"/>
                  <a:gd name="T1" fmla="*/ 0 h 48"/>
                  <a:gd name="T2" fmla="*/ 26 w 26"/>
                  <a:gd name="T3" fmla="*/ 0 h 48"/>
                  <a:gd name="T4" fmla="*/ 0 w 26"/>
                  <a:gd name="T5" fmla="*/ 20 h 48"/>
                  <a:gd name="T6" fmla="*/ 0 w 26"/>
                  <a:gd name="T7" fmla="*/ 48 h 48"/>
                  <a:gd name="T8" fmla="*/ 0 w 26"/>
                  <a:gd name="T9" fmla="*/ 48 h 48"/>
                  <a:gd name="T10" fmla="*/ 26 w 26"/>
                  <a:gd name="T11" fmla="*/ 24 h 48"/>
                  <a:gd name="T12" fmla="*/ 26 w 2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6" h="48">
                    <a:moveTo>
                      <a:pt x="26" y="0"/>
                    </a:moveTo>
                    <a:lnTo>
                      <a:pt x="26" y="0"/>
                    </a:lnTo>
                    <a:lnTo>
                      <a:pt x="0" y="20"/>
                    </a:lnTo>
                    <a:lnTo>
                      <a:pt x="0" y="48"/>
                    </a:lnTo>
                    <a:lnTo>
                      <a:pt x="0" y="48"/>
                    </a:lnTo>
                    <a:lnTo>
                      <a:pt x="26" y="24"/>
                    </a:lnTo>
                    <a:lnTo>
                      <a:pt x="26" y="0"/>
                    </a:lnTo>
                  </a:path>
                </a:pathLst>
              </a:custGeom>
              <a:grpFill/>
              <a:ln>
                <a:noFill/>
              </a:ln>
            </p:spPr>
            <p:txBody>
              <a:bodyPr vert="horz" wrap="square" lIns="91440" tIns="45720" rIns="91440" bIns="45720" numCol="1" anchor="t" anchorCtr="0" compatLnSpc="1"/>
              <a:lstStyle/>
              <a:p>
                <a:endParaRPr lang="zh-CN" altLang="en-US"/>
              </a:p>
            </p:txBody>
          </p:sp>
          <p:sp>
            <p:nvSpPr>
              <p:cNvPr id="1208" name="Freeform 653"/>
              <p:cNvSpPr/>
              <p:nvPr/>
            </p:nvSpPr>
            <p:spPr bwMode="auto">
              <a:xfrm>
                <a:off x="4516" y="2017"/>
                <a:ext cx="28" cy="72"/>
              </a:xfrm>
              <a:custGeom>
                <a:avLst/>
                <a:gdLst>
                  <a:gd name="T0" fmla="*/ 28 w 28"/>
                  <a:gd name="T1" fmla="*/ 0 h 72"/>
                  <a:gd name="T2" fmla="*/ 28 w 28"/>
                  <a:gd name="T3" fmla="*/ 0 h 72"/>
                  <a:gd name="T4" fmla="*/ 0 w 28"/>
                  <a:gd name="T5" fmla="*/ 22 h 72"/>
                  <a:gd name="T6" fmla="*/ 0 w 28"/>
                  <a:gd name="T7" fmla="*/ 72 h 72"/>
                  <a:gd name="T8" fmla="*/ 28 w 28"/>
                  <a:gd name="T9" fmla="*/ 46 h 72"/>
                  <a:gd name="T10" fmla="*/ 28 w 28"/>
                  <a:gd name="T11" fmla="*/ 0 h 72"/>
                </a:gdLst>
                <a:ahLst/>
                <a:cxnLst>
                  <a:cxn ang="0">
                    <a:pos x="T0" y="T1"/>
                  </a:cxn>
                  <a:cxn ang="0">
                    <a:pos x="T2" y="T3"/>
                  </a:cxn>
                  <a:cxn ang="0">
                    <a:pos x="T4" y="T5"/>
                  </a:cxn>
                  <a:cxn ang="0">
                    <a:pos x="T6" y="T7"/>
                  </a:cxn>
                  <a:cxn ang="0">
                    <a:pos x="T8" y="T9"/>
                  </a:cxn>
                  <a:cxn ang="0">
                    <a:pos x="T10" y="T11"/>
                  </a:cxn>
                </a:cxnLst>
                <a:rect l="0" t="0" r="r" b="b"/>
                <a:pathLst>
                  <a:path w="28" h="72">
                    <a:moveTo>
                      <a:pt x="28" y="0"/>
                    </a:moveTo>
                    <a:lnTo>
                      <a:pt x="28" y="0"/>
                    </a:lnTo>
                    <a:lnTo>
                      <a:pt x="0" y="22"/>
                    </a:lnTo>
                    <a:lnTo>
                      <a:pt x="0" y="72"/>
                    </a:lnTo>
                    <a:lnTo>
                      <a:pt x="28" y="46"/>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209" name="Freeform 654"/>
              <p:cNvSpPr/>
              <p:nvPr/>
            </p:nvSpPr>
            <p:spPr bwMode="auto">
              <a:xfrm>
                <a:off x="4516" y="2017"/>
                <a:ext cx="28" cy="72"/>
              </a:xfrm>
              <a:custGeom>
                <a:avLst/>
                <a:gdLst>
                  <a:gd name="T0" fmla="*/ 28 w 28"/>
                  <a:gd name="T1" fmla="*/ 0 h 72"/>
                  <a:gd name="T2" fmla="*/ 28 w 28"/>
                  <a:gd name="T3" fmla="*/ 0 h 72"/>
                  <a:gd name="T4" fmla="*/ 0 w 28"/>
                  <a:gd name="T5" fmla="*/ 22 h 72"/>
                  <a:gd name="T6" fmla="*/ 0 w 28"/>
                  <a:gd name="T7" fmla="*/ 72 h 72"/>
                  <a:gd name="T8" fmla="*/ 28 w 28"/>
                  <a:gd name="T9" fmla="*/ 46 h 72"/>
                  <a:gd name="T10" fmla="*/ 28 w 28"/>
                  <a:gd name="T11" fmla="*/ 0 h 72"/>
                </a:gdLst>
                <a:ahLst/>
                <a:cxnLst>
                  <a:cxn ang="0">
                    <a:pos x="T0" y="T1"/>
                  </a:cxn>
                  <a:cxn ang="0">
                    <a:pos x="T2" y="T3"/>
                  </a:cxn>
                  <a:cxn ang="0">
                    <a:pos x="T4" y="T5"/>
                  </a:cxn>
                  <a:cxn ang="0">
                    <a:pos x="T6" y="T7"/>
                  </a:cxn>
                  <a:cxn ang="0">
                    <a:pos x="T8" y="T9"/>
                  </a:cxn>
                  <a:cxn ang="0">
                    <a:pos x="T10" y="T11"/>
                  </a:cxn>
                </a:cxnLst>
                <a:rect l="0" t="0" r="r" b="b"/>
                <a:pathLst>
                  <a:path w="28" h="72">
                    <a:moveTo>
                      <a:pt x="28" y="0"/>
                    </a:moveTo>
                    <a:lnTo>
                      <a:pt x="28" y="0"/>
                    </a:lnTo>
                    <a:lnTo>
                      <a:pt x="0" y="22"/>
                    </a:lnTo>
                    <a:lnTo>
                      <a:pt x="0" y="72"/>
                    </a:lnTo>
                    <a:lnTo>
                      <a:pt x="28" y="46"/>
                    </a:lnTo>
                    <a:lnTo>
                      <a:pt x="28" y="0"/>
                    </a:lnTo>
                  </a:path>
                </a:pathLst>
              </a:custGeom>
              <a:grpFill/>
              <a:ln>
                <a:noFill/>
              </a:ln>
            </p:spPr>
            <p:txBody>
              <a:bodyPr vert="horz" wrap="square" lIns="91440" tIns="45720" rIns="91440" bIns="45720" numCol="1" anchor="t" anchorCtr="0" compatLnSpc="1"/>
              <a:lstStyle/>
              <a:p>
                <a:endParaRPr lang="zh-CN" altLang="en-US"/>
              </a:p>
            </p:txBody>
          </p:sp>
          <p:sp>
            <p:nvSpPr>
              <p:cNvPr id="1210" name="Freeform 655"/>
              <p:cNvSpPr/>
              <p:nvPr/>
            </p:nvSpPr>
            <p:spPr bwMode="auto">
              <a:xfrm>
                <a:off x="4568" y="1922"/>
                <a:ext cx="86" cy="119"/>
              </a:xfrm>
              <a:custGeom>
                <a:avLst/>
                <a:gdLst>
                  <a:gd name="T0" fmla="*/ 86 w 86"/>
                  <a:gd name="T1" fmla="*/ 0 h 119"/>
                  <a:gd name="T2" fmla="*/ 86 w 86"/>
                  <a:gd name="T3" fmla="*/ 0 h 119"/>
                  <a:gd name="T4" fmla="*/ 0 w 86"/>
                  <a:gd name="T5" fmla="*/ 75 h 119"/>
                  <a:gd name="T6" fmla="*/ 0 w 86"/>
                  <a:gd name="T7" fmla="*/ 119 h 119"/>
                  <a:gd name="T8" fmla="*/ 86 w 86"/>
                  <a:gd name="T9" fmla="*/ 36 h 119"/>
                  <a:gd name="T10" fmla="*/ 86 w 86"/>
                  <a:gd name="T11" fmla="*/ 0 h 119"/>
                </a:gdLst>
                <a:ahLst/>
                <a:cxnLst>
                  <a:cxn ang="0">
                    <a:pos x="T0" y="T1"/>
                  </a:cxn>
                  <a:cxn ang="0">
                    <a:pos x="T2" y="T3"/>
                  </a:cxn>
                  <a:cxn ang="0">
                    <a:pos x="T4" y="T5"/>
                  </a:cxn>
                  <a:cxn ang="0">
                    <a:pos x="T6" y="T7"/>
                  </a:cxn>
                  <a:cxn ang="0">
                    <a:pos x="T8" y="T9"/>
                  </a:cxn>
                  <a:cxn ang="0">
                    <a:pos x="T10" y="T11"/>
                  </a:cxn>
                </a:cxnLst>
                <a:rect l="0" t="0" r="r" b="b"/>
                <a:pathLst>
                  <a:path w="86" h="119">
                    <a:moveTo>
                      <a:pt x="86" y="0"/>
                    </a:moveTo>
                    <a:lnTo>
                      <a:pt x="86" y="0"/>
                    </a:lnTo>
                    <a:lnTo>
                      <a:pt x="0" y="75"/>
                    </a:lnTo>
                    <a:lnTo>
                      <a:pt x="0" y="119"/>
                    </a:lnTo>
                    <a:lnTo>
                      <a:pt x="86" y="36"/>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211" name="Freeform 656"/>
              <p:cNvSpPr/>
              <p:nvPr/>
            </p:nvSpPr>
            <p:spPr bwMode="auto">
              <a:xfrm>
                <a:off x="4568" y="1922"/>
                <a:ext cx="86" cy="119"/>
              </a:xfrm>
              <a:custGeom>
                <a:avLst/>
                <a:gdLst>
                  <a:gd name="T0" fmla="*/ 86 w 86"/>
                  <a:gd name="T1" fmla="*/ 0 h 119"/>
                  <a:gd name="T2" fmla="*/ 86 w 86"/>
                  <a:gd name="T3" fmla="*/ 0 h 119"/>
                  <a:gd name="T4" fmla="*/ 0 w 86"/>
                  <a:gd name="T5" fmla="*/ 75 h 119"/>
                  <a:gd name="T6" fmla="*/ 0 w 86"/>
                  <a:gd name="T7" fmla="*/ 119 h 119"/>
                  <a:gd name="T8" fmla="*/ 86 w 86"/>
                  <a:gd name="T9" fmla="*/ 36 h 119"/>
                  <a:gd name="T10" fmla="*/ 86 w 86"/>
                  <a:gd name="T11" fmla="*/ 0 h 119"/>
                </a:gdLst>
                <a:ahLst/>
                <a:cxnLst>
                  <a:cxn ang="0">
                    <a:pos x="T0" y="T1"/>
                  </a:cxn>
                  <a:cxn ang="0">
                    <a:pos x="T2" y="T3"/>
                  </a:cxn>
                  <a:cxn ang="0">
                    <a:pos x="T4" y="T5"/>
                  </a:cxn>
                  <a:cxn ang="0">
                    <a:pos x="T6" y="T7"/>
                  </a:cxn>
                  <a:cxn ang="0">
                    <a:pos x="T8" y="T9"/>
                  </a:cxn>
                  <a:cxn ang="0">
                    <a:pos x="T10" y="T11"/>
                  </a:cxn>
                </a:cxnLst>
                <a:rect l="0" t="0" r="r" b="b"/>
                <a:pathLst>
                  <a:path w="86" h="119">
                    <a:moveTo>
                      <a:pt x="86" y="0"/>
                    </a:moveTo>
                    <a:lnTo>
                      <a:pt x="86" y="0"/>
                    </a:lnTo>
                    <a:lnTo>
                      <a:pt x="0" y="75"/>
                    </a:lnTo>
                    <a:lnTo>
                      <a:pt x="0" y="119"/>
                    </a:lnTo>
                    <a:lnTo>
                      <a:pt x="86" y="36"/>
                    </a:lnTo>
                    <a:lnTo>
                      <a:pt x="86" y="0"/>
                    </a:lnTo>
                  </a:path>
                </a:pathLst>
              </a:custGeom>
              <a:grpFill/>
              <a:ln>
                <a:noFill/>
              </a:ln>
            </p:spPr>
            <p:txBody>
              <a:bodyPr vert="horz" wrap="square" lIns="91440" tIns="45720" rIns="91440" bIns="45720" numCol="1" anchor="t" anchorCtr="0" compatLnSpc="1"/>
              <a:lstStyle/>
              <a:p>
                <a:endParaRPr lang="zh-CN" altLang="en-US"/>
              </a:p>
            </p:txBody>
          </p:sp>
          <p:sp>
            <p:nvSpPr>
              <p:cNvPr id="1212" name="Freeform 657"/>
              <p:cNvSpPr/>
              <p:nvPr/>
            </p:nvSpPr>
            <p:spPr bwMode="auto">
              <a:xfrm>
                <a:off x="4678" y="1832"/>
                <a:ext cx="84" cy="104"/>
              </a:xfrm>
              <a:custGeom>
                <a:avLst/>
                <a:gdLst>
                  <a:gd name="T0" fmla="*/ 84 w 84"/>
                  <a:gd name="T1" fmla="*/ 0 h 104"/>
                  <a:gd name="T2" fmla="*/ 84 w 84"/>
                  <a:gd name="T3" fmla="*/ 0 h 104"/>
                  <a:gd name="T4" fmla="*/ 0 w 84"/>
                  <a:gd name="T5" fmla="*/ 70 h 104"/>
                  <a:gd name="T6" fmla="*/ 0 w 84"/>
                  <a:gd name="T7" fmla="*/ 104 h 104"/>
                  <a:gd name="T8" fmla="*/ 84 w 84"/>
                  <a:gd name="T9" fmla="*/ 26 h 104"/>
                  <a:gd name="T10" fmla="*/ 84 w 84"/>
                  <a:gd name="T11" fmla="*/ 0 h 104"/>
                </a:gdLst>
                <a:ahLst/>
                <a:cxnLst>
                  <a:cxn ang="0">
                    <a:pos x="T0" y="T1"/>
                  </a:cxn>
                  <a:cxn ang="0">
                    <a:pos x="T2" y="T3"/>
                  </a:cxn>
                  <a:cxn ang="0">
                    <a:pos x="T4" y="T5"/>
                  </a:cxn>
                  <a:cxn ang="0">
                    <a:pos x="T6" y="T7"/>
                  </a:cxn>
                  <a:cxn ang="0">
                    <a:pos x="T8" y="T9"/>
                  </a:cxn>
                  <a:cxn ang="0">
                    <a:pos x="T10" y="T11"/>
                  </a:cxn>
                </a:cxnLst>
                <a:rect l="0" t="0" r="r" b="b"/>
                <a:pathLst>
                  <a:path w="84" h="104">
                    <a:moveTo>
                      <a:pt x="84" y="0"/>
                    </a:moveTo>
                    <a:lnTo>
                      <a:pt x="84" y="0"/>
                    </a:lnTo>
                    <a:lnTo>
                      <a:pt x="0" y="70"/>
                    </a:lnTo>
                    <a:lnTo>
                      <a:pt x="0" y="104"/>
                    </a:lnTo>
                    <a:lnTo>
                      <a:pt x="84" y="26"/>
                    </a:lnTo>
                    <a:lnTo>
                      <a:pt x="84" y="0"/>
                    </a:lnTo>
                    <a:close/>
                  </a:path>
                </a:pathLst>
              </a:custGeom>
              <a:grpFill/>
              <a:ln>
                <a:noFill/>
              </a:ln>
            </p:spPr>
            <p:txBody>
              <a:bodyPr vert="horz" wrap="square" lIns="91440" tIns="45720" rIns="91440" bIns="45720" numCol="1" anchor="t" anchorCtr="0" compatLnSpc="1"/>
              <a:lstStyle/>
              <a:p>
                <a:endParaRPr lang="zh-CN" altLang="en-US"/>
              </a:p>
            </p:txBody>
          </p:sp>
          <p:sp>
            <p:nvSpPr>
              <p:cNvPr id="1213" name="Freeform 658"/>
              <p:cNvSpPr/>
              <p:nvPr/>
            </p:nvSpPr>
            <p:spPr bwMode="auto">
              <a:xfrm>
                <a:off x="4678" y="1832"/>
                <a:ext cx="84" cy="104"/>
              </a:xfrm>
              <a:custGeom>
                <a:avLst/>
                <a:gdLst>
                  <a:gd name="T0" fmla="*/ 84 w 84"/>
                  <a:gd name="T1" fmla="*/ 0 h 104"/>
                  <a:gd name="T2" fmla="*/ 84 w 84"/>
                  <a:gd name="T3" fmla="*/ 0 h 104"/>
                  <a:gd name="T4" fmla="*/ 0 w 84"/>
                  <a:gd name="T5" fmla="*/ 70 h 104"/>
                  <a:gd name="T6" fmla="*/ 0 w 84"/>
                  <a:gd name="T7" fmla="*/ 104 h 104"/>
                  <a:gd name="T8" fmla="*/ 84 w 84"/>
                  <a:gd name="T9" fmla="*/ 26 h 104"/>
                  <a:gd name="T10" fmla="*/ 84 w 84"/>
                  <a:gd name="T11" fmla="*/ 0 h 104"/>
                </a:gdLst>
                <a:ahLst/>
                <a:cxnLst>
                  <a:cxn ang="0">
                    <a:pos x="T0" y="T1"/>
                  </a:cxn>
                  <a:cxn ang="0">
                    <a:pos x="T2" y="T3"/>
                  </a:cxn>
                  <a:cxn ang="0">
                    <a:pos x="T4" y="T5"/>
                  </a:cxn>
                  <a:cxn ang="0">
                    <a:pos x="T6" y="T7"/>
                  </a:cxn>
                  <a:cxn ang="0">
                    <a:pos x="T8" y="T9"/>
                  </a:cxn>
                  <a:cxn ang="0">
                    <a:pos x="T10" y="T11"/>
                  </a:cxn>
                </a:cxnLst>
                <a:rect l="0" t="0" r="r" b="b"/>
                <a:pathLst>
                  <a:path w="84" h="104">
                    <a:moveTo>
                      <a:pt x="84" y="0"/>
                    </a:moveTo>
                    <a:lnTo>
                      <a:pt x="84" y="0"/>
                    </a:lnTo>
                    <a:lnTo>
                      <a:pt x="0" y="70"/>
                    </a:lnTo>
                    <a:lnTo>
                      <a:pt x="0" y="104"/>
                    </a:lnTo>
                    <a:lnTo>
                      <a:pt x="84" y="26"/>
                    </a:lnTo>
                    <a:lnTo>
                      <a:pt x="84" y="0"/>
                    </a:lnTo>
                  </a:path>
                </a:pathLst>
              </a:custGeom>
              <a:grpFill/>
              <a:ln>
                <a:noFill/>
              </a:ln>
            </p:spPr>
            <p:txBody>
              <a:bodyPr vert="horz" wrap="square" lIns="91440" tIns="45720" rIns="91440" bIns="45720" numCol="1" anchor="t" anchorCtr="0" compatLnSpc="1"/>
              <a:lstStyle/>
              <a:p>
                <a:endParaRPr lang="zh-CN" altLang="en-US"/>
              </a:p>
            </p:txBody>
          </p:sp>
          <p:sp>
            <p:nvSpPr>
              <p:cNvPr id="1214" name="Freeform 659"/>
              <p:cNvSpPr/>
              <p:nvPr/>
            </p:nvSpPr>
            <p:spPr bwMode="auto">
              <a:xfrm>
                <a:off x="4516" y="2069"/>
                <a:ext cx="60" cy="104"/>
              </a:xfrm>
              <a:custGeom>
                <a:avLst/>
                <a:gdLst>
                  <a:gd name="T0" fmla="*/ 60 w 60"/>
                  <a:gd name="T1" fmla="*/ 0 h 104"/>
                  <a:gd name="T2" fmla="*/ 60 w 60"/>
                  <a:gd name="T3" fmla="*/ 0 h 104"/>
                  <a:gd name="T4" fmla="*/ 0 w 60"/>
                  <a:gd name="T5" fmla="*/ 54 h 104"/>
                  <a:gd name="T6" fmla="*/ 0 w 60"/>
                  <a:gd name="T7" fmla="*/ 104 h 104"/>
                  <a:gd name="T8" fmla="*/ 60 w 60"/>
                  <a:gd name="T9" fmla="*/ 44 h 104"/>
                  <a:gd name="T10" fmla="*/ 60 w 60"/>
                  <a:gd name="T11" fmla="*/ 0 h 104"/>
                </a:gdLst>
                <a:ahLst/>
                <a:cxnLst>
                  <a:cxn ang="0">
                    <a:pos x="T0" y="T1"/>
                  </a:cxn>
                  <a:cxn ang="0">
                    <a:pos x="T2" y="T3"/>
                  </a:cxn>
                  <a:cxn ang="0">
                    <a:pos x="T4" y="T5"/>
                  </a:cxn>
                  <a:cxn ang="0">
                    <a:pos x="T6" y="T7"/>
                  </a:cxn>
                  <a:cxn ang="0">
                    <a:pos x="T8" y="T9"/>
                  </a:cxn>
                  <a:cxn ang="0">
                    <a:pos x="T10" y="T11"/>
                  </a:cxn>
                </a:cxnLst>
                <a:rect l="0" t="0" r="r" b="b"/>
                <a:pathLst>
                  <a:path w="60" h="104">
                    <a:moveTo>
                      <a:pt x="60" y="0"/>
                    </a:moveTo>
                    <a:lnTo>
                      <a:pt x="60" y="0"/>
                    </a:lnTo>
                    <a:lnTo>
                      <a:pt x="0" y="54"/>
                    </a:lnTo>
                    <a:lnTo>
                      <a:pt x="0" y="104"/>
                    </a:lnTo>
                    <a:lnTo>
                      <a:pt x="60" y="44"/>
                    </a:lnTo>
                    <a:lnTo>
                      <a:pt x="60" y="0"/>
                    </a:lnTo>
                    <a:close/>
                  </a:path>
                </a:pathLst>
              </a:custGeom>
              <a:grpFill/>
              <a:ln>
                <a:noFill/>
              </a:ln>
            </p:spPr>
            <p:txBody>
              <a:bodyPr vert="horz" wrap="square" lIns="91440" tIns="45720" rIns="91440" bIns="45720" numCol="1" anchor="t" anchorCtr="0" compatLnSpc="1"/>
              <a:lstStyle/>
              <a:p>
                <a:endParaRPr lang="zh-CN" altLang="en-US"/>
              </a:p>
            </p:txBody>
          </p:sp>
          <p:sp>
            <p:nvSpPr>
              <p:cNvPr id="1215" name="Freeform 660"/>
              <p:cNvSpPr/>
              <p:nvPr/>
            </p:nvSpPr>
            <p:spPr bwMode="auto">
              <a:xfrm>
                <a:off x="4516" y="2069"/>
                <a:ext cx="60" cy="104"/>
              </a:xfrm>
              <a:custGeom>
                <a:avLst/>
                <a:gdLst>
                  <a:gd name="T0" fmla="*/ 60 w 60"/>
                  <a:gd name="T1" fmla="*/ 0 h 104"/>
                  <a:gd name="T2" fmla="*/ 60 w 60"/>
                  <a:gd name="T3" fmla="*/ 0 h 104"/>
                  <a:gd name="T4" fmla="*/ 0 w 60"/>
                  <a:gd name="T5" fmla="*/ 54 h 104"/>
                  <a:gd name="T6" fmla="*/ 0 w 60"/>
                  <a:gd name="T7" fmla="*/ 104 h 104"/>
                  <a:gd name="T8" fmla="*/ 60 w 60"/>
                  <a:gd name="T9" fmla="*/ 44 h 104"/>
                  <a:gd name="T10" fmla="*/ 60 w 60"/>
                  <a:gd name="T11" fmla="*/ 0 h 104"/>
                </a:gdLst>
                <a:ahLst/>
                <a:cxnLst>
                  <a:cxn ang="0">
                    <a:pos x="T0" y="T1"/>
                  </a:cxn>
                  <a:cxn ang="0">
                    <a:pos x="T2" y="T3"/>
                  </a:cxn>
                  <a:cxn ang="0">
                    <a:pos x="T4" y="T5"/>
                  </a:cxn>
                  <a:cxn ang="0">
                    <a:pos x="T6" y="T7"/>
                  </a:cxn>
                  <a:cxn ang="0">
                    <a:pos x="T8" y="T9"/>
                  </a:cxn>
                  <a:cxn ang="0">
                    <a:pos x="T10" y="T11"/>
                  </a:cxn>
                </a:cxnLst>
                <a:rect l="0" t="0" r="r" b="b"/>
                <a:pathLst>
                  <a:path w="60" h="104">
                    <a:moveTo>
                      <a:pt x="60" y="0"/>
                    </a:moveTo>
                    <a:lnTo>
                      <a:pt x="60" y="0"/>
                    </a:lnTo>
                    <a:lnTo>
                      <a:pt x="0" y="54"/>
                    </a:lnTo>
                    <a:lnTo>
                      <a:pt x="0" y="104"/>
                    </a:lnTo>
                    <a:lnTo>
                      <a:pt x="60" y="44"/>
                    </a:lnTo>
                    <a:lnTo>
                      <a:pt x="60" y="0"/>
                    </a:lnTo>
                  </a:path>
                </a:pathLst>
              </a:custGeom>
              <a:grpFill/>
              <a:ln>
                <a:noFill/>
              </a:ln>
            </p:spPr>
            <p:txBody>
              <a:bodyPr vert="horz" wrap="square" lIns="91440" tIns="45720" rIns="91440" bIns="45720" numCol="1" anchor="t" anchorCtr="0" compatLnSpc="1"/>
              <a:lstStyle/>
              <a:p>
                <a:endParaRPr lang="zh-CN" altLang="en-US"/>
              </a:p>
            </p:txBody>
          </p:sp>
          <p:sp>
            <p:nvSpPr>
              <p:cNvPr id="1216" name="Freeform 661"/>
              <p:cNvSpPr/>
              <p:nvPr/>
            </p:nvSpPr>
            <p:spPr bwMode="auto">
              <a:xfrm>
                <a:off x="4600" y="2025"/>
                <a:ext cx="24" cy="64"/>
              </a:xfrm>
              <a:custGeom>
                <a:avLst/>
                <a:gdLst>
                  <a:gd name="T0" fmla="*/ 24 w 24"/>
                  <a:gd name="T1" fmla="*/ 0 h 64"/>
                  <a:gd name="T2" fmla="*/ 0 w 24"/>
                  <a:gd name="T3" fmla="*/ 22 h 64"/>
                  <a:gd name="T4" fmla="*/ 0 w 24"/>
                  <a:gd name="T5" fmla="*/ 64 h 64"/>
                  <a:gd name="T6" fmla="*/ 24 w 24"/>
                  <a:gd name="T7" fmla="*/ 40 h 64"/>
                  <a:gd name="T8" fmla="*/ 24 w 24"/>
                  <a:gd name="T9" fmla="*/ 0 h 64"/>
                </a:gdLst>
                <a:ahLst/>
                <a:cxnLst>
                  <a:cxn ang="0">
                    <a:pos x="T0" y="T1"/>
                  </a:cxn>
                  <a:cxn ang="0">
                    <a:pos x="T2" y="T3"/>
                  </a:cxn>
                  <a:cxn ang="0">
                    <a:pos x="T4" y="T5"/>
                  </a:cxn>
                  <a:cxn ang="0">
                    <a:pos x="T6" y="T7"/>
                  </a:cxn>
                  <a:cxn ang="0">
                    <a:pos x="T8" y="T9"/>
                  </a:cxn>
                </a:cxnLst>
                <a:rect l="0" t="0" r="r" b="b"/>
                <a:pathLst>
                  <a:path w="24" h="64">
                    <a:moveTo>
                      <a:pt x="24" y="0"/>
                    </a:moveTo>
                    <a:lnTo>
                      <a:pt x="0" y="22"/>
                    </a:lnTo>
                    <a:lnTo>
                      <a:pt x="0" y="64"/>
                    </a:lnTo>
                    <a:lnTo>
                      <a:pt x="24" y="40"/>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217" name="Freeform 662"/>
              <p:cNvSpPr/>
              <p:nvPr/>
            </p:nvSpPr>
            <p:spPr bwMode="auto">
              <a:xfrm>
                <a:off x="4600" y="2025"/>
                <a:ext cx="24" cy="64"/>
              </a:xfrm>
              <a:custGeom>
                <a:avLst/>
                <a:gdLst>
                  <a:gd name="T0" fmla="*/ 24 w 24"/>
                  <a:gd name="T1" fmla="*/ 0 h 64"/>
                  <a:gd name="T2" fmla="*/ 0 w 24"/>
                  <a:gd name="T3" fmla="*/ 22 h 64"/>
                  <a:gd name="T4" fmla="*/ 0 w 24"/>
                  <a:gd name="T5" fmla="*/ 64 h 64"/>
                  <a:gd name="T6" fmla="*/ 24 w 24"/>
                  <a:gd name="T7" fmla="*/ 40 h 64"/>
                  <a:gd name="T8" fmla="*/ 24 w 24"/>
                  <a:gd name="T9" fmla="*/ 0 h 64"/>
                </a:gdLst>
                <a:ahLst/>
                <a:cxnLst>
                  <a:cxn ang="0">
                    <a:pos x="T0" y="T1"/>
                  </a:cxn>
                  <a:cxn ang="0">
                    <a:pos x="T2" y="T3"/>
                  </a:cxn>
                  <a:cxn ang="0">
                    <a:pos x="T4" y="T5"/>
                  </a:cxn>
                  <a:cxn ang="0">
                    <a:pos x="T6" y="T7"/>
                  </a:cxn>
                  <a:cxn ang="0">
                    <a:pos x="T8" y="T9"/>
                  </a:cxn>
                </a:cxnLst>
                <a:rect l="0" t="0" r="r" b="b"/>
                <a:pathLst>
                  <a:path w="24" h="64">
                    <a:moveTo>
                      <a:pt x="24" y="0"/>
                    </a:moveTo>
                    <a:lnTo>
                      <a:pt x="0" y="22"/>
                    </a:lnTo>
                    <a:lnTo>
                      <a:pt x="0" y="64"/>
                    </a:lnTo>
                    <a:lnTo>
                      <a:pt x="24" y="40"/>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218" name="Freeform 663"/>
              <p:cNvSpPr/>
              <p:nvPr/>
            </p:nvSpPr>
            <p:spPr bwMode="auto">
              <a:xfrm>
                <a:off x="4648" y="1960"/>
                <a:ext cx="46" cy="81"/>
              </a:xfrm>
              <a:custGeom>
                <a:avLst/>
                <a:gdLst>
                  <a:gd name="T0" fmla="*/ 46 w 46"/>
                  <a:gd name="T1" fmla="*/ 0 h 81"/>
                  <a:gd name="T2" fmla="*/ 0 w 46"/>
                  <a:gd name="T3" fmla="*/ 43 h 81"/>
                  <a:gd name="T4" fmla="*/ 0 w 46"/>
                  <a:gd name="T5" fmla="*/ 81 h 81"/>
                  <a:gd name="T6" fmla="*/ 46 w 46"/>
                  <a:gd name="T7" fmla="*/ 33 h 81"/>
                  <a:gd name="T8" fmla="*/ 46 w 46"/>
                  <a:gd name="T9" fmla="*/ 0 h 81"/>
                </a:gdLst>
                <a:ahLst/>
                <a:cxnLst>
                  <a:cxn ang="0">
                    <a:pos x="T0" y="T1"/>
                  </a:cxn>
                  <a:cxn ang="0">
                    <a:pos x="T2" y="T3"/>
                  </a:cxn>
                  <a:cxn ang="0">
                    <a:pos x="T4" y="T5"/>
                  </a:cxn>
                  <a:cxn ang="0">
                    <a:pos x="T6" y="T7"/>
                  </a:cxn>
                  <a:cxn ang="0">
                    <a:pos x="T8" y="T9"/>
                  </a:cxn>
                </a:cxnLst>
                <a:rect l="0" t="0" r="r" b="b"/>
                <a:pathLst>
                  <a:path w="46" h="81">
                    <a:moveTo>
                      <a:pt x="46" y="0"/>
                    </a:moveTo>
                    <a:lnTo>
                      <a:pt x="0" y="43"/>
                    </a:lnTo>
                    <a:lnTo>
                      <a:pt x="0" y="81"/>
                    </a:lnTo>
                    <a:lnTo>
                      <a:pt x="46" y="33"/>
                    </a:lnTo>
                    <a:lnTo>
                      <a:pt x="46" y="0"/>
                    </a:lnTo>
                    <a:close/>
                  </a:path>
                </a:pathLst>
              </a:custGeom>
              <a:grpFill/>
              <a:ln>
                <a:noFill/>
              </a:ln>
            </p:spPr>
            <p:txBody>
              <a:bodyPr vert="horz" wrap="square" lIns="91440" tIns="45720" rIns="91440" bIns="45720" numCol="1" anchor="t" anchorCtr="0" compatLnSpc="1"/>
              <a:lstStyle/>
              <a:p>
                <a:endParaRPr lang="zh-CN" altLang="en-US"/>
              </a:p>
            </p:txBody>
          </p:sp>
          <p:sp>
            <p:nvSpPr>
              <p:cNvPr id="1219" name="Freeform 664"/>
              <p:cNvSpPr/>
              <p:nvPr/>
            </p:nvSpPr>
            <p:spPr bwMode="auto">
              <a:xfrm>
                <a:off x="4648" y="1960"/>
                <a:ext cx="46" cy="81"/>
              </a:xfrm>
              <a:custGeom>
                <a:avLst/>
                <a:gdLst>
                  <a:gd name="T0" fmla="*/ 46 w 46"/>
                  <a:gd name="T1" fmla="*/ 0 h 81"/>
                  <a:gd name="T2" fmla="*/ 0 w 46"/>
                  <a:gd name="T3" fmla="*/ 43 h 81"/>
                  <a:gd name="T4" fmla="*/ 0 w 46"/>
                  <a:gd name="T5" fmla="*/ 81 h 81"/>
                  <a:gd name="T6" fmla="*/ 46 w 46"/>
                  <a:gd name="T7" fmla="*/ 33 h 81"/>
                  <a:gd name="T8" fmla="*/ 46 w 46"/>
                  <a:gd name="T9" fmla="*/ 0 h 81"/>
                </a:gdLst>
                <a:ahLst/>
                <a:cxnLst>
                  <a:cxn ang="0">
                    <a:pos x="T0" y="T1"/>
                  </a:cxn>
                  <a:cxn ang="0">
                    <a:pos x="T2" y="T3"/>
                  </a:cxn>
                  <a:cxn ang="0">
                    <a:pos x="T4" y="T5"/>
                  </a:cxn>
                  <a:cxn ang="0">
                    <a:pos x="T6" y="T7"/>
                  </a:cxn>
                  <a:cxn ang="0">
                    <a:pos x="T8" y="T9"/>
                  </a:cxn>
                </a:cxnLst>
                <a:rect l="0" t="0" r="r" b="b"/>
                <a:pathLst>
                  <a:path w="46" h="81">
                    <a:moveTo>
                      <a:pt x="46" y="0"/>
                    </a:moveTo>
                    <a:lnTo>
                      <a:pt x="0" y="43"/>
                    </a:lnTo>
                    <a:lnTo>
                      <a:pt x="0" y="81"/>
                    </a:lnTo>
                    <a:lnTo>
                      <a:pt x="46" y="33"/>
                    </a:lnTo>
                    <a:lnTo>
                      <a:pt x="46" y="0"/>
                    </a:lnTo>
                  </a:path>
                </a:pathLst>
              </a:custGeom>
              <a:grpFill/>
              <a:ln>
                <a:noFill/>
              </a:ln>
            </p:spPr>
            <p:txBody>
              <a:bodyPr vert="horz" wrap="square" lIns="91440" tIns="45720" rIns="91440" bIns="45720" numCol="1" anchor="t" anchorCtr="0" compatLnSpc="1"/>
              <a:lstStyle/>
              <a:p>
                <a:endParaRPr lang="zh-CN" altLang="en-US"/>
              </a:p>
            </p:txBody>
          </p:sp>
          <p:sp>
            <p:nvSpPr>
              <p:cNvPr id="1220" name="Freeform 665"/>
              <p:cNvSpPr/>
              <p:nvPr/>
            </p:nvSpPr>
            <p:spPr bwMode="auto">
              <a:xfrm>
                <a:off x="4740" y="1900"/>
                <a:ext cx="22" cy="46"/>
              </a:xfrm>
              <a:custGeom>
                <a:avLst/>
                <a:gdLst>
                  <a:gd name="T0" fmla="*/ 22 w 22"/>
                  <a:gd name="T1" fmla="*/ 0 h 46"/>
                  <a:gd name="T2" fmla="*/ 22 w 22"/>
                  <a:gd name="T3" fmla="*/ 0 h 46"/>
                  <a:gd name="T4" fmla="*/ 0 w 22"/>
                  <a:gd name="T5" fmla="*/ 20 h 46"/>
                  <a:gd name="T6" fmla="*/ 0 w 22"/>
                  <a:gd name="T7" fmla="*/ 46 h 46"/>
                  <a:gd name="T8" fmla="*/ 22 w 22"/>
                  <a:gd name="T9" fmla="*/ 26 h 46"/>
                  <a:gd name="T10" fmla="*/ 22 w 22"/>
                  <a:gd name="T11" fmla="*/ 0 h 46"/>
                </a:gdLst>
                <a:ahLst/>
                <a:cxnLst>
                  <a:cxn ang="0">
                    <a:pos x="T0" y="T1"/>
                  </a:cxn>
                  <a:cxn ang="0">
                    <a:pos x="T2" y="T3"/>
                  </a:cxn>
                  <a:cxn ang="0">
                    <a:pos x="T4" y="T5"/>
                  </a:cxn>
                  <a:cxn ang="0">
                    <a:pos x="T6" y="T7"/>
                  </a:cxn>
                  <a:cxn ang="0">
                    <a:pos x="T8" y="T9"/>
                  </a:cxn>
                  <a:cxn ang="0">
                    <a:pos x="T10" y="T11"/>
                  </a:cxn>
                </a:cxnLst>
                <a:rect l="0" t="0" r="r" b="b"/>
                <a:pathLst>
                  <a:path w="22" h="46">
                    <a:moveTo>
                      <a:pt x="22" y="0"/>
                    </a:moveTo>
                    <a:lnTo>
                      <a:pt x="22" y="0"/>
                    </a:lnTo>
                    <a:lnTo>
                      <a:pt x="0" y="20"/>
                    </a:lnTo>
                    <a:lnTo>
                      <a:pt x="0" y="46"/>
                    </a:lnTo>
                    <a:lnTo>
                      <a:pt x="22" y="26"/>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221" name="Freeform 666"/>
              <p:cNvSpPr/>
              <p:nvPr/>
            </p:nvSpPr>
            <p:spPr bwMode="auto">
              <a:xfrm>
                <a:off x="4740" y="1900"/>
                <a:ext cx="22" cy="46"/>
              </a:xfrm>
              <a:custGeom>
                <a:avLst/>
                <a:gdLst>
                  <a:gd name="T0" fmla="*/ 22 w 22"/>
                  <a:gd name="T1" fmla="*/ 0 h 46"/>
                  <a:gd name="T2" fmla="*/ 22 w 22"/>
                  <a:gd name="T3" fmla="*/ 0 h 46"/>
                  <a:gd name="T4" fmla="*/ 0 w 22"/>
                  <a:gd name="T5" fmla="*/ 20 h 46"/>
                  <a:gd name="T6" fmla="*/ 0 w 22"/>
                  <a:gd name="T7" fmla="*/ 46 h 46"/>
                  <a:gd name="T8" fmla="*/ 22 w 22"/>
                  <a:gd name="T9" fmla="*/ 26 h 46"/>
                  <a:gd name="T10" fmla="*/ 22 w 22"/>
                  <a:gd name="T11" fmla="*/ 0 h 46"/>
                </a:gdLst>
                <a:ahLst/>
                <a:cxnLst>
                  <a:cxn ang="0">
                    <a:pos x="T0" y="T1"/>
                  </a:cxn>
                  <a:cxn ang="0">
                    <a:pos x="T2" y="T3"/>
                  </a:cxn>
                  <a:cxn ang="0">
                    <a:pos x="T4" y="T5"/>
                  </a:cxn>
                  <a:cxn ang="0">
                    <a:pos x="T6" y="T7"/>
                  </a:cxn>
                  <a:cxn ang="0">
                    <a:pos x="T8" y="T9"/>
                  </a:cxn>
                  <a:cxn ang="0">
                    <a:pos x="T10" y="T11"/>
                  </a:cxn>
                </a:cxnLst>
                <a:rect l="0" t="0" r="r" b="b"/>
                <a:pathLst>
                  <a:path w="22" h="46">
                    <a:moveTo>
                      <a:pt x="22" y="0"/>
                    </a:moveTo>
                    <a:lnTo>
                      <a:pt x="22" y="0"/>
                    </a:lnTo>
                    <a:lnTo>
                      <a:pt x="0" y="20"/>
                    </a:lnTo>
                    <a:lnTo>
                      <a:pt x="0" y="46"/>
                    </a:lnTo>
                    <a:lnTo>
                      <a:pt x="22" y="26"/>
                    </a:lnTo>
                    <a:lnTo>
                      <a:pt x="22" y="0"/>
                    </a:lnTo>
                  </a:path>
                </a:pathLst>
              </a:custGeom>
              <a:grpFill/>
              <a:ln>
                <a:noFill/>
              </a:ln>
            </p:spPr>
            <p:txBody>
              <a:bodyPr vert="horz" wrap="square" lIns="91440" tIns="45720" rIns="91440" bIns="45720" numCol="1" anchor="t" anchorCtr="0" compatLnSpc="1"/>
              <a:lstStyle/>
              <a:p>
                <a:endParaRPr lang="zh-CN" altLang="en-US"/>
              </a:p>
            </p:txBody>
          </p:sp>
          <p:sp>
            <p:nvSpPr>
              <p:cNvPr id="1222" name="Freeform 667"/>
              <p:cNvSpPr/>
              <p:nvPr/>
            </p:nvSpPr>
            <p:spPr bwMode="auto">
              <a:xfrm>
                <a:off x="4582" y="2047"/>
                <a:ext cx="92" cy="132"/>
              </a:xfrm>
              <a:custGeom>
                <a:avLst/>
                <a:gdLst>
                  <a:gd name="T0" fmla="*/ 92 w 92"/>
                  <a:gd name="T1" fmla="*/ 0 h 132"/>
                  <a:gd name="T2" fmla="*/ 92 w 92"/>
                  <a:gd name="T3" fmla="*/ 0 h 132"/>
                  <a:gd name="T4" fmla="*/ 0 w 92"/>
                  <a:gd name="T5" fmla="*/ 90 h 132"/>
                  <a:gd name="T6" fmla="*/ 0 w 92"/>
                  <a:gd name="T7" fmla="*/ 132 h 132"/>
                  <a:gd name="T8" fmla="*/ 92 w 92"/>
                  <a:gd name="T9" fmla="*/ 34 h 132"/>
                  <a:gd name="T10" fmla="*/ 92 w 92"/>
                  <a:gd name="T11" fmla="*/ 0 h 132"/>
                </a:gdLst>
                <a:ahLst/>
                <a:cxnLst>
                  <a:cxn ang="0">
                    <a:pos x="T0" y="T1"/>
                  </a:cxn>
                  <a:cxn ang="0">
                    <a:pos x="T2" y="T3"/>
                  </a:cxn>
                  <a:cxn ang="0">
                    <a:pos x="T4" y="T5"/>
                  </a:cxn>
                  <a:cxn ang="0">
                    <a:pos x="T6" y="T7"/>
                  </a:cxn>
                  <a:cxn ang="0">
                    <a:pos x="T8" y="T9"/>
                  </a:cxn>
                  <a:cxn ang="0">
                    <a:pos x="T10" y="T11"/>
                  </a:cxn>
                </a:cxnLst>
                <a:rect l="0" t="0" r="r" b="b"/>
                <a:pathLst>
                  <a:path w="92" h="132">
                    <a:moveTo>
                      <a:pt x="92" y="0"/>
                    </a:moveTo>
                    <a:lnTo>
                      <a:pt x="92" y="0"/>
                    </a:lnTo>
                    <a:lnTo>
                      <a:pt x="0" y="90"/>
                    </a:lnTo>
                    <a:lnTo>
                      <a:pt x="0" y="132"/>
                    </a:lnTo>
                    <a:lnTo>
                      <a:pt x="92" y="34"/>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223" name="Freeform 668"/>
              <p:cNvSpPr/>
              <p:nvPr/>
            </p:nvSpPr>
            <p:spPr bwMode="auto">
              <a:xfrm>
                <a:off x="4582" y="2047"/>
                <a:ext cx="92" cy="132"/>
              </a:xfrm>
              <a:custGeom>
                <a:avLst/>
                <a:gdLst>
                  <a:gd name="T0" fmla="*/ 92 w 92"/>
                  <a:gd name="T1" fmla="*/ 0 h 132"/>
                  <a:gd name="T2" fmla="*/ 92 w 92"/>
                  <a:gd name="T3" fmla="*/ 0 h 132"/>
                  <a:gd name="T4" fmla="*/ 0 w 92"/>
                  <a:gd name="T5" fmla="*/ 90 h 132"/>
                  <a:gd name="T6" fmla="*/ 0 w 92"/>
                  <a:gd name="T7" fmla="*/ 132 h 132"/>
                  <a:gd name="T8" fmla="*/ 92 w 92"/>
                  <a:gd name="T9" fmla="*/ 34 h 132"/>
                  <a:gd name="T10" fmla="*/ 92 w 92"/>
                  <a:gd name="T11" fmla="*/ 0 h 132"/>
                </a:gdLst>
                <a:ahLst/>
                <a:cxnLst>
                  <a:cxn ang="0">
                    <a:pos x="T0" y="T1"/>
                  </a:cxn>
                  <a:cxn ang="0">
                    <a:pos x="T2" y="T3"/>
                  </a:cxn>
                  <a:cxn ang="0">
                    <a:pos x="T4" y="T5"/>
                  </a:cxn>
                  <a:cxn ang="0">
                    <a:pos x="T6" y="T7"/>
                  </a:cxn>
                  <a:cxn ang="0">
                    <a:pos x="T8" y="T9"/>
                  </a:cxn>
                  <a:cxn ang="0">
                    <a:pos x="T10" y="T11"/>
                  </a:cxn>
                </a:cxnLst>
                <a:rect l="0" t="0" r="r" b="b"/>
                <a:pathLst>
                  <a:path w="92" h="132">
                    <a:moveTo>
                      <a:pt x="92" y="0"/>
                    </a:moveTo>
                    <a:lnTo>
                      <a:pt x="92" y="0"/>
                    </a:lnTo>
                    <a:lnTo>
                      <a:pt x="0" y="90"/>
                    </a:lnTo>
                    <a:lnTo>
                      <a:pt x="0" y="132"/>
                    </a:lnTo>
                    <a:lnTo>
                      <a:pt x="92" y="34"/>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224" name="Freeform 669"/>
              <p:cNvSpPr/>
              <p:nvPr/>
            </p:nvSpPr>
            <p:spPr bwMode="auto">
              <a:xfrm>
                <a:off x="4698" y="1962"/>
                <a:ext cx="64" cy="93"/>
              </a:xfrm>
              <a:custGeom>
                <a:avLst/>
                <a:gdLst>
                  <a:gd name="T0" fmla="*/ 64 w 64"/>
                  <a:gd name="T1" fmla="*/ 0 h 93"/>
                  <a:gd name="T2" fmla="*/ 64 w 64"/>
                  <a:gd name="T3" fmla="*/ 0 h 93"/>
                  <a:gd name="T4" fmla="*/ 0 w 64"/>
                  <a:gd name="T5" fmla="*/ 61 h 93"/>
                  <a:gd name="T6" fmla="*/ 0 w 64"/>
                  <a:gd name="T7" fmla="*/ 93 h 93"/>
                  <a:gd name="T8" fmla="*/ 0 w 64"/>
                  <a:gd name="T9" fmla="*/ 93 h 93"/>
                  <a:gd name="T10" fmla="*/ 64 w 64"/>
                  <a:gd name="T11" fmla="*/ 25 h 93"/>
                  <a:gd name="T12" fmla="*/ 64 w 6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4" h="93">
                    <a:moveTo>
                      <a:pt x="64" y="0"/>
                    </a:moveTo>
                    <a:lnTo>
                      <a:pt x="64" y="0"/>
                    </a:lnTo>
                    <a:lnTo>
                      <a:pt x="0" y="61"/>
                    </a:lnTo>
                    <a:lnTo>
                      <a:pt x="0" y="93"/>
                    </a:lnTo>
                    <a:lnTo>
                      <a:pt x="0" y="93"/>
                    </a:lnTo>
                    <a:lnTo>
                      <a:pt x="64" y="25"/>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225" name="Freeform 670"/>
              <p:cNvSpPr/>
              <p:nvPr/>
            </p:nvSpPr>
            <p:spPr bwMode="auto">
              <a:xfrm>
                <a:off x="4698" y="1962"/>
                <a:ext cx="64" cy="93"/>
              </a:xfrm>
              <a:custGeom>
                <a:avLst/>
                <a:gdLst>
                  <a:gd name="T0" fmla="*/ 64 w 64"/>
                  <a:gd name="T1" fmla="*/ 0 h 93"/>
                  <a:gd name="T2" fmla="*/ 64 w 64"/>
                  <a:gd name="T3" fmla="*/ 0 h 93"/>
                  <a:gd name="T4" fmla="*/ 0 w 64"/>
                  <a:gd name="T5" fmla="*/ 61 h 93"/>
                  <a:gd name="T6" fmla="*/ 0 w 64"/>
                  <a:gd name="T7" fmla="*/ 93 h 93"/>
                  <a:gd name="T8" fmla="*/ 0 w 64"/>
                  <a:gd name="T9" fmla="*/ 93 h 93"/>
                  <a:gd name="T10" fmla="*/ 64 w 64"/>
                  <a:gd name="T11" fmla="*/ 25 h 93"/>
                  <a:gd name="T12" fmla="*/ 64 w 6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4" h="93">
                    <a:moveTo>
                      <a:pt x="64" y="0"/>
                    </a:moveTo>
                    <a:lnTo>
                      <a:pt x="64" y="0"/>
                    </a:lnTo>
                    <a:lnTo>
                      <a:pt x="0" y="61"/>
                    </a:lnTo>
                    <a:lnTo>
                      <a:pt x="0" y="93"/>
                    </a:lnTo>
                    <a:lnTo>
                      <a:pt x="0" y="93"/>
                    </a:lnTo>
                    <a:lnTo>
                      <a:pt x="64" y="25"/>
                    </a:lnTo>
                    <a:lnTo>
                      <a:pt x="64" y="0"/>
                    </a:lnTo>
                  </a:path>
                </a:pathLst>
              </a:custGeom>
              <a:grpFill/>
              <a:ln>
                <a:noFill/>
              </a:ln>
            </p:spPr>
            <p:txBody>
              <a:bodyPr vert="horz" wrap="square" lIns="91440" tIns="45720" rIns="91440" bIns="45720" numCol="1" anchor="t" anchorCtr="0" compatLnSpc="1"/>
              <a:lstStyle/>
              <a:p>
                <a:endParaRPr lang="zh-CN" altLang="en-US"/>
              </a:p>
            </p:txBody>
          </p:sp>
          <p:sp>
            <p:nvSpPr>
              <p:cNvPr id="1226" name="Freeform 671"/>
              <p:cNvSpPr/>
              <p:nvPr/>
            </p:nvSpPr>
            <p:spPr bwMode="auto">
              <a:xfrm>
                <a:off x="4558" y="2143"/>
                <a:ext cx="92" cy="138"/>
              </a:xfrm>
              <a:custGeom>
                <a:avLst/>
                <a:gdLst>
                  <a:gd name="T0" fmla="*/ 92 w 92"/>
                  <a:gd name="T1" fmla="*/ 0 h 138"/>
                  <a:gd name="T2" fmla="*/ 92 w 92"/>
                  <a:gd name="T3" fmla="*/ 0 h 138"/>
                  <a:gd name="T4" fmla="*/ 0 w 92"/>
                  <a:gd name="T5" fmla="*/ 94 h 138"/>
                  <a:gd name="T6" fmla="*/ 0 w 92"/>
                  <a:gd name="T7" fmla="*/ 138 h 138"/>
                  <a:gd name="T8" fmla="*/ 92 w 92"/>
                  <a:gd name="T9" fmla="*/ 36 h 138"/>
                  <a:gd name="T10" fmla="*/ 92 w 92"/>
                  <a:gd name="T11" fmla="*/ 0 h 138"/>
                </a:gdLst>
                <a:ahLst/>
                <a:cxnLst>
                  <a:cxn ang="0">
                    <a:pos x="T0" y="T1"/>
                  </a:cxn>
                  <a:cxn ang="0">
                    <a:pos x="T2" y="T3"/>
                  </a:cxn>
                  <a:cxn ang="0">
                    <a:pos x="T4" y="T5"/>
                  </a:cxn>
                  <a:cxn ang="0">
                    <a:pos x="T6" y="T7"/>
                  </a:cxn>
                  <a:cxn ang="0">
                    <a:pos x="T8" y="T9"/>
                  </a:cxn>
                  <a:cxn ang="0">
                    <a:pos x="T10" y="T11"/>
                  </a:cxn>
                </a:cxnLst>
                <a:rect l="0" t="0" r="r" b="b"/>
                <a:pathLst>
                  <a:path w="92" h="138">
                    <a:moveTo>
                      <a:pt x="92" y="0"/>
                    </a:moveTo>
                    <a:lnTo>
                      <a:pt x="92" y="0"/>
                    </a:lnTo>
                    <a:lnTo>
                      <a:pt x="0" y="94"/>
                    </a:lnTo>
                    <a:lnTo>
                      <a:pt x="0" y="138"/>
                    </a:lnTo>
                    <a:lnTo>
                      <a:pt x="92" y="36"/>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227" name="Freeform 672"/>
              <p:cNvSpPr/>
              <p:nvPr/>
            </p:nvSpPr>
            <p:spPr bwMode="auto">
              <a:xfrm>
                <a:off x="4558" y="2143"/>
                <a:ext cx="92" cy="138"/>
              </a:xfrm>
              <a:custGeom>
                <a:avLst/>
                <a:gdLst>
                  <a:gd name="T0" fmla="*/ 92 w 92"/>
                  <a:gd name="T1" fmla="*/ 0 h 138"/>
                  <a:gd name="T2" fmla="*/ 92 w 92"/>
                  <a:gd name="T3" fmla="*/ 0 h 138"/>
                  <a:gd name="T4" fmla="*/ 0 w 92"/>
                  <a:gd name="T5" fmla="*/ 94 h 138"/>
                  <a:gd name="T6" fmla="*/ 0 w 92"/>
                  <a:gd name="T7" fmla="*/ 138 h 138"/>
                  <a:gd name="T8" fmla="*/ 92 w 92"/>
                  <a:gd name="T9" fmla="*/ 36 h 138"/>
                  <a:gd name="T10" fmla="*/ 92 w 92"/>
                  <a:gd name="T11" fmla="*/ 0 h 138"/>
                </a:gdLst>
                <a:ahLst/>
                <a:cxnLst>
                  <a:cxn ang="0">
                    <a:pos x="T0" y="T1"/>
                  </a:cxn>
                  <a:cxn ang="0">
                    <a:pos x="T2" y="T3"/>
                  </a:cxn>
                  <a:cxn ang="0">
                    <a:pos x="T4" y="T5"/>
                  </a:cxn>
                  <a:cxn ang="0">
                    <a:pos x="T6" y="T7"/>
                  </a:cxn>
                  <a:cxn ang="0">
                    <a:pos x="T8" y="T9"/>
                  </a:cxn>
                  <a:cxn ang="0">
                    <a:pos x="T10" y="T11"/>
                  </a:cxn>
                </a:cxnLst>
                <a:rect l="0" t="0" r="r" b="b"/>
                <a:pathLst>
                  <a:path w="92" h="138">
                    <a:moveTo>
                      <a:pt x="92" y="0"/>
                    </a:moveTo>
                    <a:lnTo>
                      <a:pt x="92" y="0"/>
                    </a:lnTo>
                    <a:lnTo>
                      <a:pt x="0" y="94"/>
                    </a:lnTo>
                    <a:lnTo>
                      <a:pt x="0" y="138"/>
                    </a:lnTo>
                    <a:lnTo>
                      <a:pt x="92" y="36"/>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228" name="Freeform 673"/>
              <p:cNvSpPr/>
              <p:nvPr/>
            </p:nvSpPr>
            <p:spPr bwMode="auto">
              <a:xfrm>
                <a:off x="4674" y="2073"/>
                <a:ext cx="44" cy="80"/>
              </a:xfrm>
              <a:custGeom>
                <a:avLst/>
                <a:gdLst>
                  <a:gd name="T0" fmla="*/ 44 w 44"/>
                  <a:gd name="T1" fmla="*/ 0 h 80"/>
                  <a:gd name="T2" fmla="*/ 0 w 44"/>
                  <a:gd name="T3" fmla="*/ 46 h 80"/>
                  <a:gd name="T4" fmla="*/ 0 w 44"/>
                  <a:gd name="T5" fmla="*/ 80 h 80"/>
                  <a:gd name="T6" fmla="*/ 44 w 44"/>
                  <a:gd name="T7" fmla="*/ 30 h 80"/>
                  <a:gd name="T8" fmla="*/ 44 w 44"/>
                  <a:gd name="T9" fmla="*/ 0 h 80"/>
                </a:gdLst>
                <a:ahLst/>
                <a:cxnLst>
                  <a:cxn ang="0">
                    <a:pos x="T0" y="T1"/>
                  </a:cxn>
                  <a:cxn ang="0">
                    <a:pos x="T2" y="T3"/>
                  </a:cxn>
                  <a:cxn ang="0">
                    <a:pos x="T4" y="T5"/>
                  </a:cxn>
                  <a:cxn ang="0">
                    <a:pos x="T6" y="T7"/>
                  </a:cxn>
                  <a:cxn ang="0">
                    <a:pos x="T8" y="T9"/>
                  </a:cxn>
                </a:cxnLst>
                <a:rect l="0" t="0" r="r" b="b"/>
                <a:pathLst>
                  <a:path w="44" h="80">
                    <a:moveTo>
                      <a:pt x="44" y="0"/>
                    </a:moveTo>
                    <a:lnTo>
                      <a:pt x="0" y="46"/>
                    </a:lnTo>
                    <a:lnTo>
                      <a:pt x="0" y="80"/>
                    </a:lnTo>
                    <a:lnTo>
                      <a:pt x="44" y="30"/>
                    </a:lnTo>
                    <a:lnTo>
                      <a:pt x="44" y="0"/>
                    </a:lnTo>
                    <a:close/>
                  </a:path>
                </a:pathLst>
              </a:custGeom>
              <a:grpFill/>
              <a:ln>
                <a:noFill/>
              </a:ln>
            </p:spPr>
            <p:txBody>
              <a:bodyPr vert="horz" wrap="square" lIns="91440" tIns="45720" rIns="91440" bIns="45720" numCol="1" anchor="t" anchorCtr="0" compatLnSpc="1"/>
              <a:lstStyle/>
              <a:p>
                <a:endParaRPr lang="zh-CN" altLang="en-US"/>
              </a:p>
            </p:txBody>
          </p:sp>
          <p:sp>
            <p:nvSpPr>
              <p:cNvPr id="1229" name="Freeform 674"/>
              <p:cNvSpPr/>
              <p:nvPr/>
            </p:nvSpPr>
            <p:spPr bwMode="auto">
              <a:xfrm>
                <a:off x="4674" y="2073"/>
                <a:ext cx="44" cy="80"/>
              </a:xfrm>
              <a:custGeom>
                <a:avLst/>
                <a:gdLst>
                  <a:gd name="T0" fmla="*/ 44 w 44"/>
                  <a:gd name="T1" fmla="*/ 0 h 80"/>
                  <a:gd name="T2" fmla="*/ 0 w 44"/>
                  <a:gd name="T3" fmla="*/ 46 h 80"/>
                  <a:gd name="T4" fmla="*/ 0 w 44"/>
                  <a:gd name="T5" fmla="*/ 80 h 80"/>
                  <a:gd name="T6" fmla="*/ 44 w 44"/>
                  <a:gd name="T7" fmla="*/ 30 h 80"/>
                  <a:gd name="T8" fmla="*/ 44 w 44"/>
                  <a:gd name="T9" fmla="*/ 0 h 80"/>
                </a:gdLst>
                <a:ahLst/>
                <a:cxnLst>
                  <a:cxn ang="0">
                    <a:pos x="T0" y="T1"/>
                  </a:cxn>
                  <a:cxn ang="0">
                    <a:pos x="T2" y="T3"/>
                  </a:cxn>
                  <a:cxn ang="0">
                    <a:pos x="T4" y="T5"/>
                  </a:cxn>
                  <a:cxn ang="0">
                    <a:pos x="T6" y="T7"/>
                  </a:cxn>
                  <a:cxn ang="0">
                    <a:pos x="T8" y="T9"/>
                  </a:cxn>
                </a:cxnLst>
                <a:rect l="0" t="0" r="r" b="b"/>
                <a:pathLst>
                  <a:path w="44" h="80">
                    <a:moveTo>
                      <a:pt x="44" y="0"/>
                    </a:moveTo>
                    <a:lnTo>
                      <a:pt x="0" y="46"/>
                    </a:lnTo>
                    <a:lnTo>
                      <a:pt x="0" y="80"/>
                    </a:lnTo>
                    <a:lnTo>
                      <a:pt x="44" y="30"/>
                    </a:lnTo>
                    <a:lnTo>
                      <a:pt x="44" y="0"/>
                    </a:lnTo>
                  </a:path>
                </a:pathLst>
              </a:custGeom>
              <a:grpFill/>
              <a:ln>
                <a:noFill/>
              </a:ln>
            </p:spPr>
            <p:txBody>
              <a:bodyPr vert="horz" wrap="square" lIns="91440" tIns="45720" rIns="91440" bIns="45720" numCol="1" anchor="t" anchorCtr="0" compatLnSpc="1"/>
              <a:lstStyle/>
              <a:p>
                <a:endParaRPr lang="zh-CN" altLang="en-US"/>
              </a:p>
            </p:txBody>
          </p:sp>
          <p:sp>
            <p:nvSpPr>
              <p:cNvPr id="1230" name="Freeform 675"/>
              <p:cNvSpPr/>
              <p:nvPr/>
            </p:nvSpPr>
            <p:spPr bwMode="auto">
              <a:xfrm>
                <a:off x="4754" y="2029"/>
                <a:ext cx="8" cy="34"/>
              </a:xfrm>
              <a:custGeom>
                <a:avLst/>
                <a:gdLst>
                  <a:gd name="T0" fmla="*/ 8 w 8"/>
                  <a:gd name="T1" fmla="*/ 0 h 34"/>
                  <a:gd name="T2" fmla="*/ 8 w 8"/>
                  <a:gd name="T3" fmla="*/ 0 h 34"/>
                  <a:gd name="T4" fmla="*/ 0 w 8"/>
                  <a:gd name="T5" fmla="*/ 8 h 34"/>
                  <a:gd name="T6" fmla="*/ 0 w 8"/>
                  <a:gd name="T7" fmla="*/ 34 h 34"/>
                  <a:gd name="T8" fmla="*/ 8 w 8"/>
                  <a:gd name="T9" fmla="*/ 26 h 34"/>
                  <a:gd name="T10" fmla="*/ 8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8" y="0"/>
                    </a:moveTo>
                    <a:lnTo>
                      <a:pt x="8" y="0"/>
                    </a:lnTo>
                    <a:lnTo>
                      <a:pt x="0" y="8"/>
                    </a:lnTo>
                    <a:lnTo>
                      <a:pt x="0" y="34"/>
                    </a:lnTo>
                    <a:lnTo>
                      <a:pt x="8" y="26"/>
                    </a:lnTo>
                    <a:lnTo>
                      <a:pt x="8" y="0"/>
                    </a:lnTo>
                    <a:close/>
                  </a:path>
                </a:pathLst>
              </a:custGeom>
              <a:grpFill/>
              <a:ln>
                <a:noFill/>
              </a:ln>
            </p:spPr>
            <p:txBody>
              <a:bodyPr vert="horz" wrap="square" lIns="91440" tIns="45720" rIns="91440" bIns="45720" numCol="1" anchor="t" anchorCtr="0" compatLnSpc="1"/>
              <a:lstStyle/>
              <a:p>
                <a:endParaRPr lang="zh-CN" altLang="en-US"/>
              </a:p>
            </p:txBody>
          </p:sp>
          <p:sp>
            <p:nvSpPr>
              <p:cNvPr id="1231" name="Freeform 676"/>
              <p:cNvSpPr/>
              <p:nvPr/>
            </p:nvSpPr>
            <p:spPr bwMode="auto">
              <a:xfrm>
                <a:off x="4754" y="2029"/>
                <a:ext cx="8" cy="34"/>
              </a:xfrm>
              <a:custGeom>
                <a:avLst/>
                <a:gdLst>
                  <a:gd name="T0" fmla="*/ 8 w 8"/>
                  <a:gd name="T1" fmla="*/ 0 h 34"/>
                  <a:gd name="T2" fmla="*/ 8 w 8"/>
                  <a:gd name="T3" fmla="*/ 0 h 34"/>
                  <a:gd name="T4" fmla="*/ 0 w 8"/>
                  <a:gd name="T5" fmla="*/ 8 h 34"/>
                  <a:gd name="T6" fmla="*/ 0 w 8"/>
                  <a:gd name="T7" fmla="*/ 34 h 34"/>
                  <a:gd name="T8" fmla="*/ 8 w 8"/>
                  <a:gd name="T9" fmla="*/ 26 h 34"/>
                  <a:gd name="T10" fmla="*/ 8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8" y="0"/>
                    </a:moveTo>
                    <a:lnTo>
                      <a:pt x="8" y="0"/>
                    </a:lnTo>
                    <a:lnTo>
                      <a:pt x="0" y="8"/>
                    </a:lnTo>
                    <a:lnTo>
                      <a:pt x="0" y="34"/>
                    </a:lnTo>
                    <a:lnTo>
                      <a:pt x="8" y="26"/>
                    </a:lnTo>
                    <a:lnTo>
                      <a:pt x="8" y="0"/>
                    </a:lnTo>
                  </a:path>
                </a:pathLst>
              </a:custGeom>
              <a:grpFill/>
              <a:ln>
                <a:noFill/>
              </a:ln>
            </p:spPr>
            <p:txBody>
              <a:bodyPr vert="horz" wrap="square" lIns="91440" tIns="45720" rIns="91440" bIns="45720" numCol="1" anchor="t" anchorCtr="0" compatLnSpc="1"/>
              <a:lstStyle/>
              <a:p>
                <a:endParaRPr lang="zh-CN" altLang="en-US"/>
              </a:p>
            </p:txBody>
          </p:sp>
          <p:sp>
            <p:nvSpPr>
              <p:cNvPr id="1232" name="Freeform 677"/>
              <p:cNvSpPr/>
              <p:nvPr/>
            </p:nvSpPr>
            <p:spPr bwMode="auto">
              <a:xfrm>
                <a:off x="4564" y="2267"/>
                <a:ext cx="36" cy="84"/>
              </a:xfrm>
              <a:custGeom>
                <a:avLst/>
                <a:gdLst>
                  <a:gd name="T0" fmla="*/ 36 w 36"/>
                  <a:gd name="T1" fmla="*/ 0 h 84"/>
                  <a:gd name="T2" fmla="*/ 36 w 36"/>
                  <a:gd name="T3" fmla="*/ 0 h 84"/>
                  <a:gd name="T4" fmla="*/ 0 w 36"/>
                  <a:gd name="T5" fmla="*/ 40 h 84"/>
                  <a:gd name="T6" fmla="*/ 0 w 36"/>
                  <a:gd name="T7" fmla="*/ 84 h 84"/>
                  <a:gd name="T8" fmla="*/ 0 w 36"/>
                  <a:gd name="T9" fmla="*/ 84 h 84"/>
                  <a:gd name="T10" fmla="*/ 36 w 36"/>
                  <a:gd name="T11" fmla="*/ 42 h 84"/>
                  <a:gd name="T12" fmla="*/ 36 w 36"/>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6" h="84">
                    <a:moveTo>
                      <a:pt x="36" y="0"/>
                    </a:moveTo>
                    <a:lnTo>
                      <a:pt x="36" y="0"/>
                    </a:lnTo>
                    <a:lnTo>
                      <a:pt x="0" y="40"/>
                    </a:lnTo>
                    <a:lnTo>
                      <a:pt x="0" y="84"/>
                    </a:lnTo>
                    <a:lnTo>
                      <a:pt x="0" y="84"/>
                    </a:lnTo>
                    <a:lnTo>
                      <a:pt x="36" y="4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233" name="Freeform 678"/>
              <p:cNvSpPr/>
              <p:nvPr/>
            </p:nvSpPr>
            <p:spPr bwMode="auto">
              <a:xfrm>
                <a:off x="4564" y="2267"/>
                <a:ext cx="36" cy="84"/>
              </a:xfrm>
              <a:custGeom>
                <a:avLst/>
                <a:gdLst>
                  <a:gd name="T0" fmla="*/ 36 w 36"/>
                  <a:gd name="T1" fmla="*/ 0 h 84"/>
                  <a:gd name="T2" fmla="*/ 36 w 36"/>
                  <a:gd name="T3" fmla="*/ 0 h 84"/>
                  <a:gd name="T4" fmla="*/ 0 w 36"/>
                  <a:gd name="T5" fmla="*/ 40 h 84"/>
                  <a:gd name="T6" fmla="*/ 0 w 36"/>
                  <a:gd name="T7" fmla="*/ 84 h 84"/>
                  <a:gd name="T8" fmla="*/ 0 w 36"/>
                  <a:gd name="T9" fmla="*/ 84 h 84"/>
                  <a:gd name="T10" fmla="*/ 36 w 36"/>
                  <a:gd name="T11" fmla="*/ 42 h 84"/>
                  <a:gd name="T12" fmla="*/ 36 w 36"/>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6" h="84">
                    <a:moveTo>
                      <a:pt x="36" y="0"/>
                    </a:moveTo>
                    <a:lnTo>
                      <a:pt x="36" y="0"/>
                    </a:lnTo>
                    <a:lnTo>
                      <a:pt x="0" y="40"/>
                    </a:lnTo>
                    <a:lnTo>
                      <a:pt x="0" y="84"/>
                    </a:lnTo>
                    <a:lnTo>
                      <a:pt x="0" y="84"/>
                    </a:lnTo>
                    <a:lnTo>
                      <a:pt x="36" y="42"/>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234" name="Freeform 679"/>
              <p:cNvSpPr/>
              <p:nvPr/>
            </p:nvSpPr>
            <p:spPr bwMode="auto">
              <a:xfrm>
                <a:off x="4624" y="2093"/>
                <a:ext cx="138" cy="188"/>
              </a:xfrm>
              <a:custGeom>
                <a:avLst/>
                <a:gdLst>
                  <a:gd name="T0" fmla="*/ 138 w 138"/>
                  <a:gd name="T1" fmla="*/ 0 h 188"/>
                  <a:gd name="T2" fmla="*/ 138 w 138"/>
                  <a:gd name="T3" fmla="*/ 0 h 188"/>
                  <a:gd name="T4" fmla="*/ 0 w 138"/>
                  <a:gd name="T5" fmla="*/ 148 h 188"/>
                  <a:gd name="T6" fmla="*/ 0 w 138"/>
                  <a:gd name="T7" fmla="*/ 188 h 188"/>
                  <a:gd name="T8" fmla="*/ 138 w 138"/>
                  <a:gd name="T9" fmla="*/ 24 h 188"/>
                  <a:gd name="T10" fmla="*/ 138 w 138"/>
                  <a:gd name="T11" fmla="*/ 0 h 188"/>
                </a:gdLst>
                <a:ahLst/>
                <a:cxnLst>
                  <a:cxn ang="0">
                    <a:pos x="T0" y="T1"/>
                  </a:cxn>
                  <a:cxn ang="0">
                    <a:pos x="T2" y="T3"/>
                  </a:cxn>
                  <a:cxn ang="0">
                    <a:pos x="T4" y="T5"/>
                  </a:cxn>
                  <a:cxn ang="0">
                    <a:pos x="T6" y="T7"/>
                  </a:cxn>
                  <a:cxn ang="0">
                    <a:pos x="T8" y="T9"/>
                  </a:cxn>
                  <a:cxn ang="0">
                    <a:pos x="T10" y="T11"/>
                  </a:cxn>
                </a:cxnLst>
                <a:rect l="0" t="0" r="r" b="b"/>
                <a:pathLst>
                  <a:path w="138" h="188">
                    <a:moveTo>
                      <a:pt x="138" y="0"/>
                    </a:moveTo>
                    <a:lnTo>
                      <a:pt x="138" y="0"/>
                    </a:lnTo>
                    <a:lnTo>
                      <a:pt x="0" y="148"/>
                    </a:lnTo>
                    <a:lnTo>
                      <a:pt x="0" y="188"/>
                    </a:lnTo>
                    <a:lnTo>
                      <a:pt x="138" y="24"/>
                    </a:lnTo>
                    <a:lnTo>
                      <a:pt x="138" y="0"/>
                    </a:lnTo>
                    <a:close/>
                  </a:path>
                </a:pathLst>
              </a:custGeom>
              <a:grpFill/>
              <a:ln>
                <a:noFill/>
              </a:ln>
            </p:spPr>
            <p:txBody>
              <a:bodyPr vert="horz" wrap="square" lIns="91440" tIns="45720" rIns="91440" bIns="45720" numCol="1" anchor="t" anchorCtr="0" compatLnSpc="1"/>
              <a:lstStyle/>
              <a:p>
                <a:endParaRPr lang="zh-CN" altLang="en-US"/>
              </a:p>
            </p:txBody>
          </p:sp>
          <p:sp>
            <p:nvSpPr>
              <p:cNvPr id="1235" name="Freeform 680"/>
              <p:cNvSpPr/>
              <p:nvPr/>
            </p:nvSpPr>
            <p:spPr bwMode="auto">
              <a:xfrm>
                <a:off x="4624" y="2093"/>
                <a:ext cx="138" cy="188"/>
              </a:xfrm>
              <a:custGeom>
                <a:avLst/>
                <a:gdLst>
                  <a:gd name="T0" fmla="*/ 138 w 138"/>
                  <a:gd name="T1" fmla="*/ 0 h 188"/>
                  <a:gd name="T2" fmla="*/ 138 w 138"/>
                  <a:gd name="T3" fmla="*/ 0 h 188"/>
                  <a:gd name="T4" fmla="*/ 0 w 138"/>
                  <a:gd name="T5" fmla="*/ 148 h 188"/>
                  <a:gd name="T6" fmla="*/ 0 w 138"/>
                  <a:gd name="T7" fmla="*/ 188 h 188"/>
                  <a:gd name="T8" fmla="*/ 138 w 138"/>
                  <a:gd name="T9" fmla="*/ 24 h 188"/>
                  <a:gd name="T10" fmla="*/ 138 w 138"/>
                  <a:gd name="T11" fmla="*/ 0 h 188"/>
                </a:gdLst>
                <a:ahLst/>
                <a:cxnLst>
                  <a:cxn ang="0">
                    <a:pos x="T0" y="T1"/>
                  </a:cxn>
                  <a:cxn ang="0">
                    <a:pos x="T2" y="T3"/>
                  </a:cxn>
                  <a:cxn ang="0">
                    <a:pos x="T4" y="T5"/>
                  </a:cxn>
                  <a:cxn ang="0">
                    <a:pos x="T6" y="T7"/>
                  </a:cxn>
                  <a:cxn ang="0">
                    <a:pos x="T8" y="T9"/>
                  </a:cxn>
                  <a:cxn ang="0">
                    <a:pos x="T10" y="T11"/>
                  </a:cxn>
                </a:cxnLst>
                <a:rect l="0" t="0" r="r" b="b"/>
                <a:pathLst>
                  <a:path w="138" h="188">
                    <a:moveTo>
                      <a:pt x="138" y="0"/>
                    </a:moveTo>
                    <a:lnTo>
                      <a:pt x="138" y="0"/>
                    </a:lnTo>
                    <a:lnTo>
                      <a:pt x="0" y="148"/>
                    </a:lnTo>
                    <a:lnTo>
                      <a:pt x="0" y="188"/>
                    </a:lnTo>
                    <a:lnTo>
                      <a:pt x="138" y="24"/>
                    </a:lnTo>
                    <a:lnTo>
                      <a:pt x="138" y="0"/>
                    </a:lnTo>
                  </a:path>
                </a:pathLst>
              </a:custGeom>
              <a:grpFill/>
              <a:ln>
                <a:noFill/>
              </a:ln>
            </p:spPr>
            <p:txBody>
              <a:bodyPr vert="horz" wrap="square" lIns="91440" tIns="45720" rIns="91440" bIns="45720" numCol="1" anchor="t" anchorCtr="0" compatLnSpc="1"/>
              <a:lstStyle/>
              <a:p>
                <a:endParaRPr lang="zh-CN" altLang="en-US"/>
              </a:p>
            </p:txBody>
          </p:sp>
          <p:sp>
            <p:nvSpPr>
              <p:cNvPr id="1236" name="Freeform 681"/>
              <p:cNvSpPr/>
              <p:nvPr/>
            </p:nvSpPr>
            <p:spPr bwMode="auto">
              <a:xfrm>
                <a:off x="4678" y="2159"/>
                <a:ext cx="84" cy="128"/>
              </a:xfrm>
              <a:custGeom>
                <a:avLst/>
                <a:gdLst>
                  <a:gd name="T0" fmla="*/ 84 w 84"/>
                  <a:gd name="T1" fmla="*/ 0 h 128"/>
                  <a:gd name="T2" fmla="*/ 84 w 84"/>
                  <a:gd name="T3" fmla="*/ 0 h 128"/>
                  <a:gd name="T4" fmla="*/ 0 w 84"/>
                  <a:gd name="T5" fmla="*/ 94 h 128"/>
                  <a:gd name="T6" fmla="*/ 0 w 84"/>
                  <a:gd name="T7" fmla="*/ 128 h 128"/>
                  <a:gd name="T8" fmla="*/ 84 w 84"/>
                  <a:gd name="T9" fmla="*/ 26 h 128"/>
                  <a:gd name="T10" fmla="*/ 84 w 84"/>
                  <a:gd name="T11" fmla="*/ 0 h 128"/>
                </a:gdLst>
                <a:ahLst/>
                <a:cxnLst>
                  <a:cxn ang="0">
                    <a:pos x="T0" y="T1"/>
                  </a:cxn>
                  <a:cxn ang="0">
                    <a:pos x="T2" y="T3"/>
                  </a:cxn>
                  <a:cxn ang="0">
                    <a:pos x="T4" y="T5"/>
                  </a:cxn>
                  <a:cxn ang="0">
                    <a:pos x="T6" y="T7"/>
                  </a:cxn>
                  <a:cxn ang="0">
                    <a:pos x="T8" y="T9"/>
                  </a:cxn>
                  <a:cxn ang="0">
                    <a:pos x="T10" y="T11"/>
                  </a:cxn>
                </a:cxnLst>
                <a:rect l="0" t="0" r="r" b="b"/>
                <a:pathLst>
                  <a:path w="84" h="128">
                    <a:moveTo>
                      <a:pt x="84" y="0"/>
                    </a:moveTo>
                    <a:lnTo>
                      <a:pt x="84" y="0"/>
                    </a:lnTo>
                    <a:lnTo>
                      <a:pt x="0" y="94"/>
                    </a:lnTo>
                    <a:lnTo>
                      <a:pt x="0" y="128"/>
                    </a:lnTo>
                    <a:lnTo>
                      <a:pt x="84" y="26"/>
                    </a:lnTo>
                    <a:lnTo>
                      <a:pt x="84" y="0"/>
                    </a:lnTo>
                    <a:close/>
                  </a:path>
                </a:pathLst>
              </a:custGeom>
              <a:grpFill/>
              <a:ln>
                <a:noFill/>
              </a:ln>
            </p:spPr>
            <p:txBody>
              <a:bodyPr vert="horz" wrap="square" lIns="91440" tIns="45720" rIns="91440" bIns="45720" numCol="1" anchor="t" anchorCtr="0" compatLnSpc="1"/>
              <a:lstStyle/>
              <a:p>
                <a:endParaRPr lang="zh-CN" altLang="en-US"/>
              </a:p>
            </p:txBody>
          </p:sp>
          <p:sp>
            <p:nvSpPr>
              <p:cNvPr id="1237" name="Freeform 682"/>
              <p:cNvSpPr/>
              <p:nvPr/>
            </p:nvSpPr>
            <p:spPr bwMode="auto">
              <a:xfrm>
                <a:off x="4678" y="2159"/>
                <a:ext cx="84" cy="128"/>
              </a:xfrm>
              <a:custGeom>
                <a:avLst/>
                <a:gdLst>
                  <a:gd name="T0" fmla="*/ 84 w 84"/>
                  <a:gd name="T1" fmla="*/ 0 h 128"/>
                  <a:gd name="T2" fmla="*/ 84 w 84"/>
                  <a:gd name="T3" fmla="*/ 0 h 128"/>
                  <a:gd name="T4" fmla="*/ 0 w 84"/>
                  <a:gd name="T5" fmla="*/ 94 h 128"/>
                  <a:gd name="T6" fmla="*/ 0 w 84"/>
                  <a:gd name="T7" fmla="*/ 128 h 128"/>
                  <a:gd name="T8" fmla="*/ 84 w 84"/>
                  <a:gd name="T9" fmla="*/ 26 h 128"/>
                  <a:gd name="T10" fmla="*/ 84 w 84"/>
                  <a:gd name="T11" fmla="*/ 0 h 128"/>
                </a:gdLst>
                <a:ahLst/>
                <a:cxnLst>
                  <a:cxn ang="0">
                    <a:pos x="T0" y="T1"/>
                  </a:cxn>
                  <a:cxn ang="0">
                    <a:pos x="T2" y="T3"/>
                  </a:cxn>
                  <a:cxn ang="0">
                    <a:pos x="T4" y="T5"/>
                  </a:cxn>
                  <a:cxn ang="0">
                    <a:pos x="T6" y="T7"/>
                  </a:cxn>
                  <a:cxn ang="0">
                    <a:pos x="T8" y="T9"/>
                  </a:cxn>
                  <a:cxn ang="0">
                    <a:pos x="T10" y="T11"/>
                  </a:cxn>
                </a:cxnLst>
                <a:rect l="0" t="0" r="r" b="b"/>
                <a:pathLst>
                  <a:path w="84" h="128">
                    <a:moveTo>
                      <a:pt x="84" y="0"/>
                    </a:moveTo>
                    <a:lnTo>
                      <a:pt x="84" y="0"/>
                    </a:lnTo>
                    <a:lnTo>
                      <a:pt x="0" y="94"/>
                    </a:lnTo>
                    <a:lnTo>
                      <a:pt x="0" y="128"/>
                    </a:lnTo>
                    <a:lnTo>
                      <a:pt x="84" y="26"/>
                    </a:lnTo>
                    <a:lnTo>
                      <a:pt x="84" y="0"/>
                    </a:lnTo>
                  </a:path>
                </a:pathLst>
              </a:custGeom>
              <a:grpFill/>
              <a:ln>
                <a:noFill/>
              </a:ln>
            </p:spPr>
            <p:txBody>
              <a:bodyPr vert="horz" wrap="square" lIns="91440" tIns="45720" rIns="91440" bIns="45720" numCol="1" anchor="t" anchorCtr="0" compatLnSpc="1"/>
              <a:lstStyle/>
              <a:p>
                <a:endParaRPr lang="zh-CN" altLang="en-US"/>
              </a:p>
            </p:txBody>
          </p:sp>
          <p:sp>
            <p:nvSpPr>
              <p:cNvPr id="1238" name="Rectangle 683"/>
              <p:cNvSpPr>
                <a:spLocks noChangeArrowheads="1"/>
              </p:cNvSpPr>
              <p:nvPr/>
            </p:nvSpPr>
            <p:spPr bwMode="auto">
              <a:xfrm>
                <a:off x="4682" y="1332"/>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239" name="Freeform 684"/>
              <p:cNvSpPr/>
              <p:nvPr/>
            </p:nvSpPr>
            <p:spPr bwMode="auto">
              <a:xfrm>
                <a:off x="4682" y="133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240" name="Freeform 685"/>
              <p:cNvSpPr/>
              <p:nvPr/>
            </p:nvSpPr>
            <p:spPr bwMode="auto">
              <a:xfrm>
                <a:off x="4682" y="1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241" name="Freeform 686"/>
              <p:cNvSpPr/>
              <p:nvPr/>
            </p:nvSpPr>
            <p:spPr bwMode="auto">
              <a:xfrm>
                <a:off x="4682" y="1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242" name="Rectangle 687"/>
              <p:cNvSpPr>
                <a:spLocks noChangeArrowheads="1"/>
              </p:cNvSpPr>
              <p:nvPr/>
            </p:nvSpPr>
            <p:spPr bwMode="auto">
              <a:xfrm>
                <a:off x="5550"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3" name="Rectangle 688"/>
              <p:cNvSpPr>
                <a:spLocks noChangeArrowheads="1"/>
              </p:cNvSpPr>
              <p:nvPr/>
            </p:nvSpPr>
            <p:spPr bwMode="auto">
              <a:xfrm>
                <a:off x="557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4" name="Rectangle 689"/>
              <p:cNvSpPr>
                <a:spLocks noChangeArrowheads="1"/>
              </p:cNvSpPr>
              <p:nvPr/>
            </p:nvSpPr>
            <p:spPr bwMode="auto">
              <a:xfrm>
                <a:off x="559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5" name="Rectangle 690"/>
              <p:cNvSpPr>
                <a:spLocks noChangeArrowheads="1"/>
              </p:cNvSpPr>
              <p:nvPr/>
            </p:nvSpPr>
            <p:spPr bwMode="auto">
              <a:xfrm>
                <a:off x="5550" y="17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6" name="Rectangle 691"/>
              <p:cNvSpPr>
                <a:spLocks noChangeArrowheads="1"/>
              </p:cNvSpPr>
              <p:nvPr/>
            </p:nvSpPr>
            <p:spPr bwMode="auto">
              <a:xfrm>
                <a:off x="5570" y="1710"/>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7" name="Rectangle 692"/>
              <p:cNvSpPr>
                <a:spLocks noChangeArrowheads="1"/>
              </p:cNvSpPr>
              <p:nvPr/>
            </p:nvSpPr>
            <p:spPr bwMode="auto">
              <a:xfrm>
                <a:off x="5550" y="1768"/>
                <a:ext cx="206" cy="30"/>
              </a:xfrm>
              <a:prstGeom prst="rect">
                <a:avLst/>
              </a:prstGeom>
              <a:grpFill/>
              <a:ln>
                <a:noFill/>
              </a:ln>
            </p:spPr>
            <p:txBody>
              <a:bodyPr vert="horz" wrap="square" lIns="91440" tIns="45720" rIns="91440" bIns="45720" numCol="1" anchor="t" anchorCtr="0" compatLnSpc="1"/>
              <a:lstStyle/>
              <a:p>
                <a:endParaRPr lang="zh-CN" altLang="en-US"/>
              </a:p>
            </p:txBody>
          </p:sp>
          <p:sp>
            <p:nvSpPr>
              <p:cNvPr id="1248" name="Rectangle 693"/>
              <p:cNvSpPr>
                <a:spLocks noChangeArrowheads="1"/>
              </p:cNvSpPr>
              <p:nvPr/>
            </p:nvSpPr>
            <p:spPr bwMode="auto">
              <a:xfrm>
                <a:off x="5550"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49" name="Rectangle 694"/>
              <p:cNvSpPr>
                <a:spLocks noChangeArrowheads="1"/>
              </p:cNvSpPr>
              <p:nvPr/>
            </p:nvSpPr>
            <p:spPr bwMode="auto">
              <a:xfrm>
                <a:off x="5570" y="1824"/>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50" name="Rectangle 695"/>
              <p:cNvSpPr>
                <a:spLocks noChangeArrowheads="1"/>
              </p:cNvSpPr>
              <p:nvPr/>
            </p:nvSpPr>
            <p:spPr bwMode="auto">
              <a:xfrm>
                <a:off x="5614" y="1824"/>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1251" name="Rectangle 696"/>
              <p:cNvSpPr>
                <a:spLocks noChangeArrowheads="1"/>
              </p:cNvSpPr>
              <p:nvPr/>
            </p:nvSpPr>
            <p:spPr bwMode="auto">
              <a:xfrm>
                <a:off x="5550" y="1936"/>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52" name="Rectangle 697"/>
              <p:cNvSpPr>
                <a:spLocks noChangeArrowheads="1"/>
              </p:cNvSpPr>
              <p:nvPr/>
            </p:nvSpPr>
            <p:spPr bwMode="auto">
              <a:xfrm>
                <a:off x="5592" y="1936"/>
                <a:ext cx="100" cy="33"/>
              </a:xfrm>
              <a:prstGeom prst="rect">
                <a:avLst/>
              </a:prstGeom>
              <a:grpFill/>
              <a:ln>
                <a:noFill/>
              </a:ln>
            </p:spPr>
            <p:txBody>
              <a:bodyPr vert="horz" wrap="square" lIns="91440" tIns="45720" rIns="91440" bIns="45720" numCol="1" anchor="t" anchorCtr="0" compatLnSpc="1"/>
              <a:lstStyle/>
              <a:p>
                <a:endParaRPr lang="zh-CN" altLang="en-US"/>
              </a:p>
            </p:txBody>
          </p:sp>
          <p:sp>
            <p:nvSpPr>
              <p:cNvPr id="1253" name="Rectangle 698"/>
              <p:cNvSpPr>
                <a:spLocks noChangeArrowheads="1"/>
              </p:cNvSpPr>
              <p:nvPr/>
            </p:nvSpPr>
            <p:spPr bwMode="auto">
              <a:xfrm>
                <a:off x="5656" y="1993"/>
                <a:ext cx="3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4" name="Rectangle 699"/>
              <p:cNvSpPr>
                <a:spLocks noChangeArrowheads="1"/>
              </p:cNvSpPr>
              <p:nvPr/>
            </p:nvSpPr>
            <p:spPr bwMode="auto">
              <a:xfrm>
                <a:off x="5550"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5" name="Rectangle 700"/>
              <p:cNvSpPr>
                <a:spLocks noChangeArrowheads="1"/>
              </p:cNvSpPr>
              <p:nvPr/>
            </p:nvSpPr>
            <p:spPr bwMode="auto">
              <a:xfrm>
                <a:off x="5592" y="2049"/>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6" name="Rectangle 701"/>
              <p:cNvSpPr>
                <a:spLocks noChangeArrowheads="1"/>
              </p:cNvSpPr>
              <p:nvPr/>
            </p:nvSpPr>
            <p:spPr bwMode="auto">
              <a:xfrm>
                <a:off x="5570" y="21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7" name="Rectangle 702"/>
              <p:cNvSpPr>
                <a:spLocks noChangeArrowheads="1"/>
              </p:cNvSpPr>
              <p:nvPr/>
            </p:nvSpPr>
            <p:spPr bwMode="auto">
              <a:xfrm>
                <a:off x="5614" y="2161"/>
                <a:ext cx="20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8" name="Rectangle 703"/>
              <p:cNvSpPr>
                <a:spLocks noChangeArrowheads="1"/>
              </p:cNvSpPr>
              <p:nvPr/>
            </p:nvSpPr>
            <p:spPr bwMode="auto">
              <a:xfrm>
                <a:off x="5550" y="232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9" name="Rectangle 704"/>
              <p:cNvSpPr>
                <a:spLocks noChangeArrowheads="1"/>
              </p:cNvSpPr>
              <p:nvPr/>
            </p:nvSpPr>
            <p:spPr bwMode="auto">
              <a:xfrm>
                <a:off x="5592" y="2329"/>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0" name="Rectangle 705"/>
              <p:cNvSpPr>
                <a:spLocks noChangeArrowheads="1"/>
              </p:cNvSpPr>
              <p:nvPr/>
            </p:nvSpPr>
            <p:spPr bwMode="auto">
              <a:xfrm>
                <a:off x="5656" y="2329"/>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1" name="Rectangle 706"/>
              <p:cNvSpPr>
                <a:spLocks noChangeArrowheads="1"/>
              </p:cNvSpPr>
              <p:nvPr/>
            </p:nvSpPr>
            <p:spPr bwMode="auto">
              <a:xfrm>
                <a:off x="5570"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2" name="Rectangle 707"/>
              <p:cNvSpPr>
                <a:spLocks noChangeArrowheads="1"/>
              </p:cNvSpPr>
              <p:nvPr/>
            </p:nvSpPr>
            <p:spPr bwMode="auto">
              <a:xfrm>
                <a:off x="5570" y="244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3" name="Rectangle 708"/>
              <p:cNvSpPr>
                <a:spLocks noChangeArrowheads="1"/>
              </p:cNvSpPr>
              <p:nvPr/>
            </p:nvSpPr>
            <p:spPr bwMode="auto">
              <a:xfrm>
                <a:off x="5550" y="2499"/>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4" name="Rectangle 709"/>
              <p:cNvSpPr>
                <a:spLocks noChangeArrowheads="1"/>
              </p:cNvSpPr>
              <p:nvPr/>
            </p:nvSpPr>
            <p:spPr bwMode="auto">
              <a:xfrm>
                <a:off x="5592" y="2499"/>
                <a:ext cx="100"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5" name="Rectangle 710"/>
              <p:cNvSpPr>
                <a:spLocks noChangeArrowheads="1"/>
              </p:cNvSpPr>
              <p:nvPr/>
            </p:nvSpPr>
            <p:spPr bwMode="auto">
              <a:xfrm>
                <a:off x="5550" y="2555"/>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6" name="Rectangle 711"/>
              <p:cNvSpPr>
                <a:spLocks noChangeArrowheads="1"/>
              </p:cNvSpPr>
              <p:nvPr/>
            </p:nvSpPr>
            <p:spPr bwMode="auto">
              <a:xfrm>
                <a:off x="5592"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7" name="Rectangle 712"/>
              <p:cNvSpPr>
                <a:spLocks noChangeArrowheads="1"/>
              </p:cNvSpPr>
              <p:nvPr/>
            </p:nvSpPr>
            <p:spPr bwMode="auto">
              <a:xfrm>
                <a:off x="5636"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8" name="Rectangle 713"/>
              <p:cNvSpPr>
                <a:spLocks noChangeArrowheads="1"/>
              </p:cNvSpPr>
              <p:nvPr/>
            </p:nvSpPr>
            <p:spPr bwMode="auto">
              <a:xfrm>
                <a:off x="5656" y="2611"/>
                <a:ext cx="14"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9" name="Rectangle 714"/>
              <p:cNvSpPr>
                <a:spLocks noChangeArrowheads="1"/>
              </p:cNvSpPr>
              <p:nvPr/>
            </p:nvSpPr>
            <p:spPr bwMode="auto">
              <a:xfrm>
                <a:off x="5550" y="272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0" name="Rectangle 715"/>
              <p:cNvSpPr>
                <a:spLocks noChangeArrowheads="1"/>
              </p:cNvSpPr>
              <p:nvPr/>
            </p:nvSpPr>
            <p:spPr bwMode="auto">
              <a:xfrm>
                <a:off x="5592" y="2724"/>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1" name="Rectangle 716"/>
              <p:cNvSpPr>
                <a:spLocks noChangeArrowheads="1"/>
              </p:cNvSpPr>
              <p:nvPr/>
            </p:nvSpPr>
            <p:spPr bwMode="auto">
              <a:xfrm>
                <a:off x="5570" y="278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2" name="Rectangle 717"/>
              <p:cNvSpPr>
                <a:spLocks noChangeArrowheads="1"/>
              </p:cNvSpPr>
              <p:nvPr/>
            </p:nvSpPr>
            <p:spPr bwMode="auto">
              <a:xfrm>
                <a:off x="5614" y="2780"/>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3" name="Rectangle 718"/>
              <p:cNvSpPr>
                <a:spLocks noChangeArrowheads="1"/>
              </p:cNvSpPr>
              <p:nvPr/>
            </p:nvSpPr>
            <p:spPr bwMode="auto">
              <a:xfrm>
                <a:off x="5550"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4" name="Rectangle 719"/>
              <p:cNvSpPr>
                <a:spLocks noChangeArrowheads="1"/>
              </p:cNvSpPr>
              <p:nvPr/>
            </p:nvSpPr>
            <p:spPr bwMode="auto">
              <a:xfrm>
                <a:off x="5592"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5" name="Rectangle 720"/>
              <p:cNvSpPr>
                <a:spLocks noChangeArrowheads="1"/>
              </p:cNvSpPr>
              <p:nvPr/>
            </p:nvSpPr>
            <p:spPr bwMode="auto">
              <a:xfrm>
                <a:off x="5744"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6" name="Rectangle 721"/>
              <p:cNvSpPr>
                <a:spLocks noChangeArrowheads="1"/>
              </p:cNvSpPr>
              <p:nvPr/>
            </p:nvSpPr>
            <p:spPr bwMode="auto">
              <a:xfrm>
                <a:off x="576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7" name="Rectangle 722"/>
              <p:cNvSpPr>
                <a:spLocks noChangeArrowheads="1"/>
              </p:cNvSpPr>
              <p:nvPr/>
            </p:nvSpPr>
            <p:spPr bwMode="auto">
              <a:xfrm>
                <a:off x="5786"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8" name="Rectangle 723"/>
              <p:cNvSpPr>
                <a:spLocks noChangeArrowheads="1"/>
              </p:cNvSpPr>
              <p:nvPr/>
            </p:nvSpPr>
            <p:spPr bwMode="auto">
              <a:xfrm>
                <a:off x="5680" y="17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9" name="Rectangle 724"/>
              <p:cNvSpPr>
                <a:spLocks noChangeArrowheads="1"/>
              </p:cNvSpPr>
              <p:nvPr/>
            </p:nvSpPr>
            <p:spPr bwMode="auto">
              <a:xfrm>
                <a:off x="5722" y="1710"/>
                <a:ext cx="2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0" name="Rectangle 725"/>
              <p:cNvSpPr>
                <a:spLocks noChangeArrowheads="1"/>
              </p:cNvSpPr>
              <p:nvPr/>
            </p:nvSpPr>
            <p:spPr bwMode="auto">
              <a:xfrm>
                <a:off x="5680"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1" name="Rectangle 726"/>
              <p:cNvSpPr>
                <a:spLocks noChangeArrowheads="1"/>
              </p:cNvSpPr>
              <p:nvPr/>
            </p:nvSpPr>
            <p:spPr bwMode="auto">
              <a:xfrm>
                <a:off x="5786" y="18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2" name="Rectangle 727"/>
              <p:cNvSpPr>
                <a:spLocks noChangeArrowheads="1"/>
              </p:cNvSpPr>
              <p:nvPr/>
            </p:nvSpPr>
            <p:spPr bwMode="auto">
              <a:xfrm>
                <a:off x="5700" y="199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3" name="Rectangle 728"/>
              <p:cNvSpPr>
                <a:spLocks noChangeArrowheads="1"/>
              </p:cNvSpPr>
              <p:nvPr/>
            </p:nvSpPr>
            <p:spPr bwMode="auto">
              <a:xfrm>
                <a:off x="5786" y="2049"/>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4" name="Rectangle 729"/>
              <p:cNvSpPr>
                <a:spLocks noChangeArrowheads="1"/>
              </p:cNvSpPr>
              <p:nvPr/>
            </p:nvSpPr>
            <p:spPr bwMode="auto">
              <a:xfrm>
                <a:off x="5636" y="2273"/>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5" name="Rectangle 730"/>
              <p:cNvSpPr>
                <a:spLocks noChangeArrowheads="1"/>
              </p:cNvSpPr>
              <p:nvPr/>
            </p:nvSpPr>
            <p:spPr bwMode="auto">
              <a:xfrm>
                <a:off x="5744"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6" name="Rectangle 731"/>
              <p:cNvSpPr>
                <a:spLocks noChangeArrowheads="1"/>
              </p:cNvSpPr>
              <p:nvPr/>
            </p:nvSpPr>
            <p:spPr bwMode="auto">
              <a:xfrm>
                <a:off x="5786"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7" name="Rectangle 732"/>
              <p:cNvSpPr>
                <a:spLocks noChangeArrowheads="1"/>
              </p:cNvSpPr>
              <p:nvPr/>
            </p:nvSpPr>
            <p:spPr bwMode="auto">
              <a:xfrm>
                <a:off x="5656" y="2387"/>
                <a:ext cx="100"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8" name="Rectangle 733"/>
              <p:cNvSpPr>
                <a:spLocks noChangeArrowheads="1"/>
              </p:cNvSpPr>
              <p:nvPr/>
            </p:nvSpPr>
            <p:spPr bwMode="auto">
              <a:xfrm>
                <a:off x="5786"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9" name="Rectangle 734"/>
              <p:cNvSpPr>
                <a:spLocks noChangeArrowheads="1"/>
              </p:cNvSpPr>
              <p:nvPr/>
            </p:nvSpPr>
            <p:spPr bwMode="auto">
              <a:xfrm>
                <a:off x="5786" y="2499"/>
                <a:ext cx="15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90" name="Rectangle 735"/>
              <p:cNvSpPr>
                <a:spLocks noChangeArrowheads="1"/>
              </p:cNvSpPr>
              <p:nvPr/>
            </p:nvSpPr>
            <p:spPr bwMode="auto">
              <a:xfrm>
                <a:off x="5786" y="2611"/>
                <a:ext cx="14" cy="33"/>
              </a:xfrm>
              <a:prstGeom prst="rect">
                <a:avLst/>
              </a:prstGeom>
              <a:grpFill/>
              <a:ln>
                <a:noFill/>
              </a:ln>
            </p:spPr>
            <p:txBody>
              <a:bodyPr vert="horz" wrap="square" lIns="91440" tIns="45720" rIns="91440" bIns="45720" numCol="1" anchor="t" anchorCtr="0" compatLnSpc="1"/>
              <a:lstStyle/>
              <a:p>
                <a:endParaRPr lang="zh-CN" altLang="en-US"/>
              </a:p>
            </p:txBody>
          </p:sp>
          <p:sp>
            <p:nvSpPr>
              <p:cNvPr id="1291" name="Rectangle 736"/>
              <p:cNvSpPr>
                <a:spLocks noChangeArrowheads="1"/>
              </p:cNvSpPr>
              <p:nvPr/>
            </p:nvSpPr>
            <p:spPr bwMode="auto">
              <a:xfrm>
                <a:off x="5700" y="266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2" name="Rectangle 737"/>
              <p:cNvSpPr>
                <a:spLocks noChangeArrowheads="1"/>
              </p:cNvSpPr>
              <p:nvPr/>
            </p:nvSpPr>
            <p:spPr bwMode="auto">
              <a:xfrm>
                <a:off x="572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3" name="Rectangle 738"/>
              <p:cNvSpPr>
                <a:spLocks noChangeArrowheads="1"/>
              </p:cNvSpPr>
              <p:nvPr/>
            </p:nvSpPr>
            <p:spPr bwMode="auto">
              <a:xfrm>
                <a:off x="5786" y="2668"/>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4" name="Rectangle 739"/>
              <p:cNvSpPr>
                <a:spLocks noChangeArrowheads="1"/>
              </p:cNvSpPr>
              <p:nvPr/>
            </p:nvSpPr>
            <p:spPr bwMode="auto">
              <a:xfrm>
                <a:off x="5700" y="278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5" name="Rectangle 740"/>
              <p:cNvSpPr>
                <a:spLocks noChangeArrowheads="1"/>
              </p:cNvSpPr>
              <p:nvPr/>
            </p:nvSpPr>
            <p:spPr bwMode="auto">
              <a:xfrm>
                <a:off x="5592"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6" name="Rectangle 741"/>
              <p:cNvSpPr>
                <a:spLocks noChangeArrowheads="1"/>
              </p:cNvSpPr>
              <p:nvPr/>
            </p:nvSpPr>
            <p:spPr bwMode="auto">
              <a:xfrm>
                <a:off x="5722"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7" name="Rectangle 742"/>
              <p:cNvSpPr>
                <a:spLocks noChangeArrowheads="1"/>
              </p:cNvSpPr>
              <p:nvPr/>
            </p:nvSpPr>
            <p:spPr bwMode="auto">
              <a:xfrm>
                <a:off x="5550"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8" name="Rectangle 743"/>
              <p:cNvSpPr>
                <a:spLocks noChangeArrowheads="1"/>
              </p:cNvSpPr>
              <p:nvPr/>
            </p:nvSpPr>
            <p:spPr bwMode="auto">
              <a:xfrm>
                <a:off x="5636"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9" name="Rectangle 744"/>
              <p:cNvSpPr>
                <a:spLocks noChangeArrowheads="1"/>
              </p:cNvSpPr>
              <p:nvPr/>
            </p:nvSpPr>
            <p:spPr bwMode="auto">
              <a:xfrm>
                <a:off x="5658" y="2942"/>
                <a:ext cx="14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0" name="Rectangle 745"/>
              <p:cNvSpPr>
                <a:spLocks noChangeArrowheads="1"/>
              </p:cNvSpPr>
              <p:nvPr/>
            </p:nvSpPr>
            <p:spPr bwMode="auto">
              <a:xfrm>
                <a:off x="5656" y="299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1" name="Rectangle 746"/>
              <p:cNvSpPr>
                <a:spLocks noChangeArrowheads="1"/>
              </p:cNvSpPr>
              <p:nvPr/>
            </p:nvSpPr>
            <p:spPr bwMode="auto">
              <a:xfrm>
                <a:off x="5614"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2" name="Rectangle 747"/>
              <p:cNvSpPr>
                <a:spLocks noChangeArrowheads="1"/>
              </p:cNvSpPr>
              <p:nvPr/>
            </p:nvSpPr>
            <p:spPr bwMode="auto">
              <a:xfrm>
                <a:off x="5550"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3" name="Rectangle 748"/>
              <p:cNvSpPr>
                <a:spLocks noChangeArrowheads="1"/>
              </p:cNvSpPr>
              <p:nvPr/>
            </p:nvSpPr>
            <p:spPr bwMode="auto">
              <a:xfrm>
                <a:off x="5592"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4" name="Rectangle 749"/>
              <p:cNvSpPr>
                <a:spLocks noChangeArrowheads="1"/>
              </p:cNvSpPr>
              <p:nvPr/>
            </p:nvSpPr>
            <p:spPr bwMode="auto">
              <a:xfrm>
                <a:off x="5614"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5" name="Rectangle 750"/>
              <p:cNvSpPr>
                <a:spLocks noChangeArrowheads="1"/>
              </p:cNvSpPr>
              <p:nvPr/>
            </p:nvSpPr>
            <p:spPr bwMode="auto">
              <a:xfrm>
                <a:off x="5722"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6" name="Rectangle 751"/>
              <p:cNvSpPr>
                <a:spLocks noChangeArrowheads="1"/>
              </p:cNvSpPr>
              <p:nvPr/>
            </p:nvSpPr>
            <p:spPr bwMode="auto">
              <a:xfrm>
                <a:off x="5550"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7" name="Rectangle 752"/>
              <p:cNvSpPr>
                <a:spLocks noChangeArrowheads="1"/>
              </p:cNvSpPr>
              <p:nvPr/>
            </p:nvSpPr>
            <p:spPr bwMode="auto">
              <a:xfrm>
                <a:off x="5700" y="31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8" name="Rectangle 753"/>
              <p:cNvSpPr>
                <a:spLocks noChangeArrowheads="1"/>
              </p:cNvSpPr>
              <p:nvPr/>
            </p:nvSpPr>
            <p:spPr bwMode="auto">
              <a:xfrm>
                <a:off x="5614"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9" name="Rectangle 754"/>
              <p:cNvSpPr>
                <a:spLocks noChangeArrowheads="1"/>
              </p:cNvSpPr>
              <p:nvPr/>
            </p:nvSpPr>
            <p:spPr bwMode="auto">
              <a:xfrm>
                <a:off x="5680"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0" name="Rectangle 755"/>
              <p:cNvSpPr>
                <a:spLocks noChangeArrowheads="1"/>
              </p:cNvSpPr>
              <p:nvPr/>
            </p:nvSpPr>
            <p:spPr bwMode="auto">
              <a:xfrm>
                <a:off x="5550"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311" name="Rectangle 756"/>
              <p:cNvSpPr>
                <a:spLocks noChangeArrowheads="1"/>
              </p:cNvSpPr>
              <p:nvPr/>
            </p:nvSpPr>
            <p:spPr bwMode="auto">
              <a:xfrm>
                <a:off x="5656" y="3294"/>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312" name="Rectangle 757"/>
              <p:cNvSpPr>
                <a:spLocks noChangeArrowheads="1"/>
              </p:cNvSpPr>
              <p:nvPr/>
            </p:nvSpPr>
            <p:spPr bwMode="auto">
              <a:xfrm>
                <a:off x="5614"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3" name="Rectangle 758"/>
              <p:cNvSpPr>
                <a:spLocks noChangeArrowheads="1"/>
              </p:cNvSpPr>
              <p:nvPr/>
            </p:nvSpPr>
            <p:spPr bwMode="auto">
              <a:xfrm>
                <a:off x="5550"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4" name="Rectangle 759"/>
              <p:cNvSpPr>
                <a:spLocks noChangeArrowheads="1"/>
              </p:cNvSpPr>
              <p:nvPr/>
            </p:nvSpPr>
            <p:spPr bwMode="auto">
              <a:xfrm>
                <a:off x="5656"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5" name="Rectangle 760"/>
              <p:cNvSpPr>
                <a:spLocks noChangeArrowheads="1"/>
              </p:cNvSpPr>
              <p:nvPr/>
            </p:nvSpPr>
            <p:spPr bwMode="auto">
              <a:xfrm>
                <a:off x="5786"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6" name="Rectangle 761"/>
              <p:cNvSpPr>
                <a:spLocks noChangeArrowheads="1"/>
              </p:cNvSpPr>
              <p:nvPr/>
            </p:nvSpPr>
            <p:spPr bwMode="auto">
              <a:xfrm>
                <a:off x="5786" y="350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7" name="Rectangle 762"/>
              <p:cNvSpPr>
                <a:spLocks noChangeArrowheads="1"/>
              </p:cNvSpPr>
              <p:nvPr/>
            </p:nvSpPr>
            <p:spPr bwMode="auto">
              <a:xfrm>
                <a:off x="5550" y="356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8" name="Rectangle 763"/>
              <p:cNvSpPr>
                <a:spLocks noChangeArrowheads="1"/>
              </p:cNvSpPr>
              <p:nvPr/>
            </p:nvSpPr>
            <p:spPr bwMode="auto">
              <a:xfrm>
                <a:off x="5656" y="362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9" name="Rectangle 764"/>
              <p:cNvSpPr>
                <a:spLocks noChangeArrowheads="1"/>
              </p:cNvSpPr>
              <p:nvPr/>
            </p:nvSpPr>
            <p:spPr bwMode="auto">
              <a:xfrm>
                <a:off x="5656" y="367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0" name="Rectangle 765"/>
              <p:cNvSpPr>
                <a:spLocks noChangeArrowheads="1"/>
              </p:cNvSpPr>
              <p:nvPr/>
            </p:nvSpPr>
            <p:spPr bwMode="auto">
              <a:xfrm>
                <a:off x="5786" y="362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1" name="Rectangle 766"/>
              <p:cNvSpPr>
                <a:spLocks noChangeArrowheads="1"/>
              </p:cNvSpPr>
              <p:nvPr/>
            </p:nvSpPr>
            <p:spPr bwMode="auto">
              <a:xfrm>
                <a:off x="5784"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2" name="Rectangle 767"/>
              <p:cNvSpPr>
                <a:spLocks noChangeArrowheads="1"/>
              </p:cNvSpPr>
              <p:nvPr/>
            </p:nvSpPr>
            <p:spPr bwMode="auto">
              <a:xfrm>
                <a:off x="580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3" name="Rectangle 768"/>
              <p:cNvSpPr>
                <a:spLocks noChangeArrowheads="1"/>
              </p:cNvSpPr>
              <p:nvPr/>
            </p:nvSpPr>
            <p:spPr bwMode="auto">
              <a:xfrm>
                <a:off x="5828"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4" name="Rectangle 769"/>
              <p:cNvSpPr>
                <a:spLocks noChangeArrowheads="1"/>
              </p:cNvSpPr>
              <p:nvPr/>
            </p:nvSpPr>
            <p:spPr bwMode="auto">
              <a:xfrm>
                <a:off x="587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5" name="Rectangle 770"/>
              <p:cNvSpPr>
                <a:spLocks noChangeArrowheads="1"/>
              </p:cNvSpPr>
              <p:nvPr/>
            </p:nvSpPr>
            <p:spPr bwMode="auto">
              <a:xfrm>
                <a:off x="589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6" name="Rectangle 771"/>
              <p:cNvSpPr>
                <a:spLocks noChangeArrowheads="1"/>
              </p:cNvSpPr>
              <p:nvPr/>
            </p:nvSpPr>
            <p:spPr bwMode="auto">
              <a:xfrm>
                <a:off x="5892" y="1768"/>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7" name="Rectangle 772"/>
              <p:cNvSpPr>
                <a:spLocks noChangeArrowheads="1"/>
              </p:cNvSpPr>
              <p:nvPr/>
            </p:nvSpPr>
            <p:spPr bwMode="auto">
              <a:xfrm>
                <a:off x="5806" y="1880"/>
                <a:ext cx="12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8" name="Rectangle 773"/>
              <p:cNvSpPr>
                <a:spLocks noChangeArrowheads="1"/>
              </p:cNvSpPr>
              <p:nvPr/>
            </p:nvSpPr>
            <p:spPr bwMode="auto">
              <a:xfrm>
                <a:off x="5784" y="2049"/>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9" name="Rectangle 774"/>
              <p:cNvSpPr>
                <a:spLocks noChangeArrowheads="1"/>
              </p:cNvSpPr>
              <p:nvPr/>
            </p:nvSpPr>
            <p:spPr bwMode="auto">
              <a:xfrm>
                <a:off x="5592" y="2105"/>
                <a:ext cx="22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0" name="Rectangle 775"/>
              <p:cNvSpPr>
                <a:spLocks noChangeArrowheads="1"/>
              </p:cNvSpPr>
              <p:nvPr/>
            </p:nvSpPr>
            <p:spPr bwMode="auto">
              <a:xfrm>
                <a:off x="5850" y="2105"/>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1" name="Rectangle 776"/>
              <p:cNvSpPr>
                <a:spLocks noChangeArrowheads="1"/>
              </p:cNvSpPr>
              <p:nvPr/>
            </p:nvSpPr>
            <p:spPr bwMode="auto">
              <a:xfrm>
                <a:off x="5684" y="2217"/>
                <a:ext cx="220"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2" name="Rectangle 777"/>
              <p:cNvSpPr>
                <a:spLocks noChangeArrowheads="1"/>
              </p:cNvSpPr>
              <p:nvPr/>
            </p:nvSpPr>
            <p:spPr bwMode="auto">
              <a:xfrm>
                <a:off x="5784"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3" name="Rectangle 778"/>
              <p:cNvSpPr>
                <a:spLocks noChangeArrowheads="1"/>
              </p:cNvSpPr>
              <p:nvPr/>
            </p:nvSpPr>
            <p:spPr bwMode="auto">
              <a:xfrm>
                <a:off x="580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4" name="Rectangle 779"/>
              <p:cNvSpPr>
                <a:spLocks noChangeArrowheads="1"/>
              </p:cNvSpPr>
              <p:nvPr/>
            </p:nvSpPr>
            <p:spPr bwMode="auto">
              <a:xfrm>
                <a:off x="5806" y="2387"/>
                <a:ext cx="12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5" name="Rectangle 780"/>
              <p:cNvSpPr>
                <a:spLocks noChangeArrowheads="1"/>
              </p:cNvSpPr>
              <p:nvPr/>
            </p:nvSpPr>
            <p:spPr bwMode="auto">
              <a:xfrm>
                <a:off x="5892" y="244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6" name="Rectangle 781"/>
              <p:cNvSpPr>
                <a:spLocks noChangeArrowheads="1"/>
              </p:cNvSpPr>
              <p:nvPr/>
            </p:nvSpPr>
            <p:spPr bwMode="auto">
              <a:xfrm>
                <a:off x="5784" y="2499"/>
                <a:ext cx="15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7" name="Rectangle 782"/>
              <p:cNvSpPr>
                <a:spLocks noChangeArrowheads="1"/>
              </p:cNvSpPr>
              <p:nvPr/>
            </p:nvSpPr>
            <p:spPr bwMode="auto">
              <a:xfrm>
                <a:off x="5784" y="2668"/>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8" name="Rectangle 783"/>
              <p:cNvSpPr>
                <a:spLocks noChangeArrowheads="1"/>
              </p:cNvSpPr>
              <p:nvPr/>
            </p:nvSpPr>
            <p:spPr bwMode="auto">
              <a:xfrm>
                <a:off x="589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9" name="Rectangle 784"/>
              <p:cNvSpPr>
                <a:spLocks noChangeArrowheads="1"/>
              </p:cNvSpPr>
              <p:nvPr/>
            </p:nvSpPr>
            <p:spPr bwMode="auto">
              <a:xfrm>
                <a:off x="5806"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0" name="Rectangle 785"/>
              <p:cNvSpPr>
                <a:spLocks noChangeArrowheads="1"/>
              </p:cNvSpPr>
              <p:nvPr/>
            </p:nvSpPr>
            <p:spPr bwMode="auto">
              <a:xfrm>
                <a:off x="5828" y="2780"/>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1" name="Rectangle 786"/>
              <p:cNvSpPr>
                <a:spLocks noChangeArrowheads="1"/>
              </p:cNvSpPr>
              <p:nvPr/>
            </p:nvSpPr>
            <p:spPr bwMode="auto">
              <a:xfrm>
                <a:off x="5914"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2" name="Rectangle 787"/>
              <p:cNvSpPr>
                <a:spLocks noChangeArrowheads="1"/>
              </p:cNvSpPr>
              <p:nvPr/>
            </p:nvSpPr>
            <p:spPr bwMode="auto">
              <a:xfrm>
                <a:off x="593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3" name="Rectangle 788"/>
              <p:cNvSpPr>
                <a:spLocks noChangeArrowheads="1"/>
              </p:cNvSpPr>
              <p:nvPr/>
            </p:nvSpPr>
            <p:spPr bwMode="auto">
              <a:xfrm>
                <a:off x="5980"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4" name="Rectangle 789"/>
              <p:cNvSpPr>
                <a:spLocks noChangeArrowheads="1"/>
              </p:cNvSpPr>
              <p:nvPr/>
            </p:nvSpPr>
            <p:spPr bwMode="auto">
              <a:xfrm>
                <a:off x="600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5" name="Rectangle 790"/>
              <p:cNvSpPr>
                <a:spLocks noChangeArrowheads="1"/>
              </p:cNvSpPr>
              <p:nvPr/>
            </p:nvSpPr>
            <p:spPr bwMode="auto">
              <a:xfrm>
                <a:off x="602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6" name="Rectangle 791"/>
              <p:cNvSpPr>
                <a:spLocks noChangeArrowheads="1"/>
              </p:cNvSpPr>
              <p:nvPr/>
            </p:nvSpPr>
            <p:spPr bwMode="auto">
              <a:xfrm>
                <a:off x="6022" y="1768"/>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7" name="Rectangle 792"/>
              <p:cNvSpPr>
                <a:spLocks noChangeArrowheads="1"/>
              </p:cNvSpPr>
              <p:nvPr/>
            </p:nvSpPr>
            <p:spPr bwMode="auto">
              <a:xfrm>
                <a:off x="5700" y="1824"/>
                <a:ext cx="228"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8" name="Rectangle 793"/>
              <p:cNvSpPr>
                <a:spLocks noChangeArrowheads="1"/>
              </p:cNvSpPr>
              <p:nvPr/>
            </p:nvSpPr>
            <p:spPr bwMode="auto">
              <a:xfrm>
                <a:off x="5942" y="1824"/>
                <a:ext cx="7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9" name="Rectangle 794"/>
              <p:cNvSpPr>
                <a:spLocks noChangeArrowheads="1"/>
              </p:cNvSpPr>
              <p:nvPr/>
            </p:nvSpPr>
            <p:spPr bwMode="auto">
              <a:xfrm>
                <a:off x="6022"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50" name="Rectangle 795"/>
              <p:cNvSpPr>
                <a:spLocks noChangeArrowheads="1"/>
              </p:cNvSpPr>
              <p:nvPr/>
            </p:nvSpPr>
            <p:spPr bwMode="auto">
              <a:xfrm>
                <a:off x="6022" y="18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51" name="Rectangle 796"/>
              <p:cNvSpPr>
                <a:spLocks noChangeArrowheads="1"/>
              </p:cNvSpPr>
              <p:nvPr/>
            </p:nvSpPr>
            <p:spPr bwMode="auto">
              <a:xfrm>
                <a:off x="5700" y="1936"/>
                <a:ext cx="228"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2" name="Rectangle 797"/>
              <p:cNvSpPr>
                <a:spLocks noChangeArrowheads="1"/>
              </p:cNvSpPr>
              <p:nvPr/>
            </p:nvSpPr>
            <p:spPr bwMode="auto">
              <a:xfrm>
                <a:off x="5958" y="1936"/>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3" name="Rectangle 798"/>
              <p:cNvSpPr>
                <a:spLocks noChangeArrowheads="1"/>
              </p:cNvSpPr>
              <p:nvPr/>
            </p:nvSpPr>
            <p:spPr bwMode="auto">
              <a:xfrm>
                <a:off x="5978" y="1936"/>
                <a:ext cx="36"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4" name="Rectangle 799"/>
              <p:cNvSpPr>
                <a:spLocks noChangeArrowheads="1"/>
              </p:cNvSpPr>
              <p:nvPr/>
            </p:nvSpPr>
            <p:spPr bwMode="auto">
              <a:xfrm>
                <a:off x="5914" y="2049"/>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5" name="Rectangle 800"/>
              <p:cNvSpPr>
                <a:spLocks noChangeArrowheads="1"/>
              </p:cNvSpPr>
              <p:nvPr/>
            </p:nvSpPr>
            <p:spPr bwMode="auto">
              <a:xfrm>
                <a:off x="5958"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6" name="Rectangle 801"/>
              <p:cNvSpPr>
                <a:spLocks noChangeArrowheads="1"/>
              </p:cNvSpPr>
              <p:nvPr/>
            </p:nvSpPr>
            <p:spPr bwMode="auto">
              <a:xfrm>
                <a:off x="6022"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7" name="Rectangle 802"/>
              <p:cNvSpPr>
                <a:spLocks noChangeArrowheads="1"/>
              </p:cNvSpPr>
              <p:nvPr/>
            </p:nvSpPr>
            <p:spPr bwMode="auto">
              <a:xfrm>
                <a:off x="5936" y="21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8" name="Rectangle 803"/>
              <p:cNvSpPr>
                <a:spLocks noChangeArrowheads="1"/>
              </p:cNvSpPr>
              <p:nvPr/>
            </p:nvSpPr>
            <p:spPr bwMode="auto">
              <a:xfrm>
                <a:off x="6000" y="21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9" name="Rectangle 804"/>
              <p:cNvSpPr>
                <a:spLocks noChangeArrowheads="1"/>
              </p:cNvSpPr>
              <p:nvPr/>
            </p:nvSpPr>
            <p:spPr bwMode="auto">
              <a:xfrm>
                <a:off x="6022" y="21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0" name="Rectangle 805"/>
              <p:cNvSpPr>
                <a:spLocks noChangeArrowheads="1"/>
              </p:cNvSpPr>
              <p:nvPr/>
            </p:nvSpPr>
            <p:spPr bwMode="auto">
              <a:xfrm>
                <a:off x="5980" y="21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1" name="Rectangle 806"/>
              <p:cNvSpPr>
                <a:spLocks noChangeArrowheads="1"/>
              </p:cNvSpPr>
              <p:nvPr/>
            </p:nvSpPr>
            <p:spPr bwMode="auto">
              <a:xfrm>
                <a:off x="6022" y="21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2" name="Rectangle 807"/>
              <p:cNvSpPr>
                <a:spLocks noChangeArrowheads="1"/>
              </p:cNvSpPr>
              <p:nvPr/>
            </p:nvSpPr>
            <p:spPr bwMode="auto">
              <a:xfrm>
                <a:off x="5980" y="2217"/>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3" name="Rectangle 808"/>
              <p:cNvSpPr>
                <a:spLocks noChangeArrowheads="1"/>
              </p:cNvSpPr>
              <p:nvPr/>
            </p:nvSpPr>
            <p:spPr bwMode="auto">
              <a:xfrm>
                <a:off x="6022" y="22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4" name="Rectangle 809"/>
              <p:cNvSpPr>
                <a:spLocks noChangeArrowheads="1"/>
              </p:cNvSpPr>
              <p:nvPr/>
            </p:nvSpPr>
            <p:spPr bwMode="auto">
              <a:xfrm>
                <a:off x="5870" y="2273"/>
                <a:ext cx="58"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5" name="Rectangle 810"/>
              <p:cNvSpPr>
                <a:spLocks noChangeArrowheads="1"/>
              </p:cNvSpPr>
              <p:nvPr/>
            </p:nvSpPr>
            <p:spPr bwMode="auto">
              <a:xfrm>
                <a:off x="5980" y="2273"/>
                <a:ext cx="12" cy="32"/>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1" name="Group 1012"/>
            <p:cNvGrpSpPr/>
            <p:nvPr/>
          </p:nvGrpSpPr>
          <p:grpSpPr bwMode="auto">
            <a:xfrm>
              <a:off x="-3900818" y="-1035049"/>
              <a:ext cx="2209875" cy="4397375"/>
              <a:chOff x="4814" y="935"/>
              <a:chExt cx="1392" cy="2770"/>
            </a:xfrm>
            <a:grpFill/>
          </p:grpSpPr>
          <p:sp>
            <p:nvSpPr>
              <p:cNvPr id="966" name="Rectangle 812"/>
              <p:cNvSpPr>
                <a:spLocks noChangeArrowheads="1"/>
              </p:cNvSpPr>
              <p:nvPr/>
            </p:nvSpPr>
            <p:spPr bwMode="auto">
              <a:xfrm>
                <a:off x="6022"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67" name="Rectangle 813"/>
              <p:cNvSpPr>
                <a:spLocks noChangeArrowheads="1"/>
              </p:cNvSpPr>
              <p:nvPr/>
            </p:nvSpPr>
            <p:spPr bwMode="auto">
              <a:xfrm>
                <a:off x="6002" y="2329"/>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968" name="Rectangle 814"/>
              <p:cNvSpPr>
                <a:spLocks noChangeArrowheads="1"/>
              </p:cNvSpPr>
              <p:nvPr/>
            </p:nvSpPr>
            <p:spPr bwMode="auto">
              <a:xfrm>
                <a:off x="5936"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69" name="Rectangle 815"/>
              <p:cNvSpPr>
                <a:spLocks noChangeArrowheads="1"/>
              </p:cNvSpPr>
              <p:nvPr/>
            </p:nvSpPr>
            <p:spPr bwMode="auto">
              <a:xfrm>
                <a:off x="5980"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0" name="Rectangle 816"/>
              <p:cNvSpPr>
                <a:spLocks noChangeArrowheads="1"/>
              </p:cNvSpPr>
              <p:nvPr/>
            </p:nvSpPr>
            <p:spPr bwMode="auto">
              <a:xfrm>
                <a:off x="6000"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71" name="Rectangle 817"/>
              <p:cNvSpPr>
                <a:spLocks noChangeArrowheads="1"/>
              </p:cNvSpPr>
              <p:nvPr/>
            </p:nvSpPr>
            <p:spPr bwMode="auto">
              <a:xfrm>
                <a:off x="6022"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2" name="Rectangle 818"/>
              <p:cNvSpPr>
                <a:spLocks noChangeArrowheads="1"/>
              </p:cNvSpPr>
              <p:nvPr/>
            </p:nvSpPr>
            <p:spPr bwMode="auto">
              <a:xfrm>
                <a:off x="5936" y="2443"/>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973" name="Rectangle 819"/>
              <p:cNvSpPr>
                <a:spLocks noChangeArrowheads="1"/>
              </p:cNvSpPr>
              <p:nvPr/>
            </p:nvSpPr>
            <p:spPr bwMode="auto">
              <a:xfrm>
                <a:off x="6022" y="244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4" name="Rectangle 820"/>
              <p:cNvSpPr>
                <a:spLocks noChangeArrowheads="1"/>
              </p:cNvSpPr>
              <p:nvPr/>
            </p:nvSpPr>
            <p:spPr bwMode="auto">
              <a:xfrm>
                <a:off x="6022" y="2499"/>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5" name="Rectangle 821"/>
              <p:cNvSpPr>
                <a:spLocks noChangeArrowheads="1"/>
              </p:cNvSpPr>
              <p:nvPr/>
            </p:nvSpPr>
            <p:spPr bwMode="auto">
              <a:xfrm>
                <a:off x="5914" y="255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76" name="Rectangle 822"/>
              <p:cNvSpPr>
                <a:spLocks noChangeArrowheads="1"/>
              </p:cNvSpPr>
              <p:nvPr/>
            </p:nvSpPr>
            <p:spPr bwMode="auto">
              <a:xfrm>
                <a:off x="5980" y="255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77" name="Rectangle 823"/>
              <p:cNvSpPr>
                <a:spLocks noChangeArrowheads="1"/>
              </p:cNvSpPr>
              <p:nvPr/>
            </p:nvSpPr>
            <p:spPr bwMode="auto">
              <a:xfrm>
                <a:off x="6002" y="2555"/>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978" name="Rectangle 824"/>
              <p:cNvSpPr>
                <a:spLocks noChangeArrowheads="1"/>
              </p:cNvSpPr>
              <p:nvPr/>
            </p:nvSpPr>
            <p:spPr bwMode="auto">
              <a:xfrm>
                <a:off x="6022"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979" name="Rectangle 825"/>
              <p:cNvSpPr>
                <a:spLocks noChangeArrowheads="1"/>
              </p:cNvSpPr>
              <p:nvPr/>
            </p:nvSpPr>
            <p:spPr bwMode="auto">
              <a:xfrm>
                <a:off x="5958"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0" name="Rectangle 826"/>
              <p:cNvSpPr>
                <a:spLocks noChangeArrowheads="1"/>
              </p:cNvSpPr>
              <p:nvPr/>
            </p:nvSpPr>
            <p:spPr bwMode="auto">
              <a:xfrm>
                <a:off x="602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1" name="Rectangle 827"/>
              <p:cNvSpPr>
                <a:spLocks noChangeArrowheads="1"/>
              </p:cNvSpPr>
              <p:nvPr/>
            </p:nvSpPr>
            <p:spPr bwMode="auto">
              <a:xfrm>
                <a:off x="6000" y="272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2" name="Rectangle 828"/>
              <p:cNvSpPr>
                <a:spLocks noChangeArrowheads="1"/>
              </p:cNvSpPr>
              <p:nvPr/>
            </p:nvSpPr>
            <p:spPr bwMode="auto">
              <a:xfrm>
                <a:off x="5936"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3" name="Rectangle 829"/>
              <p:cNvSpPr>
                <a:spLocks noChangeArrowheads="1"/>
              </p:cNvSpPr>
              <p:nvPr/>
            </p:nvSpPr>
            <p:spPr bwMode="auto">
              <a:xfrm>
                <a:off x="5980"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4" name="Rectangle 830"/>
              <p:cNvSpPr>
                <a:spLocks noChangeArrowheads="1"/>
              </p:cNvSpPr>
              <p:nvPr/>
            </p:nvSpPr>
            <p:spPr bwMode="auto">
              <a:xfrm>
                <a:off x="6022"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5" name="Rectangle 831"/>
              <p:cNvSpPr>
                <a:spLocks noChangeArrowheads="1"/>
              </p:cNvSpPr>
              <p:nvPr/>
            </p:nvSpPr>
            <p:spPr bwMode="auto">
              <a:xfrm>
                <a:off x="5914" y="283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6" name="Rectangle 832"/>
              <p:cNvSpPr>
                <a:spLocks noChangeArrowheads="1"/>
              </p:cNvSpPr>
              <p:nvPr/>
            </p:nvSpPr>
            <p:spPr bwMode="auto">
              <a:xfrm>
                <a:off x="6022"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7" name="Rectangle 833"/>
              <p:cNvSpPr>
                <a:spLocks noChangeArrowheads="1"/>
              </p:cNvSpPr>
              <p:nvPr/>
            </p:nvSpPr>
            <p:spPr bwMode="auto">
              <a:xfrm>
                <a:off x="5914" y="289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8" name="Rectangle 834"/>
              <p:cNvSpPr>
                <a:spLocks noChangeArrowheads="1"/>
              </p:cNvSpPr>
              <p:nvPr/>
            </p:nvSpPr>
            <p:spPr bwMode="auto">
              <a:xfrm>
                <a:off x="5958"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9" name="Rectangle 835"/>
              <p:cNvSpPr>
                <a:spLocks noChangeArrowheads="1"/>
              </p:cNvSpPr>
              <p:nvPr/>
            </p:nvSpPr>
            <p:spPr bwMode="auto">
              <a:xfrm>
                <a:off x="5656" y="2942"/>
                <a:ext cx="14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0" name="Rectangle 836"/>
              <p:cNvSpPr>
                <a:spLocks noChangeArrowheads="1"/>
              </p:cNvSpPr>
              <p:nvPr/>
            </p:nvSpPr>
            <p:spPr bwMode="auto">
              <a:xfrm>
                <a:off x="5806"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1" name="Rectangle 837"/>
              <p:cNvSpPr>
                <a:spLocks noChangeArrowheads="1"/>
              </p:cNvSpPr>
              <p:nvPr/>
            </p:nvSpPr>
            <p:spPr bwMode="auto">
              <a:xfrm>
                <a:off x="5870" y="29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2" name="Rectangle 838"/>
              <p:cNvSpPr>
                <a:spLocks noChangeArrowheads="1"/>
              </p:cNvSpPr>
              <p:nvPr/>
            </p:nvSpPr>
            <p:spPr bwMode="auto">
              <a:xfrm>
                <a:off x="5914" y="29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3" name="Rectangle 839"/>
              <p:cNvSpPr>
                <a:spLocks noChangeArrowheads="1"/>
              </p:cNvSpPr>
              <p:nvPr/>
            </p:nvSpPr>
            <p:spPr bwMode="auto">
              <a:xfrm>
                <a:off x="6022"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4" name="Rectangle 840"/>
              <p:cNvSpPr>
                <a:spLocks noChangeArrowheads="1"/>
              </p:cNvSpPr>
              <p:nvPr/>
            </p:nvSpPr>
            <p:spPr bwMode="auto">
              <a:xfrm>
                <a:off x="5850"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5" name="Rectangle 841"/>
              <p:cNvSpPr>
                <a:spLocks noChangeArrowheads="1"/>
              </p:cNvSpPr>
              <p:nvPr/>
            </p:nvSpPr>
            <p:spPr bwMode="auto">
              <a:xfrm>
                <a:off x="6000" y="299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6" name="Rectangle 842"/>
              <p:cNvSpPr>
                <a:spLocks noChangeArrowheads="1"/>
              </p:cNvSpPr>
              <p:nvPr/>
            </p:nvSpPr>
            <p:spPr bwMode="auto">
              <a:xfrm>
                <a:off x="6022"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7" name="Rectangle 843"/>
              <p:cNvSpPr>
                <a:spLocks noChangeArrowheads="1"/>
              </p:cNvSpPr>
              <p:nvPr/>
            </p:nvSpPr>
            <p:spPr bwMode="auto">
              <a:xfrm>
                <a:off x="5936"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8" name="Rectangle 844"/>
              <p:cNvSpPr>
                <a:spLocks noChangeArrowheads="1"/>
              </p:cNvSpPr>
              <p:nvPr/>
            </p:nvSpPr>
            <p:spPr bwMode="auto">
              <a:xfrm>
                <a:off x="5980"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9" name="Rectangle 845"/>
              <p:cNvSpPr>
                <a:spLocks noChangeArrowheads="1"/>
              </p:cNvSpPr>
              <p:nvPr/>
            </p:nvSpPr>
            <p:spPr bwMode="auto">
              <a:xfrm>
                <a:off x="6022"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0" name="Rectangle 846"/>
              <p:cNvSpPr>
                <a:spLocks noChangeArrowheads="1"/>
              </p:cNvSpPr>
              <p:nvPr/>
            </p:nvSpPr>
            <p:spPr bwMode="auto">
              <a:xfrm>
                <a:off x="5850"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1" name="Rectangle 847"/>
              <p:cNvSpPr>
                <a:spLocks noChangeArrowheads="1"/>
              </p:cNvSpPr>
              <p:nvPr/>
            </p:nvSpPr>
            <p:spPr bwMode="auto">
              <a:xfrm>
                <a:off x="5806"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2" name="Rectangle 848"/>
              <p:cNvSpPr>
                <a:spLocks noChangeArrowheads="1"/>
              </p:cNvSpPr>
              <p:nvPr/>
            </p:nvSpPr>
            <p:spPr bwMode="auto">
              <a:xfrm>
                <a:off x="5958"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3" name="Rectangle 849"/>
              <p:cNvSpPr>
                <a:spLocks noChangeArrowheads="1"/>
              </p:cNvSpPr>
              <p:nvPr/>
            </p:nvSpPr>
            <p:spPr bwMode="auto">
              <a:xfrm>
                <a:off x="5980"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4" name="Rectangle 850"/>
              <p:cNvSpPr>
                <a:spLocks noChangeArrowheads="1"/>
              </p:cNvSpPr>
              <p:nvPr/>
            </p:nvSpPr>
            <p:spPr bwMode="auto">
              <a:xfrm>
                <a:off x="5936"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5" name="Rectangle 851"/>
              <p:cNvSpPr>
                <a:spLocks noChangeArrowheads="1"/>
              </p:cNvSpPr>
              <p:nvPr/>
            </p:nvSpPr>
            <p:spPr bwMode="auto">
              <a:xfrm>
                <a:off x="5892"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6" name="Rectangle 852"/>
              <p:cNvSpPr>
                <a:spLocks noChangeArrowheads="1"/>
              </p:cNvSpPr>
              <p:nvPr/>
            </p:nvSpPr>
            <p:spPr bwMode="auto">
              <a:xfrm>
                <a:off x="6022"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7" name="Rectangle 853"/>
              <p:cNvSpPr>
                <a:spLocks noChangeArrowheads="1"/>
              </p:cNvSpPr>
              <p:nvPr/>
            </p:nvSpPr>
            <p:spPr bwMode="auto">
              <a:xfrm>
                <a:off x="5850"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8" name="Rectangle 854"/>
              <p:cNvSpPr>
                <a:spLocks noChangeArrowheads="1"/>
              </p:cNvSpPr>
              <p:nvPr/>
            </p:nvSpPr>
            <p:spPr bwMode="auto">
              <a:xfrm>
                <a:off x="6022"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9" name="Rectangle 855"/>
              <p:cNvSpPr>
                <a:spLocks noChangeArrowheads="1"/>
              </p:cNvSpPr>
              <p:nvPr/>
            </p:nvSpPr>
            <p:spPr bwMode="auto">
              <a:xfrm>
                <a:off x="5936"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0" name="Rectangle 856"/>
              <p:cNvSpPr>
                <a:spLocks noChangeArrowheads="1"/>
              </p:cNvSpPr>
              <p:nvPr/>
            </p:nvSpPr>
            <p:spPr bwMode="auto">
              <a:xfrm>
                <a:off x="5828"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1" name="Rectangle 857"/>
              <p:cNvSpPr>
                <a:spLocks noChangeArrowheads="1"/>
              </p:cNvSpPr>
              <p:nvPr/>
            </p:nvSpPr>
            <p:spPr bwMode="auto">
              <a:xfrm>
                <a:off x="5892"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2" name="Rectangle 858"/>
              <p:cNvSpPr>
                <a:spLocks noChangeArrowheads="1"/>
              </p:cNvSpPr>
              <p:nvPr/>
            </p:nvSpPr>
            <p:spPr bwMode="auto">
              <a:xfrm>
                <a:off x="5892"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013" name="Rectangle 859"/>
              <p:cNvSpPr>
                <a:spLocks noChangeArrowheads="1"/>
              </p:cNvSpPr>
              <p:nvPr/>
            </p:nvSpPr>
            <p:spPr bwMode="auto">
              <a:xfrm>
                <a:off x="6022"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014" name="Rectangle 860"/>
              <p:cNvSpPr>
                <a:spLocks noChangeArrowheads="1"/>
              </p:cNvSpPr>
              <p:nvPr/>
            </p:nvSpPr>
            <p:spPr bwMode="auto">
              <a:xfrm>
                <a:off x="5936"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5" name="Rectangle 861"/>
              <p:cNvSpPr>
                <a:spLocks noChangeArrowheads="1"/>
              </p:cNvSpPr>
              <p:nvPr/>
            </p:nvSpPr>
            <p:spPr bwMode="auto">
              <a:xfrm>
                <a:off x="5850"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6" name="Rectangle 862"/>
              <p:cNvSpPr>
                <a:spLocks noChangeArrowheads="1"/>
              </p:cNvSpPr>
              <p:nvPr/>
            </p:nvSpPr>
            <p:spPr bwMode="auto">
              <a:xfrm>
                <a:off x="5784"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7" name="Rectangle 863"/>
              <p:cNvSpPr>
                <a:spLocks noChangeArrowheads="1"/>
              </p:cNvSpPr>
              <p:nvPr/>
            </p:nvSpPr>
            <p:spPr bwMode="auto">
              <a:xfrm>
                <a:off x="5892"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8" name="Rectangle 864"/>
              <p:cNvSpPr>
                <a:spLocks noChangeArrowheads="1"/>
              </p:cNvSpPr>
              <p:nvPr/>
            </p:nvSpPr>
            <p:spPr bwMode="auto">
              <a:xfrm>
                <a:off x="6022"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9" name="Rectangle 865"/>
              <p:cNvSpPr>
                <a:spLocks noChangeArrowheads="1"/>
              </p:cNvSpPr>
              <p:nvPr/>
            </p:nvSpPr>
            <p:spPr bwMode="auto">
              <a:xfrm>
                <a:off x="6022" y="34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20" name="Rectangle 866"/>
              <p:cNvSpPr>
                <a:spLocks noChangeArrowheads="1"/>
              </p:cNvSpPr>
              <p:nvPr/>
            </p:nvSpPr>
            <p:spPr bwMode="auto">
              <a:xfrm>
                <a:off x="5892" y="350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1" name="Rectangle 867"/>
              <p:cNvSpPr>
                <a:spLocks noChangeArrowheads="1"/>
              </p:cNvSpPr>
              <p:nvPr/>
            </p:nvSpPr>
            <p:spPr bwMode="auto">
              <a:xfrm>
                <a:off x="6022" y="350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2" name="Rectangle 868"/>
              <p:cNvSpPr>
                <a:spLocks noChangeArrowheads="1"/>
              </p:cNvSpPr>
              <p:nvPr/>
            </p:nvSpPr>
            <p:spPr bwMode="auto">
              <a:xfrm>
                <a:off x="5914" y="356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023" name="Rectangle 869"/>
              <p:cNvSpPr>
                <a:spLocks noChangeArrowheads="1"/>
              </p:cNvSpPr>
              <p:nvPr/>
            </p:nvSpPr>
            <p:spPr bwMode="auto">
              <a:xfrm>
                <a:off x="5892" y="367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4" name="Rectangle 870"/>
              <p:cNvSpPr>
                <a:spLocks noChangeArrowheads="1"/>
              </p:cNvSpPr>
              <p:nvPr/>
            </p:nvSpPr>
            <p:spPr bwMode="auto">
              <a:xfrm>
                <a:off x="6022" y="362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5" name="Freeform 871"/>
              <p:cNvSpPr/>
              <p:nvPr/>
            </p:nvSpPr>
            <p:spPr bwMode="auto">
              <a:xfrm>
                <a:off x="6052" y="1656"/>
                <a:ext cx="154" cy="351"/>
              </a:xfrm>
              <a:custGeom>
                <a:avLst/>
                <a:gdLst>
                  <a:gd name="T0" fmla="*/ 0 w 154"/>
                  <a:gd name="T1" fmla="*/ 0 h 351"/>
                  <a:gd name="T2" fmla="*/ 0 w 154"/>
                  <a:gd name="T3" fmla="*/ 32 h 351"/>
                  <a:gd name="T4" fmla="*/ 154 w 154"/>
                  <a:gd name="T5" fmla="*/ 351 h 351"/>
                  <a:gd name="T6" fmla="*/ 154 w 154"/>
                  <a:gd name="T7" fmla="*/ 335 h 351"/>
                  <a:gd name="T8" fmla="*/ 0 w 154"/>
                  <a:gd name="T9" fmla="*/ 0 h 351"/>
                </a:gdLst>
                <a:ahLst/>
                <a:cxnLst>
                  <a:cxn ang="0">
                    <a:pos x="T0" y="T1"/>
                  </a:cxn>
                  <a:cxn ang="0">
                    <a:pos x="T2" y="T3"/>
                  </a:cxn>
                  <a:cxn ang="0">
                    <a:pos x="T4" y="T5"/>
                  </a:cxn>
                  <a:cxn ang="0">
                    <a:pos x="T6" y="T7"/>
                  </a:cxn>
                  <a:cxn ang="0">
                    <a:pos x="T8" y="T9"/>
                  </a:cxn>
                </a:cxnLst>
                <a:rect l="0" t="0" r="r" b="b"/>
                <a:pathLst>
                  <a:path w="154" h="351">
                    <a:moveTo>
                      <a:pt x="0" y="0"/>
                    </a:moveTo>
                    <a:lnTo>
                      <a:pt x="0" y="32"/>
                    </a:lnTo>
                    <a:lnTo>
                      <a:pt x="154" y="351"/>
                    </a:lnTo>
                    <a:lnTo>
                      <a:pt x="154" y="335"/>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26" name="Freeform 872"/>
              <p:cNvSpPr/>
              <p:nvPr/>
            </p:nvSpPr>
            <p:spPr bwMode="auto">
              <a:xfrm>
                <a:off x="6052" y="1712"/>
                <a:ext cx="54" cy="136"/>
              </a:xfrm>
              <a:custGeom>
                <a:avLst/>
                <a:gdLst>
                  <a:gd name="T0" fmla="*/ 0 w 54"/>
                  <a:gd name="T1" fmla="*/ 0 h 136"/>
                  <a:gd name="T2" fmla="*/ 54 w 54"/>
                  <a:gd name="T3" fmla="*/ 110 h 136"/>
                  <a:gd name="T4" fmla="*/ 54 w 54"/>
                  <a:gd name="T5" fmla="*/ 136 h 136"/>
                  <a:gd name="T6" fmla="*/ 0 w 54"/>
                  <a:gd name="T7" fmla="*/ 32 h 136"/>
                  <a:gd name="T8" fmla="*/ 0 w 54"/>
                  <a:gd name="T9" fmla="*/ 0 h 136"/>
                </a:gdLst>
                <a:ahLst/>
                <a:cxnLst>
                  <a:cxn ang="0">
                    <a:pos x="T0" y="T1"/>
                  </a:cxn>
                  <a:cxn ang="0">
                    <a:pos x="T2" y="T3"/>
                  </a:cxn>
                  <a:cxn ang="0">
                    <a:pos x="T4" y="T5"/>
                  </a:cxn>
                  <a:cxn ang="0">
                    <a:pos x="T6" y="T7"/>
                  </a:cxn>
                  <a:cxn ang="0">
                    <a:pos x="T8" y="T9"/>
                  </a:cxn>
                </a:cxnLst>
                <a:rect l="0" t="0" r="r" b="b"/>
                <a:pathLst>
                  <a:path w="54" h="136">
                    <a:moveTo>
                      <a:pt x="0" y="0"/>
                    </a:moveTo>
                    <a:lnTo>
                      <a:pt x="54" y="110"/>
                    </a:lnTo>
                    <a:lnTo>
                      <a:pt x="54" y="13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27" name="Freeform 873"/>
              <p:cNvSpPr/>
              <p:nvPr/>
            </p:nvSpPr>
            <p:spPr bwMode="auto">
              <a:xfrm>
                <a:off x="6122" y="1854"/>
                <a:ext cx="48" cy="119"/>
              </a:xfrm>
              <a:custGeom>
                <a:avLst/>
                <a:gdLst>
                  <a:gd name="T0" fmla="*/ 48 w 48"/>
                  <a:gd name="T1" fmla="*/ 100 h 119"/>
                  <a:gd name="T2" fmla="*/ 48 w 48"/>
                  <a:gd name="T3" fmla="*/ 119 h 119"/>
                  <a:gd name="T4" fmla="*/ 0 w 48"/>
                  <a:gd name="T5" fmla="*/ 24 h 119"/>
                  <a:gd name="T6" fmla="*/ 0 w 48"/>
                  <a:gd name="T7" fmla="*/ 0 h 119"/>
                  <a:gd name="T8" fmla="*/ 48 w 48"/>
                  <a:gd name="T9" fmla="*/ 100 h 119"/>
                </a:gdLst>
                <a:ahLst/>
                <a:cxnLst>
                  <a:cxn ang="0">
                    <a:pos x="T0" y="T1"/>
                  </a:cxn>
                  <a:cxn ang="0">
                    <a:pos x="T2" y="T3"/>
                  </a:cxn>
                  <a:cxn ang="0">
                    <a:pos x="T4" y="T5"/>
                  </a:cxn>
                  <a:cxn ang="0">
                    <a:pos x="T6" y="T7"/>
                  </a:cxn>
                  <a:cxn ang="0">
                    <a:pos x="T8" y="T9"/>
                  </a:cxn>
                </a:cxnLst>
                <a:rect l="0" t="0" r="r" b="b"/>
                <a:pathLst>
                  <a:path w="48" h="119">
                    <a:moveTo>
                      <a:pt x="48" y="100"/>
                    </a:moveTo>
                    <a:lnTo>
                      <a:pt x="48" y="119"/>
                    </a:lnTo>
                    <a:lnTo>
                      <a:pt x="0" y="24"/>
                    </a:lnTo>
                    <a:lnTo>
                      <a:pt x="0" y="0"/>
                    </a:lnTo>
                    <a:lnTo>
                      <a:pt x="48" y="100"/>
                    </a:lnTo>
                    <a:close/>
                  </a:path>
                </a:pathLst>
              </a:custGeom>
              <a:grpFill/>
              <a:ln>
                <a:noFill/>
              </a:ln>
            </p:spPr>
            <p:txBody>
              <a:bodyPr vert="horz" wrap="square" lIns="91440" tIns="45720" rIns="91440" bIns="45720" numCol="1" anchor="t" anchorCtr="0" compatLnSpc="1"/>
              <a:lstStyle/>
              <a:p>
                <a:endParaRPr lang="zh-CN" altLang="en-US"/>
              </a:p>
            </p:txBody>
          </p:sp>
          <p:sp>
            <p:nvSpPr>
              <p:cNvPr id="1028" name="Freeform 874"/>
              <p:cNvSpPr/>
              <p:nvPr/>
            </p:nvSpPr>
            <p:spPr bwMode="auto">
              <a:xfrm>
                <a:off x="6186" y="1985"/>
                <a:ext cx="20" cy="56"/>
              </a:xfrm>
              <a:custGeom>
                <a:avLst/>
                <a:gdLst>
                  <a:gd name="T0" fmla="*/ 20 w 20"/>
                  <a:gd name="T1" fmla="*/ 40 h 56"/>
                  <a:gd name="T2" fmla="*/ 20 w 20"/>
                  <a:gd name="T3" fmla="*/ 56 h 56"/>
                  <a:gd name="T4" fmla="*/ 0 w 20"/>
                  <a:gd name="T5" fmla="*/ 18 h 56"/>
                  <a:gd name="T6" fmla="*/ 0 w 20"/>
                  <a:gd name="T7" fmla="*/ 0 h 56"/>
                  <a:gd name="T8" fmla="*/ 20 w 20"/>
                  <a:gd name="T9" fmla="*/ 40 h 56"/>
                </a:gdLst>
                <a:ahLst/>
                <a:cxnLst>
                  <a:cxn ang="0">
                    <a:pos x="T0" y="T1"/>
                  </a:cxn>
                  <a:cxn ang="0">
                    <a:pos x="T2" y="T3"/>
                  </a:cxn>
                  <a:cxn ang="0">
                    <a:pos x="T4" y="T5"/>
                  </a:cxn>
                  <a:cxn ang="0">
                    <a:pos x="T6" y="T7"/>
                  </a:cxn>
                  <a:cxn ang="0">
                    <a:pos x="T8" y="T9"/>
                  </a:cxn>
                </a:cxnLst>
                <a:rect l="0" t="0" r="r" b="b"/>
                <a:pathLst>
                  <a:path w="20" h="56">
                    <a:moveTo>
                      <a:pt x="20" y="40"/>
                    </a:moveTo>
                    <a:lnTo>
                      <a:pt x="20" y="56"/>
                    </a:lnTo>
                    <a:lnTo>
                      <a:pt x="0" y="18"/>
                    </a:lnTo>
                    <a:lnTo>
                      <a:pt x="0" y="0"/>
                    </a:lnTo>
                    <a:lnTo>
                      <a:pt x="20" y="40"/>
                    </a:lnTo>
                    <a:close/>
                  </a:path>
                </a:pathLst>
              </a:custGeom>
              <a:grpFill/>
              <a:ln>
                <a:noFill/>
              </a:ln>
            </p:spPr>
            <p:txBody>
              <a:bodyPr vert="horz" wrap="square" lIns="91440" tIns="45720" rIns="91440" bIns="45720" numCol="1" anchor="t" anchorCtr="0" compatLnSpc="1"/>
              <a:lstStyle/>
              <a:p>
                <a:endParaRPr lang="zh-CN" altLang="en-US"/>
              </a:p>
            </p:txBody>
          </p:sp>
          <p:sp>
            <p:nvSpPr>
              <p:cNvPr id="1029" name="Freeform 875"/>
              <p:cNvSpPr/>
              <p:nvPr/>
            </p:nvSpPr>
            <p:spPr bwMode="auto">
              <a:xfrm>
                <a:off x="6052" y="1768"/>
                <a:ext cx="154" cy="307"/>
              </a:xfrm>
              <a:custGeom>
                <a:avLst/>
                <a:gdLst>
                  <a:gd name="T0" fmla="*/ 0 w 154"/>
                  <a:gd name="T1" fmla="*/ 0 h 307"/>
                  <a:gd name="T2" fmla="*/ 0 w 154"/>
                  <a:gd name="T3" fmla="*/ 32 h 307"/>
                  <a:gd name="T4" fmla="*/ 154 w 154"/>
                  <a:gd name="T5" fmla="*/ 307 h 307"/>
                  <a:gd name="T6" fmla="*/ 154 w 154"/>
                  <a:gd name="T7" fmla="*/ 291 h 307"/>
                  <a:gd name="T8" fmla="*/ 0 w 154"/>
                  <a:gd name="T9" fmla="*/ 0 h 307"/>
                </a:gdLst>
                <a:ahLst/>
                <a:cxnLst>
                  <a:cxn ang="0">
                    <a:pos x="T0" y="T1"/>
                  </a:cxn>
                  <a:cxn ang="0">
                    <a:pos x="T2" y="T3"/>
                  </a:cxn>
                  <a:cxn ang="0">
                    <a:pos x="T4" y="T5"/>
                  </a:cxn>
                  <a:cxn ang="0">
                    <a:pos x="T6" y="T7"/>
                  </a:cxn>
                  <a:cxn ang="0">
                    <a:pos x="T8" y="T9"/>
                  </a:cxn>
                </a:cxnLst>
                <a:rect l="0" t="0" r="r" b="b"/>
                <a:pathLst>
                  <a:path w="154" h="307">
                    <a:moveTo>
                      <a:pt x="0" y="0"/>
                    </a:moveTo>
                    <a:lnTo>
                      <a:pt x="0" y="32"/>
                    </a:lnTo>
                    <a:lnTo>
                      <a:pt x="154" y="307"/>
                    </a:lnTo>
                    <a:lnTo>
                      <a:pt x="154" y="291"/>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0" name="Freeform 876"/>
              <p:cNvSpPr/>
              <p:nvPr/>
            </p:nvSpPr>
            <p:spPr bwMode="auto">
              <a:xfrm>
                <a:off x="6052" y="1824"/>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1" name="Freeform 877"/>
              <p:cNvSpPr/>
              <p:nvPr/>
            </p:nvSpPr>
            <p:spPr bwMode="auto">
              <a:xfrm>
                <a:off x="6084" y="1882"/>
                <a:ext cx="34" cy="85"/>
              </a:xfrm>
              <a:custGeom>
                <a:avLst/>
                <a:gdLst>
                  <a:gd name="T0" fmla="*/ 34 w 34"/>
                  <a:gd name="T1" fmla="*/ 60 h 85"/>
                  <a:gd name="T2" fmla="*/ 34 w 34"/>
                  <a:gd name="T3" fmla="*/ 85 h 85"/>
                  <a:gd name="T4" fmla="*/ 0 w 34"/>
                  <a:gd name="T5" fmla="*/ 28 h 85"/>
                  <a:gd name="T6" fmla="*/ 0 w 34"/>
                  <a:gd name="T7" fmla="*/ 0 h 85"/>
                  <a:gd name="T8" fmla="*/ 34 w 34"/>
                  <a:gd name="T9" fmla="*/ 60 h 85"/>
                </a:gdLst>
                <a:ahLst/>
                <a:cxnLst>
                  <a:cxn ang="0">
                    <a:pos x="T0" y="T1"/>
                  </a:cxn>
                  <a:cxn ang="0">
                    <a:pos x="T2" y="T3"/>
                  </a:cxn>
                  <a:cxn ang="0">
                    <a:pos x="T4" y="T5"/>
                  </a:cxn>
                  <a:cxn ang="0">
                    <a:pos x="T6" y="T7"/>
                  </a:cxn>
                  <a:cxn ang="0">
                    <a:pos x="T8" y="T9"/>
                  </a:cxn>
                </a:cxnLst>
                <a:rect l="0" t="0" r="r" b="b"/>
                <a:pathLst>
                  <a:path w="34" h="85">
                    <a:moveTo>
                      <a:pt x="34" y="60"/>
                    </a:moveTo>
                    <a:lnTo>
                      <a:pt x="34" y="85"/>
                    </a:lnTo>
                    <a:lnTo>
                      <a:pt x="0" y="28"/>
                    </a:lnTo>
                    <a:lnTo>
                      <a:pt x="0" y="0"/>
                    </a:lnTo>
                    <a:lnTo>
                      <a:pt x="34" y="60"/>
                    </a:lnTo>
                    <a:close/>
                  </a:path>
                </a:pathLst>
              </a:custGeom>
              <a:grpFill/>
              <a:ln>
                <a:noFill/>
              </a:ln>
            </p:spPr>
            <p:txBody>
              <a:bodyPr vert="horz" wrap="square" lIns="91440" tIns="45720" rIns="91440" bIns="45720" numCol="1" anchor="t" anchorCtr="0" compatLnSpc="1"/>
              <a:lstStyle/>
              <a:p>
                <a:endParaRPr lang="zh-CN" altLang="en-US"/>
              </a:p>
            </p:txBody>
          </p:sp>
          <p:sp>
            <p:nvSpPr>
              <p:cNvPr id="1032" name="Freeform 878"/>
              <p:cNvSpPr/>
              <p:nvPr/>
            </p:nvSpPr>
            <p:spPr bwMode="auto">
              <a:xfrm>
                <a:off x="6172" y="2039"/>
                <a:ext cx="10" cy="36"/>
              </a:xfrm>
              <a:custGeom>
                <a:avLst/>
                <a:gdLst>
                  <a:gd name="T0" fmla="*/ 0 w 10"/>
                  <a:gd name="T1" fmla="*/ 0 h 36"/>
                  <a:gd name="T2" fmla="*/ 10 w 10"/>
                  <a:gd name="T3" fmla="*/ 18 h 36"/>
                  <a:gd name="T4" fmla="*/ 10 w 10"/>
                  <a:gd name="T5" fmla="*/ 36 h 36"/>
                  <a:gd name="T6" fmla="*/ 0 w 10"/>
                  <a:gd name="T7" fmla="*/ 18 h 36"/>
                  <a:gd name="T8" fmla="*/ 0 w 10"/>
                  <a:gd name="T9" fmla="*/ 0 h 36"/>
                </a:gdLst>
                <a:ahLst/>
                <a:cxnLst>
                  <a:cxn ang="0">
                    <a:pos x="T0" y="T1"/>
                  </a:cxn>
                  <a:cxn ang="0">
                    <a:pos x="T2" y="T3"/>
                  </a:cxn>
                  <a:cxn ang="0">
                    <a:pos x="T4" y="T5"/>
                  </a:cxn>
                  <a:cxn ang="0">
                    <a:pos x="T6" y="T7"/>
                  </a:cxn>
                  <a:cxn ang="0">
                    <a:pos x="T8" y="T9"/>
                  </a:cxn>
                </a:cxnLst>
                <a:rect l="0" t="0" r="r" b="b"/>
                <a:pathLst>
                  <a:path w="10" h="36">
                    <a:moveTo>
                      <a:pt x="0" y="0"/>
                    </a:moveTo>
                    <a:lnTo>
                      <a:pt x="10" y="18"/>
                    </a:lnTo>
                    <a:lnTo>
                      <a:pt x="10" y="36"/>
                    </a:lnTo>
                    <a:lnTo>
                      <a:pt x="0" y="1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3" name="Freeform 879"/>
              <p:cNvSpPr/>
              <p:nvPr/>
            </p:nvSpPr>
            <p:spPr bwMode="auto">
              <a:xfrm>
                <a:off x="6198" y="2083"/>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034" name="Freeform 880"/>
              <p:cNvSpPr/>
              <p:nvPr/>
            </p:nvSpPr>
            <p:spPr bwMode="auto">
              <a:xfrm>
                <a:off x="6052" y="1880"/>
                <a:ext cx="34" cy="87"/>
              </a:xfrm>
              <a:custGeom>
                <a:avLst/>
                <a:gdLst>
                  <a:gd name="T0" fmla="*/ 34 w 34"/>
                  <a:gd name="T1" fmla="*/ 58 h 87"/>
                  <a:gd name="T2" fmla="*/ 34 w 34"/>
                  <a:gd name="T3" fmla="*/ 87 h 87"/>
                  <a:gd name="T4" fmla="*/ 0 w 34"/>
                  <a:gd name="T5" fmla="*/ 32 h 87"/>
                  <a:gd name="T6" fmla="*/ 0 w 34"/>
                  <a:gd name="T7" fmla="*/ 0 h 87"/>
                  <a:gd name="T8" fmla="*/ 34 w 34"/>
                  <a:gd name="T9" fmla="*/ 58 h 87"/>
                </a:gdLst>
                <a:ahLst/>
                <a:cxnLst>
                  <a:cxn ang="0">
                    <a:pos x="T0" y="T1"/>
                  </a:cxn>
                  <a:cxn ang="0">
                    <a:pos x="T2" y="T3"/>
                  </a:cxn>
                  <a:cxn ang="0">
                    <a:pos x="T4" y="T5"/>
                  </a:cxn>
                  <a:cxn ang="0">
                    <a:pos x="T6" y="T7"/>
                  </a:cxn>
                  <a:cxn ang="0">
                    <a:pos x="T8" y="T9"/>
                  </a:cxn>
                </a:cxnLst>
                <a:rect l="0" t="0" r="r" b="b"/>
                <a:pathLst>
                  <a:path w="34" h="87">
                    <a:moveTo>
                      <a:pt x="34" y="58"/>
                    </a:moveTo>
                    <a:lnTo>
                      <a:pt x="34" y="87"/>
                    </a:lnTo>
                    <a:lnTo>
                      <a:pt x="0" y="32"/>
                    </a:lnTo>
                    <a:lnTo>
                      <a:pt x="0" y="0"/>
                    </a:lnTo>
                    <a:lnTo>
                      <a:pt x="34" y="58"/>
                    </a:lnTo>
                    <a:close/>
                  </a:path>
                </a:pathLst>
              </a:custGeom>
              <a:grpFill/>
              <a:ln>
                <a:noFill/>
              </a:ln>
            </p:spPr>
            <p:txBody>
              <a:bodyPr vert="horz" wrap="square" lIns="91440" tIns="45720" rIns="91440" bIns="45720" numCol="1" anchor="t" anchorCtr="0" compatLnSpc="1"/>
              <a:lstStyle/>
              <a:p>
                <a:endParaRPr lang="zh-CN" altLang="en-US"/>
              </a:p>
            </p:txBody>
          </p:sp>
          <p:sp>
            <p:nvSpPr>
              <p:cNvPr id="1035" name="Freeform 881"/>
              <p:cNvSpPr/>
              <p:nvPr/>
            </p:nvSpPr>
            <p:spPr bwMode="auto">
              <a:xfrm>
                <a:off x="6052" y="1940"/>
                <a:ext cx="58" cy="115"/>
              </a:xfrm>
              <a:custGeom>
                <a:avLst/>
                <a:gdLst>
                  <a:gd name="T0" fmla="*/ 58 w 58"/>
                  <a:gd name="T1" fmla="*/ 89 h 115"/>
                  <a:gd name="T2" fmla="*/ 58 w 58"/>
                  <a:gd name="T3" fmla="*/ 115 h 115"/>
                  <a:gd name="T4" fmla="*/ 0 w 58"/>
                  <a:gd name="T5" fmla="*/ 33 h 115"/>
                  <a:gd name="T6" fmla="*/ 0 w 58"/>
                  <a:gd name="T7" fmla="*/ 0 h 115"/>
                  <a:gd name="T8" fmla="*/ 58 w 58"/>
                  <a:gd name="T9" fmla="*/ 89 h 115"/>
                </a:gdLst>
                <a:ahLst/>
                <a:cxnLst>
                  <a:cxn ang="0">
                    <a:pos x="T0" y="T1"/>
                  </a:cxn>
                  <a:cxn ang="0">
                    <a:pos x="T2" y="T3"/>
                  </a:cxn>
                  <a:cxn ang="0">
                    <a:pos x="T4" y="T5"/>
                  </a:cxn>
                  <a:cxn ang="0">
                    <a:pos x="T6" y="T7"/>
                  </a:cxn>
                  <a:cxn ang="0">
                    <a:pos x="T8" y="T9"/>
                  </a:cxn>
                </a:cxnLst>
                <a:rect l="0" t="0" r="r" b="b"/>
                <a:pathLst>
                  <a:path w="58" h="115">
                    <a:moveTo>
                      <a:pt x="58" y="89"/>
                    </a:moveTo>
                    <a:lnTo>
                      <a:pt x="58" y="115"/>
                    </a:lnTo>
                    <a:lnTo>
                      <a:pt x="0" y="33"/>
                    </a:lnTo>
                    <a:lnTo>
                      <a:pt x="0" y="0"/>
                    </a:lnTo>
                    <a:lnTo>
                      <a:pt x="58" y="89"/>
                    </a:lnTo>
                    <a:close/>
                  </a:path>
                </a:pathLst>
              </a:custGeom>
              <a:grpFill/>
              <a:ln>
                <a:noFill/>
              </a:ln>
            </p:spPr>
            <p:txBody>
              <a:bodyPr vert="horz" wrap="square" lIns="91440" tIns="45720" rIns="91440" bIns="45720" numCol="1" anchor="t" anchorCtr="0" compatLnSpc="1"/>
              <a:lstStyle/>
              <a:p>
                <a:endParaRPr lang="zh-CN" altLang="en-US"/>
              </a:p>
            </p:txBody>
          </p:sp>
          <p:sp>
            <p:nvSpPr>
              <p:cNvPr id="1036" name="Freeform 882"/>
              <p:cNvSpPr/>
              <p:nvPr/>
            </p:nvSpPr>
            <p:spPr bwMode="auto">
              <a:xfrm>
                <a:off x="6170" y="2117"/>
                <a:ext cx="36" cy="70"/>
              </a:xfrm>
              <a:custGeom>
                <a:avLst/>
                <a:gdLst>
                  <a:gd name="T0" fmla="*/ 36 w 36"/>
                  <a:gd name="T1" fmla="*/ 56 h 70"/>
                  <a:gd name="T2" fmla="*/ 36 w 36"/>
                  <a:gd name="T3" fmla="*/ 70 h 70"/>
                  <a:gd name="T4" fmla="*/ 0 w 36"/>
                  <a:gd name="T5" fmla="*/ 20 h 70"/>
                  <a:gd name="T6" fmla="*/ 0 w 36"/>
                  <a:gd name="T7" fmla="*/ 0 h 70"/>
                  <a:gd name="T8" fmla="*/ 36 w 36"/>
                  <a:gd name="T9" fmla="*/ 56 h 70"/>
                </a:gdLst>
                <a:ahLst/>
                <a:cxnLst>
                  <a:cxn ang="0">
                    <a:pos x="T0" y="T1"/>
                  </a:cxn>
                  <a:cxn ang="0">
                    <a:pos x="T2" y="T3"/>
                  </a:cxn>
                  <a:cxn ang="0">
                    <a:pos x="T4" y="T5"/>
                  </a:cxn>
                  <a:cxn ang="0">
                    <a:pos x="T6" y="T7"/>
                  </a:cxn>
                  <a:cxn ang="0">
                    <a:pos x="T8" y="T9"/>
                  </a:cxn>
                </a:cxnLst>
                <a:rect l="0" t="0" r="r" b="b"/>
                <a:pathLst>
                  <a:path w="36" h="70">
                    <a:moveTo>
                      <a:pt x="36" y="56"/>
                    </a:moveTo>
                    <a:lnTo>
                      <a:pt x="36" y="70"/>
                    </a:lnTo>
                    <a:lnTo>
                      <a:pt x="0" y="20"/>
                    </a:lnTo>
                    <a:lnTo>
                      <a:pt x="0" y="0"/>
                    </a:lnTo>
                    <a:lnTo>
                      <a:pt x="36" y="56"/>
                    </a:lnTo>
                    <a:close/>
                  </a:path>
                </a:pathLst>
              </a:custGeom>
              <a:grpFill/>
              <a:ln>
                <a:noFill/>
              </a:ln>
            </p:spPr>
            <p:txBody>
              <a:bodyPr vert="horz" wrap="square" lIns="91440" tIns="45720" rIns="91440" bIns="45720" numCol="1" anchor="t" anchorCtr="0" compatLnSpc="1"/>
              <a:lstStyle/>
              <a:p>
                <a:endParaRPr lang="zh-CN" altLang="en-US"/>
              </a:p>
            </p:txBody>
          </p:sp>
          <p:sp>
            <p:nvSpPr>
              <p:cNvPr id="1037" name="Freeform 883"/>
              <p:cNvSpPr/>
              <p:nvPr/>
            </p:nvSpPr>
            <p:spPr bwMode="auto">
              <a:xfrm>
                <a:off x="6052" y="1993"/>
                <a:ext cx="16" cy="54"/>
              </a:xfrm>
              <a:custGeom>
                <a:avLst/>
                <a:gdLst>
                  <a:gd name="T0" fmla="*/ 0 w 16"/>
                  <a:gd name="T1" fmla="*/ 0 h 54"/>
                  <a:gd name="T2" fmla="*/ 16 w 16"/>
                  <a:gd name="T3" fmla="*/ 24 h 54"/>
                  <a:gd name="T4" fmla="*/ 16 w 16"/>
                  <a:gd name="T5" fmla="*/ 54 h 54"/>
                  <a:gd name="T6" fmla="*/ 0 w 16"/>
                  <a:gd name="T7" fmla="*/ 32 h 54"/>
                  <a:gd name="T8" fmla="*/ 0 w 16"/>
                  <a:gd name="T9" fmla="*/ 0 h 54"/>
                </a:gdLst>
                <a:ahLst/>
                <a:cxnLst>
                  <a:cxn ang="0">
                    <a:pos x="T0" y="T1"/>
                  </a:cxn>
                  <a:cxn ang="0">
                    <a:pos x="T2" y="T3"/>
                  </a:cxn>
                  <a:cxn ang="0">
                    <a:pos x="T4" y="T5"/>
                  </a:cxn>
                  <a:cxn ang="0">
                    <a:pos x="T6" y="T7"/>
                  </a:cxn>
                  <a:cxn ang="0">
                    <a:pos x="T8" y="T9"/>
                  </a:cxn>
                </a:cxnLst>
                <a:rect l="0" t="0" r="r" b="b"/>
                <a:pathLst>
                  <a:path w="16" h="54">
                    <a:moveTo>
                      <a:pt x="0" y="0"/>
                    </a:moveTo>
                    <a:lnTo>
                      <a:pt x="16" y="24"/>
                    </a:lnTo>
                    <a:lnTo>
                      <a:pt x="16" y="5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8" name="Freeform 884"/>
              <p:cNvSpPr/>
              <p:nvPr/>
            </p:nvSpPr>
            <p:spPr bwMode="auto">
              <a:xfrm>
                <a:off x="6084" y="2039"/>
                <a:ext cx="56" cy="102"/>
              </a:xfrm>
              <a:custGeom>
                <a:avLst/>
                <a:gdLst>
                  <a:gd name="T0" fmla="*/ 56 w 56"/>
                  <a:gd name="T1" fmla="*/ 78 h 102"/>
                  <a:gd name="T2" fmla="*/ 56 w 56"/>
                  <a:gd name="T3" fmla="*/ 102 h 102"/>
                  <a:gd name="T4" fmla="*/ 0 w 56"/>
                  <a:gd name="T5" fmla="*/ 28 h 102"/>
                  <a:gd name="T6" fmla="*/ 0 w 56"/>
                  <a:gd name="T7" fmla="*/ 0 h 102"/>
                  <a:gd name="T8" fmla="*/ 56 w 56"/>
                  <a:gd name="T9" fmla="*/ 78 h 102"/>
                </a:gdLst>
                <a:ahLst/>
                <a:cxnLst>
                  <a:cxn ang="0">
                    <a:pos x="T0" y="T1"/>
                  </a:cxn>
                  <a:cxn ang="0">
                    <a:pos x="T2" y="T3"/>
                  </a:cxn>
                  <a:cxn ang="0">
                    <a:pos x="T4" y="T5"/>
                  </a:cxn>
                  <a:cxn ang="0">
                    <a:pos x="T6" y="T7"/>
                  </a:cxn>
                  <a:cxn ang="0">
                    <a:pos x="T8" y="T9"/>
                  </a:cxn>
                </a:cxnLst>
                <a:rect l="0" t="0" r="r" b="b"/>
                <a:pathLst>
                  <a:path w="56" h="102">
                    <a:moveTo>
                      <a:pt x="56" y="78"/>
                    </a:moveTo>
                    <a:lnTo>
                      <a:pt x="56" y="102"/>
                    </a:lnTo>
                    <a:lnTo>
                      <a:pt x="0" y="28"/>
                    </a:lnTo>
                    <a:lnTo>
                      <a:pt x="0" y="0"/>
                    </a:lnTo>
                    <a:lnTo>
                      <a:pt x="56" y="78"/>
                    </a:lnTo>
                    <a:close/>
                  </a:path>
                </a:pathLst>
              </a:custGeom>
              <a:grpFill/>
              <a:ln>
                <a:noFill/>
              </a:ln>
            </p:spPr>
            <p:txBody>
              <a:bodyPr vert="horz" wrap="square" lIns="91440" tIns="45720" rIns="91440" bIns="45720" numCol="1" anchor="t" anchorCtr="0" compatLnSpc="1"/>
              <a:lstStyle/>
              <a:p>
                <a:endParaRPr lang="zh-CN" altLang="en-US"/>
              </a:p>
            </p:txBody>
          </p:sp>
          <p:sp>
            <p:nvSpPr>
              <p:cNvPr id="1039" name="Freeform 885"/>
              <p:cNvSpPr/>
              <p:nvPr/>
            </p:nvSpPr>
            <p:spPr bwMode="auto">
              <a:xfrm>
                <a:off x="6156" y="2139"/>
                <a:ext cx="10" cy="34"/>
              </a:xfrm>
              <a:custGeom>
                <a:avLst/>
                <a:gdLst>
                  <a:gd name="T0" fmla="*/ 0 w 10"/>
                  <a:gd name="T1" fmla="*/ 0 h 34"/>
                  <a:gd name="T2" fmla="*/ 10 w 10"/>
                  <a:gd name="T3" fmla="*/ 14 h 34"/>
                  <a:gd name="T4" fmla="*/ 10 w 10"/>
                  <a:gd name="T5" fmla="*/ 34 h 34"/>
                  <a:gd name="T6" fmla="*/ 0 w 10"/>
                  <a:gd name="T7" fmla="*/ 20 h 34"/>
                  <a:gd name="T8" fmla="*/ 0 w 10"/>
                  <a:gd name="T9" fmla="*/ 0 h 34"/>
                </a:gdLst>
                <a:ahLst/>
                <a:cxnLst>
                  <a:cxn ang="0">
                    <a:pos x="T0" y="T1"/>
                  </a:cxn>
                  <a:cxn ang="0">
                    <a:pos x="T2" y="T3"/>
                  </a:cxn>
                  <a:cxn ang="0">
                    <a:pos x="T4" y="T5"/>
                  </a:cxn>
                  <a:cxn ang="0">
                    <a:pos x="T6" y="T7"/>
                  </a:cxn>
                  <a:cxn ang="0">
                    <a:pos x="T8" y="T9"/>
                  </a:cxn>
                </a:cxnLst>
                <a:rect l="0" t="0" r="r" b="b"/>
                <a:pathLst>
                  <a:path w="10" h="34">
                    <a:moveTo>
                      <a:pt x="0" y="0"/>
                    </a:moveTo>
                    <a:lnTo>
                      <a:pt x="10" y="14"/>
                    </a:lnTo>
                    <a:lnTo>
                      <a:pt x="10" y="34"/>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0" name="Freeform 886"/>
              <p:cNvSpPr/>
              <p:nvPr/>
            </p:nvSpPr>
            <p:spPr bwMode="auto">
              <a:xfrm>
                <a:off x="6180" y="2173"/>
                <a:ext cx="26" cy="52"/>
              </a:xfrm>
              <a:custGeom>
                <a:avLst/>
                <a:gdLst>
                  <a:gd name="T0" fmla="*/ 26 w 26"/>
                  <a:gd name="T1" fmla="*/ 36 h 52"/>
                  <a:gd name="T2" fmla="*/ 26 w 26"/>
                  <a:gd name="T3" fmla="*/ 52 h 52"/>
                  <a:gd name="T4" fmla="*/ 0 w 26"/>
                  <a:gd name="T5" fmla="*/ 18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18"/>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1041" name="Freeform 887"/>
              <p:cNvSpPr/>
              <p:nvPr/>
            </p:nvSpPr>
            <p:spPr bwMode="auto">
              <a:xfrm>
                <a:off x="6052" y="2051"/>
                <a:ext cx="48" cy="86"/>
              </a:xfrm>
              <a:custGeom>
                <a:avLst/>
                <a:gdLst>
                  <a:gd name="T0" fmla="*/ 0 w 48"/>
                  <a:gd name="T1" fmla="*/ 0 h 86"/>
                  <a:gd name="T2" fmla="*/ 48 w 48"/>
                  <a:gd name="T3" fmla="*/ 60 h 86"/>
                  <a:gd name="T4" fmla="*/ 48 w 48"/>
                  <a:gd name="T5" fmla="*/ 86 h 86"/>
                  <a:gd name="T6" fmla="*/ 0 w 48"/>
                  <a:gd name="T7" fmla="*/ 30 h 86"/>
                  <a:gd name="T8" fmla="*/ 0 w 48"/>
                  <a:gd name="T9" fmla="*/ 0 h 86"/>
                </a:gdLst>
                <a:ahLst/>
                <a:cxnLst>
                  <a:cxn ang="0">
                    <a:pos x="T0" y="T1"/>
                  </a:cxn>
                  <a:cxn ang="0">
                    <a:pos x="T2" y="T3"/>
                  </a:cxn>
                  <a:cxn ang="0">
                    <a:pos x="T4" y="T5"/>
                  </a:cxn>
                  <a:cxn ang="0">
                    <a:pos x="T6" y="T7"/>
                  </a:cxn>
                  <a:cxn ang="0">
                    <a:pos x="T8" y="T9"/>
                  </a:cxn>
                </a:cxnLst>
                <a:rect l="0" t="0" r="r" b="b"/>
                <a:pathLst>
                  <a:path w="48" h="86">
                    <a:moveTo>
                      <a:pt x="0" y="0"/>
                    </a:moveTo>
                    <a:lnTo>
                      <a:pt x="48" y="60"/>
                    </a:lnTo>
                    <a:lnTo>
                      <a:pt x="48" y="86"/>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2" name="Freeform 888"/>
              <p:cNvSpPr/>
              <p:nvPr/>
            </p:nvSpPr>
            <p:spPr bwMode="auto">
              <a:xfrm>
                <a:off x="6116" y="2131"/>
                <a:ext cx="10" cy="38"/>
              </a:xfrm>
              <a:custGeom>
                <a:avLst/>
                <a:gdLst>
                  <a:gd name="T0" fmla="*/ 10 w 10"/>
                  <a:gd name="T1" fmla="*/ 38 h 38"/>
                  <a:gd name="T2" fmla="*/ 0 w 10"/>
                  <a:gd name="T3" fmla="*/ 24 h 38"/>
                  <a:gd name="T4" fmla="*/ 0 w 10"/>
                  <a:gd name="T5" fmla="*/ 0 h 38"/>
                  <a:gd name="T6" fmla="*/ 10 w 10"/>
                  <a:gd name="T7" fmla="*/ 14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4"/>
                    </a:lnTo>
                    <a:lnTo>
                      <a:pt x="0" y="0"/>
                    </a:lnTo>
                    <a:lnTo>
                      <a:pt x="10" y="14"/>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1043" name="Freeform 889"/>
              <p:cNvSpPr/>
              <p:nvPr/>
            </p:nvSpPr>
            <p:spPr bwMode="auto">
              <a:xfrm>
                <a:off x="6140" y="2163"/>
                <a:ext cx="32" cy="60"/>
              </a:xfrm>
              <a:custGeom>
                <a:avLst/>
                <a:gdLst>
                  <a:gd name="T0" fmla="*/ 32 w 32"/>
                  <a:gd name="T1" fmla="*/ 40 h 60"/>
                  <a:gd name="T2" fmla="*/ 32 w 32"/>
                  <a:gd name="T3" fmla="*/ 60 h 60"/>
                  <a:gd name="T4" fmla="*/ 0 w 32"/>
                  <a:gd name="T5" fmla="*/ 22 h 60"/>
                  <a:gd name="T6" fmla="*/ 0 w 32"/>
                  <a:gd name="T7" fmla="*/ 0 h 60"/>
                  <a:gd name="T8" fmla="*/ 32 w 32"/>
                  <a:gd name="T9" fmla="*/ 40 h 60"/>
                </a:gdLst>
                <a:ahLst/>
                <a:cxnLst>
                  <a:cxn ang="0">
                    <a:pos x="T0" y="T1"/>
                  </a:cxn>
                  <a:cxn ang="0">
                    <a:pos x="T2" y="T3"/>
                  </a:cxn>
                  <a:cxn ang="0">
                    <a:pos x="T4" y="T5"/>
                  </a:cxn>
                  <a:cxn ang="0">
                    <a:pos x="T6" y="T7"/>
                  </a:cxn>
                  <a:cxn ang="0">
                    <a:pos x="T8" y="T9"/>
                  </a:cxn>
                </a:cxnLst>
                <a:rect l="0" t="0" r="r" b="b"/>
                <a:pathLst>
                  <a:path w="32" h="60">
                    <a:moveTo>
                      <a:pt x="32" y="40"/>
                    </a:moveTo>
                    <a:lnTo>
                      <a:pt x="32" y="60"/>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1044" name="Freeform 890"/>
              <p:cNvSpPr/>
              <p:nvPr/>
            </p:nvSpPr>
            <p:spPr bwMode="auto">
              <a:xfrm>
                <a:off x="6052" y="2107"/>
                <a:ext cx="20" cy="50"/>
              </a:xfrm>
              <a:custGeom>
                <a:avLst/>
                <a:gdLst>
                  <a:gd name="T0" fmla="*/ 0 w 20"/>
                  <a:gd name="T1" fmla="*/ 0 h 50"/>
                  <a:gd name="T2" fmla="*/ 20 w 20"/>
                  <a:gd name="T3" fmla="*/ 22 h 50"/>
                  <a:gd name="T4" fmla="*/ 20 w 20"/>
                  <a:gd name="T5" fmla="*/ 50 h 50"/>
                  <a:gd name="T6" fmla="*/ 0 w 20"/>
                  <a:gd name="T7" fmla="*/ 30 h 50"/>
                  <a:gd name="T8" fmla="*/ 0 w 20"/>
                  <a:gd name="T9" fmla="*/ 0 h 50"/>
                </a:gdLst>
                <a:ahLst/>
                <a:cxnLst>
                  <a:cxn ang="0">
                    <a:pos x="T0" y="T1"/>
                  </a:cxn>
                  <a:cxn ang="0">
                    <a:pos x="T2" y="T3"/>
                  </a:cxn>
                  <a:cxn ang="0">
                    <a:pos x="T4" y="T5"/>
                  </a:cxn>
                  <a:cxn ang="0">
                    <a:pos x="T6" y="T7"/>
                  </a:cxn>
                  <a:cxn ang="0">
                    <a:pos x="T8" y="T9"/>
                  </a:cxn>
                </a:cxnLst>
                <a:rect l="0" t="0" r="r" b="b"/>
                <a:pathLst>
                  <a:path w="20" h="50">
                    <a:moveTo>
                      <a:pt x="0" y="0"/>
                    </a:moveTo>
                    <a:lnTo>
                      <a:pt x="20" y="22"/>
                    </a:lnTo>
                    <a:lnTo>
                      <a:pt x="20" y="50"/>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5" name="Freeform 891"/>
              <p:cNvSpPr/>
              <p:nvPr/>
            </p:nvSpPr>
            <p:spPr bwMode="auto">
              <a:xfrm>
                <a:off x="6118" y="2231"/>
                <a:ext cx="14" cy="38"/>
              </a:xfrm>
              <a:custGeom>
                <a:avLst/>
                <a:gdLst>
                  <a:gd name="T0" fmla="*/ 0 w 14"/>
                  <a:gd name="T1" fmla="*/ 0 h 38"/>
                  <a:gd name="T2" fmla="*/ 14 w 14"/>
                  <a:gd name="T3" fmla="*/ 16 h 38"/>
                  <a:gd name="T4" fmla="*/ 14 w 14"/>
                  <a:gd name="T5" fmla="*/ 38 h 38"/>
                  <a:gd name="T6" fmla="*/ 0 w 14"/>
                  <a:gd name="T7" fmla="*/ 24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6"/>
                    </a:lnTo>
                    <a:lnTo>
                      <a:pt x="14" y="3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6" name="Freeform 892"/>
              <p:cNvSpPr/>
              <p:nvPr/>
            </p:nvSpPr>
            <p:spPr bwMode="auto">
              <a:xfrm>
                <a:off x="6146" y="2261"/>
                <a:ext cx="60" cy="76"/>
              </a:xfrm>
              <a:custGeom>
                <a:avLst/>
                <a:gdLst>
                  <a:gd name="T0" fmla="*/ 60 w 60"/>
                  <a:gd name="T1" fmla="*/ 60 h 76"/>
                  <a:gd name="T2" fmla="*/ 60 w 60"/>
                  <a:gd name="T3" fmla="*/ 76 h 76"/>
                  <a:gd name="T4" fmla="*/ 2 w 60"/>
                  <a:gd name="T5" fmla="*/ 22 h 76"/>
                  <a:gd name="T6" fmla="*/ 2 w 60"/>
                  <a:gd name="T7" fmla="*/ 2 h 76"/>
                  <a:gd name="T8" fmla="*/ 0 w 60"/>
                  <a:gd name="T9" fmla="*/ 0 h 76"/>
                  <a:gd name="T10" fmla="*/ 60 w 60"/>
                  <a:gd name="T11" fmla="*/ 60 h 76"/>
                </a:gdLst>
                <a:ahLst/>
                <a:cxnLst>
                  <a:cxn ang="0">
                    <a:pos x="T0" y="T1"/>
                  </a:cxn>
                  <a:cxn ang="0">
                    <a:pos x="T2" y="T3"/>
                  </a:cxn>
                  <a:cxn ang="0">
                    <a:pos x="T4" y="T5"/>
                  </a:cxn>
                  <a:cxn ang="0">
                    <a:pos x="T6" y="T7"/>
                  </a:cxn>
                  <a:cxn ang="0">
                    <a:pos x="T8" y="T9"/>
                  </a:cxn>
                  <a:cxn ang="0">
                    <a:pos x="T10" y="T11"/>
                  </a:cxn>
                </a:cxnLst>
                <a:rect l="0" t="0" r="r" b="b"/>
                <a:pathLst>
                  <a:path w="60" h="76">
                    <a:moveTo>
                      <a:pt x="60" y="60"/>
                    </a:moveTo>
                    <a:lnTo>
                      <a:pt x="60" y="76"/>
                    </a:lnTo>
                    <a:lnTo>
                      <a:pt x="2" y="22"/>
                    </a:lnTo>
                    <a:lnTo>
                      <a:pt x="2" y="2"/>
                    </a:lnTo>
                    <a:lnTo>
                      <a:pt x="0" y="0"/>
                    </a:lnTo>
                    <a:lnTo>
                      <a:pt x="60" y="60"/>
                    </a:lnTo>
                    <a:close/>
                  </a:path>
                </a:pathLst>
              </a:custGeom>
              <a:grpFill/>
              <a:ln>
                <a:noFill/>
              </a:ln>
            </p:spPr>
            <p:txBody>
              <a:bodyPr vert="horz" wrap="square" lIns="91440" tIns="45720" rIns="91440" bIns="45720" numCol="1" anchor="t" anchorCtr="0" compatLnSpc="1"/>
              <a:lstStyle/>
              <a:p>
                <a:endParaRPr lang="zh-CN" altLang="en-US"/>
              </a:p>
            </p:txBody>
          </p:sp>
          <p:sp>
            <p:nvSpPr>
              <p:cNvPr id="1047" name="Freeform 893"/>
              <p:cNvSpPr/>
              <p:nvPr/>
            </p:nvSpPr>
            <p:spPr bwMode="auto">
              <a:xfrm>
                <a:off x="6052" y="2219"/>
                <a:ext cx="24" cy="50"/>
              </a:xfrm>
              <a:custGeom>
                <a:avLst/>
                <a:gdLst>
                  <a:gd name="T0" fmla="*/ 0 w 24"/>
                  <a:gd name="T1" fmla="*/ 0 h 50"/>
                  <a:gd name="T2" fmla="*/ 24 w 24"/>
                  <a:gd name="T3" fmla="*/ 22 h 50"/>
                  <a:gd name="T4" fmla="*/ 24 w 24"/>
                  <a:gd name="T5" fmla="*/ 50 h 50"/>
                  <a:gd name="T6" fmla="*/ 0 w 24"/>
                  <a:gd name="T7" fmla="*/ 32 h 50"/>
                  <a:gd name="T8" fmla="*/ 0 w 24"/>
                  <a:gd name="T9" fmla="*/ 0 h 50"/>
                </a:gdLst>
                <a:ahLst/>
                <a:cxnLst>
                  <a:cxn ang="0">
                    <a:pos x="T0" y="T1"/>
                  </a:cxn>
                  <a:cxn ang="0">
                    <a:pos x="T2" y="T3"/>
                  </a:cxn>
                  <a:cxn ang="0">
                    <a:pos x="T4" y="T5"/>
                  </a:cxn>
                  <a:cxn ang="0">
                    <a:pos x="T6" y="T7"/>
                  </a:cxn>
                  <a:cxn ang="0">
                    <a:pos x="T8" y="T9"/>
                  </a:cxn>
                </a:cxnLst>
                <a:rect l="0" t="0" r="r" b="b"/>
                <a:pathLst>
                  <a:path w="24" h="50">
                    <a:moveTo>
                      <a:pt x="0" y="0"/>
                    </a:moveTo>
                    <a:lnTo>
                      <a:pt x="24" y="22"/>
                    </a:lnTo>
                    <a:lnTo>
                      <a:pt x="24" y="5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8" name="Freeform 894"/>
              <p:cNvSpPr/>
              <p:nvPr/>
            </p:nvSpPr>
            <p:spPr bwMode="auto">
              <a:xfrm>
                <a:off x="6192" y="2345"/>
                <a:ext cx="14" cy="28"/>
              </a:xfrm>
              <a:custGeom>
                <a:avLst/>
                <a:gdLst>
                  <a:gd name="T0" fmla="*/ 14 w 14"/>
                  <a:gd name="T1" fmla="*/ 14 h 28"/>
                  <a:gd name="T2" fmla="*/ 14 w 14"/>
                  <a:gd name="T3" fmla="*/ 28 h 28"/>
                  <a:gd name="T4" fmla="*/ 0 w 14"/>
                  <a:gd name="T5" fmla="*/ 18 h 28"/>
                  <a:gd name="T6" fmla="*/ 0 w 14"/>
                  <a:gd name="T7" fmla="*/ 0 h 28"/>
                  <a:gd name="T8" fmla="*/ 14 w 14"/>
                  <a:gd name="T9" fmla="*/ 14 h 28"/>
                </a:gdLst>
                <a:ahLst/>
                <a:cxnLst>
                  <a:cxn ang="0">
                    <a:pos x="T0" y="T1"/>
                  </a:cxn>
                  <a:cxn ang="0">
                    <a:pos x="T2" y="T3"/>
                  </a:cxn>
                  <a:cxn ang="0">
                    <a:pos x="T4" y="T5"/>
                  </a:cxn>
                  <a:cxn ang="0">
                    <a:pos x="T6" y="T7"/>
                  </a:cxn>
                  <a:cxn ang="0">
                    <a:pos x="T8" y="T9"/>
                  </a:cxn>
                </a:cxnLst>
                <a:rect l="0" t="0" r="r" b="b"/>
                <a:pathLst>
                  <a:path w="14" h="28">
                    <a:moveTo>
                      <a:pt x="14" y="14"/>
                    </a:moveTo>
                    <a:lnTo>
                      <a:pt x="14" y="28"/>
                    </a:lnTo>
                    <a:lnTo>
                      <a:pt x="0" y="18"/>
                    </a:lnTo>
                    <a:lnTo>
                      <a:pt x="0" y="0"/>
                    </a:lnTo>
                    <a:lnTo>
                      <a:pt x="14" y="14"/>
                    </a:lnTo>
                    <a:close/>
                  </a:path>
                </a:pathLst>
              </a:custGeom>
              <a:grpFill/>
              <a:ln>
                <a:noFill/>
              </a:ln>
            </p:spPr>
            <p:txBody>
              <a:bodyPr vert="horz" wrap="square" lIns="91440" tIns="45720" rIns="91440" bIns="45720" numCol="1" anchor="t" anchorCtr="0" compatLnSpc="1"/>
              <a:lstStyle/>
              <a:p>
                <a:endParaRPr lang="zh-CN" altLang="en-US"/>
              </a:p>
            </p:txBody>
          </p:sp>
          <p:sp>
            <p:nvSpPr>
              <p:cNvPr id="1049" name="Freeform 895"/>
              <p:cNvSpPr/>
              <p:nvPr/>
            </p:nvSpPr>
            <p:spPr bwMode="auto">
              <a:xfrm>
                <a:off x="6052" y="2275"/>
                <a:ext cx="58" cy="72"/>
              </a:xfrm>
              <a:custGeom>
                <a:avLst/>
                <a:gdLst>
                  <a:gd name="T0" fmla="*/ 0 w 58"/>
                  <a:gd name="T1" fmla="*/ 0 h 72"/>
                  <a:gd name="T2" fmla="*/ 58 w 58"/>
                  <a:gd name="T3" fmla="*/ 46 h 72"/>
                  <a:gd name="T4" fmla="*/ 58 w 58"/>
                  <a:gd name="T5" fmla="*/ 72 h 72"/>
                  <a:gd name="T6" fmla="*/ 0 w 58"/>
                  <a:gd name="T7" fmla="*/ 32 h 72"/>
                  <a:gd name="T8" fmla="*/ 0 w 58"/>
                  <a:gd name="T9" fmla="*/ 0 h 72"/>
                </a:gdLst>
                <a:ahLst/>
                <a:cxnLst>
                  <a:cxn ang="0">
                    <a:pos x="T0" y="T1"/>
                  </a:cxn>
                  <a:cxn ang="0">
                    <a:pos x="T2" y="T3"/>
                  </a:cxn>
                  <a:cxn ang="0">
                    <a:pos x="T4" y="T5"/>
                  </a:cxn>
                  <a:cxn ang="0">
                    <a:pos x="T6" y="T7"/>
                  </a:cxn>
                  <a:cxn ang="0">
                    <a:pos x="T8" y="T9"/>
                  </a:cxn>
                </a:cxnLst>
                <a:rect l="0" t="0" r="r" b="b"/>
                <a:pathLst>
                  <a:path w="58" h="72">
                    <a:moveTo>
                      <a:pt x="0" y="0"/>
                    </a:moveTo>
                    <a:lnTo>
                      <a:pt x="58" y="46"/>
                    </a:lnTo>
                    <a:lnTo>
                      <a:pt x="58" y="7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0" name="Freeform 896"/>
              <p:cNvSpPr/>
              <p:nvPr/>
            </p:nvSpPr>
            <p:spPr bwMode="auto">
              <a:xfrm>
                <a:off x="6124" y="2331"/>
                <a:ext cx="18" cy="36"/>
              </a:xfrm>
              <a:custGeom>
                <a:avLst/>
                <a:gdLst>
                  <a:gd name="T0" fmla="*/ 0 w 18"/>
                  <a:gd name="T1" fmla="*/ 0 h 36"/>
                  <a:gd name="T2" fmla="*/ 18 w 18"/>
                  <a:gd name="T3" fmla="*/ 14 h 36"/>
                  <a:gd name="T4" fmla="*/ 18 w 18"/>
                  <a:gd name="T5" fmla="*/ 36 h 36"/>
                  <a:gd name="T6" fmla="*/ 2 w 18"/>
                  <a:gd name="T7" fmla="*/ 26 h 36"/>
                  <a:gd name="T8" fmla="*/ 2 w 18"/>
                  <a:gd name="T9" fmla="*/ 2 h 36"/>
                  <a:gd name="T10" fmla="*/ 0 w 18"/>
                  <a:gd name="T11" fmla="*/ 0 h 36"/>
                </a:gdLst>
                <a:ahLst/>
                <a:cxnLst>
                  <a:cxn ang="0">
                    <a:pos x="T0" y="T1"/>
                  </a:cxn>
                  <a:cxn ang="0">
                    <a:pos x="T2" y="T3"/>
                  </a:cxn>
                  <a:cxn ang="0">
                    <a:pos x="T4" y="T5"/>
                  </a:cxn>
                  <a:cxn ang="0">
                    <a:pos x="T6" y="T7"/>
                  </a:cxn>
                  <a:cxn ang="0">
                    <a:pos x="T8" y="T9"/>
                  </a:cxn>
                  <a:cxn ang="0">
                    <a:pos x="T10" y="T11"/>
                  </a:cxn>
                </a:cxnLst>
                <a:rect l="0" t="0" r="r" b="b"/>
                <a:pathLst>
                  <a:path w="18" h="36">
                    <a:moveTo>
                      <a:pt x="0" y="0"/>
                    </a:moveTo>
                    <a:lnTo>
                      <a:pt x="18" y="14"/>
                    </a:lnTo>
                    <a:lnTo>
                      <a:pt x="18" y="36"/>
                    </a:lnTo>
                    <a:lnTo>
                      <a:pt x="2" y="26"/>
                    </a:lnTo>
                    <a:lnTo>
                      <a:pt x="2"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1" name="Freeform 897"/>
              <p:cNvSpPr/>
              <p:nvPr/>
            </p:nvSpPr>
            <p:spPr bwMode="auto">
              <a:xfrm>
                <a:off x="6158" y="2357"/>
                <a:ext cx="48" cy="54"/>
              </a:xfrm>
              <a:custGeom>
                <a:avLst/>
                <a:gdLst>
                  <a:gd name="T0" fmla="*/ 48 w 48"/>
                  <a:gd name="T1" fmla="*/ 38 h 54"/>
                  <a:gd name="T2" fmla="*/ 48 w 48"/>
                  <a:gd name="T3" fmla="*/ 54 h 54"/>
                  <a:gd name="T4" fmla="*/ 0 w 48"/>
                  <a:gd name="T5" fmla="*/ 20 h 54"/>
                  <a:gd name="T6" fmla="*/ 0 w 48"/>
                  <a:gd name="T7" fmla="*/ 0 h 54"/>
                  <a:gd name="T8" fmla="*/ 48 w 48"/>
                  <a:gd name="T9" fmla="*/ 38 h 54"/>
                </a:gdLst>
                <a:ahLst/>
                <a:cxnLst>
                  <a:cxn ang="0">
                    <a:pos x="T0" y="T1"/>
                  </a:cxn>
                  <a:cxn ang="0">
                    <a:pos x="T2" y="T3"/>
                  </a:cxn>
                  <a:cxn ang="0">
                    <a:pos x="T4" y="T5"/>
                  </a:cxn>
                  <a:cxn ang="0">
                    <a:pos x="T6" y="T7"/>
                  </a:cxn>
                  <a:cxn ang="0">
                    <a:pos x="T8" y="T9"/>
                  </a:cxn>
                </a:cxnLst>
                <a:rect l="0" t="0" r="r" b="b"/>
                <a:pathLst>
                  <a:path w="48" h="54">
                    <a:moveTo>
                      <a:pt x="48" y="38"/>
                    </a:moveTo>
                    <a:lnTo>
                      <a:pt x="48" y="54"/>
                    </a:lnTo>
                    <a:lnTo>
                      <a:pt x="0" y="20"/>
                    </a:lnTo>
                    <a:lnTo>
                      <a:pt x="0" y="0"/>
                    </a:lnTo>
                    <a:lnTo>
                      <a:pt x="48" y="38"/>
                    </a:lnTo>
                    <a:close/>
                  </a:path>
                </a:pathLst>
              </a:custGeom>
              <a:grpFill/>
              <a:ln>
                <a:noFill/>
              </a:ln>
            </p:spPr>
            <p:txBody>
              <a:bodyPr vert="horz" wrap="square" lIns="91440" tIns="45720" rIns="91440" bIns="45720" numCol="1" anchor="t" anchorCtr="0" compatLnSpc="1"/>
              <a:lstStyle/>
              <a:p>
                <a:endParaRPr lang="zh-CN" altLang="en-US"/>
              </a:p>
            </p:txBody>
          </p:sp>
          <p:sp>
            <p:nvSpPr>
              <p:cNvPr id="1052" name="Freeform 898"/>
              <p:cNvSpPr/>
              <p:nvPr/>
            </p:nvSpPr>
            <p:spPr bwMode="auto">
              <a:xfrm>
                <a:off x="6086" y="2353"/>
                <a:ext cx="18" cy="38"/>
              </a:xfrm>
              <a:custGeom>
                <a:avLst/>
                <a:gdLst>
                  <a:gd name="T0" fmla="*/ 18 w 18"/>
                  <a:gd name="T1" fmla="*/ 12 h 38"/>
                  <a:gd name="T2" fmla="*/ 18 w 18"/>
                  <a:gd name="T3" fmla="*/ 38 h 38"/>
                  <a:gd name="T4" fmla="*/ 0 w 18"/>
                  <a:gd name="T5" fmla="*/ 28 h 38"/>
                  <a:gd name="T6" fmla="*/ 0 w 18"/>
                  <a:gd name="T7" fmla="*/ 0 h 38"/>
                  <a:gd name="T8" fmla="*/ 18 w 18"/>
                  <a:gd name="T9" fmla="*/ 12 h 38"/>
                </a:gdLst>
                <a:ahLst/>
                <a:cxnLst>
                  <a:cxn ang="0">
                    <a:pos x="T0" y="T1"/>
                  </a:cxn>
                  <a:cxn ang="0">
                    <a:pos x="T2" y="T3"/>
                  </a:cxn>
                  <a:cxn ang="0">
                    <a:pos x="T4" y="T5"/>
                  </a:cxn>
                  <a:cxn ang="0">
                    <a:pos x="T6" y="T7"/>
                  </a:cxn>
                  <a:cxn ang="0">
                    <a:pos x="T8" y="T9"/>
                  </a:cxn>
                </a:cxnLst>
                <a:rect l="0" t="0" r="r" b="b"/>
                <a:pathLst>
                  <a:path w="18" h="38">
                    <a:moveTo>
                      <a:pt x="18" y="12"/>
                    </a:moveTo>
                    <a:lnTo>
                      <a:pt x="18" y="38"/>
                    </a:lnTo>
                    <a:lnTo>
                      <a:pt x="0" y="28"/>
                    </a:lnTo>
                    <a:lnTo>
                      <a:pt x="0" y="0"/>
                    </a:lnTo>
                    <a:lnTo>
                      <a:pt x="18" y="12"/>
                    </a:lnTo>
                    <a:close/>
                  </a:path>
                </a:pathLst>
              </a:custGeom>
              <a:grpFill/>
              <a:ln>
                <a:noFill/>
              </a:ln>
            </p:spPr>
            <p:txBody>
              <a:bodyPr vert="horz" wrap="square" lIns="91440" tIns="45720" rIns="91440" bIns="45720" numCol="1" anchor="t" anchorCtr="0" compatLnSpc="1"/>
              <a:lstStyle/>
              <a:p>
                <a:endParaRPr lang="zh-CN" altLang="en-US"/>
              </a:p>
            </p:txBody>
          </p:sp>
          <p:sp>
            <p:nvSpPr>
              <p:cNvPr id="1053" name="Freeform 899"/>
              <p:cNvSpPr/>
              <p:nvPr/>
            </p:nvSpPr>
            <p:spPr bwMode="auto">
              <a:xfrm>
                <a:off x="6118" y="2373"/>
                <a:ext cx="88" cy="74"/>
              </a:xfrm>
              <a:custGeom>
                <a:avLst/>
                <a:gdLst>
                  <a:gd name="T0" fmla="*/ 88 w 88"/>
                  <a:gd name="T1" fmla="*/ 58 h 74"/>
                  <a:gd name="T2" fmla="*/ 88 w 88"/>
                  <a:gd name="T3" fmla="*/ 74 h 74"/>
                  <a:gd name="T4" fmla="*/ 66 w 88"/>
                  <a:gd name="T5" fmla="*/ 62 h 74"/>
                  <a:gd name="T6" fmla="*/ 50 w 88"/>
                  <a:gd name="T7" fmla="*/ 52 h 74"/>
                  <a:gd name="T8" fmla="*/ 0 w 88"/>
                  <a:gd name="T9" fmla="*/ 26 h 74"/>
                  <a:gd name="T10" fmla="*/ 0 w 88"/>
                  <a:gd name="T11" fmla="*/ 0 h 74"/>
                  <a:gd name="T12" fmla="*/ 50 w 88"/>
                  <a:gd name="T13" fmla="*/ 34 h 74"/>
                  <a:gd name="T14" fmla="*/ 66 w 88"/>
                  <a:gd name="T15" fmla="*/ 44 h 74"/>
                  <a:gd name="T16" fmla="*/ 88 w 88"/>
                  <a:gd name="T17"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74">
                    <a:moveTo>
                      <a:pt x="88" y="58"/>
                    </a:moveTo>
                    <a:lnTo>
                      <a:pt x="88" y="74"/>
                    </a:lnTo>
                    <a:lnTo>
                      <a:pt x="66" y="62"/>
                    </a:lnTo>
                    <a:lnTo>
                      <a:pt x="50" y="52"/>
                    </a:lnTo>
                    <a:lnTo>
                      <a:pt x="0" y="26"/>
                    </a:lnTo>
                    <a:lnTo>
                      <a:pt x="0" y="0"/>
                    </a:lnTo>
                    <a:lnTo>
                      <a:pt x="50" y="34"/>
                    </a:lnTo>
                    <a:lnTo>
                      <a:pt x="66" y="44"/>
                    </a:lnTo>
                    <a:lnTo>
                      <a:pt x="88" y="58"/>
                    </a:lnTo>
                    <a:close/>
                  </a:path>
                </a:pathLst>
              </a:custGeom>
              <a:grpFill/>
              <a:ln>
                <a:noFill/>
              </a:ln>
            </p:spPr>
            <p:txBody>
              <a:bodyPr vert="horz" wrap="square" lIns="91440" tIns="45720" rIns="91440" bIns="45720" numCol="1" anchor="t" anchorCtr="0" compatLnSpc="1"/>
              <a:lstStyle/>
              <a:p>
                <a:endParaRPr lang="zh-CN" altLang="en-US"/>
              </a:p>
            </p:txBody>
          </p:sp>
          <p:sp>
            <p:nvSpPr>
              <p:cNvPr id="1054" name="Freeform 900"/>
              <p:cNvSpPr/>
              <p:nvPr/>
            </p:nvSpPr>
            <p:spPr bwMode="auto">
              <a:xfrm>
                <a:off x="6052" y="2387"/>
                <a:ext cx="32" cy="44"/>
              </a:xfrm>
              <a:custGeom>
                <a:avLst/>
                <a:gdLst>
                  <a:gd name="T0" fmla="*/ 0 w 32"/>
                  <a:gd name="T1" fmla="*/ 0 h 44"/>
                  <a:gd name="T2" fmla="*/ 32 w 32"/>
                  <a:gd name="T3" fmla="*/ 16 h 44"/>
                  <a:gd name="T4" fmla="*/ 32 w 32"/>
                  <a:gd name="T5" fmla="*/ 44 h 44"/>
                  <a:gd name="T6" fmla="*/ 0 w 32"/>
                  <a:gd name="T7" fmla="*/ 32 h 44"/>
                  <a:gd name="T8" fmla="*/ 0 w 32"/>
                  <a:gd name="T9" fmla="*/ 0 h 44"/>
                </a:gdLst>
                <a:ahLst/>
                <a:cxnLst>
                  <a:cxn ang="0">
                    <a:pos x="T0" y="T1"/>
                  </a:cxn>
                  <a:cxn ang="0">
                    <a:pos x="T2" y="T3"/>
                  </a:cxn>
                  <a:cxn ang="0">
                    <a:pos x="T4" y="T5"/>
                  </a:cxn>
                  <a:cxn ang="0">
                    <a:pos x="T6" y="T7"/>
                  </a:cxn>
                  <a:cxn ang="0">
                    <a:pos x="T8" y="T9"/>
                  </a:cxn>
                </a:cxnLst>
                <a:rect l="0" t="0" r="r" b="b"/>
                <a:pathLst>
                  <a:path w="32" h="44">
                    <a:moveTo>
                      <a:pt x="0" y="0"/>
                    </a:moveTo>
                    <a:lnTo>
                      <a:pt x="32" y="16"/>
                    </a:lnTo>
                    <a:lnTo>
                      <a:pt x="32" y="4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5" name="Freeform 901"/>
              <p:cNvSpPr/>
              <p:nvPr/>
            </p:nvSpPr>
            <p:spPr bwMode="auto">
              <a:xfrm>
                <a:off x="6098" y="2411"/>
                <a:ext cx="32" cy="40"/>
              </a:xfrm>
              <a:custGeom>
                <a:avLst/>
                <a:gdLst>
                  <a:gd name="T0" fmla="*/ 32 w 32"/>
                  <a:gd name="T1" fmla="*/ 16 h 40"/>
                  <a:gd name="T2" fmla="*/ 32 w 32"/>
                  <a:gd name="T3" fmla="*/ 40 h 40"/>
                  <a:gd name="T4" fmla="*/ 0 w 32"/>
                  <a:gd name="T5" fmla="*/ 26 h 40"/>
                  <a:gd name="T6" fmla="*/ 0 w 32"/>
                  <a:gd name="T7" fmla="*/ 0 h 40"/>
                  <a:gd name="T8" fmla="*/ 32 w 32"/>
                  <a:gd name="T9" fmla="*/ 16 h 40"/>
                </a:gdLst>
                <a:ahLst/>
                <a:cxnLst>
                  <a:cxn ang="0">
                    <a:pos x="T0" y="T1"/>
                  </a:cxn>
                  <a:cxn ang="0">
                    <a:pos x="T2" y="T3"/>
                  </a:cxn>
                  <a:cxn ang="0">
                    <a:pos x="T4" y="T5"/>
                  </a:cxn>
                  <a:cxn ang="0">
                    <a:pos x="T6" y="T7"/>
                  </a:cxn>
                  <a:cxn ang="0">
                    <a:pos x="T8" y="T9"/>
                  </a:cxn>
                </a:cxnLst>
                <a:rect l="0" t="0" r="r" b="b"/>
                <a:pathLst>
                  <a:path w="32" h="40">
                    <a:moveTo>
                      <a:pt x="32" y="16"/>
                    </a:moveTo>
                    <a:lnTo>
                      <a:pt x="32" y="40"/>
                    </a:lnTo>
                    <a:lnTo>
                      <a:pt x="0" y="26"/>
                    </a:lnTo>
                    <a:lnTo>
                      <a:pt x="0" y="0"/>
                    </a:lnTo>
                    <a:lnTo>
                      <a:pt x="32" y="16"/>
                    </a:lnTo>
                    <a:close/>
                  </a:path>
                </a:pathLst>
              </a:custGeom>
              <a:grpFill/>
              <a:ln>
                <a:noFill/>
              </a:ln>
            </p:spPr>
            <p:txBody>
              <a:bodyPr vert="horz" wrap="square" lIns="91440" tIns="45720" rIns="91440" bIns="45720" numCol="1" anchor="t" anchorCtr="0" compatLnSpc="1"/>
              <a:lstStyle/>
              <a:p>
                <a:endParaRPr lang="zh-CN" altLang="en-US"/>
              </a:p>
            </p:txBody>
          </p:sp>
          <p:sp>
            <p:nvSpPr>
              <p:cNvPr id="1056" name="Freeform 902"/>
              <p:cNvSpPr/>
              <p:nvPr/>
            </p:nvSpPr>
            <p:spPr bwMode="auto">
              <a:xfrm>
                <a:off x="6146" y="2435"/>
                <a:ext cx="60" cy="48"/>
              </a:xfrm>
              <a:custGeom>
                <a:avLst/>
                <a:gdLst>
                  <a:gd name="T0" fmla="*/ 60 w 60"/>
                  <a:gd name="T1" fmla="*/ 32 h 48"/>
                  <a:gd name="T2" fmla="*/ 60 w 60"/>
                  <a:gd name="T3" fmla="*/ 48 h 48"/>
                  <a:gd name="T4" fmla="*/ 0 w 60"/>
                  <a:gd name="T5" fmla="*/ 22 h 48"/>
                  <a:gd name="T6" fmla="*/ 0 w 60"/>
                  <a:gd name="T7" fmla="*/ 0 h 48"/>
                  <a:gd name="T8" fmla="*/ 60 w 60"/>
                  <a:gd name="T9" fmla="*/ 32 h 48"/>
                </a:gdLst>
                <a:ahLst/>
                <a:cxnLst>
                  <a:cxn ang="0">
                    <a:pos x="T0" y="T1"/>
                  </a:cxn>
                  <a:cxn ang="0">
                    <a:pos x="T2" y="T3"/>
                  </a:cxn>
                  <a:cxn ang="0">
                    <a:pos x="T4" y="T5"/>
                  </a:cxn>
                  <a:cxn ang="0">
                    <a:pos x="T6" y="T7"/>
                  </a:cxn>
                  <a:cxn ang="0">
                    <a:pos x="T8" y="T9"/>
                  </a:cxn>
                </a:cxnLst>
                <a:rect l="0" t="0" r="r" b="b"/>
                <a:pathLst>
                  <a:path w="60" h="48">
                    <a:moveTo>
                      <a:pt x="60" y="32"/>
                    </a:moveTo>
                    <a:lnTo>
                      <a:pt x="60" y="48"/>
                    </a:lnTo>
                    <a:lnTo>
                      <a:pt x="0" y="22"/>
                    </a:lnTo>
                    <a:lnTo>
                      <a:pt x="0" y="0"/>
                    </a:lnTo>
                    <a:lnTo>
                      <a:pt x="60" y="32"/>
                    </a:lnTo>
                    <a:close/>
                  </a:path>
                </a:pathLst>
              </a:custGeom>
              <a:grpFill/>
              <a:ln>
                <a:noFill/>
              </a:ln>
            </p:spPr>
            <p:txBody>
              <a:bodyPr vert="horz" wrap="square" lIns="91440" tIns="45720" rIns="91440" bIns="45720" numCol="1" anchor="t" anchorCtr="0" compatLnSpc="1"/>
              <a:lstStyle/>
              <a:p>
                <a:endParaRPr lang="zh-CN" altLang="en-US"/>
              </a:p>
            </p:txBody>
          </p:sp>
          <p:sp>
            <p:nvSpPr>
              <p:cNvPr id="1057" name="Freeform 903"/>
              <p:cNvSpPr/>
              <p:nvPr/>
            </p:nvSpPr>
            <p:spPr bwMode="auto">
              <a:xfrm>
                <a:off x="6126" y="2471"/>
                <a:ext cx="42" cy="36"/>
              </a:xfrm>
              <a:custGeom>
                <a:avLst/>
                <a:gdLst>
                  <a:gd name="T0" fmla="*/ 0 w 42"/>
                  <a:gd name="T1" fmla="*/ 0 h 36"/>
                  <a:gd name="T2" fmla="*/ 42 w 42"/>
                  <a:gd name="T3" fmla="*/ 18 h 36"/>
                  <a:gd name="T4" fmla="*/ 42 w 42"/>
                  <a:gd name="T5" fmla="*/ 36 h 36"/>
                  <a:gd name="T6" fmla="*/ 0 w 42"/>
                  <a:gd name="T7" fmla="*/ 24 h 36"/>
                  <a:gd name="T8" fmla="*/ 0 w 42"/>
                  <a:gd name="T9" fmla="*/ 0 h 36"/>
                </a:gdLst>
                <a:ahLst/>
                <a:cxnLst>
                  <a:cxn ang="0">
                    <a:pos x="T0" y="T1"/>
                  </a:cxn>
                  <a:cxn ang="0">
                    <a:pos x="T2" y="T3"/>
                  </a:cxn>
                  <a:cxn ang="0">
                    <a:pos x="T4" y="T5"/>
                  </a:cxn>
                  <a:cxn ang="0">
                    <a:pos x="T6" y="T7"/>
                  </a:cxn>
                  <a:cxn ang="0">
                    <a:pos x="T8" y="T9"/>
                  </a:cxn>
                </a:cxnLst>
                <a:rect l="0" t="0" r="r" b="b"/>
                <a:pathLst>
                  <a:path w="42" h="36">
                    <a:moveTo>
                      <a:pt x="0" y="0"/>
                    </a:moveTo>
                    <a:lnTo>
                      <a:pt x="42" y="18"/>
                    </a:lnTo>
                    <a:lnTo>
                      <a:pt x="42" y="3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8" name="Freeform 904"/>
              <p:cNvSpPr/>
              <p:nvPr/>
            </p:nvSpPr>
            <p:spPr bwMode="auto">
              <a:xfrm>
                <a:off x="6090" y="2509"/>
                <a:ext cx="36" cy="34"/>
              </a:xfrm>
              <a:custGeom>
                <a:avLst/>
                <a:gdLst>
                  <a:gd name="T0" fmla="*/ 0 w 36"/>
                  <a:gd name="T1" fmla="*/ 0 h 34"/>
                  <a:gd name="T2" fmla="*/ 36 w 36"/>
                  <a:gd name="T3" fmla="*/ 10 h 34"/>
                  <a:gd name="T4" fmla="*/ 36 w 36"/>
                  <a:gd name="T5" fmla="*/ 34 h 34"/>
                  <a:gd name="T6" fmla="*/ 0 w 36"/>
                  <a:gd name="T7" fmla="*/ 28 h 34"/>
                  <a:gd name="T8" fmla="*/ 0 w 36"/>
                  <a:gd name="T9" fmla="*/ 0 h 34"/>
                </a:gdLst>
                <a:ahLst/>
                <a:cxnLst>
                  <a:cxn ang="0">
                    <a:pos x="T0" y="T1"/>
                  </a:cxn>
                  <a:cxn ang="0">
                    <a:pos x="T2" y="T3"/>
                  </a:cxn>
                  <a:cxn ang="0">
                    <a:pos x="T4" y="T5"/>
                  </a:cxn>
                  <a:cxn ang="0">
                    <a:pos x="T6" y="T7"/>
                  </a:cxn>
                  <a:cxn ang="0">
                    <a:pos x="T8" y="T9"/>
                  </a:cxn>
                </a:cxnLst>
                <a:rect l="0" t="0" r="r" b="b"/>
                <a:pathLst>
                  <a:path w="36" h="34">
                    <a:moveTo>
                      <a:pt x="0" y="0"/>
                    </a:moveTo>
                    <a:lnTo>
                      <a:pt x="36" y="10"/>
                    </a:lnTo>
                    <a:lnTo>
                      <a:pt x="36" y="34"/>
                    </a:lnTo>
                    <a:lnTo>
                      <a:pt x="0" y="2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9" name="Freeform 905"/>
              <p:cNvSpPr/>
              <p:nvPr/>
            </p:nvSpPr>
            <p:spPr bwMode="auto">
              <a:xfrm>
                <a:off x="6140" y="2523"/>
                <a:ext cx="20" cy="24"/>
              </a:xfrm>
              <a:custGeom>
                <a:avLst/>
                <a:gdLst>
                  <a:gd name="T0" fmla="*/ 0 w 20"/>
                  <a:gd name="T1" fmla="*/ 0 h 24"/>
                  <a:gd name="T2" fmla="*/ 20 w 20"/>
                  <a:gd name="T3" fmla="*/ 4 h 24"/>
                  <a:gd name="T4" fmla="*/ 20 w 20"/>
                  <a:gd name="T5" fmla="*/ 24 h 24"/>
                  <a:gd name="T6" fmla="*/ 0 w 20"/>
                  <a:gd name="T7" fmla="*/ 22 h 24"/>
                  <a:gd name="T8" fmla="*/ 0 w 20"/>
                  <a:gd name="T9" fmla="*/ 0 h 24"/>
                </a:gdLst>
                <a:ahLst/>
                <a:cxnLst>
                  <a:cxn ang="0">
                    <a:pos x="T0" y="T1"/>
                  </a:cxn>
                  <a:cxn ang="0">
                    <a:pos x="T2" y="T3"/>
                  </a:cxn>
                  <a:cxn ang="0">
                    <a:pos x="T4" y="T5"/>
                  </a:cxn>
                  <a:cxn ang="0">
                    <a:pos x="T6" y="T7"/>
                  </a:cxn>
                  <a:cxn ang="0">
                    <a:pos x="T8" y="T9"/>
                  </a:cxn>
                </a:cxnLst>
                <a:rect l="0" t="0" r="r" b="b"/>
                <a:pathLst>
                  <a:path w="20" h="24">
                    <a:moveTo>
                      <a:pt x="0" y="0"/>
                    </a:moveTo>
                    <a:lnTo>
                      <a:pt x="20" y="4"/>
                    </a:lnTo>
                    <a:lnTo>
                      <a:pt x="20" y="24"/>
                    </a:lnTo>
                    <a:lnTo>
                      <a:pt x="0"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0" name="Freeform 906"/>
              <p:cNvSpPr/>
              <p:nvPr/>
            </p:nvSpPr>
            <p:spPr bwMode="auto">
              <a:xfrm>
                <a:off x="6174" y="2531"/>
                <a:ext cx="32" cy="24"/>
              </a:xfrm>
              <a:custGeom>
                <a:avLst/>
                <a:gdLst>
                  <a:gd name="T0" fmla="*/ 32 w 32"/>
                  <a:gd name="T1" fmla="*/ 8 h 24"/>
                  <a:gd name="T2" fmla="*/ 32 w 32"/>
                  <a:gd name="T3" fmla="*/ 24 h 24"/>
                  <a:gd name="T4" fmla="*/ 0 w 32"/>
                  <a:gd name="T5" fmla="*/ 18 h 24"/>
                  <a:gd name="T6" fmla="*/ 0 w 32"/>
                  <a:gd name="T7" fmla="*/ 0 h 24"/>
                  <a:gd name="T8" fmla="*/ 32 w 32"/>
                  <a:gd name="T9" fmla="*/ 8 h 24"/>
                </a:gdLst>
                <a:ahLst/>
                <a:cxnLst>
                  <a:cxn ang="0">
                    <a:pos x="T0" y="T1"/>
                  </a:cxn>
                  <a:cxn ang="0">
                    <a:pos x="T2" y="T3"/>
                  </a:cxn>
                  <a:cxn ang="0">
                    <a:pos x="T4" y="T5"/>
                  </a:cxn>
                  <a:cxn ang="0">
                    <a:pos x="T6" y="T7"/>
                  </a:cxn>
                  <a:cxn ang="0">
                    <a:pos x="T8" y="T9"/>
                  </a:cxn>
                </a:cxnLst>
                <a:rect l="0" t="0" r="r" b="b"/>
                <a:pathLst>
                  <a:path w="32" h="24">
                    <a:moveTo>
                      <a:pt x="32" y="8"/>
                    </a:moveTo>
                    <a:lnTo>
                      <a:pt x="32" y="24"/>
                    </a:lnTo>
                    <a:lnTo>
                      <a:pt x="0" y="18"/>
                    </a:lnTo>
                    <a:lnTo>
                      <a:pt x="0" y="0"/>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1061" name="Freeform 907"/>
              <p:cNvSpPr/>
              <p:nvPr/>
            </p:nvSpPr>
            <p:spPr bwMode="auto">
              <a:xfrm>
                <a:off x="6052" y="2555"/>
                <a:ext cx="38" cy="34"/>
              </a:xfrm>
              <a:custGeom>
                <a:avLst/>
                <a:gdLst>
                  <a:gd name="T0" fmla="*/ 0 w 38"/>
                  <a:gd name="T1" fmla="*/ 0 h 34"/>
                  <a:gd name="T2" fmla="*/ 38 w 38"/>
                  <a:gd name="T3" fmla="*/ 6 h 34"/>
                  <a:gd name="T4" fmla="*/ 38 w 38"/>
                  <a:gd name="T5" fmla="*/ 34 h 34"/>
                  <a:gd name="T6" fmla="*/ 0 w 38"/>
                  <a:gd name="T7" fmla="*/ 32 h 34"/>
                  <a:gd name="T8" fmla="*/ 0 w 38"/>
                  <a:gd name="T9" fmla="*/ 0 h 34"/>
                </a:gdLst>
                <a:ahLst/>
                <a:cxnLst>
                  <a:cxn ang="0">
                    <a:pos x="T0" y="T1"/>
                  </a:cxn>
                  <a:cxn ang="0">
                    <a:pos x="T2" y="T3"/>
                  </a:cxn>
                  <a:cxn ang="0">
                    <a:pos x="T4" y="T5"/>
                  </a:cxn>
                  <a:cxn ang="0">
                    <a:pos x="T6" y="T7"/>
                  </a:cxn>
                  <a:cxn ang="0">
                    <a:pos x="T8" y="T9"/>
                  </a:cxn>
                </a:cxnLst>
                <a:rect l="0" t="0" r="r" b="b"/>
                <a:pathLst>
                  <a:path w="38" h="34">
                    <a:moveTo>
                      <a:pt x="0" y="0"/>
                    </a:moveTo>
                    <a:lnTo>
                      <a:pt x="38" y="6"/>
                    </a:lnTo>
                    <a:lnTo>
                      <a:pt x="38" y="3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2" name="Freeform 908"/>
              <p:cNvSpPr/>
              <p:nvPr/>
            </p:nvSpPr>
            <p:spPr bwMode="auto">
              <a:xfrm>
                <a:off x="6156" y="2571"/>
                <a:ext cx="50" cy="22"/>
              </a:xfrm>
              <a:custGeom>
                <a:avLst/>
                <a:gdLst>
                  <a:gd name="T0" fmla="*/ 50 w 50"/>
                  <a:gd name="T1" fmla="*/ 6 h 22"/>
                  <a:gd name="T2" fmla="*/ 50 w 50"/>
                  <a:gd name="T3" fmla="*/ 22 h 22"/>
                  <a:gd name="T4" fmla="*/ 0 w 50"/>
                  <a:gd name="T5" fmla="*/ 20 h 22"/>
                  <a:gd name="T6" fmla="*/ 0 w 50"/>
                  <a:gd name="T7" fmla="*/ 0 h 22"/>
                  <a:gd name="T8" fmla="*/ 50 w 50"/>
                  <a:gd name="T9" fmla="*/ 6 h 22"/>
                </a:gdLst>
                <a:ahLst/>
                <a:cxnLst>
                  <a:cxn ang="0">
                    <a:pos x="T0" y="T1"/>
                  </a:cxn>
                  <a:cxn ang="0">
                    <a:pos x="T2" y="T3"/>
                  </a:cxn>
                  <a:cxn ang="0">
                    <a:pos x="T4" y="T5"/>
                  </a:cxn>
                  <a:cxn ang="0">
                    <a:pos x="T6" y="T7"/>
                  </a:cxn>
                  <a:cxn ang="0">
                    <a:pos x="T8" y="T9"/>
                  </a:cxn>
                </a:cxnLst>
                <a:rect l="0" t="0" r="r" b="b"/>
                <a:pathLst>
                  <a:path w="50" h="22">
                    <a:moveTo>
                      <a:pt x="50" y="6"/>
                    </a:moveTo>
                    <a:lnTo>
                      <a:pt x="50" y="22"/>
                    </a:lnTo>
                    <a:lnTo>
                      <a:pt x="0" y="20"/>
                    </a:lnTo>
                    <a:lnTo>
                      <a:pt x="0" y="0"/>
                    </a:lnTo>
                    <a:lnTo>
                      <a:pt x="50" y="6"/>
                    </a:lnTo>
                    <a:close/>
                  </a:path>
                </a:pathLst>
              </a:custGeom>
              <a:grpFill/>
              <a:ln>
                <a:noFill/>
              </a:ln>
            </p:spPr>
            <p:txBody>
              <a:bodyPr vert="horz" wrap="square" lIns="91440" tIns="45720" rIns="91440" bIns="45720" numCol="1" anchor="t" anchorCtr="0" compatLnSpc="1"/>
              <a:lstStyle/>
              <a:p>
                <a:endParaRPr lang="zh-CN" altLang="en-US"/>
              </a:p>
            </p:txBody>
          </p:sp>
          <p:sp>
            <p:nvSpPr>
              <p:cNvPr id="1063" name="Freeform 909"/>
              <p:cNvSpPr/>
              <p:nvPr/>
            </p:nvSpPr>
            <p:spPr bwMode="auto">
              <a:xfrm>
                <a:off x="6052" y="2611"/>
                <a:ext cx="24" cy="33"/>
              </a:xfrm>
              <a:custGeom>
                <a:avLst/>
                <a:gdLst>
                  <a:gd name="T0" fmla="*/ 0 w 24"/>
                  <a:gd name="T1" fmla="*/ 0 h 33"/>
                  <a:gd name="T2" fmla="*/ 24 w 24"/>
                  <a:gd name="T3" fmla="*/ 2 h 33"/>
                  <a:gd name="T4" fmla="*/ 24 w 24"/>
                  <a:gd name="T5" fmla="*/ 31 h 33"/>
                  <a:gd name="T6" fmla="*/ 0 w 24"/>
                  <a:gd name="T7" fmla="*/ 33 h 33"/>
                  <a:gd name="T8" fmla="*/ 0 w 24"/>
                  <a:gd name="T9" fmla="*/ 0 h 33"/>
                </a:gdLst>
                <a:ahLst/>
                <a:cxnLst>
                  <a:cxn ang="0">
                    <a:pos x="T0" y="T1"/>
                  </a:cxn>
                  <a:cxn ang="0">
                    <a:pos x="T2" y="T3"/>
                  </a:cxn>
                  <a:cxn ang="0">
                    <a:pos x="T4" y="T5"/>
                  </a:cxn>
                  <a:cxn ang="0">
                    <a:pos x="T6" y="T7"/>
                  </a:cxn>
                  <a:cxn ang="0">
                    <a:pos x="T8" y="T9"/>
                  </a:cxn>
                </a:cxnLst>
                <a:rect l="0" t="0" r="r" b="b"/>
                <a:pathLst>
                  <a:path w="24" h="33">
                    <a:moveTo>
                      <a:pt x="0" y="0"/>
                    </a:moveTo>
                    <a:lnTo>
                      <a:pt x="24" y="2"/>
                    </a:lnTo>
                    <a:lnTo>
                      <a:pt x="24" y="31"/>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4" name="Freeform 910"/>
              <p:cNvSpPr/>
              <p:nvPr/>
            </p:nvSpPr>
            <p:spPr bwMode="auto">
              <a:xfrm>
                <a:off x="6156" y="2613"/>
                <a:ext cx="22" cy="23"/>
              </a:xfrm>
              <a:custGeom>
                <a:avLst/>
                <a:gdLst>
                  <a:gd name="T0" fmla="*/ 0 w 22"/>
                  <a:gd name="T1" fmla="*/ 0 h 23"/>
                  <a:gd name="T2" fmla="*/ 22 w 22"/>
                  <a:gd name="T3" fmla="*/ 0 h 23"/>
                  <a:gd name="T4" fmla="*/ 22 w 22"/>
                  <a:gd name="T5" fmla="*/ 20 h 23"/>
                  <a:gd name="T6" fmla="*/ 0 w 22"/>
                  <a:gd name="T7" fmla="*/ 23 h 23"/>
                  <a:gd name="T8" fmla="*/ 0 w 22"/>
                  <a:gd name="T9" fmla="*/ 0 h 23"/>
                </a:gdLst>
                <a:ahLst/>
                <a:cxnLst>
                  <a:cxn ang="0">
                    <a:pos x="T0" y="T1"/>
                  </a:cxn>
                  <a:cxn ang="0">
                    <a:pos x="T2" y="T3"/>
                  </a:cxn>
                  <a:cxn ang="0">
                    <a:pos x="T4" y="T5"/>
                  </a:cxn>
                  <a:cxn ang="0">
                    <a:pos x="T6" y="T7"/>
                  </a:cxn>
                  <a:cxn ang="0">
                    <a:pos x="T8" y="T9"/>
                  </a:cxn>
                </a:cxnLst>
                <a:rect l="0" t="0" r="r" b="b"/>
                <a:pathLst>
                  <a:path w="22" h="23">
                    <a:moveTo>
                      <a:pt x="0" y="0"/>
                    </a:moveTo>
                    <a:lnTo>
                      <a:pt x="22" y="0"/>
                    </a:lnTo>
                    <a:lnTo>
                      <a:pt x="22" y="20"/>
                    </a:lnTo>
                    <a:lnTo>
                      <a:pt x="0" y="2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5" name="Freeform 911"/>
              <p:cNvSpPr/>
              <p:nvPr/>
            </p:nvSpPr>
            <p:spPr bwMode="auto">
              <a:xfrm>
                <a:off x="6110" y="2658"/>
                <a:ext cx="30" cy="30"/>
              </a:xfrm>
              <a:custGeom>
                <a:avLst/>
                <a:gdLst>
                  <a:gd name="T0" fmla="*/ 30 w 30"/>
                  <a:gd name="T1" fmla="*/ 0 h 30"/>
                  <a:gd name="T2" fmla="*/ 30 w 30"/>
                  <a:gd name="T3" fmla="*/ 22 h 30"/>
                  <a:gd name="T4" fmla="*/ 16 w 30"/>
                  <a:gd name="T5" fmla="*/ 26 h 30"/>
                  <a:gd name="T6" fmla="*/ 0 w 30"/>
                  <a:gd name="T7" fmla="*/ 30 h 30"/>
                  <a:gd name="T8" fmla="*/ 0 w 30"/>
                  <a:gd name="T9" fmla="*/ 4 h 30"/>
                  <a:gd name="T10" fmla="*/ 3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30" y="0"/>
                    </a:moveTo>
                    <a:lnTo>
                      <a:pt x="30" y="22"/>
                    </a:lnTo>
                    <a:lnTo>
                      <a:pt x="16" y="26"/>
                    </a:lnTo>
                    <a:lnTo>
                      <a:pt x="0" y="30"/>
                    </a:lnTo>
                    <a:lnTo>
                      <a:pt x="0" y="4"/>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066" name="Freeform 912"/>
              <p:cNvSpPr/>
              <p:nvPr/>
            </p:nvSpPr>
            <p:spPr bwMode="auto">
              <a:xfrm>
                <a:off x="6154" y="2650"/>
                <a:ext cx="52" cy="28"/>
              </a:xfrm>
              <a:custGeom>
                <a:avLst/>
                <a:gdLst>
                  <a:gd name="T0" fmla="*/ 52 w 52"/>
                  <a:gd name="T1" fmla="*/ 0 h 28"/>
                  <a:gd name="T2" fmla="*/ 52 w 52"/>
                  <a:gd name="T3" fmla="*/ 16 h 28"/>
                  <a:gd name="T4" fmla="*/ 2 w 52"/>
                  <a:gd name="T5" fmla="*/ 28 h 28"/>
                  <a:gd name="T6" fmla="*/ 2 w 52"/>
                  <a:gd name="T7" fmla="*/ 8 h 28"/>
                  <a:gd name="T8" fmla="*/ 0 w 52"/>
                  <a:gd name="T9" fmla="*/ 8 h 28"/>
                  <a:gd name="T10" fmla="*/ 2 w 52"/>
                  <a:gd name="T11" fmla="*/ 6 h 28"/>
                  <a:gd name="T12" fmla="*/ 52 w 5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2" h="28">
                    <a:moveTo>
                      <a:pt x="52" y="0"/>
                    </a:moveTo>
                    <a:lnTo>
                      <a:pt x="52" y="16"/>
                    </a:lnTo>
                    <a:lnTo>
                      <a:pt x="2" y="28"/>
                    </a:lnTo>
                    <a:lnTo>
                      <a:pt x="2" y="8"/>
                    </a:lnTo>
                    <a:lnTo>
                      <a:pt x="0" y="8"/>
                    </a:lnTo>
                    <a:lnTo>
                      <a:pt x="2" y="6"/>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067" name="Freeform 913"/>
              <p:cNvSpPr/>
              <p:nvPr/>
            </p:nvSpPr>
            <p:spPr bwMode="auto">
              <a:xfrm>
                <a:off x="6052" y="2716"/>
                <a:ext cx="30" cy="38"/>
              </a:xfrm>
              <a:custGeom>
                <a:avLst/>
                <a:gdLst>
                  <a:gd name="T0" fmla="*/ 0 w 30"/>
                  <a:gd name="T1" fmla="*/ 6 h 38"/>
                  <a:gd name="T2" fmla="*/ 30 w 30"/>
                  <a:gd name="T3" fmla="*/ 0 h 38"/>
                  <a:gd name="T4" fmla="*/ 30 w 30"/>
                  <a:gd name="T5" fmla="*/ 28 h 38"/>
                  <a:gd name="T6" fmla="*/ 0 w 30"/>
                  <a:gd name="T7" fmla="*/ 38 h 38"/>
                  <a:gd name="T8" fmla="*/ 0 w 30"/>
                  <a:gd name="T9" fmla="*/ 6 h 38"/>
                </a:gdLst>
                <a:ahLst/>
                <a:cxnLst>
                  <a:cxn ang="0">
                    <a:pos x="T0" y="T1"/>
                  </a:cxn>
                  <a:cxn ang="0">
                    <a:pos x="T2" y="T3"/>
                  </a:cxn>
                  <a:cxn ang="0">
                    <a:pos x="T4" y="T5"/>
                  </a:cxn>
                  <a:cxn ang="0">
                    <a:pos x="T6" y="T7"/>
                  </a:cxn>
                  <a:cxn ang="0">
                    <a:pos x="T8" y="T9"/>
                  </a:cxn>
                </a:cxnLst>
                <a:rect l="0" t="0" r="r" b="b"/>
                <a:pathLst>
                  <a:path w="30" h="38">
                    <a:moveTo>
                      <a:pt x="0" y="6"/>
                    </a:moveTo>
                    <a:lnTo>
                      <a:pt x="30" y="0"/>
                    </a:lnTo>
                    <a:lnTo>
                      <a:pt x="30"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1068" name="Freeform 914"/>
              <p:cNvSpPr/>
              <p:nvPr/>
            </p:nvSpPr>
            <p:spPr bwMode="auto">
              <a:xfrm>
                <a:off x="6156" y="2696"/>
                <a:ext cx="20" cy="24"/>
              </a:xfrm>
              <a:custGeom>
                <a:avLst/>
                <a:gdLst>
                  <a:gd name="T0" fmla="*/ 0 w 20"/>
                  <a:gd name="T1" fmla="*/ 4 h 24"/>
                  <a:gd name="T2" fmla="*/ 20 w 20"/>
                  <a:gd name="T3" fmla="*/ 0 h 24"/>
                  <a:gd name="T4" fmla="*/ 20 w 20"/>
                  <a:gd name="T5" fmla="*/ 18 h 24"/>
                  <a:gd name="T6" fmla="*/ 0 w 20"/>
                  <a:gd name="T7" fmla="*/ 24 h 24"/>
                  <a:gd name="T8" fmla="*/ 0 w 20"/>
                  <a:gd name="T9" fmla="*/ 4 h 24"/>
                  <a:gd name="T10" fmla="*/ 0 w 20"/>
                  <a:gd name="T11" fmla="*/ 4 h 24"/>
                  <a:gd name="T12" fmla="*/ 0 w 20"/>
                  <a:gd name="T13" fmla="*/ 4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0" y="4"/>
                    </a:moveTo>
                    <a:lnTo>
                      <a:pt x="20" y="0"/>
                    </a:lnTo>
                    <a:lnTo>
                      <a:pt x="20" y="18"/>
                    </a:lnTo>
                    <a:lnTo>
                      <a:pt x="0" y="24"/>
                    </a:lnTo>
                    <a:lnTo>
                      <a:pt x="0" y="4"/>
                    </a:lnTo>
                    <a:lnTo>
                      <a:pt x="0" y="4"/>
                    </a:lnTo>
                    <a:lnTo>
                      <a:pt x="0" y="4"/>
                    </a:lnTo>
                    <a:close/>
                  </a:path>
                </a:pathLst>
              </a:custGeom>
              <a:grpFill/>
              <a:ln>
                <a:noFill/>
              </a:ln>
            </p:spPr>
            <p:txBody>
              <a:bodyPr vert="horz" wrap="square" lIns="91440" tIns="45720" rIns="91440" bIns="45720" numCol="1" anchor="t" anchorCtr="0" compatLnSpc="1"/>
              <a:lstStyle/>
              <a:p>
                <a:endParaRPr lang="zh-CN" altLang="en-US"/>
              </a:p>
            </p:txBody>
          </p:sp>
          <p:sp>
            <p:nvSpPr>
              <p:cNvPr id="1069" name="Freeform 915"/>
              <p:cNvSpPr/>
              <p:nvPr/>
            </p:nvSpPr>
            <p:spPr bwMode="auto">
              <a:xfrm>
                <a:off x="6192" y="2690"/>
                <a:ext cx="14" cy="20"/>
              </a:xfrm>
              <a:custGeom>
                <a:avLst/>
                <a:gdLst>
                  <a:gd name="T0" fmla="*/ 14 w 14"/>
                  <a:gd name="T1" fmla="*/ 0 h 20"/>
                  <a:gd name="T2" fmla="*/ 14 w 14"/>
                  <a:gd name="T3" fmla="*/ 16 h 20"/>
                  <a:gd name="T4" fmla="*/ 0 w 14"/>
                  <a:gd name="T5" fmla="*/ 20 h 20"/>
                  <a:gd name="T6" fmla="*/ 0 w 14"/>
                  <a:gd name="T7" fmla="*/ 2 h 20"/>
                  <a:gd name="T8" fmla="*/ 14 w 14"/>
                  <a:gd name="T9" fmla="*/ 0 h 20"/>
                </a:gdLst>
                <a:ahLst/>
                <a:cxnLst>
                  <a:cxn ang="0">
                    <a:pos x="T0" y="T1"/>
                  </a:cxn>
                  <a:cxn ang="0">
                    <a:pos x="T2" y="T3"/>
                  </a:cxn>
                  <a:cxn ang="0">
                    <a:pos x="T4" y="T5"/>
                  </a:cxn>
                  <a:cxn ang="0">
                    <a:pos x="T6" y="T7"/>
                  </a:cxn>
                  <a:cxn ang="0">
                    <a:pos x="T8" y="T9"/>
                  </a:cxn>
                </a:cxnLst>
                <a:rect l="0" t="0" r="r" b="b"/>
                <a:pathLst>
                  <a:path w="14" h="20">
                    <a:moveTo>
                      <a:pt x="14" y="0"/>
                    </a:moveTo>
                    <a:lnTo>
                      <a:pt x="14" y="16"/>
                    </a:lnTo>
                    <a:lnTo>
                      <a:pt x="0" y="20"/>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1070" name="Freeform 916"/>
              <p:cNvSpPr/>
              <p:nvPr/>
            </p:nvSpPr>
            <p:spPr bwMode="auto">
              <a:xfrm>
                <a:off x="6052" y="2774"/>
                <a:ext cx="22" cy="38"/>
              </a:xfrm>
              <a:custGeom>
                <a:avLst/>
                <a:gdLst>
                  <a:gd name="T0" fmla="*/ 0 w 22"/>
                  <a:gd name="T1" fmla="*/ 8 h 38"/>
                  <a:gd name="T2" fmla="*/ 22 w 22"/>
                  <a:gd name="T3" fmla="*/ 0 h 38"/>
                  <a:gd name="T4" fmla="*/ 22 w 22"/>
                  <a:gd name="T5" fmla="*/ 28 h 38"/>
                  <a:gd name="T6" fmla="*/ 0 w 22"/>
                  <a:gd name="T7" fmla="*/ 38 h 38"/>
                  <a:gd name="T8" fmla="*/ 0 w 22"/>
                  <a:gd name="T9" fmla="*/ 8 h 38"/>
                </a:gdLst>
                <a:ahLst/>
                <a:cxnLst>
                  <a:cxn ang="0">
                    <a:pos x="T0" y="T1"/>
                  </a:cxn>
                  <a:cxn ang="0">
                    <a:pos x="T2" y="T3"/>
                  </a:cxn>
                  <a:cxn ang="0">
                    <a:pos x="T4" y="T5"/>
                  </a:cxn>
                  <a:cxn ang="0">
                    <a:pos x="T6" y="T7"/>
                  </a:cxn>
                  <a:cxn ang="0">
                    <a:pos x="T8" y="T9"/>
                  </a:cxn>
                </a:cxnLst>
                <a:rect l="0" t="0" r="r" b="b"/>
                <a:pathLst>
                  <a:path w="22" h="38">
                    <a:moveTo>
                      <a:pt x="0" y="8"/>
                    </a:moveTo>
                    <a:lnTo>
                      <a:pt x="22" y="0"/>
                    </a:lnTo>
                    <a:lnTo>
                      <a:pt x="22" y="28"/>
                    </a:lnTo>
                    <a:lnTo>
                      <a:pt x="0" y="38"/>
                    </a:lnTo>
                    <a:lnTo>
                      <a:pt x="0" y="8"/>
                    </a:lnTo>
                    <a:close/>
                  </a:path>
                </a:pathLst>
              </a:custGeom>
              <a:grpFill/>
              <a:ln>
                <a:noFill/>
              </a:ln>
            </p:spPr>
            <p:txBody>
              <a:bodyPr vert="horz" wrap="square" lIns="91440" tIns="45720" rIns="91440" bIns="45720" numCol="1" anchor="t" anchorCtr="0" compatLnSpc="1"/>
              <a:lstStyle/>
              <a:p>
                <a:endParaRPr lang="zh-CN" altLang="en-US"/>
              </a:p>
            </p:txBody>
          </p:sp>
          <p:sp>
            <p:nvSpPr>
              <p:cNvPr id="1071" name="Freeform 917"/>
              <p:cNvSpPr/>
              <p:nvPr/>
            </p:nvSpPr>
            <p:spPr bwMode="auto">
              <a:xfrm>
                <a:off x="6090" y="2746"/>
                <a:ext cx="64" cy="50"/>
              </a:xfrm>
              <a:custGeom>
                <a:avLst/>
                <a:gdLst>
                  <a:gd name="T0" fmla="*/ 64 w 64"/>
                  <a:gd name="T1" fmla="*/ 0 h 50"/>
                  <a:gd name="T2" fmla="*/ 64 w 64"/>
                  <a:gd name="T3" fmla="*/ 20 h 50"/>
                  <a:gd name="T4" fmla="*/ 0 w 64"/>
                  <a:gd name="T5" fmla="*/ 50 h 50"/>
                  <a:gd name="T6" fmla="*/ 0 w 64"/>
                  <a:gd name="T7" fmla="*/ 22 h 50"/>
                  <a:gd name="T8" fmla="*/ 64 w 64"/>
                  <a:gd name="T9" fmla="*/ 0 h 50"/>
                </a:gdLst>
                <a:ahLst/>
                <a:cxnLst>
                  <a:cxn ang="0">
                    <a:pos x="T0" y="T1"/>
                  </a:cxn>
                  <a:cxn ang="0">
                    <a:pos x="T2" y="T3"/>
                  </a:cxn>
                  <a:cxn ang="0">
                    <a:pos x="T4" y="T5"/>
                  </a:cxn>
                  <a:cxn ang="0">
                    <a:pos x="T6" y="T7"/>
                  </a:cxn>
                  <a:cxn ang="0">
                    <a:pos x="T8" y="T9"/>
                  </a:cxn>
                </a:cxnLst>
                <a:rect l="0" t="0" r="r" b="b"/>
                <a:pathLst>
                  <a:path w="64" h="50">
                    <a:moveTo>
                      <a:pt x="64" y="0"/>
                    </a:moveTo>
                    <a:lnTo>
                      <a:pt x="64" y="20"/>
                    </a:lnTo>
                    <a:lnTo>
                      <a:pt x="0" y="50"/>
                    </a:lnTo>
                    <a:lnTo>
                      <a:pt x="0" y="2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072" name="Freeform 918"/>
              <p:cNvSpPr/>
              <p:nvPr/>
            </p:nvSpPr>
            <p:spPr bwMode="auto">
              <a:xfrm>
                <a:off x="6170" y="2728"/>
                <a:ext cx="36" cy="32"/>
              </a:xfrm>
              <a:custGeom>
                <a:avLst/>
                <a:gdLst>
                  <a:gd name="T0" fmla="*/ 36 w 36"/>
                  <a:gd name="T1" fmla="*/ 0 h 32"/>
                  <a:gd name="T2" fmla="*/ 36 w 36"/>
                  <a:gd name="T3" fmla="*/ 16 h 32"/>
                  <a:gd name="T4" fmla="*/ 0 w 36"/>
                  <a:gd name="T5" fmla="*/ 32 h 32"/>
                  <a:gd name="T6" fmla="*/ 0 w 36"/>
                  <a:gd name="T7" fmla="*/ 12 h 32"/>
                  <a:gd name="T8" fmla="*/ 36 w 36"/>
                  <a:gd name="T9" fmla="*/ 0 h 32"/>
                </a:gdLst>
                <a:ahLst/>
                <a:cxnLst>
                  <a:cxn ang="0">
                    <a:pos x="T0" y="T1"/>
                  </a:cxn>
                  <a:cxn ang="0">
                    <a:pos x="T2" y="T3"/>
                  </a:cxn>
                  <a:cxn ang="0">
                    <a:pos x="T4" y="T5"/>
                  </a:cxn>
                  <a:cxn ang="0">
                    <a:pos x="T6" y="T7"/>
                  </a:cxn>
                  <a:cxn ang="0">
                    <a:pos x="T8" y="T9"/>
                  </a:cxn>
                </a:cxnLst>
                <a:rect l="0" t="0" r="r" b="b"/>
                <a:pathLst>
                  <a:path w="36" h="32">
                    <a:moveTo>
                      <a:pt x="36" y="0"/>
                    </a:moveTo>
                    <a:lnTo>
                      <a:pt x="36" y="16"/>
                    </a:lnTo>
                    <a:lnTo>
                      <a:pt x="0" y="32"/>
                    </a:lnTo>
                    <a:lnTo>
                      <a:pt x="0" y="1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073" name="Freeform 919"/>
              <p:cNvSpPr/>
              <p:nvPr/>
            </p:nvSpPr>
            <p:spPr bwMode="auto">
              <a:xfrm>
                <a:off x="6052" y="2818"/>
                <a:ext cx="42" cy="48"/>
              </a:xfrm>
              <a:custGeom>
                <a:avLst/>
                <a:gdLst>
                  <a:gd name="T0" fmla="*/ 0 w 42"/>
                  <a:gd name="T1" fmla="*/ 18 h 48"/>
                  <a:gd name="T2" fmla="*/ 42 w 42"/>
                  <a:gd name="T3" fmla="*/ 0 h 48"/>
                  <a:gd name="T4" fmla="*/ 42 w 42"/>
                  <a:gd name="T5" fmla="*/ 26 h 48"/>
                  <a:gd name="T6" fmla="*/ 0 w 42"/>
                  <a:gd name="T7" fmla="*/ 48 h 48"/>
                  <a:gd name="T8" fmla="*/ 0 w 42"/>
                  <a:gd name="T9" fmla="*/ 18 h 48"/>
                </a:gdLst>
                <a:ahLst/>
                <a:cxnLst>
                  <a:cxn ang="0">
                    <a:pos x="T0" y="T1"/>
                  </a:cxn>
                  <a:cxn ang="0">
                    <a:pos x="T2" y="T3"/>
                  </a:cxn>
                  <a:cxn ang="0">
                    <a:pos x="T4" y="T5"/>
                  </a:cxn>
                  <a:cxn ang="0">
                    <a:pos x="T6" y="T7"/>
                  </a:cxn>
                  <a:cxn ang="0">
                    <a:pos x="T8" y="T9"/>
                  </a:cxn>
                </a:cxnLst>
                <a:rect l="0" t="0" r="r" b="b"/>
                <a:pathLst>
                  <a:path w="42" h="48">
                    <a:moveTo>
                      <a:pt x="0" y="18"/>
                    </a:moveTo>
                    <a:lnTo>
                      <a:pt x="42" y="0"/>
                    </a:lnTo>
                    <a:lnTo>
                      <a:pt x="42" y="26"/>
                    </a:lnTo>
                    <a:lnTo>
                      <a:pt x="0" y="48"/>
                    </a:lnTo>
                    <a:lnTo>
                      <a:pt x="0" y="18"/>
                    </a:lnTo>
                    <a:close/>
                  </a:path>
                </a:pathLst>
              </a:custGeom>
              <a:grpFill/>
              <a:ln>
                <a:noFill/>
              </a:ln>
            </p:spPr>
            <p:txBody>
              <a:bodyPr vert="horz" wrap="square" lIns="91440" tIns="45720" rIns="91440" bIns="45720" numCol="1" anchor="t" anchorCtr="0" compatLnSpc="1"/>
              <a:lstStyle/>
              <a:p>
                <a:endParaRPr lang="zh-CN" altLang="en-US"/>
              </a:p>
            </p:txBody>
          </p:sp>
          <p:sp>
            <p:nvSpPr>
              <p:cNvPr id="1074" name="Freeform 920"/>
              <p:cNvSpPr/>
              <p:nvPr/>
            </p:nvSpPr>
            <p:spPr bwMode="auto">
              <a:xfrm>
                <a:off x="6126" y="2784"/>
                <a:ext cx="48" cy="44"/>
              </a:xfrm>
              <a:custGeom>
                <a:avLst/>
                <a:gdLst>
                  <a:gd name="T0" fmla="*/ 0 w 48"/>
                  <a:gd name="T1" fmla="*/ 20 h 44"/>
                  <a:gd name="T2" fmla="*/ 48 w 48"/>
                  <a:gd name="T3" fmla="*/ 0 h 44"/>
                  <a:gd name="T4" fmla="*/ 48 w 48"/>
                  <a:gd name="T5" fmla="*/ 18 h 44"/>
                  <a:gd name="T6" fmla="*/ 0 w 48"/>
                  <a:gd name="T7" fmla="*/ 44 h 44"/>
                  <a:gd name="T8" fmla="*/ 0 w 48"/>
                  <a:gd name="T9" fmla="*/ 20 h 44"/>
                </a:gdLst>
                <a:ahLst/>
                <a:cxnLst>
                  <a:cxn ang="0">
                    <a:pos x="T0" y="T1"/>
                  </a:cxn>
                  <a:cxn ang="0">
                    <a:pos x="T2" y="T3"/>
                  </a:cxn>
                  <a:cxn ang="0">
                    <a:pos x="T4" y="T5"/>
                  </a:cxn>
                  <a:cxn ang="0">
                    <a:pos x="T6" y="T7"/>
                  </a:cxn>
                  <a:cxn ang="0">
                    <a:pos x="T8" y="T9"/>
                  </a:cxn>
                </a:cxnLst>
                <a:rect l="0" t="0" r="r" b="b"/>
                <a:pathLst>
                  <a:path w="48" h="44">
                    <a:moveTo>
                      <a:pt x="0" y="20"/>
                    </a:moveTo>
                    <a:lnTo>
                      <a:pt x="48" y="0"/>
                    </a:lnTo>
                    <a:lnTo>
                      <a:pt x="48" y="18"/>
                    </a:lnTo>
                    <a:lnTo>
                      <a:pt x="0" y="44"/>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1075" name="Freeform 921"/>
              <p:cNvSpPr/>
              <p:nvPr/>
            </p:nvSpPr>
            <p:spPr bwMode="auto">
              <a:xfrm>
                <a:off x="6188" y="2770"/>
                <a:ext cx="18" cy="24"/>
              </a:xfrm>
              <a:custGeom>
                <a:avLst/>
                <a:gdLst>
                  <a:gd name="T0" fmla="*/ 18 w 18"/>
                  <a:gd name="T1" fmla="*/ 0 h 24"/>
                  <a:gd name="T2" fmla="*/ 18 w 18"/>
                  <a:gd name="T3" fmla="*/ 16 h 24"/>
                  <a:gd name="T4" fmla="*/ 0 w 18"/>
                  <a:gd name="T5" fmla="*/ 24 h 24"/>
                  <a:gd name="T6" fmla="*/ 0 w 18"/>
                  <a:gd name="T7" fmla="*/ 6 h 24"/>
                  <a:gd name="T8" fmla="*/ 18 w 18"/>
                  <a:gd name="T9" fmla="*/ 0 h 24"/>
                </a:gdLst>
                <a:ahLst/>
                <a:cxnLst>
                  <a:cxn ang="0">
                    <a:pos x="T0" y="T1"/>
                  </a:cxn>
                  <a:cxn ang="0">
                    <a:pos x="T2" y="T3"/>
                  </a:cxn>
                  <a:cxn ang="0">
                    <a:pos x="T4" y="T5"/>
                  </a:cxn>
                  <a:cxn ang="0">
                    <a:pos x="T6" y="T7"/>
                  </a:cxn>
                  <a:cxn ang="0">
                    <a:pos x="T8" y="T9"/>
                  </a:cxn>
                </a:cxnLst>
                <a:rect l="0" t="0" r="r" b="b"/>
                <a:pathLst>
                  <a:path w="18" h="24">
                    <a:moveTo>
                      <a:pt x="18" y="0"/>
                    </a:moveTo>
                    <a:lnTo>
                      <a:pt x="18" y="16"/>
                    </a:lnTo>
                    <a:lnTo>
                      <a:pt x="0" y="24"/>
                    </a:lnTo>
                    <a:lnTo>
                      <a:pt x="0" y="6"/>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1076" name="Freeform 922"/>
              <p:cNvSpPr/>
              <p:nvPr/>
            </p:nvSpPr>
            <p:spPr bwMode="auto">
              <a:xfrm>
                <a:off x="6092" y="2852"/>
                <a:ext cx="34" cy="46"/>
              </a:xfrm>
              <a:custGeom>
                <a:avLst/>
                <a:gdLst>
                  <a:gd name="T0" fmla="*/ 0 w 34"/>
                  <a:gd name="T1" fmla="*/ 18 h 46"/>
                  <a:gd name="T2" fmla="*/ 34 w 34"/>
                  <a:gd name="T3" fmla="*/ 0 h 46"/>
                  <a:gd name="T4" fmla="*/ 34 w 34"/>
                  <a:gd name="T5" fmla="*/ 24 h 46"/>
                  <a:gd name="T6" fmla="*/ 0 w 34"/>
                  <a:gd name="T7" fmla="*/ 46 h 46"/>
                  <a:gd name="T8" fmla="*/ 0 w 34"/>
                  <a:gd name="T9" fmla="*/ 18 h 46"/>
                </a:gdLst>
                <a:ahLst/>
                <a:cxnLst>
                  <a:cxn ang="0">
                    <a:pos x="T0" y="T1"/>
                  </a:cxn>
                  <a:cxn ang="0">
                    <a:pos x="T2" y="T3"/>
                  </a:cxn>
                  <a:cxn ang="0">
                    <a:pos x="T4" y="T5"/>
                  </a:cxn>
                  <a:cxn ang="0">
                    <a:pos x="T6" y="T7"/>
                  </a:cxn>
                  <a:cxn ang="0">
                    <a:pos x="T8" y="T9"/>
                  </a:cxn>
                </a:cxnLst>
                <a:rect l="0" t="0" r="r" b="b"/>
                <a:pathLst>
                  <a:path w="34" h="46">
                    <a:moveTo>
                      <a:pt x="0" y="18"/>
                    </a:moveTo>
                    <a:lnTo>
                      <a:pt x="34" y="0"/>
                    </a:lnTo>
                    <a:lnTo>
                      <a:pt x="34" y="24"/>
                    </a:lnTo>
                    <a:lnTo>
                      <a:pt x="0" y="46"/>
                    </a:lnTo>
                    <a:lnTo>
                      <a:pt x="0" y="18"/>
                    </a:lnTo>
                    <a:close/>
                  </a:path>
                </a:pathLst>
              </a:custGeom>
              <a:grpFill/>
              <a:ln>
                <a:noFill/>
              </a:ln>
            </p:spPr>
            <p:txBody>
              <a:bodyPr vert="horz" wrap="square" lIns="91440" tIns="45720" rIns="91440" bIns="45720" numCol="1" anchor="t" anchorCtr="0" compatLnSpc="1"/>
              <a:lstStyle/>
              <a:p>
                <a:endParaRPr lang="zh-CN" altLang="en-US"/>
              </a:p>
            </p:txBody>
          </p:sp>
          <p:sp>
            <p:nvSpPr>
              <p:cNvPr id="1077" name="Freeform 923"/>
              <p:cNvSpPr/>
              <p:nvPr/>
            </p:nvSpPr>
            <p:spPr bwMode="auto">
              <a:xfrm>
                <a:off x="6152" y="2832"/>
                <a:ext cx="12" cy="28"/>
              </a:xfrm>
              <a:custGeom>
                <a:avLst/>
                <a:gdLst>
                  <a:gd name="T0" fmla="*/ 0 w 12"/>
                  <a:gd name="T1" fmla="*/ 6 h 28"/>
                  <a:gd name="T2" fmla="*/ 12 w 12"/>
                  <a:gd name="T3" fmla="*/ 0 h 28"/>
                  <a:gd name="T4" fmla="*/ 12 w 12"/>
                  <a:gd name="T5" fmla="*/ 20 h 28"/>
                  <a:gd name="T6" fmla="*/ 0 w 12"/>
                  <a:gd name="T7" fmla="*/ 28 h 28"/>
                  <a:gd name="T8" fmla="*/ 0 w 12"/>
                  <a:gd name="T9" fmla="*/ 6 h 28"/>
                </a:gdLst>
                <a:ahLst/>
                <a:cxnLst>
                  <a:cxn ang="0">
                    <a:pos x="T0" y="T1"/>
                  </a:cxn>
                  <a:cxn ang="0">
                    <a:pos x="T2" y="T3"/>
                  </a:cxn>
                  <a:cxn ang="0">
                    <a:pos x="T4" y="T5"/>
                  </a:cxn>
                  <a:cxn ang="0">
                    <a:pos x="T6" y="T7"/>
                  </a:cxn>
                  <a:cxn ang="0">
                    <a:pos x="T8" y="T9"/>
                  </a:cxn>
                </a:cxnLst>
                <a:rect l="0" t="0" r="r" b="b"/>
                <a:pathLst>
                  <a:path w="12" h="28">
                    <a:moveTo>
                      <a:pt x="0" y="6"/>
                    </a:moveTo>
                    <a:lnTo>
                      <a:pt x="12" y="0"/>
                    </a:lnTo>
                    <a:lnTo>
                      <a:pt x="12" y="20"/>
                    </a:lnTo>
                    <a:lnTo>
                      <a:pt x="0" y="2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1078" name="Freeform 924"/>
              <p:cNvSpPr/>
              <p:nvPr/>
            </p:nvSpPr>
            <p:spPr bwMode="auto">
              <a:xfrm>
                <a:off x="6178" y="2810"/>
                <a:ext cx="28" cy="32"/>
              </a:xfrm>
              <a:custGeom>
                <a:avLst/>
                <a:gdLst>
                  <a:gd name="T0" fmla="*/ 28 w 28"/>
                  <a:gd name="T1" fmla="*/ 0 h 32"/>
                  <a:gd name="T2" fmla="*/ 28 w 28"/>
                  <a:gd name="T3" fmla="*/ 16 h 32"/>
                  <a:gd name="T4" fmla="*/ 0 w 28"/>
                  <a:gd name="T5" fmla="*/ 32 h 32"/>
                  <a:gd name="T6" fmla="*/ 0 w 28"/>
                  <a:gd name="T7" fmla="*/ 14 h 32"/>
                  <a:gd name="T8" fmla="*/ 28 w 28"/>
                  <a:gd name="T9" fmla="*/ 0 h 32"/>
                </a:gdLst>
                <a:ahLst/>
                <a:cxnLst>
                  <a:cxn ang="0">
                    <a:pos x="T0" y="T1"/>
                  </a:cxn>
                  <a:cxn ang="0">
                    <a:pos x="T2" y="T3"/>
                  </a:cxn>
                  <a:cxn ang="0">
                    <a:pos x="T4" y="T5"/>
                  </a:cxn>
                  <a:cxn ang="0">
                    <a:pos x="T6" y="T7"/>
                  </a:cxn>
                  <a:cxn ang="0">
                    <a:pos x="T8" y="T9"/>
                  </a:cxn>
                </a:cxnLst>
                <a:rect l="0" t="0" r="r" b="b"/>
                <a:pathLst>
                  <a:path w="28" h="32">
                    <a:moveTo>
                      <a:pt x="28" y="0"/>
                    </a:moveTo>
                    <a:lnTo>
                      <a:pt x="28" y="16"/>
                    </a:lnTo>
                    <a:lnTo>
                      <a:pt x="0" y="32"/>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079" name="Freeform 925"/>
              <p:cNvSpPr/>
              <p:nvPr/>
            </p:nvSpPr>
            <p:spPr bwMode="auto">
              <a:xfrm>
                <a:off x="6156" y="2854"/>
                <a:ext cx="50" cy="48"/>
              </a:xfrm>
              <a:custGeom>
                <a:avLst/>
                <a:gdLst>
                  <a:gd name="T0" fmla="*/ 50 w 50"/>
                  <a:gd name="T1" fmla="*/ 0 h 48"/>
                  <a:gd name="T2" fmla="*/ 50 w 50"/>
                  <a:gd name="T3" fmla="*/ 14 h 48"/>
                  <a:gd name="T4" fmla="*/ 0 w 50"/>
                  <a:gd name="T5" fmla="*/ 48 h 48"/>
                  <a:gd name="T6" fmla="*/ 0 w 50"/>
                  <a:gd name="T7" fmla="*/ 28 h 48"/>
                  <a:gd name="T8" fmla="*/ 50 w 50"/>
                  <a:gd name="T9" fmla="*/ 0 h 48"/>
                </a:gdLst>
                <a:ahLst/>
                <a:cxnLst>
                  <a:cxn ang="0">
                    <a:pos x="T0" y="T1"/>
                  </a:cxn>
                  <a:cxn ang="0">
                    <a:pos x="T2" y="T3"/>
                  </a:cxn>
                  <a:cxn ang="0">
                    <a:pos x="T4" y="T5"/>
                  </a:cxn>
                  <a:cxn ang="0">
                    <a:pos x="T6" y="T7"/>
                  </a:cxn>
                  <a:cxn ang="0">
                    <a:pos x="T8" y="T9"/>
                  </a:cxn>
                </a:cxnLst>
                <a:rect l="0" t="0" r="r" b="b"/>
                <a:pathLst>
                  <a:path w="50" h="48">
                    <a:moveTo>
                      <a:pt x="50" y="0"/>
                    </a:moveTo>
                    <a:lnTo>
                      <a:pt x="50" y="14"/>
                    </a:lnTo>
                    <a:lnTo>
                      <a:pt x="0" y="48"/>
                    </a:lnTo>
                    <a:lnTo>
                      <a:pt x="0" y="28"/>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1080" name="Freeform 926"/>
              <p:cNvSpPr/>
              <p:nvPr/>
            </p:nvSpPr>
            <p:spPr bwMode="auto">
              <a:xfrm>
                <a:off x="6090" y="2916"/>
                <a:ext cx="82" cy="80"/>
              </a:xfrm>
              <a:custGeom>
                <a:avLst/>
                <a:gdLst>
                  <a:gd name="T0" fmla="*/ 82 w 82"/>
                  <a:gd name="T1" fmla="*/ 0 h 80"/>
                  <a:gd name="T2" fmla="*/ 82 w 82"/>
                  <a:gd name="T3" fmla="*/ 18 h 80"/>
                  <a:gd name="T4" fmla="*/ 0 w 82"/>
                  <a:gd name="T5" fmla="*/ 80 h 80"/>
                  <a:gd name="T6" fmla="*/ 0 w 82"/>
                  <a:gd name="T7" fmla="*/ 54 h 80"/>
                  <a:gd name="T8" fmla="*/ 82 w 82"/>
                  <a:gd name="T9" fmla="*/ 0 h 80"/>
                </a:gdLst>
                <a:ahLst/>
                <a:cxnLst>
                  <a:cxn ang="0">
                    <a:pos x="T0" y="T1"/>
                  </a:cxn>
                  <a:cxn ang="0">
                    <a:pos x="T2" y="T3"/>
                  </a:cxn>
                  <a:cxn ang="0">
                    <a:pos x="T4" y="T5"/>
                  </a:cxn>
                  <a:cxn ang="0">
                    <a:pos x="T6" y="T7"/>
                  </a:cxn>
                  <a:cxn ang="0">
                    <a:pos x="T8" y="T9"/>
                  </a:cxn>
                </a:cxnLst>
                <a:rect l="0" t="0" r="r" b="b"/>
                <a:pathLst>
                  <a:path w="82" h="80">
                    <a:moveTo>
                      <a:pt x="82" y="0"/>
                    </a:moveTo>
                    <a:lnTo>
                      <a:pt x="82" y="18"/>
                    </a:lnTo>
                    <a:lnTo>
                      <a:pt x="0" y="80"/>
                    </a:lnTo>
                    <a:lnTo>
                      <a:pt x="0" y="54"/>
                    </a:lnTo>
                    <a:lnTo>
                      <a:pt x="82" y="0"/>
                    </a:lnTo>
                    <a:close/>
                  </a:path>
                </a:pathLst>
              </a:custGeom>
              <a:grpFill/>
              <a:ln>
                <a:noFill/>
              </a:ln>
            </p:spPr>
            <p:txBody>
              <a:bodyPr vert="horz" wrap="square" lIns="91440" tIns="45720" rIns="91440" bIns="45720" numCol="1" anchor="t" anchorCtr="0" compatLnSpc="1"/>
              <a:lstStyle/>
              <a:p>
                <a:endParaRPr lang="zh-CN" altLang="en-US"/>
              </a:p>
            </p:txBody>
          </p:sp>
          <p:sp>
            <p:nvSpPr>
              <p:cNvPr id="1081" name="Freeform 927"/>
              <p:cNvSpPr/>
              <p:nvPr/>
            </p:nvSpPr>
            <p:spPr bwMode="auto">
              <a:xfrm>
                <a:off x="6186" y="2892"/>
                <a:ext cx="20" cy="30"/>
              </a:xfrm>
              <a:custGeom>
                <a:avLst/>
                <a:gdLst>
                  <a:gd name="T0" fmla="*/ 20 w 20"/>
                  <a:gd name="T1" fmla="*/ 0 h 30"/>
                  <a:gd name="T2" fmla="*/ 20 w 20"/>
                  <a:gd name="T3" fmla="*/ 16 h 30"/>
                  <a:gd name="T4" fmla="*/ 0 w 20"/>
                  <a:gd name="T5" fmla="*/ 30 h 30"/>
                  <a:gd name="T6" fmla="*/ 0 w 20"/>
                  <a:gd name="T7" fmla="*/ 14 h 30"/>
                  <a:gd name="T8" fmla="*/ 20 w 20"/>
                  <a:gd name="T9" fmla="*/ 0 h 30"/>
                </a:gdLst>
                <a:ahLst/>
                <a:cxnLst>
                  <a:cxn ang="0">
                    <a:pos x="T0" y="T1"/>
                  </a:cxn>
                  <a:cxn ang="0">
                    <a:pos x="T2" y="T3"/>
                  </a:cxn>
                  <a:cxn ang="0">
                    <a:pos x="T4" y="T5"/>
                  </a:cxn>
                  <a:cxn ang="0">
                    <a:pos x="T6" y="T7"/>
                  </a:cxn>
                  <a:cxn ang="0">
                    <a:pos x="T8" y="T9"/>
                  </a:cxn>
                </a:cxnLst>
                <a:rect l="0" t="0" r="r" b="b"/>
                <a:pathLst>
                  <a:path w="20" h="30">
                    <a:moveTo>
                      <a:pt x="20" y="0"/>
                    </a:moveTo>
                    <a:lnTo>
                      <a:pt x="20" y="16"/>
                    </a:lnTo>
                    <a:lnTo>
                      <a:pt x="0" y="30"/>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082" name="Freeform 928"/>
              <p:cNvSpPr/>
              <p:nvPr/>
            </p:nvSpPr>
            <p:spPr bwMode="auto">
              <a:xfrm>
                <a:off x="6052" y="3002"/>
                <a:ext cx="58" cy="72"/>
              </a:xfrm>
              <a:custGeom>
                <a:avLst/>
                <a:gdLst>
                  <a:gd name="T0" fmla="*/ 0 w 58"/>
                  <a:gd name="T1" fmla="*/ 42 h 72"/>
                  <a:gd name="T2" fmla="*/ 58 w 58"/>
                  <a:gd name="T3" fmla="*/ 0 h 72"/>
                  <a:gd name="T4" fmla="*/ 58 w 58"/>
                  <a:gd name="T5" fmla="*/ 26 h 72"/>
                  <a:gd name="T6" fmla="*/ 0 w 58"/>
                  <a:gd name="T7" fmla="*/ 72 h 72"/>
                  <a:gd name="T8" fmla="*/ 0 w 58"/>
                  <a:gd name="T9" fmla="*/ 42 h 72"/>
                </a:gdLst>
                <a:ahLst/>
                <a:cxnLst>
                  <a:cxn ang="0">
                    <a:pos x="T0" y="T1"/>
                  </a:cxn>
                  <a:cxn ang="0">
                    <a:pos x="T2" y="T3"/>
                  </a:cxn>
                  <a:cxn ang="0">
                    <a:pos x="T4" y="T5"/>
                  </a:cxn>
                  <a:cxn ang="0">
                    <a:pos x="T6" y="T7"/>
                  </a:cxn>
                  <a:cxn ang="0">
                    <a:pos x="T8" y="T9"/>
                  </a:cxn>
                </a:cxnLst>
                <a:rect l="0" t="0" r="r" b="b"/>
                <a:pathLst>
                  <a:path w="58" h="72">
                    <a:moveTo>
                      <a:pt x="0" y="42"/>
                    </a:moveTo>
                    <a:lnTo>
                      <a:pt x="58" y="0"/>
                    </a:lnTo>
                    <a:lnTo>
                      <a:pt x="58" y="26"/>
                    </a:lnTo>
                    <a:lnTo>
                      <a:pt x="0" y="72"/>
                    </a:lnTo>
                    <a:lnTo>
                      <a:pt x="0" y="42"/>
                    </a:lnTo>
                    <a:close/>
                  </a:path>
                </a:pathLst>
              </a:custGeom>
              <a:grpFill/>
              <a:ln>
                <a:noFill/>
              </a:ln>
            </p:spPr>
            <p:txBody>
              <a:bodyPr vert="horz" wrap="square" lIns="91440" tIns="45720" rIns="91440" bIns="45720" numCol="1" anchor="t" anchorCtr="0" compatLnSpc="1"/>
              <a:lstStyle/>
              <a:p>
                <a:endParaRPr lang="zh-CN" altLang="en-US"/>
              </a:p>
            </p:txBody>
          </p:sp>
          <p:sp>
            <p:nvSpPr>
              <p:cNvPr id="1083" name="Freeform 929"/>
              <p:cNvSpPr/>
              <p:nvPr/>
            </p:nvSpPr>
            <p:spPr bwMode="auto">
              <a:xfrm>
                <a:off x="6126" y="2978"/>
                <a:ext cx="18" cy="38"/>
              </a:xfrm>
              <a:custGeom>
                <a:avLst/>
                <a:gdLst>
                  <a:gd name="T0" fmla="*/ 0 w 18"/>
                  <a:gd name="T1" fmla="*/ 14 h 38"/>
                  <a:gd name="T2" fmla="*/ 18 w 18"/>
                  <a:gd name="T3" fmla="*/ 0 h 38"/>
                  <a:gd name="T4" fmla="*/ 18 w 18"/>
                  <a:gd name="T5" fmla="*/ 22 h 38"/>
                  <a:gd name="T6" fmla="*/ 0 w 18"/>
                  <a:gd name="T7" fmla="*/ 38 h 38"/>
                  <a:gd name="T8" fmla="*/ 0 w 18"/>
                  <a:gd name="T9" fmla="*/ 14 h 38"/>
                </a:gdLst>
                <a:ahLst/>
                <a:cxnLst>
                  <a:cxn ang="0">
                    <a:pos x="T0" y="T1"/>
                  </a:cxn>
                  <a:cxn ang="0">
                    <a:pos x="T2" y="T3"/>
                  </a:cxn>
                  <a:cxn ang="0">
                    <a:pos x="T4" y="T5"/>
                  </a:cxn>
                  <a:cxn ang="0">
                    <a:pos x="T6" y="T7"/>
                  </a:cxn>
                  <a:cxn ang="0">
                    <a:pos x="T8" y="T9"/>
                  </a:cxn>
                </a:cxnLst>
                <a:rect l="0" t="0" r="r" b="b"/>
                <a:pathLst>
                  <a:path w="18" h="38">
                    <a:moveTo>
                      <a:pt x="0" y="14"/>
                    </a:moveTo>
                    <a:lnTo>
                      <a:pt x="18" y="0"/>
                    </a:lnTo>
                    <a:lnTo>
                      <a:pt x="18" y="22"/>
                    </a:lnTo>
                    <a:lnTo>
                      <a:pt x="0" y="38"/>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084" name="Freeform 930"/>
              <p:cNvSpPr/>
              <p:nvPr/>
            </p:nvSpPr>
            <p:spPr bwMode="auto">
              <a:xfrm>
                <a:off x="6186" y="2934"/>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085" name="Freeform 931"/>
              <p:cNvSpPr/>
              <p:nvPr/>
            </p:nvSpPr>
            <p:spPr bwMode="auto">
              <a:xfrm>
                <a:off x="6100" y="3012"/>
                <a:ext cx="56" cy="72"/>
              </a:xfrm>
              <a:custGeom>
                <a:avLst/>
                <a:gdLst>
                  <a:gd name="T0" fmla="*/ 56 w 56"/>
                  <a:gd name="T1" fmla="*/ 0 h 72"/>
                  <a:gd name="T2" fmla="*/ 56 w 56"/>
                  <a:gd name="T3" fmla="*/ 22 h 72"/>
                  <a:gd name="T4" fmla="*/ 0 w 56"/>
                  <a:gd name="T5" fmla="*/ 72 h 72"/>
                  <a:gd name="T6" fmla="*/ 0 w 56"/>
                  <a:gd name="T7" fmla="*/ 44 h 72"/>
                  <a:gd name="T8" fmla="*/ 56 w 56"/>
                  <a:gd name="T9" fmla="*/ 0 h 72"/>
                </a:gdLst>
                <a:ahLst/>
                <a:cxnLst>
                  <a:cxn ang="0">
                    <a:pos x="T0" y="T1"/>
                  </a:cxn>
                  <a:cxn ang="0">
                    <a:pos x="T2" y="T3"/>
                  </a:cxn>
                  <a:cxn ang="0">
                    <a:pos x="T4" y="T5"/>
                  </a:cxn>
                  <a:cxn ang="0">
                    <a:pos x="T6" y="T7"/>
                  </a:cxn>
                  <a:cxn ang="0">
                    <a:pos x="T8" y="T9"/>
                  </a:cxn>
                </a:cxnLst>
                <a:rect l="0" t="0" r="r" b="b"/>
                <a:pathLst>
                  <a:path w="56" h="72">
                    <a:moveTo>
                      <a:pt x="56" y="0"/>
                    </a:moveTo>
                    <a:lnTo>
                      <a:pt x="56" y="22"/>
                    </a:lnTo>
                    <a:lnTo>
                      <a:pt x="0" y="72"/>
                    </a:lnTo>
                    <a:lnTo>
                      <a:pt x="0" y="44"/>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086" name="Freeform 932"/>
              <p:cNvSpPr/>
              <p:nvPr/>
            </p:nvSpPr>
            <p:spPr bwMode="auto">
              <a:xfrm>
                <a:off x="6172" y="2974"/>
                <a:ext cx="34" cy="46"/>
              </a:xfrm>
              <a:custGeom>
                <a:avLst/>
                <a:gdLst>
                  <a:gd name="T0" fmla="*/ 34 w 34"/>
                  <a:gd name="T1" fmla="*/ 0 h 46"/>
                  <a:gd name="T2" fmla="*/ 34 w 34"/>
                  <a:gd name="T3" fmla="*/ 16 h 46"/>
                  <a:gd name="T4" fmla="*/ 0 w 34"/>
                  <a:gd name="T5" fmla="*/ 46 h 46"/>
                  <a:gd name="T6" fmla="*/ 0 w 34"/>
                  <a:gd name="T7" fmla="*/ 26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16"/>
                    </a:lnTo>
                    <a:lnTo>
                      <a:pt x="0" y="46"/>
                    </a:lnTo>
                    <a:lnTo>
                      <a:pt x="0" y="26"/>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1087" name="Freeform 933"/>
              <p:cNvSpPr/>
              <p:nvPr/>
            </p:nvSpPr>
            <p:spPr bwMode="auto">
              <a:xfrm>
                <a:off x="6052" y="3130"/>
                <a:ext cx="16" cy="44"/>
              </a:xfrm>
              <a:custGeom>
                <a:avLst/>
                <a:gdLst>
                  <a:gd name="T0" fmla="*/ 0 w 16"/>
                  <a:gd name="T1" fmla="*/ 14 h 44"/>
                  <a:gd name="T2" fmla="*/ 16 w 16"/>
                  <a:gd name="T3" fmla="*/ 0 h 44"/>
                  <a:gd name="T4" fmla="*/ 16 w 16"/>
                  <a:gd name="T5" fmla="*/ 28 h 44"/>
                  <a:gd name="T6" fmla="*/ 0 w 16"/>
                  <a:gd name="T7" fmla="*/ 44 h 44"/>
                  <a:gd name="T8" fmla="*/ 0 w 16"/>
                  <a:gd name="T9" fmla="*/ 14 h 44"/>
                </a:gdLst>
                <a:ahLst/>
                <a:cxnLst>
                  <a:cxn ang="0">
                    <a:pos x="T0" y="T1"/>
                  </a:cxn>
                  <a:cxn ang="0">
                    <a:pos x="T2" y="T3"/>
                  </a:cxn>
                  <a:cxn ang="0">
                    <a:pos x="T4" y="T5"/>
                  </a:cxn>
                  <a:cxn ang="0">
                    <a:pos x="T6" y="T7"/>
                  </a:cxn>
                  <a:cxn ang="0">
                    <a:pos x="T8" y="T9"/>
                  </a:cxn>
                </a:cxnLst>
                <a:rect l="0" t="0" r="r" b="b"/>
                <a:pathLst>
                  <a:path w="16" h="44">
                    <a:moveTo>
                      <a:pt x="0" y="14"/>
                    </a:moveTo>
                    <a:lnTo>
                      <a:pt x="16" y="0"/>
                    </a:lnTo>
                    <a:lnTo>
                      <a:pt x="16" y="28"/>
                    </a:lnTo>
                    <a:lnTo>
                      <a:pt x="0" y="44"/>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088" name="Freeform 934"/>
              <p:cNvSpPr/>
              <p:nvPr/>
            </p:nvSpPr>
            <p:spPr bwMode="auto">
              <a:xfrm>
                <a:off x="6084" y="3070"/>
                <a:ext cx="54" cy="74"/>
              </a:xfrm>
              <a:custGeom>
                <a:avLst/>
                <a:gdLst>
                  <a:gd name="T0" fmla="*/ 54 w 54"/>
                  <a:gd name="T1" fmla="*/ 0 h 74"/>
                  <a:gd name="T2" fmla="*/ 54 w 54"/>
                  <a:gd name="T3" fmla="*/ 24 h 74"/>
                  <a:gd name="T4" fmla="*/ 0 w 54"/>
                  <a:gd name="T5" fmla="*/ 74 h 74"/>
                  <a:gd name="T6" fmla="*/ 0 w 54"/>
                  <a:gd name="T7" fmla="*/ 46 h 74"/>
                  <a:gd name="T8" fmla="*/ 54 w 54"/>
                  <a:gd name="T9" fmla="*/ 0 h 74"/>
                </a:gdLst>
                <a:ahLst/>
                <a:cxnLst>
                  <a:cxn ang="0">
                    <a:pos x="T0" y="T1"/>
                  </a:cxn>
                  <a:cxn ang="0">
                    <a:pos x="T2" y="T3"/>
                  </a:cxn>
                  <a:cxn ang="0">
                    <a:pos x="T4" y="T5"/>
                  </a:cxn>
                  <a:cxn ang="0">
                    <a:pos x="T6" y="T7"/>
                  </a:cxn>
                  <a:cxn ang="0">
                    <a:pos x="T8" y="T9"/>
                  </a:cxn>
                </a:cxnLst>
                <a:rect l="0" t="0" r="r" b="b"/>
                <a:pathLst>
                  <a:path w="54" h="74">
                    <a:moveTo>
                      <a:pt x="54" y="0"/>
                    </a:moveTo>
                    <a:lnTo>
                      <a:pt x="54" y="24"/>
                    </a:lnTo>
                    <a:lnTo>
                      <a:pt x="0" y="74"/>
                    </a:lnTo>
                    <a:lnTo>
                      <a:pt x="0" y="46"/>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1089" name="Freeform 935"/>
              <p:cNvSpPr/>
              <p:nvPr/>
            </p:nvSpPr>
            <p:spPr bwMode="auto">
              <a:xfrm>
                <a:off x="6154" y="3014"/>
                <a:ext cx="52" cy="64"/>
              </a:xfrm>
              <a:custGeom>
                <a:avLst/>
                <a:gdLst>
                  <a:gd name="T0" fmla="*/ 52 w 52"/>
                  <a:gd name="T1" fmla="*/ 0 h 64"/>
                  <a:gd name="T2" fmla="*/ 52 w 52"/>
                  <a:gd name="T3" fmla="*/ 16 h 64"/>
                  <a:gd name="T4" fmla="*/ 0 w 52"/>
                  <a:gd name="T5" fmla="*/ 64 h 64"/>
                  <a:gd name="T6" fmla="*/ 0 w 52"/>
                  <a:gd name="T7" fmla="*/ 44 h 64"/>
                  <a:gd name="T8" fmla="*/ 52 w 52"/>
                  <a:gd name="T9" fmla="*/ 0 h 64"/>
                </a:gdLst>
                <a:ahLst/>
                <a:cxnLst>
                  <a:cxn ang="0">
                    <a:pos x="T0" y="T1"/>
                  </a:cxn>
                  <a:cxn ang="0">
                    <a:pos x="T2" y="T3"/>
                  </a:cxn>
                  <a:cxn ang="0">
                    <a:pos x="T4" y="T5"/>
                  </a:cxn>
                  <a:cxn ang="0">
                    <a:pos x="T6" y="T7"/>
                  </a:cxn>
                  <a:cxn ang="0">
                    <a:pos x="T8" y="T9"/>
                  </a:cxn>
                </a:cxnLst>
                <a:rect l="0" t="0" r="r" b="b"/>
                <a:pathLst>
                  <a:path w="52" h="64">
                    <a:moveTo>
                      <a:pt x="52" y="0"/>
                    </a:moveTo>
                    <a:lnTo>
                      <a:pt x="52" y="16"/>
                    </a:lnTo>
                    <a:lnTo>
                      <a:pt x="0" y="64"/>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090" name="Freeform 936"/>
              <p:cNvSpPr/>
              <p:nvPr/>
            </p:nvSpPr>
            <p:spPr bwMode="auto">
              <a:xfrm>
                <a:off x="6052" y="3162"/>
                <a:ext cx="38" cy="66"/>
              </a:xfrm>
              <a:custGeom>
                <a:avLst/>
                <a:gdLst>
                  <a:gd name="T0" fmla="*/ 0 w 38"/>
                  <a:gd name="T1" fmla="*/ 34 h 66"/>
                  <a:gd name="T2" fmla="*/ 38 w 38"/>
                  <a:gd name="T3" fmla="*/ 0 h 66"/>
                  <a:gd name="T4" fmla="*/ 38 w 38"/>
                  <a:gd name="T5" fmla="*/ 28 h 66"/>
                  <a:gd name="T6" fmla="*/ 0 w 38"/>
                  <a:gd name="T7" fmla="*/ 66 h 66"/>
                  <a:gd name="T8" fmla="*/ 0 w 38"/>
                  <a:gd name="T9" fmla="*/ 34 h 66"/>
                </a:gdLst>
                <a:ahLst/>
                <a:cxnLst>
                  <a:cxn ang="0">
                    <a:pos x="T0" y="T1"/>
                  </a:cxn>
                  <a:cxn ang="0">
                    <a:pos x="T2" y="T3"/>
                  </a:cxn>
                  <a:cxn ang="0">
                    <a:pos x="T4" y="T5"/>
                  </a:cxn>
                  <a:cxn ang="0">
                    <a:pos x="T6" y="T7"/>
                  </a:cxn>
                  <a:cxn ang="0">
                    <a:pos x="T8" y="T9"/>
                  </a:cxn>
                </a:cxnLst>
                <a:rect l="0" t="0" r="r" b="b"/>
                <a:pathLst>
                  <a:path w="38" h="66">
                    <a:moveTo>
                      <a:pt x="0" y="34"/>
                    </a:moveTo>
                    <a:lnTo>
                      <a:pt x="38" y="0"/>
                    </a:lnTo>
                    <a:lnTo>
                      <a:pt x="38" y="28"/>
                    </a:lnTo>
                    <a:lnTo>
                      <a:pt x="0" y="66"/>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1091" name="Freeform 937"/>
              <p:cNvSpPr/>
              <p:nvPr/>
            </p:nvSpPr>
            <p:spPr bwMode="auto">
              <a:xfrm>
                <a:off x="6134" y="3094"/>
                <a:ext cx="30" cy="50"/>
              </a:xfrm>
              <a:custGeom>
                <a:avLst/>
                <a:gdLst>
                  <a:gd name="T0" fmla="*/ 30 w 30"/>
                  <a:gd name="T1" fmla="*/ 0 h 50"/>
                  <a:gd name="T2" fmla="*/ 30 w 30"/>
                  <a:gd name="T3" fmla="*/ 20 h 50"/>
                  <a:gd name="T4" fmla="*/ 0 w 30"/>
                  <a:gd name="T5" fmla="*/ 50 h 50"/>
                  <a:gd name="T6" fmla="*/ 0 w 30"/>
                  <a:gd name="T7" fmla="*/ 28 h 50"/>
                  <a:gd name="T8" fmla="*/ 30 w 30"/>
                  <a:gd name="T9" fmla="*/ 0 h 50"/>
                </a:gdLst>
                <a:ahLst/>
                <a:cxnLst>
                  <a:cxn ang="0">
                    <a:pos x="T0" y="T1"/>
                  </a:cxn>
                  <a:cxn ang="0">
                    <a:pos x="T2" y="T3"/>
                  </a:cxn>
                  <a:cxn ang="0">
                    <a:pos x="T4" y="T5"/>
                  </a:cxn>
                  <a:cxn ang="0">
                    <a:pos x="T6" y="T7"/>
                  </a:cxn>
                  <a:cxn ang="0">
                    <a:pos x="T8" y="T9"/>
                  </a:cxn>
                </a:cxnLst>
                <a:rect l="0" t="0" r="r" b="b"/>
                <a:pathLst>
                  <a:path w="30" h="50">
                    <a:moveTo>
                      <a:pt x="30" y="0"/>
                    </a:moveTo>
                    <a:lnTo>
                      <a:pt x="30" y="20"/>
                    </a:lnTo>
                    <a:lnTo>
                      <a:pt x="0" y="50"/>
                    </a:lnTo>
                    <a:lnTo>
                      <a:pt x="0" y="28"/>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092" name="Freeform 938"/>
              <p:cNvSpPr/>
              <p:nvPr/>
            </p:nvSpPr>
            <p:spPr bwMode="auto">
              <a:xfrm>
                <a:off x="6178" y="3056"/>
                <a:ext cx="28" cy="44"/>
              </a:xfrm>
              <a:custGeom>
                <a:avLst/>
                <a:gdLst>
                  <a:gd name="T0" fmla="*/ 28 w 28"/>
                  <a:gd name="T1" fmla="*/ 0 h 44"/>
                  <a:gd name="T2" fmla="*/ 28 w 28"/>
                  <a:gd name="T3" fmla="*/ 16 h 44"/>
                  <a:gd name="T4" fmla="*/ 0 w 28"/>
                  <a:gd name="T5" fmla="*/ 44 h 44"/>
                  <a:gd name="T6" fmla="*/ 0 w 28"/>
                  <a:gd name="T7" fmla="*/ 26 h 44"/>
                  <a:gd name="T8" fmla="*/ 28 w 28"/>
                  <a:gd name="T9" fmla="*/ 0 h 44"/>
                </a:gdLst>
                <a:ahLst/>
                <a:cxnLst>
                  <a:cxn ang="0">
                    <a:pos x="T0" y="T1"/>
                  </a:cxn>
                  <a:cxn ang="0">
                    <a:pos x="T2" y="T3"/>
                  </a:cxn>
                  <a:cxn ang="0">
                    <a:pos x="T4" y="T5"/>
                  </a:cxn>
                  <a:cxn ang="0">
                    <a:pos x="T6" y="T7"/>
                  </a:cxn>
                  <a:cxn ang="0">
                    <a:pos x="T8" y="T9"/>
                  </a:cxn>
                </a:cxnLst>
                <a:rect l="0" t="0" r="r" b="b"/>
                <a:pathLst>
                  <a:path w="28" h="44">
                    <a:moveTo>
                      <a:pt x="28" y="0"/>
                    </a:moveTo>
                    <a:lnTo>
                      <a:pt x="28" y="16"/>
                    </a:lnTo>
                    <a:lnTo>
                      <a:pt x="0" y="44"/>
                    </a:lnTo>
                    <a:lnTo>
                      <a:pt x="0" y="26"/>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093" name="Freeform 939"/>
              <p:cNvSpPr/>
              <p:nvPr/>
            </p:nvSpPr>
            <p:spPr bwMode="auto">
              <a:xfrm>
                <a:off x="6094" y="3148"/>
                <a:ext cx="58" cy="84"/>
              </a:xfrm>
              <a:custGeom>
                <a:avLst/>
                <a:gdLst>
                  <a:gd name="T0" fmla="*/ 0 w 58"/>
                  <a:gd name="T1" fmla="*/ 56 h 84"/>
                  <a:gd name="T2" fmla="*/ 58 w 58"/>
                  <a:gd name="T3" fmla="*/ 0 h 84"/>
                  <a:gd name="T4" fmla="*/ 58 w 58"/>
                  <a:gd name="T5" fmla="*/ 22 h 84"/>
                  <a:gd name="T6" fmla="*/ 0 w 58"/>
                  <a:gd name="T7" fmla="*/ 84 h 84"/>
                  <a:gd name="T8" fmla="*/ 0 w 58"/>
                  <a:gd name="T9" fmla="*/ 56 h 84"/>
                </a:gdLst>
                <a:ahLst/>
                <a:cxnLst>
                  <a:cxn ang="0">
                    <a:pos x="T0" y="T1"/>
                  </a:cxn>
                  <a:cxn ang="0">
                    <a:pos x="T2" y="T3"/>
                  </a:cxn>
                  <a:cxn ang="0">
                    <a:pos x="T4" y="T5"/>
                  </a:cxn>
                  <a:cxn ang="0">
                    <a:pos x="T6" y="T7"/>
                  </a:cxn>
                  <a:cxn ang="0">
                    <a:pos x="T8" y="T9"/>
                  </a:cxn>
                </a:cxnLst>
                <a:rect l="0" t="0" r="r" b="b"/>
                <a:pathLst>
                  <a:path w="58" h="84">
                    <a:moveTo>
                      <a:pt x="0" y="56"/>
                    </a:moveTo>
                    <a:lnTo>
                      <a:pt x="58" y="0"/>
                    </a:lnTo>
                    <a:lnTo>
                      <a:pt x="58" y="22"/>
                    </a:lnTo>
                    <a:lnTo>
                      <a:pt x="0" y="84"/>
                    </a:lnTo>
                    <a:lnTo>
                      <a:pt x="0" y="56"/>
                    </a:lnTo>
                    <a:close/>
                  </a:path>
                </a:pathLst>
              </a:custGeom>
              <a:grpFill/>
              <a:ln>
                <a:noFill/>
              </a:ln>
            </p:spPr>
            <p:txBody>
              <a:bodyPr vert="horz" wrap="square" lIns="91440" tIns="45720" rIns="91440" bIns="45720" numCol="1" anchor="t" anchorCtr="0" compatLnSpc="1"/>
              <a:lstStyle/>
              <a:p>
                <a:endParaRPr lang="zh-CN" altLang="en-US"/>
              </a:p>
            </p:txBody>
          </p:sp>
          <p:sp>
            <p:nvSpPr>
              <p:cNvPr id="1094" name="Freeform 940"/>
              <p:cNvSpPr/>
              <p:nvPr/>
            </p:nvSpPr>
            <p:spPr bwMode="auto">
              <a:xfrm>
                <a:off x="6166" y="3096"/>
                <a:ext cx="40" cy="58"/>
              </a:xfrm>
              <a:custGeom>
                <a:avLst/>
                <a:gdLst>
                  <a:gd name="T0" fmla="*/ 40 w 40"/>
                  <a:gd name="T1" fmla="*/ 0 h 58"/>
                  <a:gd name="T2" fmla="*/ 40 w 40"/>
                  <a:gd name="T3" fmla="*/ 14 h 58"/>
                  <a:gd name="T4" fmla="*/ 0 w 40"/>
                  <a:gd name="T5" fmla="*/ 58 h 58"/>
                  <a:gd name="T6" fmla="*/ 0 w 40"/>
                  <a:gd name="T7" fmla="*/ 38 h 58"/>
                  <a:gd name="T8" fmla="*/ 40 w 40"/>
                  <a:gd name="T9" fmla="*/ 0 h 58"/>
                </a:gdLst>
                <a:ahLst/>
                <a:cxnLst>
                  <a:cxn ang="0">
                    <a:pos x="T0" y="T1"/>
                  </a:cxn>
                  <a:cxn ang="0">
                    <a:pos x="T2" y="T3"/>
                  </a:cxn>
                  <a:cxn ang="0">
                    <a:pos x="T4" y="T5"/>
                  </a:cxn>
                  <a:cxn ang="0">
                    <a:pos x="T6" y="T7"/>
                  </a:cxn>
                  <a:cxn ang="0">
                    <a:pos x="T8" y="T9"/>
                  </a:cxn>
                </a:cxnLst>
                <a:rect l="0" t="0" r="r" b="b"/>
                <a:pathLst>
                  <a:path w="40" h="58">
                    <a:moveTo>
                      <a:pt x="40" y="0"/>
                    </a:moveTo>
                    <a:lnTo>
                      <a:pt x="40" y="14"/>
                    </a:lnTo>
                    <a:lnTo>
                      <a:pt x="0" y="58"/>
                    </a:lnTo>
                    <a:lnTo>
                      <a:pt x="0" y="38"/>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095" name="Freeform 941"/>
              <p:cNvSpPr/>
              <p:nvPr/>
            </p:nvSpPr>
            <p:spPr bwMode="auto">
              <a:xfrm>
                <a:off x="6052" y="3208"/>
                <a:ext cx="84" cy="119"/>
              </a:xfrm>
              <a:custGeom>
                <a:avLst/>
                <a:gdLst>
                  <a:gd name="T0" fmla="*/ 0 w 84"/>
                  <a:gd name="T1" fmla="*/ 86 h 119"/>
                  <a:gd name="T2" fmla="*/ 84 w 84"/>
                  <a:gd name="T3" fmla="*/ 0 h 119"/>
                  <a:gd name="T4" fmla="*/ 84 w 84"/>
                  <a:gd name="T5" fmla="*/ 24 h 119"/>
                  <a:gd name="T6" fmla="*/ 0 w 84"/>
                  <a:gd name="T7" fmla="*/ 119 h 119"/>
                  <a:gd name="T8" fmla="*/ 0 w 84"/>
                  <a:gd name="T9" fmla="*/ 86 h 119"/>
                </a:gdLst>
                <a:ahLst/>
                <a:cxnLst>
                  <a:cxn ang="0">
                    <a:pos x="T0" y="T1"/>
                  </a:cxn>
                  <a:cxn ang="0">
                    <a:pos x="T2" y="T3"/>
                  </a:cxn>
                  <a:cxn ang="0">
                    <a:pos x="T4" y="T5"/>
                  </a:cxn>
                  <a:cxn ang="0">
                    <a:pos x="T6" y="T7"/>
                  </a:cxn>
                  <a:cxn ang="0">
                    <a:pos x="T8" y="T9"/>
                  </a:cxn>
                </a:cxnLst>
                <a:rect l="0" t="0" r="r" b="b"/>
                <a:pathLst>
                  <a:path w="84" h="119">
                    <a:moveTo>
                      <a:pt x="0" y="86"/>
                    </a:moveTo>
                    <a:lnTo>
                      <a:pt x="84" y="0"/>
                    </a:lnTo>
                    <a:lnTo>
                      <a:pt x="84" y="24"/>
                    </a:lnTo>
                    <a:lnTo>
                      <a:pt x="0" y="119"/>
                    </a:lnTo>
                    <a:lnTo>
                      <a:pt x="0" y="86"/>
                    </a:lnTo>
                    <a:close/>
                  </a:path>
                </a:pathLst>
              </a:custGeom>
              <a:grpFill/>
              <a:ln>
                <a:noFill/>
              </a:ln>
            </p:spPr>
            <p:txBody>
              <a:bodyPr vert="horz" wrap="square" lIns="91440" tIns="45720" rIns="91440" bIns="45720" numCol="1" anchor="t" anchorCtr="0" compatLnSpc="1"/>
              <a:lstStyle/>
              <a:p>
                <a:endParaRPr lang="zh-CN" altLang="en-US"/>
              </a:p>
            </p:txBody>
          </p:sp>
          <p:sp>
            <p:nvSpPr>
              <p:cNvPr id="1096" name="Freeform 942"/>
              <p:cNvSpPr/>
              <p:nvPr/>
            </p:nvSpPr>
            <p:spPr bwMode="auto">
              <a:xfrm>
                <a:off x="6194" y="3138"/>
                <a:ext cx="12" cy="28"/>
              </a:xfrm>
              <a:custGeom>
                <a:avLst/>
                <a:gdLst>
                  <a:gd name="T0" fmla="*/ 12 w 12"/>
                  <a:gd name="T1" fmla="*/ 0 h 28"/>
                  <a:gd name="T2" fmla="*/ 12 w 12"/>
                  <a:gd name="T3" fmla="*/ 16 h 28"/>
                  <a:gd name="T4" fmla="*/ 0 w 12"/>
                  <a:gd name="T5" fmla="*/ 28 h 28"/>
                  <a:gd name="T6" fmla="*/ 0 w 12"/>
                  <a:gd name="T7" fmla="*/ 12 h 28"/>
                  <a:gd name="T8" fmla="*/ 12 w 12"/>
                  <a:gd name="T9" fmla="*/ 0 h 28"/>
                </a:gdLst>
                <a:ahLst/>
                <a:cxnLst>
                  <a:cxn ang="0">
                    <a:pos x="T0" y="T1"/>
                  </a:cxn>
                  <a:cxn ang="0">
                    <a:pos x="T2" y="T3"/>
                  </a:cxn>
                  <a:cxn ang="0">
                    <a:pos x="T4" y="T5"/>
                  </a:cxn>
                  <a:cxn ang="0">
                    <a:pos x="T6" y="T7"/>
                  </a:cxn>
                  <a:cxn ang="0">
                    <a:pos x="T8" y="T9"/>
                  </a:cxn>
                </a:cxnLst>
                <a:rect l="0" t="0" r="r" b="b"/>
                <a:pathLst>
                  <a:path w="12" h="28">
                    <a:moveTo>
                      <a:pt x="12" y="0"/>
                    </a:moveTo>
                    <a:lnTo>
                      <a:pt x="12" y="16"/>
                    </a:lnTo>
                    <a:lnTo>
                      <a:pt x="0" y="28"/>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1097" name="Freeform 943"/>
              <p:cNvSpPr/>
              <p:nvPr/>
            </p:nvSpPr>
            <p:spPr bwMode="auto">
              <a:xfrm>
                <a:off x="6082" y="3286"/>
                <a:ext cx="22" cy="55"/>
              </a:xfrm>
              <a:custGeom>
                <a:avLst/>
                <a:gdLst>
                  <a:gd name="T0" fmla="*/ 0 w 22"/>
                  <a:gd name="T1" fmla="*/ 27 h 55"/>
                  <a:gd name="T2" fmla="*/ 22 w 22"/>
                  <a:gd name="T3" fmla="*/ 0 h 55"/>
                  <a:gd name="T4" fmla="*/ 22 w 22"/>
                  <a:gd name="T5" fmla="*/ 27 h 55"/>
                  <a:gd name="T6" fmla="*/ 0 w 22"/>
                  <a:gd name="T7" fmla="*/ 55 h 55"/>
                  <a:gd name="T8" fmla="*/ 0 w 22"/>
                  <a:gd name="T9" fmla="*/ 27 h 55"/>
                </a:gdLst>
                <a:ahLst/>
                <a:cxnLst>
                  <a:cxn ang="0">
                    <a:pos x="T0" y="T1"/>
                  </a:cxn>
                  <a:cxn ang="0">
                    <a:pos x="T2" y="T3"/>
                  </a:cxn>
                  <a:cxn ang="0">
                    <a:pos x="T4" y="T5"/>
                  </a:cxn>
                  <a:cxn ang="0">
                    <a:pos x="T6" y="T7"/>
                  </a:cxn>
                  <a:cxn ang="0">
                    <a:pos x="T8" y="T9"/>
                  </a:cxn>
                </a:cxnLst>
                <a:rect l="0" t="0" r="r" b="b"/>
                <a:pathLst>
                  <a:path w="22" h="55">
                    <a:moveTo>
                      <a:pt x="0" y="27"/>
                    </a:moveTo>
                    <a:lnTo>
                      <a:pt x="22" y="0"/>
                    </a:lnTo>
                    <a:lnTo>
                      <a:pt x="22" y="27"/>
                    </a:lnTo>
                    <a:lnTo>
                      <a:pt x="0" y="55"/>
                    </a:lnTo>
                    <a:lnTo>
                      <a:pt x="0" y="27"/>
                    </a:lnTo>
                    <a:close/>
                  </a:path>
                </a:pathLst>
              </a:custGeom>
              <a:grpFill/>
              <a:ln>
                <a:noFill/>
              </a:ln>
            </p:spPr>
            <p:txBody>
              <a:bodyPr vert="horz" wrap="square" lIns="91440" tIns="45720" rIns="91440" bIns="45720" numCol="1" anchor="t" anchorCtr="0" compatLnSpc="1"/>
              <a:lstStyle/>
              <a:p>
                <a:endParaRPr lang="zh-CN" altLang="en-US"/>
              </a:p>
            </p:txBody>
          </p:sp>
          <p:sp>
            <p:nvSpPr>
              <p:cNvPr id="1098" name="Freeform 944"/>
              <p:cNvSpPr/>
              <p:nvPr/>
            </p:nvSpPr>
            <p:spPr bwMode="auto">
              <a:xfrm>
                <a:off x="6120" y="3176"/>
                <a:ext cx="86" cy="118"/>
              </a:xfrm>
              <a:custGeom>
                <a:avLst/>
                <a:gdLst>
                  <a:gd name="T0" fmla="*/ 86 w 86"/>
                  <a:gd name="T1" fmla="*/ 0 h 118"/>
                  <a:gd name="T2" fmla="*/ 86 w 86"/>
                  <a:gd name="T3" fmla="*/ 16 h 118"/>
                  <a:gd name="T4" fmla="*/ 0 w 86"/>
                  <a:gd name="T5" fmla="*/ 118 h 118"/>
                  <a:gd name="T6" fmla="*/ 0 w 86"/>
                  <a:gd name="T7" fmla="*/ 94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6"/>
                    </a:lnTo>
                    <a:lnTo>
                      <a:pt x="0" y="118"/>
                    </a:lnTo>
                    <a:lnTo>
                      <a:pt x="0" y="9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099" name="Freeform 945"/>
              <p:cNvSpPr/>
              <p:nvPr/>
            </p:nvSpPr>
            <p:spPr bwMode="auto">
              <a:xfrm>
                <a:off x="6154" y="3218"/>
                <a:ext cx="52" cy="80"/>
              </a:xfrm>
              <a:custGeom>
                <a:avLst/>
                <a:gdLst>
                  <a:gd name="T0" fmla="*/ 52 w 52"/>
                  <a:gd name="T1" fmla="*/ 0 h 80"/>
                  <a:gd name="T2" fmla="*/ 52 w 52"/>
                  <a:gd name="T3" fmla="*/ 16 h 80"/>
                  <a:gd name="T4" fmla="*/ 0 w 52"/>
                  <a:gd name="T5" fmla="*/ 80 h 80"/>
                  <a:gd name="T6" fmla="*/ 0 w 52"/>
                  <a:gd name="T7" fmla="*/ 60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60"/>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100" name="Freeform 946"/>
              <p:cNvSpPr/>
              <p:nvPr/>
            </p:nvSpPr>
            <p:spPr bwMode="auto">
              <a:xfrm>
                <a:off x="6154" y="2656"/>
                <a:ext cx="2" cy="2"/>
              </a:xfrm>
              <a:custGeom>
                <a:avLst/>
                <a:gdLst>
                  <a:gd name="T0" fmla="*/ 0 w 2"/>
                  <a:gd name="T1" fmla="*/ 2 h 2"/>
                  <a:gd name="T2" fmla="*/ 2 w 2"/>
                  <a:gd name="T3" fmla="*/ 0 h 2"/>
                  <a:gd name="T4" fmla="*/ 2 w 2"/>
                  <a:gd name="T5" fmla="*/ 2 h 2"/>
                  <a:gd name="T6" fmla="*/ 0 w 2"/>
                  <a:gd name="T7" fmla="*/ 2 h 2"/>
                </a:gdLst>
                <a:ahLst/>
                <a:cxnLst>
                  <a:cxn ang="0">
                    <a:pos x="T0" y="T1"/>
                  </a:cxn>
                  <a:cxn ang="0">
                    <a:pos x="T2" y="T3"/>
                  </a:cxn>
                  <a:cxn ang="0">
                    <a:pos x="T4" y="T5"/>
                  </a:cxn>
                  <a:cxn ang="0">
                    <a:pos x="T6" y="T7"/>
                  </a:cxn>
                </a:cxnLst>
                <a:rect l="0" t="0" r="r" b="b"/>
                <a:pathLst>
                  <a:path w="2" h="2">
                    <a:moveTo>
                      <a:pt x="0" y="2"/>
                    </a:moveTo>
                    <a:lnTo>
                      <a:pt x="2" y="0"/>
                    </a:lnTo>
                    <a:lnTo>
                      <a:pt x="2" y="2"/>
                    </a:lnTo>
                    <a:lnTo>
                      <a:pt x="0" y="2"/>
                    </a:lnTo>
                    <a:close/>
                  </a:path>
                </a:pathLst>
              </a:custGeom>
              <a:grpFill/>
              <a:ln>
                <a:noFill/>
              </a:ln>
            </p:spPr>
            <p:txBody>
              <a:bodyPr vert="horz" wrap="square" lIns="91440" tIns="45720" rIns="91440" bIns="45720" numCol="1" anchor="t" anchorCtr="0" compatLnSpc="1"/>
              <a:lstStyle/>
              <a:p>
                <a:endParaRPr lang="zh-CN" altLang="en-US"/>
              </a:p>
            </p:txBody>
          </p:sp>
          <p:sp>
            <p:nvSpPr>
              <p:cNvPr id="1101" name="Freeform 947"/>
              <p:cNvSpPr/>
              <p:nvPr/>
            </p:nvSpPr>
            <p:spPr bwMode="auto">
              <a:xfrm>
                <a:off x="6110" y="2660"/>
                <a:ext cx="16" cy="28"/>
              </a:xfrm>
              <a:custGeom>
                <a:avLst/>
                <a:gdLst>
                  <a:gd name="T0" fmla="*/ 16 w 16"/>
                  <a:gd name="T1" fmla="*/ 0 h 28"/>
                  <a:gd name="T2" fmla="*/ 16 w 16"/>
                  <a:gd name="T3" fmla="*/ 24 h 28"/>
                  <a:gd name="T4" fmla="*/ 0 w 16"/>
                  <a:gd name="T5" fmla="*/ 28 h 28"/>
                  <a:gd name="T6" fmla="*/ 0 w 16"/>
                  <a:gd name="T7" fmla="*/ 2 h 28"/>
                  <a:gd name="T8" fmla="*/ 16 w 16"/>
                  <a:gd name="T9" fmla="*/ 0 h 28"/>
                </a:gdLst>
                <a:ahLst/>
                <a:cxnLst>
                  <a:cxn ang="0">
                    <a:pos x="T0" y="T1"/>
                  </a:cxn>
                  <a:cxn ang="0">
                    <a:pos x="T2" y="T3"/>
                  </a:cxn>
                  <a:cxn ang="0">
                    <a:pos x="T4" y="T5"/>
                  </a:cxn>
                  <a:cxn ang="0">
                    <a:pos x="T6" y="T7"/>
                  </a:cxn>
                  <a:cxn ang="0">
                    <a:pos x="T8" y="T9"/>
                  </a:cxn>
                </a:cxnLst>
                <a:rect l="0" t="0" r="r" b="b"/>
                <a:pathLst>
                  <a:path w="16" h="28">
                    <a:moveTo>
                      <a:pt x="16" y="0"/>
                    </a:moveTo>
                    <a:lnTo>
                      <a:pt x="16" y="24"/>
                    </a:lnTo>
                    <a:lnTo>
                      <a:pt x="0" y="28"/>
                    </a:lnTo>
                    <a:lnTo>
                      <a:pt x="0" y="2"/>
                    </a:lnTo>
                    <a:lnTo>
                      <a:pt x="16" y="0"/>
                    </a:lnTo>
                    <a:close/>
                  </a:path>
                </a:pathLst>
              </a:custGeom>
              <a:grpFill/>
              <a:ln>
                <a:noFill/>
              </a:ln>
            </p:spPr>
            <p:txBody>
              <a:bodyPr vert="horz" wrap="square" lIns="91440" tIns="45720" rIns="91440" bIns="45720" numCol="1" anchor="t" anchorCtr="0" compatLnSpc="1"/>
              <a:lstStyle/>
              <a:p>
                <a:endParaRPr lang="zh-CN" altLang="en-US"/>
              </a:p>
            </p:txBody>
          </p:sp>
          <p:sp>
            <p:nvSpPr>
              <p:cNvPr id="1102" name="Freeform 948"/>
              <p:cNvSpPr/>
              <p:nvPr/>
            </p:nvSpPr>
            <p:spPr bwMode="auto">
              <a:xfrm>
                <a:off x="6154" y="2656"/>
                <a:ext cx="2" cy="2"/>
              </a:xfrm>
              <a:custGeom>
                <a:avLst/>
                <a:gdLst>
                  <a:gd name="T0" fmla="*/ 2 w 2"/>
                  <a:gd name="T1" fmla="*/ 0 h 2"/>
                  <a:gd name="T2" fmla="*/ 2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2"/>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1103" name="Rectangle 949"/>
              <p:cNvSpPr>
                <a:spLocks noChangeArrowheads="1"/>
              </p:cNvSpPr>
              <p:nvPr/>
            </p:nvSpPr>
            <p:spPr bwMode="auto">
              <a:xfrm>
                <a:off x="6156" y="270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104" name="Freeform 950"/>
              <p:cNvSpPr/>
              <p:nvPr/>
            </p:nvSpPr>
            <p:spPr bwMode="auto">
              <a:xfrm>
                <a:off x="6082" y="3439"/>
                <a:ext cx="22" cy="54"/>
              </a:xfrm>
              <a:custGeom>
                <a:avLst/>
                <a:gdLst>
                  <a:gd name="T0" fmla="*/ 0 w 22"/>
                  <a:gd name="T1" fmla="*/ 26 h 54"/>
                  <a:gd name="T2" fmla="*/ 22 w 22"/>
                  <a:gd name="T3" fmla="*/ 0 h 54"/>
                  <a:gd name="T4" fmla="*/ 22 w 22"/>
                  <a:gd name="T5" fmla="*/ 26 h 54"/>
                  <a:gd name="T6" fmla="*/ 0 w 22"/>
                  <a:gd name="T7" fmla="*/ 54 h 54"/>
                  <a:gd name="T8" fmla="*/ 0 w 22"/>
                  <a:gd name="T9" fmla="*/ 26 h 54"/>
                </a:gdLst>
                <a:ahLst/>
                <a:cxnLst>
                  <a:cxn ang="0">
                    <a:pos x="T0" y="T1"/>
                  </a:cxn>
                  <a:cxn ang="0">
                    <a:pos x="T2" y="T3"/>
                  </a:cxn>
                  <a:cxn ang="0">
                    <a:pos x="T4" y="T5"/>
                  </a:cxn>
                  <a:cxn ang="0">
                    <a:pos x="T6" y="T7"/>
                  </a:cxn>
                  <a:cxn ang="0">
                    <a:pos x="T8" y="T9"/>
                  </a:cxn>
                </a:cxnLst>
                <a:rect l="0" t="0" r="r" b="b"/>
                <a:pathLst>
                  <a:path w="22" h="54">
                    <a:moveTo>
                      <a:pt x="0" y="26"/>
                    </a:moveTo>
                    <a:lnTo>
                      <a:pt x="22" y="0"/>
                    </a:lnTo>
                    <a:lnTo>
                      <a:pt x="22" y="26"/>
                    </a:lnTo>
                    <a:lnTo>
                      <a:pt x="0" y="54"/>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105" name="Freeform 951"/>
              <p:cNvSpPr/>
              <p:nvPr/>
            </p:nvSpPr>
            <p:spPr bwMode="auto">
              <a:xfrm>
                <a:off x="6120" y="3317"/>
                <a:ext cx="86" cy="128"/>
              </a:xfrm>
              <a:custGeom>
                <a:avLst/>
                <a:gdLst>
                  <a:gd name="T0" fmla="*/ 86 w 86"/>
                  <a:gd name="T1" fmla="*/ 0 h 128"/>
                  <a:gd name="T2" fmla="*/ 86 w 86"/>
                  <a:gd name="T3" fmla="*/ 16 h 128"/>
                  <a:gd name="T4" fmla="*/ 0 w 86"/>
                  <a:gd name="T5" fmla="*/ 128 h 128"/>
                  <a:gd name="T6" fmla="*/ 0 w 86"/>
                  <a:gd name="T7" fmla="*/ 104 h 128"/>
                  <a:gd name="T8" fmla="*/ 86 w 86"/>
                  <a:gd name="T9" fmla="*/ 0 h 128"/>
                </a:gdLst>
                <a:ahLst/>
                <a:cxnLst>
                  <a:cxn ang="0">
                    <a:pos x="T0" y="T1"/>
                  </a:cxn>
                  <a:cxn ang="0">
                    <a:pos x="T2" y="T3"/>
                  </a:cxn>
                  <a:cxn ang="0">
                    <a:pos x="T4" y="T5"/>
                  </a:cxn>
                  <a:cxn ang="0">
                    <a:pos x="T6" y="T7"/>
                  </a:cxn>
                  <a:cxn ang="0">
                    <a:pos x="T8" y="T9"/>
                  </a:cxn>
                </a:cxnLst>
                <a:rect l="0" t="0" r="r" b="b"/>
                <a:pathLst>
                  <a:path w="86" h="128">
                    <a:moveTo>
                      <a:pt x="86" y="0"/>
                    </a:moveTo>
                    <a:lnTo>
                      <a:pt x="86" y="16"/>
                    </a:lnTo>
                    <a:lnTo>
                      <a:pt x="0" y="128"/>
                    </a:lnTo>
                    <a:lnTo>
                      <a:pt x="0" y="10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106" name="Freeform 952"/>
              <p:cNvSpPr/>
              <p:nvPr/>
            </p:nvSpPr>
            <p:spPr bwMode="auto">
              <a:xfrm>
                <a:off x="6120" y="3365"/>
                <a:ext cx="86" cy="134"/>
              </a:xfrm>
              <a:custGeom>
                <a:avLst/>
                <a:gdLst>
                  <a:gd name="T0" fmla="*/ 86 w 86"/>
                  <a:gd name="T1" fmla="*/ 0 h 134"/>
                  <a:gd name="T2" fmla="*/ 86 w 86"/>
                  <a:gd name="T3" fmla="*/ 16 h 134"/>
                  <a:gd name="T4" fmla="*/ 0 w 86"/>
                  <a:gd name="T5" fmla="*/ 134 h 134"/>
                  <a:gd name="T6" fmla="*/ 0 w 86"/>
                  <a:gd name="T7" fmla="*/ 110 h 134"/>
                  <a:gd name="T8" fmla="*/ 86 w 86"/>
                  <a:gd name="T9" fmla="*/ 0 h 134"/>
                </a:gdLst>
                <a:ahLst/>
                <a:cxnLst>
                  <a:cxn ang="0">
                    <a:pos x="T0" y="T1"/>
                  </a:cxn>
                  <a:cxn ang="0">
                    <a:pos x="T2" y="T3"/>
                  </a:cxn>
                  <a:cxn ang="0">
                    <a:pos x="T4" y="T5"/>
                  </a:cxn>
                  <a:cxn ang="0">
                    <a:pos x="T6" y="T7"/>
                  </a:cxn>
                  <a:cxn ang="0">
                    <a:pos x="T8" y="T9"/>
                  </a:cxn>
                </a:cxnLst>
                <a:rect l="0" t="0" r="r" b="b"/>
                <a:pathLst>
                  <a:path w="86" h="134">
                    <a:moveTo>
                      <a:pt x="86" y="0"/>
                    </a:moveTo>
                    <a:lnTo>
                      <a:pt x="86" y="16"/>
                    </a:lnTo>
                    <a:lnTo>
                      <a:pt x="0" y="134"/>
                    </a:lnTo>
                    <a:lnTo>
                      <a:pt x="0" y="110"/>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107" name="Freeform 953"/>
              <p:cNvSpPr/>
              <p:nvPr/>
            </p:nvSpPr>
            <p:spPr bwMode="auto">
              <a:xfrm>
                <a:off x="6154" y="3270"/>
                <a:ext cx="52" cy="81"/>
              </a:xfrm>
              <a:custGeom>
                <a:avLst/>
                <a:gdLst>
                  <a:gd name="T0" fmla="*/ 52 w 52"/>
                  <a:gd name="T1" fmla="*/ 0 h 81"/>
                  <a:gd name="T2" fmla="*/ 52 w 52"/>
                  <a:gd name="T3" fmla="*/ 16 h 81"/>
                  <a:gd name="T4" fmla="*/ 0 w 52"/>
                  <a:gd name="T5" fmla="*/ 81 h 81"/>
                  <a:gd name="T6" fmla="*/ 0 w 52"/>
                  <a:gd name="T7" fmla="*/ 61 h 81"/>
                  <a:gd name="T8" fmla="*/ 52 w 52"/>
                  <a:gd name="T9" fmla="*/ 0 h 81"/>
                </a:gdLst>
                <a:ahLst/>
                <a:cxnLst>
                  <a:cxn ang="0">
                    <a:pos x="T0" y="T1"/>
                  </a:cxn>
                  <a:cxn ang="0">
                    <a:pos x="T2" y="T3"/>
                  </a:cxn>
                  <a:cxn ang="0">
                    <a:pos x="T4" y="T5"/>
                  </a:cxn>
                  <a:cxn ang="0">
                    <a:pos x="T6" y="T7"/>
                  </a:cxn>
                  <a:cxn ang="0">
                    <a:pos x="T8" y="T9"/>
                  </a:cxn>
                </a:cxnLst>
                <a:rect l="0" t="0" r="r" b="b"/>
                <a:pathLst>
                  <a:path w="52" h="81">
                    <a:moveTo>
                      <a:pt x="52" y="0"/>
                    </a:moveTo>
                    <a:lnTo>
                      <a:pt x="52" y="16"/>
                    </a:lnTo>
                    <a:lnTo>
                      <a:pt x="0" y="81"/>
                    </a:lnTo>
                    <a:lnTo>
                      <a:pt x="0" y="61"/>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108" name="Rectangle 954"/>
              <p:cNvSpPr>
                <a:spLocks noChangeArrowheads="1"/>
              </p:cNvSpPr>
              <p:nvPr/>
            </p:nvSpPr>
            <p:spPr bwMode="auto">
              <a:xfrm>
                <a:off x="6156" y="270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109" name="Freeform 955"/>
              <p:cNvSpPr/>
              <p:nvPr/>
            </p:nvSpPr>
            <p:spPr bwMode="auto">
              <a:xfrm>
                <a:off x="6168" y="2407"/>
                <a:ext cx="16" cy="28"/>
              </a:xfrm>
              <a:custGeom>
                <a:avLst/>
                <a:gdLst>
                  <a:gd name="T0" fmla="*/ 16 w 16"/>
                  <a:gd name="T1" fmla="*/ 10 h 28"/>
                  <a:gd name="T2" fmla="*/ 16 w 16"/>
                  <a:gd name="T3" fmla="*/ 28 h 28"/>
                  <a:gd name="T4" fmla="*/ 0 w 16"/>
                  <a:gd name="T5" fmla="*/ 18 h 28"/>
                  <a:gd name="T6" fmla="*/ 0 w 16"/>
                  <a:gd name="T7" fmla="*/ 0 h 28"/>
                  <a:gd name="T8" fmla="*/ 16 w 16"/>
                  <a:gd name="T9" fmla="*/ 10 h 28"/>
                </a:gdLst>
                <a:ahLst/>
                <a:cxnLst>
                  <a:cxn ang="0">
                    <a:pos x="T0" y="T1"/>
                  </a:cxn>
                  <a:cxn ang="0">
                    <a:pos x="T2" y="T3"/>
                  </a:cxn>
                  <a:cxn ang="0">
                    <a:pos x="T4" y="T5"/>
                  </a:cxn>
                  <a:cxn ang="0">
                    <a:pos x="T6" y="T7"/>
                  </a:cxn>
                  <a:cxn ang="0">
                    <a:pos x="T8" y="T9"/>
                  </a:cxn>
                </a:cxnLst>
                <a:rect l="0" t="0" r="r" b="b"/>
                <a:pathLst>
                  <a:path w="16" h="28">
                    <a:moveTo>
                      <a:pt x="16" y="10"/>
                    </a:moveTo>
                    <a:lnTo>
                      <a:pt x="16" y="28"/>
                    </a:lnTo>
                    <a:lnTo>
                      <a:pt x="0" y="18"/>
                    </a:lnTo>
                    <a:lnTo>
                      <a:pt x="0" y="0"/>
                    </a:lnTo>
                    <a:lnTo>
                      <a:pt x="16" y="10"/>
                    </a:lnTo>
                    <a:close/>
                  </a:path>
                </a:pathLst>
              </a:custGeom>
              <a:grpFill/>
              <a:ln>
                <a:noFill/>
              </a:ln>
            </p:spPr>
            <p:txBody>
              <a:bodyPr vert="horz" wrap="square" lIns="91440" tIns="45720" rIns="91440" bIns="45720" numCol="1" anchor="t" anchorCtr="0" compatLnSpc="1"/>
              <a:lstStyle/>
              <a:p>
                <a:endParaRPr lang="zh-CN" altLang="en-US"/>
              </a:p>
            </p:txBody>
          </p:sp>
          <p:sp>
            <p:nvSpPr>
              <p:cNvPr id="1110" name="Rectangle 956"/>
              <p:cNvSpPr>
                <a:spLocks noChangeArrowheads="1"/>
              </p:cNvSpPr>
              <p:nvPr/>
            </p:nvSpPr>
            <p:spPr bwMode="auto">
              <a:xfrm>
                <a:off x="481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1" name="Rectangle 957"/>
              <p:cNvSpPr>
                <a:spLocks noChangeArrowheads="1"/>
              </p:cNvSpPr>
              <p:nvPr/>
            </p:nvSpPr>
            <p:spPr bwMode="auto">
              <a:xfrm>
                <a:off x="483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2" name="Rectangle 958"/>
              <p:cNvSpPr>
                <a:spLocks noChangeArrowheads="1"/>
              </p:cNvSpPr>
              <p:nvPr/>
            </p:nvSpPr>
            <p:spPr bwMode="auto">
              <a:xfrm>
                <a:off x="485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3" name="Rectangle 959"/>
              <p:cNvSpPr>
                <a:spLocks noChangeArrowheads="1"/>
              </p:cNvSpPr>
              <p:nvPr/>
            </p:nvSpPr>
            <p:spPr bwMode="auto">
              <a:xfrm>
                <a:off x="490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4" name="Rectangle 960"/>
              <p:cNvSpPr>
                <a:spLocks noChangeArrowheads="1"/>
              </p:cNvSpPr>
              <p:nvPr/>
            </p:nvSpPr>
            <p:spPr bwMode="auto">
              <a:xfrm>
                <a:off x="4920"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5" name="Rectangle 961"/>
              <p:cNvSpPr>
                <a:spLocks noChangeArrowheads="1"/>
              </p:cNvSpPr>
              <p:nvPr/>
            </p:nvSpPr>
            <p:spPr bwMode="auto">
              <a:xfrm>
                <a:off x="4814"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6" name="Rectangle 962"/>
              <p:cNvSpPr>
                <a:spLocks noChangeArrowheads="1"/>
              </p:cNvSpPr>
              <p:nvPr/>
            </p:nvSpPr>
            <p:spPr bwMode="auto">
              <a:xfrm>
                <a:off x="4834" y="991"/>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7" name="Rectangle 963"/>
              <p:cNvSpPr>
                <a:spLocks noChangeArrowheads="1"/>
              </p:cNvSpPr>
              <p:nvPr/>
            </p:nvSpPr>
            <p:spPr bwMode="auto">
              <a:xfrm>
                <a:off x="4814"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8" name="Rectangle 964"/>
              <p:cNvSpPr>
                <a:spLocks noChangeArrowheads="1"/>
              </p:cNvSpPr>
              <p:nvPr/>
            </p:nvSpPr>
            <p:spPr bwMode="auto">
              <a:xfrm>
                <a:off x="4856"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9" name="Rectangle 965"/>
              <p:cNvSpPr>
                <a:spLocks noChangeArrowheads="1"/>
              </p:cNvSpPr>
              <p:nvPr/>
            </p:nvSpPr>
            <p:spPr bwMode="auto">
              <a:xfrm>
                <a:off x="4920"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0" name="Rectangle 966"/>
              <p:cNvSpPr>
                <a:spLocks noChangeArrowheads="1"/>
              </p:cNvSpPr>
              <p:nvPr/>
            </p:nvSpPr>
            <p:spPr bwMode="auto">
              <a:xfrm>
                <a:off x="4814"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1" name="Rectangle 967"/>
              <p:cNvSpPr>
                <a:spLocks noChangeArrowheads="1"/>
              </p:cNvSpPr>
              <p:nvPr/>
            </p:nvSpPr>
            <p:spPr bwMode="auto">
              <a:xfrm>
                <a:off x="4834"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2" name="Rectangle 968"/>
              <p:cNvSpPr>
                <a:spLocks noChangeArrowheads="1"/>
              </p:cNvSpPr>
              <p:nvPr/>
            </p:nvSpPr>
            <p:spPr bwMode="auto">
              <a:xfrm>
                <a:off x="4878" y="1103"/>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3" name="Rectangle 969"/>
              <p:cNvSpPr>
                <a:spLocks noChangeArrowheads="1"/>
              </p:cNvSpPr>
              <p:nvPr/>
            </p:nvSpPr>
            <p:spPr bwMode="auto">
              <a:xfrm>
                <a:off x="4834"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4" name="Rectangle 970"/>
              <p:cNvSpPr>
                <a:spLocks noChangeArrowheads="1"/>
              </p:cNvSpPr>
              <p:nvPr/>
            </p:nvSpPr>
            <p:spPr bwMode="auto">
              <a:xfrm>
                <a:off x="485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5" name="Rectangle 971"/>
              <p:cNvSpPr>
                <a:spLocks noChangeArrowheads="1"/>
              </p:cNvSpPr>
              <p:nvPr/>
            </p:nvSpPr>
            <p:spPr bwMode="auto">
              <a:xfrm>
                <a:off x="4920"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6" name="Rectangle 972"/>
              <p:cNvSpPr>
                <a:spLocks noChangeArrowheads="1"/>
              </p:cNvSpPr>
              <p:nvPr/>
            </p:nvSpPr>
            <p:spPr bwMode="auto">
              <a:xfrm>
                <a:off x="4814"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7" name="Rectangle 973"/>
              <p:cNvSpPr>
                <a:spLocks noChangeArrowheads="1"/>
              </p:cNvSpPr>
              <p:nvPr/>
            </p:nvSpPr>
            <p:spPr bwMode="auto">
              <a:xfrm>
                <a:off x="4856"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8" name="Rectangle 974"/>
              <p:cNvSpPr>
                <a:spLocks noChangeArrowheads="1"/>
              </p:cNvSpPr>
              <p:nvPr/>
            </p:nvSpPr>
            <p:spPr bwMode="auto">
              <a:xfrm>
                <a:off x="483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29" name="Rectangle 975"/>
              <p:cNvSpPr>
                <a:spLocks noChangeArrowheads="1"/>
              </p:cNvSpPr>
              <p:nvPr/>
            </p:nvSpPr>
            <p:spPr bwMode="auto">
              <a:xfrm>
                <a:off x="4878"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30" name="Rectangle 976"/>
              <p:cNvSpPr>
                <a:spLocks noChangeArrowheads="1"/>
              </p:cNvSpPr>
              <p:nvPr/>
            </p:nvSpPr>
            <p:spPr bwMode="auto">
              <a:xfrm>
                <a:off x="4920" y="1273"/>
                <a:ext cx="36" cy="31"/>
              </a:xfrm>
              <a:prstGeom prst="rect">
                <a:avLst/>
              </a:prstGeom>
              <a:grpFill/>
              <a:ln>
                <a:noFill/>
              </a:ln>
            </p:spPr>
            <p:txBody>
              <a:bodyPr vert="horz" wrap="square" lIns="91440" tIns="45720" rIns="91440" bIns="45720" numCol="1" anchor="t" anchorCtr="0" compatLnSpc="1"/>
              <a:lstStyle/>
              <a:p>
                <a:endParaRPr lang="zh-CN" altLang="en-US"/>
              </a:p>
            </p:txBody>
          </p:sp>
          <p:sp>
            <p:nvSpPr>
              <p:cNvPr id="1131" name="Rectangle 977"/>
              <p:cNvSpPr>
                <a:spLocks noChangeArrowheads="1"/>
              </p:cNvSpPr>
              <p:nvPr/>
            </p:nvSpPr>
            <p:spPr bwMode="auto">
              <a:xfrm>
                <a:off x="4814"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32" name="Rectangle 978"/>
              <p:cNvSpPr>
                <a:spLocks noChangeArrowheads="1"/>
              </p:cNvSpPr>
              <p:nvPr/>
            </p:nvSpPr>
            <p:spPr bwMode="auto">
              <a:xfrm>
                <a:off x="4856" y="1330"/>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1133" name="Rectangle 979"/>
              <p:cNvSpPr>
                <a:spLocks noChangeArrowheads="1"/>
              </p:cNvSpPr>
              <p:nvPr/>
            </p:nvSpPr>
            <p:spPr bwMode="auto">
              <a:xfrm>
                <a:off x="483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4" name="Rectangle 980"/>
              <p:cNvSpPr>
                <a:spLocks noChangeArrowheads="1"/>
              </p:cNvSpPr>
              <p:nvPr/>
            </p:nvSpPr>
            <p:spPr bwMode="auto">
              <a:xfrm>
                <a:off x="490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5" name="Rectangle 981"/>
              <p:cNvSpPr>
                <a:spLocks noChangeArrowheads="1"/>
              </p:cNvSpPr>
              <p:nvPr/>
            </p:nvSpPr>
            <p:spPr bwMode="auto">
              <a:xfrm>
                <a:off x="4834" y="14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6" name="Rectangle 982"/>
              <p:cNvSpPr>
                <a:spLocks noChangeArrowheads="1"/>
              </p:cNvSpPr>
              <p:nvPr/>
            </p:nvSpPr>
            <p:spPr bwMode="auto">
              <a:xfrm>
                <a:off x="4878"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7" name="Rectangle 983"/>
              <p:cNvSpPr>
                <a:spLocks noChangeArrowheads="1"/>
              </p:cNvSpPr>
              <p:nvPr/>
            </p:nvSpPr>
            <p:spPr bwMode="auto">
              <a:xfrm>
                <a:off x="4814"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8" name="Rectangle 984"/>
              <p:cNvSpPr>
                <a:spLocks noChangeArrowheads="1"/>
              </p:cNvSpPr>
              <p:nvPr/>
            </p:nvSpPr>
            <p:spPr bwMode="auto">
              <a:xfrm>
                <a:off x="485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9" name="Rectangle 985"/>
              <p:cNvSpPr>
                <a:spLocks noChangeArrowheads="1"/>
              </p:cNvSpPr>
              <p:nvPr/>
            </p:nvSpPr>
            <p:spPr bwMode="auto">
              <a:xfrm>
                <a:off x="4920"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0" name="Rectangle 986"/>
              <p:cNvSpPr>
                <a:spLocks noChangeArrowheads="1"/>
              </p:cNvSpPr>
              <p:nvPr/>
            </p:nvSpPr>
            <p:spPr bwMode="auto">
              <a:xfrm>
                <a:off x="4814"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1" name="Rectangle 987"/>
              <p:cNvSpPr>
                <a:spLocks noChangeArrowheads="1"/>
              </p:cNvSpPr>
              <p:nvPr/>
            </p:nvSpPr>
            <p:spPr bwMode="auto">
              <a:xfrm>
                <a:off x="4834"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2" name="Rectangle 988"/>
              <p:cNvSpPr>
                <a:spLocks noChangeArrowheads="1"/>
              </p:cNvSpPr>
              <p:nvPr/>
            </p:nvSpPr>
            <p:spPr bwMode="auto">
              <a:xfrm>
                <a:off x="4814"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3" name="Rectangle 989"/>
              <p:cNvSpPr>
                <a:spLocks noChangeArrowheads="1"/>
              </p:cNvSpPr>
              <p:nvPr/>
            </p:nvSpPr>
            <p:spPr bwMode="auto">
              <a:xfrm>
                <a:off x="4856" y="1610"/>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4" name="Rectangle 990"/>
              <p:cNvSpPr>
                <a:spLocks noChangeArrowheads="1"/>
              </p:cNvSpPr>
              <p:nvPr/>
            </p:nvSpPr>
            <p:spPr bwMode="auto">
              <a:xfrm>
                <a:off x="4920"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5" name="Rectangle 991"/>
              <p:cNvSpPr>
                <a:spLocks noChangeArrowheads="1"/>
              </p:cNvSpPr>
              <p:nvPr/>
            </p:nvSpPr>
            <p:spPr bwMode="auto">
              <a:xfrm>
                <a:off x="483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6" name="Rectangle 992"/>
              <p:cNvSpPr>
                <a:spLocks noChangeArrowheads="1"/>
              </p:cNvSpPr>
              <p:nvPr/>
            </p:nvSpPr>
            <p:spPr bwMode="auto">
              <a:xfrm>
                <a:off x="4834"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7" name="Rectangle 993"/>
              <p:cNvSpPr>
                <a:spLocks noChangeArrowheads="1"/>
              </p:cNvSpPr>
              <p:nvPr/>
            </p:nvSpPr>
            <p:spPr bwMode="auto">
              <a:xfrm>
                <a:off x="4878"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8" name="Rectangle 994"/>
              <p:cNvSpPr>
                <a:spLocks noChangeArrowheads="1"/>
              </p:cNvSpPr>
              <p:nvPr/>
            </p:nvSpPr>
            <p:spPr bwMode="auto">
              <a:xfrm>
                <a:off x="4920"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9" name="Rectangle 995"/>
              <p:cNvSpPr>
                <a:spLocks noChangeArrowheads="1"/>
              </p:cNvSpPr>
              <p:nvPr/>
            </p:nvSpPr>
            <p:spPr bwMode="auto">
              <a:xfrm>
                <a:off x="4814"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0" name="Rectangle 996"/>
              <p:cNvSpPr>
                <a:spLocks noChangeArrowheads="1"/>
              </p:cNvSpPr>
              <p:nvPr/>
            </p:nvSpPr>
            <p:spPr bwMode="auto">
              <a:xfrm>
                <a:off x="4856"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1" name="Rectangle 997"/>
              <p:cNvSpPr>
                <a:spLocks noChangeArrowheads="1"/>
              </p:cNvSpPr>
              <p:nvPr/>
            </p:nvSpPr>
            <p:spPr bwMode="auto">
              <a:xfrm>
                <a:off x="4900" y="1780"/>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2" name="Rectangle 998"/>
              <p:cNvSpPr>
                <a:spLocks noChangeArrowheads="1"/>
              </p:cNvSpPr>
              <p:nvPr/>
            </p:nvSpPr>
            <p:spPr bwMode="auto">
              <a:xfrm>
                <a:off x="4814"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3" name="Rectangle 999"/>
              <p:cNvSpPr>
                <a:spLocks noChangeArrowheads="1"/>
              </p:cNvSpPr>
              <p:nvPr/>
            </p:nvSpPr>
            <p:spPr bwMode="auto">
              <a:xfrm>
                <a:off x="4878"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4" name="Rectangle 1000"/>
              <p:cNvSpPr>
                <a:spLocks noChangeArrowheads="1"/>
              </p:cNvSpPr>
              <p:nvPr/>
            </p:nvSpPr>
            <p:spPr bwMode="auto">
              <a:xfrm>
                <a:off x="485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5" name="Rectangle 1001"/>
              <p:cNvSpPr>
                <a:spLocks noChangeArrowheads="1"/>
              </p:cNvSpPr>
              <p:nvPr/>
            </p:nvSpPr>
            <p:spPr bwMode="auto">
              <a:xfrm>
                <a:off x="4900"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6" name="Rectangle 1002"/>
              <p:cNvSpPr>
                <a:spLocks noChangeArrowheads="1"/>
              </p:cNvSpPr>
              <p:nvPr/>
            </p:nvSpPr>
            <p:spPr bwMode="auto">
              <a:xfrm>
                <a:off x="4920"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7" name="Rectangle 1003"/>
              <p:cNvSpPr>
                <a:spLocks noChangeArrowheads="1"/>
              </p:cNvSpPr>
              <p:nvPr/>
            </p:nvSpPr>
            <p:spPr bwMode="auto">
              <a:xfrm>
                <a:off x="4814"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58" name="Rectangle 1004"/>
              <p:cNvSpPr>
                <a:spLocks noChangeArrowheads="1"/>
              </p:cNvSpPr>
              <p:nvPr/>
            </p:nvSpPr>
            <p:spPr bwMode="auto">
              <a:xfrm>
                <a:off x="4834"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59" name="Rectangle 1005"/>
              <p:cNvSpPr>
                <a:spLocks noChangeArrowheads="1"/>
              </p:cNvSpPr>
              <p:nvPr/>
            </p:nvSpPr>
            <p:spPr bwMode="auto">
              <a:xfrm>
                <a:off x="485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60" name="Rectangle 1006"/>
              <p:cNvSpPr>
                <a:spLocks noChangeArrowheads="1"/>
              </p:cNvSpPr>
              <p:nvPr/>
            </p:nvSpPr>
            <p:spPr bwMode="auto">
              <a:xfrm>
                <a:off x="4920"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61" name="Rectangle 1007"/>
              <p:cNvSpPr>
                <a:spLocks noChangeArrowheads="1"/>
              </p:cNvSpPr>
              <p:nvPr/>
            </p:nvSpPr>
            <p:spPr bwMode="auto">
              <a:xfrm>
                <a:off x="4814"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2" name="Rectangle 1008"/>
              <p:cNvSpPr>
                <a:spLocks noChangeArrowheads="1"/>
              </p:cNvSpPr>
              <p:nvPr/>
            </p:nvSpPr>
            <p:spPr bwMode="auto">
              <a:xfrm>
                <a:off x="4856"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3" name="Rectangle 1009"/>
              <p:cNvSpPr>
                <a:spLocks noChangeArrowheads="1"/>
              </p:cNvSpPr>
              <p:nvPr/>
            </p:nvSpPr>
            <p:spPr bwMode="auto">
              <a:xfrm>
                <a:off x="4834"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4" name="Rectangle 1010"/>
              <p:cNvSpPr>
                <a:spLocks noChangeArrowheads="1"/>
              </p:cNvSpPr>
              <p:nvPr/>
            </p:nvSpPr>
            <p:spPr bwMode="auto">
              <a:xfrm>
                <a:off x="4878"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5" name="Rectangle 1011"/>
              <p:cNvSpPr>
                <a:spLocks noChangeArrowheads="1"/>
              </p:cNvSpPr>
              <p:nvPr/>
            </p:nvSpPr>
            <p:spPr bwMode="auto">
              <a:xfrm>
                <a:off x="4814" y="2117"/>
                <a:ext cx="12" cy="32"/>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2" name="Group 1213"/>
            <p:cNvGrpSpPr/>
            <p:nvPr/>
          </p:nvGrpSpPr>
          <p:grpSpPr bwMode="auto">
            <a:xfrm>
              <a:off x="-3900818" y="-1035049"/>
              <a:ext cx="768377" cy="3255963"/>
              <a:chOff x="4814" y="935"/>
              <a:chExt cx="484" cy="2051"/>
            </a:xfrm>
            <a:grpFill/>
          </p:grpSpPr>
          <p:sp>
            <p:nvSpPr>
              <p:cNvPr id="766" name="Rectangle 1013"/>
              <p:cNvSpPr>
                <a:spLocks noChangeArrowheads="1"/>
              </p:cNvSpPr>
              <p:nvPr/>
            </p:nvSpPr>
            <p:spPr bwMode="auto">
              <a:xfrm>
                <a:off x="485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67" name="Rectangle 1014"/>
              <p:cNvSpPr>
                <a:spLocks noChangeArrowheads="1"/>
              </p:cNvSpPr>
              <p:nvPr/>
            </p:nvSpPr>
            <p:spPr bwMode="auto">
              <a:xfrm>
                <a:off x="494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68" name="Rectangle 1015"/>
              <p:cNvSpPr>
                <a:spLocks noChangeArrowheads="1"/>
              </p:cNvSpPr>
              <p:nvPr/>
            </p:nvSpPr>
            <p:spPr bwMode="auto">
              <a:xfrm>
                <a:off x="496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69" name="Rectangle 1016"/>
              <p:cNvSpPr>
                <a:spLocks noChangeArrowheads="1"/>
              </p:cNvSpPr>
              <p:nvPr/>
            </p:nvSpPr>
            <p:spPr bwMode="auto">
              <a:xfrm>
                <a:off x="5008"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0" name="Rectangle 1017"/>
              <p:cNvSpPr>
                <a:spLocks noChangeArrowheads="1"/>
              </p:cNvSpPr>
              <p:nvPr/>
            </p:nvSpPr>
            <p:spPr bwMode="auto">
              <a:xfrm>
                <a:off x="503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1" name="Rectangle 1018"/>
              <p:cNvSpPr>
                <a:spLocks noChangeArrowheads="1"/>
              </p:cNvSpPr>
              <p:nvPr/>
            </p:nvSpPr>
            <p:spPr bwMode="auto">
              <a:xfrm>
                <a:off x="5050"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2" name="Rectangle 1019"/>
              <p:cNvSpPr>
                <a:spLocks noChangeArrowheads="1"/>
              </p:cNvSpPr>
              <p:nvPr/>
            </p:nvSpPr>
            <p:spPr bwMode="auto">
              <a:xfrm>
                <a:off x="4944"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3" name="Rectangle 1020"/>
              <p:cNvSpPr>
                <a:spLocks noChangeArrowheads="1"/>
              </p:cNvSpPr>
              <p:nvPr/>
            </p:nvSpPr>
            <p:spPr bwMode="auto">
              <a:xfrm>
                <a:off x="4986"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4" name="Rectangle 1021"/>
              <p:cNvSpPr>
                <a:spLocks noChangeArrowheads="1"/>
              </p:cNvSpPr>
              <p:nvPr/>
            </p:nvSpPr>
            <p:spPr bwMode="auto">
              <a:xfrm>
                <a:off x="5030"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5" name="Rectangle 1022"/>
              <p:cNvSpPr>
                <a:spLocks noChangeArrowheads="1"/>
              </p:cNvSpPr>
              <p:nvPr/>
            </p:nvSpPr>
            <p:spPr bwMode="auto">
              <a:xfrm>
                <a:off x="4964"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776" name="Rectangle 1023"/>
              <p:cNvSpPr>
                <a:spLocks noChangeArrowheads="1"/>
              </p:cNvSpPr>
              <p:nvPr/>
            </p:nvSpPr>
            <p:spPr bwMode="auto">
              <a:xfrm>
                <a:off x="5050"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7" name="Rectangle 1024"/>
              <p:cNvSpPr>
                <a:spLocks noChangeArrowheads="1"/>
              </p:cNvSpPr>
              <p:nvPr/>
            </p:nvSpPr>
            <p:spPr bwMode="auto">
              <a:xfrm>
                <a:off x="4944"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8" name="Rectangle 1025"/>
              <p:cNvSpPr>
                <a:spLocks noChangeArrowheads="1"/>
              </p:cNvSpPr>
              <p:nvPr/>
            </p:nvSpPr>
            <p:spPr bwMode="auto">
              <a:xfrm>
                <a:off x="5008" y="1103"/>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9" name="Rectangle 1026"/>
              <p:cNvSpPr>
                <a:spLocks noChangeArrowheads="1"/>
              </p:cNvSpPr>
              <p:nvPr/>
            </p:nvSpPr>
            <p:spPr bwMode="auto">
              <a:xfrm>
                <a:off x="5050"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80" name="Rectangle 1027"/>
              <p:cNvSpPr>
                <a:spLocks noChangeArrowheads="1"/>
              </p:cNvSpPr>
              <p:nvPr/>
            </p:nvSpPr>
            <p:spPr bwMode="auto">
              <a:xfrm>
                <a:off x="4944"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1" name="Rectangle 1028"/>
              <p:cNvSpPr>
                <a:spLocks noChangeArrowheads="1"/>
              </p:cNvSpPr>
              <p:nvPr/>
            </p:nvSpPr>
            <p:spPr bwMode="auto">
              <a:xfrm>
                <a:off x="4964" y="1161"/>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782" name="Rectangle 1029"/>
              <p:cNvSpPr>
                <a:spLocks noChangeArrowheads="1"/>
              </p:cNvSpPr>
              <p:nvPr/>
            </p:nvSpPr>
            <p:spPr bwMode="auto">
              <a:xfrm>
                <a:off x="5008"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3" name="Rectangle 1030"/>
              <p:cNvSpPr>
                <a:spLocks noChangeArrowheads="1"/>
              </p:cNvSpPr>
              <p:nvPr/>
            </p:nvSpPr>
            <p:spPr bwMode="auto">
              <a:xfrm>
                <a:off x="5050"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784" name="Rectangle 1031"/>
              <p:cNvSpPr>
                <a:spLocks noChangeArrowheads="1"/>
              </p:cNvSpPr>
              <p:nvPr/>
            </p:nvSpPr>
            <p:spPr bwMode="auto">
              <a:xfrm>
                <a:off x="4944"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5" name="Rectangle 1032"/>
              <p:cNvSpPr>
                <a:spLocks noChangeArrowheads="1"/>
              </p:cNvSpPr>
              <p:nvPr/>
            </p:nvSpPr>
            <p:spPr bwMode="auto">
              <a:xfrm>
                <a:off x="4986"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6" name="Rectangle 1033"/>
              <p:cNvSpPr>
                <a:spLocks noChangeArrowheads="1"/>
              </p:cNvSpPr>
              <p:nvPr/>
            </p:nvSpPr>
            <p:spPr bwMode="auto">
              <a:xfrm>
                <a:off x="496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787" name="Rectangle 1034"/>
              <p:cNvSpPr>
                <a:spLocks noChangeArrowheads="1"/>
              </p:cNvSpPr>
              <p:nvPr/>
            </p:nvSpPr>
            <p:spPr bwMode="auto">
              <a:xfrm>
                <a:off x="503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788" name="Rectangle 1035"/>
              <p:cNvSpPr>
                <a:spLocks noChangeArrowheads="1"/>
              </p:cNvSpPr>
              <p:nvPr/>
            </p:nvSpPr>
            <p:spPr bwMode="auto">
              <a:xfrm>
                <a:off x="4944"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9" name="Rectangle 1036"/>
              <p:cNvSpPr>
                <a:spLocks noChangeArrowheads="1"/>
              </p:cNvSpPr>
              <p:nvPr/>
            </p:nvSpPr>
            <p:spPr bwMode="auto">
              <a:xfrm>
                <a:off x="4986"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90" name="Rectangle 1037"/>
              <p:cNvSpPr>
                <a:spLocks noChangeArrowheads="1"/>
              </p:cNvSpPr>
              <p:nvPr/>
            </p:nvSpPr>
            <p:spPr bwMode="auto">
              <a:xfrm>
                <a:off x="5008"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91" name="Rectangle 1038"/>
              <p:cNvSpPr>
                <a:spLocks noChangeArrowheads="1"/>
              </p:cNvSpPr>
              <p:nvPr/>
            </p:nvSpPr>
            <p:spPr bwMode="auto">
              <a:xfrm>
                <a:off x="5050" y="133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792" name="Rectangle 1039"/>
              <p:cNvSpPr>
                <a:spLocks noChangeArrowheads="1"/>
              </p:cNvSpPr>
              <p:nvPr/>
            </p:nvSpPr>
            <p:spPr bwMode="auto">
              <a:xfrm>
                <a:off x="496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3" name="Rectangle 1040"/>
              <p:cNvSpPr>
                <a:spLocks noChangeArrowheads="1"/>
              </p:cNvSpPr>
              <p:nvPr/>
            </p:nvSpPr>
            <p:spPr bwMode="auto">
              <a:xfrm>
                <a:off x="5008"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94" name="Rectangle 1041"/>
              <p:cNvSpPr>
                <a:spLocks noChangeArrowheads="1"/>
              </p:cNvSpPr>
              <p:nvPr/>
            </p:nvSpPr>
            <p:spPr bwMode="auto">
              <a:xfrm>
                <a:off x="4944" y="1442"/>
                <a:ext cx="5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5" name="Rectangle 1042"/>
              <p:cNvSpPr>
                <a:spLocks noChangeArrowheads="1"/>
              </p:cNvSpPr>
              <p:nvPr/>
            </p:nvSpPr>
            <p:spPr bwMode="auto">
              <a:xfrm>
                <a:off x="5008"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96" name="Rectangle 1043"/>
              <p:cNvSpPr>
                <a:spLocks noChangeArrowheads="1"/>
              </p:cNvSpPr>
              <p:nvPr/>
            </p:nvSpPr>
            <p:spPr bwMode="auto">
              <a:xfrm>
                <a:off x="5008" y="1498"/>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7" name="Rectangle 1044"/>
              <p:cNvSpPr>
                <a:spLocks noChangeArrowheads="1"/>
              </p:cNvSpPr>
              <p:nvPr/>
            </p:nvSpPr>
            <p:spPr bwMode="auto">
              <a:xfrm>
                <a:off x="5050"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8" name="Rectangle 1045"/>
              <p:cNvSpPr>
                <a:spLocks noChangeArrowheads="1"/>
              </p:cNvSpPr>
              <p:nvPr/>
            </p:nvSpPr>
            <p:spPr bwMode="auto">
              <a:xfrm>
                <a:off x="4900" y="1554"/>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799" name="Rectangle 1046"/>
              <p:cNvSpPr>
                <a:spLocks noChangeArrowheads="1"/>
              </p:cNvSpPr>
              <p:nvPr/>
            </p:nvSpPr>
            <p:spPr bwMode="auto">
              <a:xfrm>
                <a:off x="5008"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0" name="Rectangle 1047"/>
              <p:cNvSpPr>
                <a:spLocks noChangeArrowheads="1"/>
              </p:cNvSpPr>
              <p:nvPr/>
            </p:nvSpPr>
            <p:spPr bwMode="auto">
              <a:xfrm>
                <a:off x="5050"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1" name="Rectangle 1048"/>
              <p:cNvSpPr>
                <a:spLocks noChangeArrowheads="1"/>
              </p:cNvSpPr>
              <p:nvPr/>
            </p:nvSpPr>
            <p:spPr bwMode="auto">
              <a:xfrm>
                <a:off x="4964"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2" name="Rectangle 1049"/>
              <p:cNvSpPr>
                <a:spLocks noChangeArrowheads="1"/>
              </p:cNvSpPr>
              <p:nvPr/>
            </p:nvSpPr>
            <p:spPr bwMode="auto">
              <a:xfrm>
                <a:off x="4986"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3" name="Rectangle 1050"/>
              <p:cNvSpPr>
                <a:spLocks noChangeArrowheads="1"/>
              </p:cNvSpPr>
              <p:nvPr/>
            </p:nvSpPr>
            <p:spPr bwMode="auto">
              <a:xfrm>
                <a:off x="5030" y="1610"/>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4" name="Rectangle 1051"/>
              <p:cNvSpPr>
                <a:spLocks noChangeArrowheads="1"/>
              </p:cNvSpPr>
              <p:nvPr/>
            </p:nvSpPr>
            <p:spPr bwMode="auto">
              <a:xfrm>
                <a:off x="496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5" name="Rectangle 1052"/>
              <p:cNvSpPr>
                <a:spLocks noChangeArrowheads="1"/>
              </p:cNvSpPr>
              <p:nvPr/>
            </p:nvSpPr>
            <p:spPr bwMode="auto">
              <a:xfrm>
                <a:off x="5008"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6" name="Rectangle 1053"/>
              <p:cNvSpPr>
                <a:spLocks noChangeArrowheads="1"/>
              </p:cNvSpPr>
              <p:nvPr/>
            </p:nvSpPr>
            <p:spPr bwMode="auto">
              <a:xfrm>
                <a:off x="5050"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7" name="Rectangle 1054"/>
              <p:cNvSpPr>
                <a:spLocks noChangeArrowheads="1"/>
              </p:cNvSpPr>
              <p:nvPr/>
            </p:nvSpPr>
            <p:spPr bwMode="auto">
              <a:xfrm>
                <a:off x="4964" y="1722"/>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808" name="Rectangle 1055"/>
              <p:cNvSpPr>
                <a:spLocks noChangeArrowheads="1"/>
              </p:cNvSpPr>
              <p:nvPr/>
            </p:nvSpPr>
            <p:spPr bwMode="auto">
              <a:xfrm>
                <a:off x="5050"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9" name="Rectangle 1056"/>
              <p:cNvSpPr>
                <a:spLocks noChangeArrowheads="1"/>
              </p:cNvSpPr>
              <p:nvPr/>
            </p:nvSpPr>
            <p:spPr bwMode="auto">
              <a:xfrm>
                <a:off x="4944"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0" name="Rectangle 1057"/>
              <p:cNvSpPr>
                <a:spLocks noChangeArrowheads="1"/>
              </p:cNvSpPr>
              <p:nvPr/>
            </p:nvSpPr>
            <p:spPr bwMode="auto">
              <a:xfrm>
                <a:off x="5050"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1" name="Rectangle 1058"/>
              <p:cNvSpPr>
                <a:spLocks noChangeArrowheads="1"/>
              </p:cNvSpPr>
              <p:nvPr/>
            </p:nvSpPr>
            <p:spPr bwMode="auto">
              <a:xfrm>
                <a:off x="494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2" name="Rectangle 1059"/>
              <p:cNvSpPr>
                <a:spLocks noChangeArrowheads="1"/>
              </p:cNvSpPr>
              <p:nvPr/>
            </p:nvSpPr>
            <p:spPr bwMode="auto">
              <a:xfrm>
                <a:off x="4964" y="183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3" name="Rectangle 1060"/>
              <p:cNvSpPr>
                <a:spLocks noChangeArrowheads="1"/>
              </p:cNvSpPr>
              <p:nvPr/>
            </p:nvSpPr>
            <p:spPr bwMode="auto">
              <a:xfrm>
                <a:off x="5008"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4" name="Rectangle 1061"/>
              <p:cNvSpPr>
                <a:spLocks noChangeArrowheads="1"/>
              </p:cNvSpPr>
              <p:nvPr/>
            </p:nvSpPr>
            <p:spPr bwMode="auto">
              <a:xfrm>
                <a:off x="5030"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5" name="Rectangle 1062"/>
              <p:cNvSpPr>
                <a:spLocks noChangeArrowheads="1"/>
              </p:cNvSpPr>
              <p:nvPr/>
            </p:nvSpPr>
            <p:spPr bwMode="auto">
              <a:xfrm>
                <a:off x="498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6" name="Rectangle 1063"/>
              <p:cNvSpPr>
                <a:spLocks noChangeArrowheads="1"/>
              </p:cNvSpPr>
              <p:nvPr/>
            </p:nvSpPr>
            <p:spPr bwMode="auto">
              <a:xfrm>
                <a:off x="5030"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7" name="Rectangle 1064"/>
              <p:cNvSpPr>
                <a:spLocks noChangeArrowheads="1"/>
              </p:cNvSpPr>
              <p:nvPr/>
            </p:nvSpPr>
            <p:spPr bwMode="auto">
              <a:xfrm>
                <a:off x="5050"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8" name="Rectangle 1065"/>
              <p:cNvSpPr>
                <a:spLocks noChangeArrowheads="1"/>
              </p:cNvSpPr>
              <p:nvPr/>
            </p:nvSpPr>
            <p:spPr bwMode="auto">
              <a:xfrm>
                <a:off x="4964"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819" name="Rectangle 1066"/>
              <p:cNvSpPr>
                <a:spLocks noChangeArrowheads="1"/>
              </p:cNvSpPr>
              <p:nvPr/>
            </p:nvSpPr>
            <p:spPr bwMode="auto">
              <a:xfrm>
                <a:off x="498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820" name="Rectangle 1067"/>
              <p:cNvSpPr>
                <a:spLocks noChangeArrowheads="1"/>
              </p:cNvSpPr>
              <p:nvPr/>
            </p:nvSpPr>
            <p:spPr bwMode="auto">
              <a:xfrm>
                <a:off x="5050"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821" name="Rectangle 1068"/>
              <p:cNvSpPr>
                <a:spLocks noChangeArrowheads="1"/>
              </p:cNvSpPr>
              <p:nvPr/>
            </p:nvSpPr>
            <p:spPr bwMode="auto">
              <a:xfrm>
                <a:off x="4944"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2" name="Rectangle 1069"/>
              <p:cNvSpPr>
                <a:spLocks noChangeArrowheads="1"/>
              </p:cNvSpPr>
              <p:nvPr/>
            </p:nvSpPr>
            <p:spPr bwMode="auto">
              <a:xfrm>
                <a:off x="4986"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3" name="Rectangle 1070"/>
              <p:cNvSpPr>
                <a:spLocks noChangeArrowheads="1"/>
              </p:cNvSpPr>
              <p:nvPr/>
            </p:nvSpPr>
            <p:spPr bwMode="auto">
              <a:xfrm>
                <a:off x="5030"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4" name="Rectangle 1071"/>
              <p:cNvSpPr>
                <a:spLocks noChangeArrowheads="1"/>
              </p:cNvSpPr>
              <p:nvPr/>
            </p:nvSpPr>
            <p:spPr bwMode="auto">
              <a:xfrm>
                <a:off x="4964"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25" name="Rectangle 1072"/>
              <p:cNvSpPr>
                <a:spLocks noChangeArrowheads="1"/>
              </p:cNvSpPr>
              <p:nvPr/>
            </p:nvSpPr>
            <p:spPr bwMode="auto">
              <a:xfrm>
                <a:off x="5008"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6" name="Rectangle 1073"/>
              <p:cNvSpPr>
                <a:spLocks noChangeArrowheads="1"/>
              </p:cNvSpPr>
              <p:nvPr/>
            </p:nvSpPr>
            <p:spPr bwMode="auto">
              <a:xfrm>
                <a:off x="5050"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27" name="Rectangle 1074"/>
              <p:cNvSpPr>
                <a:spLocks noChangeArrowheads="1"/>
              </p:cNvSpPr>
              <p:nvPr/>
            </p:nvSpPr>
            <p:spPr bwMode="auto">
              <a:xfrm>
                <a:off x="4944"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8" name="Rectangle 1075"/>
              <p:cNvSpPr>
                <a:spLocks noChangeArrowheads="1"/>
              </p:cNvSpPr>
              <p:nvPr/>
            </p:nvSpPr>
            <p:spPr bwMode="auto">
              <a:xfrm>
                <a:off x="498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9" name="Rectangle 1076"/>
              <p:cNvSpPr>
                <a:spLocks noChangeArrowheads="1"/>
              </p:cNvSpPr>
              <p:nvPr/>
            </p:nvSpPr>
            <p:spPr bwMode="auto">
              <a:xfrm>
                <a:off x="5050"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0" name="Rectangle 1077"/>
              <p:cNvSpPr>
                <a:spLocks noChangeArrowheads="1"/>
              </p:cNvSpPr>
              <p:nvPr/>
            </p:nvSpPr>
            <p:spPr bwMode="auto">
              <a:xfrm>
                <a:off x="485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1" name="Rectangle 1078"/>
              <p:cNvSpPr>
                <a:spLocks noChangeArrowheads="1"/>
              </p:cNvSpPr>
              <p:nvPr/>
            </p:nvSpPr>
            <p:spPr bwMode="auto">
              <a:xfrm>
                <a:off x="4920" y="217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2" name="Rectangle 1079"/>
              <p:cNvSpPr>
                <a:spLocks noChangeArrowheads="1"/>
              </p:cNvSpPr>
              <p:nvPr/>
            </p:nvSpPr>
            <p:spPr bwMode="auto">
              <a:xfrm>
                <a:off x="4944"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3" name="Rectangle 1080"/>
              <p:cNvSpPr>
                <a:spLocks noChangeArrowheads="1"/>
              </p:cNvSpPr>
              <p:nvPr/>
            </p:nvSpPr>
            <p:spPr bwMode="auto">
              <a:xfrm>
                <a:off x="498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4" name="Rectangle 1081"/>
              <p:cNvSpPr>
                <a:spLocks noChangeArrowheads="1"/>
              </p:cNvSpPr>
              <p:nvPr/>
            </p:nvSpPr>
            <p:spPr bwMode="auto">
              <a:xfrm>
                <a:off x="4814"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5" name="Rectangle 1082"/>
              <p:cNvSpPr>
                <a:spLocks noChangeArrowheads="1"/>
              </p:cNvSpPr>
              <p:nvPr/>
            </p:nvSpPr>
            <p:spPr bwMode="auto">
              <a:xfrm>
                <a:off x="4834"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6" name="Rectangle 1083"/>
              <p:cNvSpPr>
                <a:spLocks noChangeArrowheads="1"/>
              </p:cNvSpPr>
              <p:nvPr/>
            </p:nvSpPr>
            <p:spPr bwMode="auto">
              <a:xfrm>
                <a:off x="4900"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7" name="Rectangle 1084"/>
              <p:cNvSpPr>
                <a:spLocks noChangeArrowheads="1"/>
              </p:cNvSpPr>
              <p:nvPr/>
            </p:nvSpPr>
            <p:spPr bwMode="auto">
              <a:xfrm>
                <a:off x="4944"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8" name="Rectangle 1085"/>
              <p:cNvSpPr>
                <a:spLocks noChangeArrowheads="1"/>
              </p:cNvSpPr>
              <p:nvPr/>
            </p:nvSpPr>
            <p:spPr bwMode="auto">
              <a:xfrm>
                <a:off x="5050"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9" name="Rectangle 1086"/>
              <p:cNvSpPr>
                <a:spLocks noChangeArrowheads="1"/>
              </p:cNvSpPr>
              <p:nvPr/>
            </p:nvSpPr>
            <p:spPr bwMode="auto">
              <a:xfrm>
                <a:off x="4920"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0" name="Rectangle 1087"/>
              <p:cNvSpPr>
                <a:spLocks noChangeArrowheads="1"/>
              </p:cNvSpPr>
              <p:nvPr/>
            </p:nvSpPr>
            <p:spPr bwMode="auto">
              <a:xfrm>
                <a:off x="4878"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1" name="Rectangle 1088"/>
              <p:cNvSpPr>
                <a:spLocks noChangeArrowheads="1"/>
              </p:cNvSpPr>
              <p:nvPr/>
            </p:nvSpPr>
            <p:spPr bwMode="auto">
              <a:xfrm>
                <a:off x="5030"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2" name="Rectangle 1089"/>
              <p:cNvSpPr>
                <a:spLocks noChangeArrowheads="1"/>
              </p:cNvSpPr>
              <p:nvPr/>
            </p:nvSpPr>
            <p:spPr bwMode="auto">
              <a:xfrm>
                <a:off x="5050"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3" name="Rectangle 1090"/>
              <p:cNvSpPr>
                <a:spLocks noChangeArrowheads="1"/>
              </p:cNvSpPr>
              <p:nvPr/>
            </p:nvSpPr>
            <p:spPr bwMode="auto">
              <a:xfrm>
                <a:off x="4814"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4" name="Rectangle 1091"/>
              <p:cNvSpPr>
                <a:spLocks noChangeArrowheads="1"/>
              </p:cNvSpPr>
              <p:nvPr/>
            </p:nvSpPr>
            <p:spPr bwMode="auto">
              <a:xfrm>
                <a:off x="4964" y="23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5" name="Rectangle 1092"/>
              <p:cNvSpPr>
                <a:spLocks noChangeArrowheads="1"/>
              </p:cNvSpPr>
              <p:nvPr/>
            </p:nvSpPr>
            <p:spPr bwMode="auto">
              <a:xfrm>
                <a:off x="4856"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6" name="Rectangle 1093"/>
              <p:cNvSpPr>
                <a:spLocks noChangeArrowheads="1"/>
              </p:cNvSpPr>
              <p:nvPr/>
            </p:nvSpPr>
            <p:spPr bwMode="auto">
              <a:xfrm>
                <a:off x="5008"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7" name="Rectangle 1094"/>
              <p:cNvSpPr>
                <a:spLocks noChangeArrowheads="1"/>
              </p:cNvSpPr>
              <p:nvPr/>
            </p:nvSpPr>
            <p:spPr bwMode="auto">
              <a:xfrm>
                <a:off x="5050" y="23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8" name="Rectangle 1095"/>
              <p:cNvSpPr>
                <a:spLocks noChangeArrowheads="1"/>
              </p:cNvSpPr>
              <p:nvPr/>
            </p:nvSpPr>
            <p:spPr bwMode="auto">
              <a:xfrm>
                <a:off x="481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9" name="Rectangle 1096"/>
              <p:cNvSpPr>
                <a:spLocks noChangeArrowheads="1"/>
              </p:cNvSpPr>
              <p:nvPr/>
            </p:nvSpPr>
            <p:spPr bwMode="auto">
              <a:xfrm>
                <a:off x="4878"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0" name="Rectangle 1097"/>
              <p:cNvSpPr>
                <a:spLocks noChangeArrowheads="1"/>
              </p:cNvSpPr>
              <p:nvPr/>
            </p:nvSpPr>
            <p:spPr bwMode="auto">
              <a:xfrm>
                <a:off x="4834" y="23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1" name="Rectangle 1098"/>
              <p:cNvSpPr>
                <a:spLocks noChangeArrowheads="1"/>
              </p:cNvSpPr>
              <p:nvPr/>
            </p:nvSpPr>
            <p:spPr bwMode="auto">
              <a:xfrm>
                <a:off x="4986"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2" name="Rectangle 1099"/>
              <p:cNvSpPr>
                <a:spLocks noChangeArrowheads="1"/>
              </p:cNvSpPr>
              <p:nvPr/>
            </p:nvSpPr>
            <p:spPr bwMode="auto">
              <a:xfrm>
                <a:off x="5008"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3" name="Rectangle 1100"/>
              <p:cNvSpPr>
                <a:spLocks noChangeArrowheads="1"/>
              </p:cNvSpPr>
              <p:nvPr/>
            </p:nvSpPr>
            <p:spPr bwMode="auto">
              <a:xfrm>
                <a:off x="4814"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4" name="Rectangle 1101"/>
              <p:cNvSpPr>
                <a:spLocks noChangeArrowheads="1"/>
              </p:cNvSpPr>
              <p:nvPr/>
            </p:nvSpPr>
            <p:spPr bwMode="auto">
              <a:xfrm>
                <a:off x="4964"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5" name="Rectangle 1102"/>
              <p:cNvSpPr>
                <a:spLocks noChangeArrowheads="1"/>
              </p:cNvSpPr>
              <p:nvPr/>
            </p:nvSpPr>
            <p:spPr bwMode="auto">
              <a:xfrm>
                <a:off x="4878"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6" name="Rectangle 1103"/>
              <p:cNvSpPr>
                <a:spLocks noChangeArrowheads="1"/>
              </p:cNvSpPr>
              <p:nvPr/>
            </p:nvSpPr>
            <p:spPr bwMode="auto">
              <a:xfrm>
                <a:off x="4920"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7" name="Rectangle 1104"/>
              <p:cNvSpPr>
                <a:spLocks noChangeArrowheads="1"/>
              </p:cNvSpPr>
              <p:nvPr/>
            </p:nvSpPr>
            <p:spPr bwMode="auto">
              <a:xfrm>
                <a:off x="5050"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8" name="Rectangle 1105"/>
              <p:cNvSpPr>
                <a:spLocks noChangeArrowheads="1"/>
              </p:cNvSpPr>
              <p:nvPr/>
            </p:nvSpPr>
            <p:spPr bwMode="auto">
              <a:xfrm>
                <a:off x="481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9" name="Rectangle 1106"/>
              <p:cNvSpPr>
                <a:spLocks noChangeArrowheads="1"/>
              </p:cNvSpPr>
              <p:nvPr/>
            </p:nvSpPr>
            <p:spPr bwMode="auto">
              <a:xfrm>
                <a:off x="4964"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0" name="Rectangle 1107"/>
              <p:cNvSpPr>
                <a:spLocks noChangeArrowheads="1"/>
              </p:cNvSpPr>
              <p:nvPr/>
            </p:nvSpPr>
            <p:spPr bwMode="auto">
              <a:xfrm>
                <a:off x="4878"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1" name="Rectangle 1108"/>
              <p:cNvSpPr>
                <a:spLocks noChangeArrowheads="1"/>
              </p:cNvSpPr>
              <p:nvPr/>
            </p:nvSpPr>
            <p:spPr bwMode="auto">
              <a:xfrm>
                <a:off x="494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2" name="Rectangle 1109"/>
              <p:cNvSpPr>
                <a:spLocks noChangeArrowheads="1"/>
              </p:cNvSpPr>
              <p:nvPr/>
            </p:nvSpPr>
            <p:spPr bwMode="auto">
              <a:xfrm>
                <a:off x="5050"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3" name="Rectangle 1110"/>
              <p:cNvSpPr>
                <a:spLocks noChangeArrowheads="1"/>
              </p:cNvSpPr>
              <p:nvPr/>
            </p:nvSpPr>
            <p:spPr bwMode="auto">
              <a:xfrm>
                <a:off x="4964" y="252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64" name="Rectangle 1111"/>
              <p:cNvSpPr>
                <a:spLocks noChangeArrowheads="1"/>
              </p:cNvSpPr>
              <p:nvPr/>
            </p:nvSpPr>
            <p:spPr bwMode="auto">
              <a:xfrm>
                <a:off x="4856"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65" name="Rectangle 1112"/>
              <p:cNvSpPr>
                <a:spLocks noChangeArrowheads="1"/>
              </p:cNvSpPr>
              <p:nvPr/>
            </p:nvSpPr>
            <p:spPr bwMode="auto">
              <a:xfrm>
                <a:off x="4920" y="252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66" name="Rectangle 1113"/>
              <p:cNvSpPr>
                <a:spLocks noChangeArrowheads="1"/>
              </p:cNvSpPr>
              <p:nvPr/>
            </p:nvSpPr>
            <p:spPr bwMode="auto">
              <a:xfrm>
                <a:off x="4814"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7" name="Rectangle 1114"/>
              <p:cNvSpPr>
                <a:spLocks noChangeArrowheads="1"/>
              </p:cNvSpPr>
              <p:nvPr/>
            </p:nvSpPr>
            <p:spPr bwMode="auto">
              <a:xfrm>
                <a:off x="4920"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8" name="Rectangle 1115"/>
              <p:cNvSpPr>
                <a:spLocks noChangeArrowheads="1"/>
              </p:cNvSpPr>
              <p:nvPr/>
            </p:nvSpPr>
            <p:spPr bwMode="auto">
              <a:xfrm>
                <a:off x="5050"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9" name="Rectangle 1116"/>
              <p:cNvSpPr>
                <a:spLocks noChangeArrowheads="1"/>
              </p:cNvSpPr>
              <p:nvPr/>
            </p:nvSpPr>
            <p:spPr bwMode="auto">
              <a:xfrm>
                <a:off x="4878"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870" name="Rectangle 1117"/>
              <p:cNvSpPr>
                <a:spLocks noChangeArrowheads="1"/>
              </p:cNvSpPr>
              <p:nvPr/>
            </p:nvSpPr>
            <p:spPr bwMode="auto">
              <a:xfrm>
                <a:off x="4814"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1" name="Rectangle 1118"/>
              <p:cNvSpPr>
                <a:spLocks noChangeArrowheads="1"/>
              </p:cNvSpPr>
              <p:nvPr/>
            </p:nvSpPr>
            <p:spPr bwMode="auto">
              <a:xfrm>
                <a:off x="4920"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2" name="Rectangle 1119"/>
              <p:cNvSpPr>
                <a:spLocks noChangeArrowheads="1"/>
              </p:cNvSpPr>
              <p:nvPr/>
            </p:nvSpPr>
            <p:spPr bwMode="auto">
              <a:xfrm>
                <a:off x="5050"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3" name="Rectangle 1120"/>
              <p:cNvSpPr>
                <a:spLocks noChangeArrowheads="1"/>
              </p:cNvSpPr>
              <p:nvPr/>
            </p:nvSpPr>
            <p:spPr bwMode="auto">
              <a:xfrm>
                <a:off x="4814" y="273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4" name="Rectangle 1121"/>
              <p:cNvSpPr>
                <a:spLocks noChangeArrowheads="1"/>
              </p:cNvSpPr>
              <p:nvPr/>
            </p:nvSpPr>
            <p:spPr bwMode="auto">
              <a:xfrm>
                <a:off x="5050" y="273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5" name="Rectangle 1122"/>
              <p:cNvSpPr>
                <a:spLocks noChangeArrowheads="1"/>
              </p:cNvSpPr>
              <p:nvPr/>
            </p:nvSpPr>
            <p:spPr bwMode="auto">
              <a:xfrm>
                <a:off x="4920" y="27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6" name="Rectangle 1123"/>
              <p:cNvSpPr>
                <a:spLocks noChangeArrowheads="1"/>
              </p:cNvSpPr>
              <p:nvPr/>
            </p:nvSpPr>
            <p:spPr bwMode="auto">
              <a:xfrm>
                <a:off x="5050" y="27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7" name="Rectangle 1124"/>
              <p:cNvSpPr>
                <a:spLocks noChangeArrowheads="1"/>
              </p:cNvSpPr>
              <p:nvPr/>
            </p:nvSpPr>
            <p:spPr bwMode="auto">
              <a:xfrm>
                <a:off x="4814" y="28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8" name="Rectangle 1125"/>
              <p:cNvSpPr>
                <a:spLocks noChangeArrowheads="1"/>
              </p:cNvSpPr>
              <p:nvPr/>
            </p:nvSpPr>
            <p:spPr bwMode="auto">
              <a:xfrm>
                <a:off x="4944" y="28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9" name="Rectangle 1126"/>
              <p:cNvSpPr>
                <a:spLocks noChangeArrowheads="1"/>
              </p:cNvSpPr>
              <p:nvPr/>
            </p:nvSpPr>
            <p:spPr bwMode="auto">
              <a:xfrm>
                <a:off x="4920" y="290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0" name="Rectangle 1127"/>
              <p:cNvSpPr>
                <a:spLocks noChangeArrowheads="1"/>
              </p:cNvSpPr>
              <p:nvPr/>
            </p:nvSpPr>
            <p:spPr bwMode="auto">
              <a:xfrm>
                <a:off x="4920" y="295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81" name="Rectangle 1128"/>
              <p:cNvSpPr>
                <a:spLocks noChangeArrowheads="1"/>
              </p:cNvSpPr>
              <p:nvPr/>
            </p:nvSpPr>
            <p:spPr bwMode="auto">
              <a:xfrm>
                <a:off x="5050" y="290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2" name="Rectangle 1129"/>
              <p:cNvSpPr>
                <a:spLocks noChangeArrowheads="1"/>
              </p:cNvSpPr>
              <p:nvPr/>
            </p:nvSpPr>
            <p:spPr bwMode="auto">
              <a:xfrm>
                <a:off x="5048"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3" name="Rectangle 1130"/>
              <p:cNvSpPr>
                <a:spLocks noChangeArrowheads="1"/>
              </p:cNvSpPr>
              <p:nvPr/>
            </p:nvSpPr>
            <p:spPr bwMode="auto">
              <a:xfrm>
                <a:off x="507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4" name="Rectangle 1131"/>
              <p:cNvSpPr>
                <a:spLocks noChangeArrowheads="1"/>
              </p:cNvSpPr>
              <p:nvPr/>
            </p:nvSpPr>
            <p:spPr bwMode="auto">
              <a:xfrm>
                <a:off x="5092"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5" name="Rectangle 1132"/>
              <p:cNvSpPr>
                <a:spLocks noChangeArrowheads="1"/>
              </p:cNvSpPr>
              <p:nvPr/>
            </p:nvSpPr>
            <p:spPr bwMode="auto">
              <a:xfrm>
                <a:off x="513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6" name="Rectangle 1133"/>
              <p:cNvSpPr>
                <a:spLocks noChangeArrowheads="1"/>
              </p:cNvSpPr>
              <p:nvPr/>
            </p:nvSpPr>
            <p:spPr bwMode="auto">
              <a:xfrm>
                <a:off x="515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7" name="Rectangle 1134"/>
              <p:cNvSpPr>
                <a:spLocks noChangeArrowheads="1"/>
              </p:cNvSpPr>
              <p:nvPr/>
            </p:nvSpPr>
            <p:spPr bwMode="auto">
              <a:xfrm>
                <a:off x="5048"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8" name="Rectangle 1135"/>
              <p:cNvSpPr>
                <a:spLocks noChangeArrowheads="1"/>
              </p:cNvSpPr>
              <p:nvPr/>
            </p:nvSpPr>
            <p:spPr bwMode="auto">
              <a:xfrm>
                <a:off x="5070" y="991"/>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9" name="Rectangle 1136"/>
              <p:cNvSpPr>
                <a:spLocks noChangeArrowheads="1"/>
              </p:cNvSpPr>
              <p:nvPr/>
            </p:nvSpPr>
            <p:spPr bwMode="auto">
              <a:xfrm>
                <a:off x="5048"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0" name="Rectangle 1137"/>
              <p:cNvSpPr>
                <a:spLocks noChangeArrowheads="1"/>
              </p:cNvSpPr>
              <p:nvPr/>
            </p:nvSpPr>
            <p:spPr bwMode="auto">
              <a:xfrm>
                <a:off x="5092"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891" name="Rectangle 1138"/>
              <p:cNvSpPr>
                <a:spLocks noChangeArrowheads="1"/>
              </p:cNvSpPr>
              <p:nvPr/>
            </p:nvSpPr>
            <p:spPr bwMode="auto">
              <a:xfrm>
                <a:off x="5156"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92" name="Rectangle 1139"/>
              <p:cNvSpPr>
                <a:spLocks noChangeArrowheads="1"/>
              </p:cNvSpPr>
              <p:nvPr/>
            </p:nvSpPr>
            <p:spPr bwMode="auto">
              <a:xfrm>
                <a:off x="5048"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3" name="Rectangle 1140"/>
              <p:cNvSpPr>
                <a:spLocks noChangeArrowheads="1"/>
              </p:cNvSpPr>
              <p:nvPr/>
            </p:nvSpPr>
            <p:spPr bwMode="auto">
              <a:xfrm>
                <a:off x="5070"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94" name="Rectangle 1141"/>
              <p:cNvSpPr>
                <a:spLocks noChangeArrowheads="1"/>
              </p:cNvSpPr>
              <p:nvPr/>
            </p:nvSpPr>
            <p:spPr bwMode="auto">
              <a:xfrm>
                <a:off x="5114" y="1103"/>
                <a:ext cx="5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5" name="Rectangle 1142"/>
              <p:cNvSpPr>
                <a:spLocks noChangeArrowheads="1"/>
              </p:cNvSpPr>
              <p:nvPr/>
            </p:nvSpPr>
            <p:spPr bwMode="auto">
              <a:xfrm>
                <a:off x="5070"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6" name="Rectangle 1143"/>
              <p:cNvSpPr>
                <a:spLocks noChangeArrowheads="1"/>
              </p:cNvSpPr>
              <p:nvPr/>
            </p:nvSpPr>
            <p:spPr bwMode="auto">
              <a:xfrm>
                <a:off x="5092"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7" name="Rectangle 1144"/>
              <p:cNvSpPr>
                <a:spLocks noChangeArrowheads="1"/>
              </p:cNvSpPr>
              <p:nvPr/>
            </p:nvSpPr>
            <p:spPr bwMode="auto">
              <a:xfrm>
                <a:off x="515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8" name="Rectangle 1145"/>
              <p:cNvSpPr>
                <a:spLocks noChangeArrowheads="1"/>
              </p:cNvSpPr>
              <p:nvPr/>
            </p:nvSpPr>
            <p:spPr bwMode="auto">
              <a:xfrm>
                <a:off x="5048"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99" name="Rectangle 1146"/>
              <p:cNvSpPr>
                <a:spLocks noChangeArrowheads="1"/>
              </p:cNvSpPr>
              <p:nvPr/>
            </p:nvSpPr>
            <p:spPr bwMode="auto">
              <a:xfrm>
                <a:off x="5092"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00" name="Rectangle 1147"/>
              <p:cNvSpPr>
                <a:spLocks noChangeArrowheads="1"/>
              </p:cNvSpPr>
              <p:nvPr/>
            </p:nvSpPr>
            <p:spPr bwMode="auto">
              <a:xfrm>
                <a:off x="5134"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01" name="Rectangle 1148"/>
              <p:cNvSpPr>
                <a:spLocks noChangeArrowheads="1"/>
              </p:cNvSpPr>
              <p:nvPr/>
            </p:nvSpPr>
            <p:spPr bwMode="auto">
              <a:xfrm>
                <a:off x="507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02" name="Rectangle 1149"/>
              <p:cNvSpPr>
                <a:spLocks noChangeArrowheads="1"/>
              </p:cNvSpPr>
              <p:nvPr/>
            </p:nvSpPr>
            <p:spPr bwMode="auto">
              <a:xfrm>
                <a:off x="5114"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03" name="Rectangle 1150"/>
              <p:cNvSpPr>
                <a:spLocks noChangeArrowheads="1"/>
              </p:cNvSpPr>
              <p:nvPr/>
            </p:nvSpPr>
            <p:spPr bwMode="auto">
              <a:xfrm>
                <a:off x="5156" y="1273"/>
                <a:ext cx="36" cy="31"/>
              </a:xfrm>
              <a:prstGeom prst="rect">
                <a:avLst/>
              </a:prstGeom>
              <a:grpFill/>
              <a:ln>
                <a:noFill/>
              </a:ln>
            </p:spPr>
            <p:txBody>
              <a:bodyPr vert="horz" wrap="square" lIns="91440" tIns="45720" rIns="91440" bIns="45720" numCol="1" anchor="t" anchorCtr="0" compatLnSpc="1"/>
              <a:lstStyle/>
              <a:p>
                <a:endParaRPr lang="zh-CN" altLang="en-US"/>
              </a:p>
            </p:txBody>
          </p:sp>
          <p:sp>
            <p:nvSpPr>
              <p:cNvPr id="904" name="Rectangle 1151"/>
              <p:cNvSpPr>
                <a:spLocks noChangeArrowheads="1"/>
              </p:cNvSpPr>
              <p:nvPr/>
            </p:nvSpPr>
            <p:spPr bwMode="auto">
              <a:xfrm>
                <a:off x="5048" y="133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05" name="Rectangle 1152"/>
              <p:cNvSpPr>
                <a:spLocks noChangeArrowheads="1"/>
              </p:cNvSpPr>
              <p:nvPr/>
            </p:nvSpPr>
            <p:spPr bwMode="auto">
              <a:xfrm>
                <a:off x="5092" y="1330"/>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906" name="Rectangle 1153"/>
              <p:cNvSpPr>
                <a:spLocks noChangeArrowheads="1"/>
              </p:cNvSpPr>
              <p:nvPr/>
            </p:nvSpPr>
            <p:spPr bwMode="auto">
              <a:xfrm>
                <a:off x="507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07" name="Rectangle 1154"/>
              <p:cNvSpPr>
                <a:spLocks noChangeArrowheads="1"/>
              </p:cNvSpPr>
              <p:nvPr/>
            </p:nvSpPr>
            <p:spPr bwMode="auto">
              <a:xfrm>
                <a:off x="5114"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08" name="Rectangle 1155"/>
              <p:cNvSpPr>
                <a:spLocks noChangeArrowheads="1"/>
              </p:cNvSpPr>
              <p:nvPr/>
            </p:nvSpPr>
            <p:spPr bwMode="auto">
              <a:xfrm>
                <a:off x="513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09" name="Rectangle 1156"/>
              <p:cNvSpPr>
                <a:spLocks noChangeArrowheads="1"/>
              </p:cNvSpPr>
              <p:nvPr/>
            </p:nvSpPr>
            <p:spPr bwMode="auto">
              <a:xfrm>
                <a:off x="5070"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0" name="Rectangle 1157"/>
              <p:cNvSpPr>
                <a:spLocks noChangeArrowheads="1"/>
              </p:cNvSpPr>
              <p:nvPr/>
            </p:nvSpPr>
            <p:spPr bwMode="auto">
              <a:xfrm>
                <a:off x="5114"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1" name="Rectangle 1158"/>
              <p:cNvSpPr>
                <a:spLocks noChangeArrowheads="1"/>
              </p:cNvSpPr>
              <p:nvPr/>
            </p:nvSpPr>
            <p:spPr bwMode="auto">
              <a:xfrm>
                <a:off x="5048"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2" name="Rectangle 1159"/>
              <p:cNvSpPr>
                <a:spLocks noChangeArrowheads="1"/>
              </p:cNvSpPr>
              <p:nvPr/>
            </p:nvSpPr>
            <p:spPr bwMode="auto">
              <a:xfrm>
                <a:off x="5092"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3" name="Rectangle 1160"/>
              <p:cNvSpPr>
                <a:spLocks noChangeArrowheads="1"/>
              </p:cNvSpPr>
              <p:nvPr/>
            </p:nvSpPr>
            <p:spPr bwMode="auto">
              <a:xfrm>
                <a:off x="515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4" name="Rectangle 1161"/>
              <p:cNvSpPr>
                <a:spLocks noChangeArrowheads="1"/>
              </p:cNvSpPr>
              <p:nvPr/>
            </p:nvSpPr>
            <p:spPr bwMode="auto">
              <a:xfrm>
                <a:off x="5048"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5" name="Rectangle 1162"/>
              <p:cNvSpPr>
                <a:spLocks noChangeArrowheads="1"/>
              </p:cNvSpPr>
              <p:nvPr/>
            </p:nvSpPr>
            <p:spPr bwMode="auto">
              <a:xfrm>
                <a:off x="5070"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6" name="Rectangle 1163"/>
              <p:cNvSpPr>
                <a:spLocks noChangeArrowheads="1"/>
              </p:cNvSpPr>
              <p:nvPr/>
            </p:nvSpPr>
            <p:spPr bwMode="auto">
              <a:xfrm>
                <a:off x="5048"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7" name="Rectangle 1164"/>
              <p:cNvSpPr>
                <a:spLocks noChangeArrowheads="1"/>
              </p:cNvSpPr>
              <p:nvPr/>
            </p:nvSpPr>
            <p:spPr bwMode="auto">
              <a:xfrm>
                <a:off x="5092" y="1610"/>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918" name="Rectangle 1165"/>
              <p:cNvSpPr>
                <a:spLocks noChangeArrowheads="1"/>
              </p:cNvSpPr>
              <p:nvPr/>
            </p:nvSpPr>
            <p:spPr bwMode="auto">
              <a:xfrm>
                <a:off x="5156"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9" name="Rectangle 1166"/>
              <p:cNvSpPr>
                <a:spLocks noChangeArrowheads="1"/>
              </p:cNvSpPr>
              <p:nvPr/>
            </p:nvSpPr>
            <p:spPr bwMode="auto">
              <a:xfrm>
                <a:off x="5070"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0" name="Rectangle 1167"/>
              <p:cNvSpPr>
                <a:spLocks noChangeArrowheads="1"/>
              </p:cNvSpPr>
              <p:nvPr/>
            </p:nvSpPr>
            <p:spPr bwMode="auto">
              <a:xfrm>
                <a:off x="5070"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1" name="Rectangle 1168"/>
              <p:cNvSpPr>
                <a:spLocks noChangeArrowheads="1"/>
              </p:cNvSpPr>
              <p:nvPr/>
            </p:nvSpPr>
            <p:spPr bwMode="auto">
              <a:xfrm>
                <a:off x="5114"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2" name="Rectangle 1169"/>
              <p:cNvSpPr>
                <a:spLocks noChangeArrowheads="1"/>
              </p:cNvSpPr>
              <p:nvPr/>
            </p:nvSpPr>
            <p:spPr bwMode="auto">
              <a:xfrm>
                <a:off x="5156"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3" name="Rectangle 1170"/>
              <p:cNvSpPr>
                <a:spLocks noChangeArrowheads="1"/>
              </p:cNvSpPr>
              <p:nvPr/>
            </p:nvSpPr>
            <p:spPr bwMode="auto">
              <a:xfrm>
                <a:off x="5048"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4" name="Rectangle 1171"/>
              <p:cNvSpPr>
                <a:spLocks noChangeArrowheads="1"/>
              </p:cNvSpPr>
              <p:nvPr/>
            </p:nvSpPr>
            <p:spPr bwMode="auto">
              <a:xfrm>
                <a:off x="5092"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5" name="Rectangle 1172"/>
              <p:cNvSpPr>
                <a:spLocks noChangeArrowheads="1"/>
              </p:cNvSpPr>
              <p:nvPr/>
            </p:nvSpPr>
            <p:spPr bwMode="auto">
              <a:xfrm>
                <a:off x="5134" y="1780"/>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6" name="Rectangle 1173"/>
              <p:cNvSpPr>
                <a:spLocks noChangeArrowheads="1"/>
              </p:cNvSpPr>
              <p:nvPr/>
            </p:nvSpPr>
            <p:spPr bwMode="auto">
              <a:xfrm>
                <a:off x="5048"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7" name="Rectangle 1174"/>
              <p:cNvSpPr>
                <a:spLocks noChangeArrowheads="1"/>
              </p:cNvSpPr>
              <p:nvPr/>
            </p:nvSpPr>
            <p:spPr bwMode="auto">
              <a:xfrm>
                <a:off x="511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8" name="Rectangle 1175"/>
              <p:cNvSpPr>
                <a:spLocks noChangeArrowheads="1"/>
              </p:cNvSpPr>
              <p:nvPr/>
            </p:nvSpPr>
            <p:spPr bwMode="auto">
              <a:xfrm>
                <a:off x="5092"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9" name="Rectangle 1176"/>
              <p:cNvSpPr>
                <a:spLocks noChangeArrowheads="1"/>
              </p:cNvSpPr>
              <p:nvPr/>
            </p:nvSpPr>
            <p:spPr bwMode="auto">
              <a:xfrm>
                <a:off x="5134"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30" name="Rectangle 1177"/>
              <p:cNvSpPr>
                <a:spLocks noChangeArrowheads="1"/>
              </p:cNvSpPr>
              <p:nvPr/>
            </p:nvSpPr>
            <p:spPr bwMode="auto">
              <a:xfrm>
                <a:off x="515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31" name="Rectangle 1178"/>
              <p:cNvSpPr>
                <a:spLocks noChangeArrowheads="1"/>
              </p:cNvSpPr>
              <p:nvPr/>
            </p:nvSpPr>
            <p:spPr bwMode="auto">
              <a:xfrm>
                <a:off x="5048"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932" name="Rectangle 1179"/>
              <p:cNvSpPr>
                <a:spLocks noChangeArrowheads="1"/>
              </p:cNvSpPr>
              <p:nvPr/>
            </p:nvSpPr>
            <p:spPr bwMode="auto">
              <a:xfrm>
                <a:off x="5092"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33" name="Rectangle 1180"/>
              <p:cNvSpPr>
                <a:spLocks noChangeArrowheads="1"/>
              </p:cNvSpPr>
              <p:nvPr/>
            </p:nvSpPr>
            <p:spPr bwMode="auto">
              <a:xfrm>
                <a:off x="515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34" name="Rectangle 1181"/>
              <p:cNvSpPr>
                <a:spLocks noChangeArrowheads="1"/>
              </p:cNvSpPr>
              <p:nvPr/>
            </p:nvSpPr>
            <p:spPr bwMode="auto">
              <a:xfrm>
                <a:off x="5048"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35" name="Rectangle 1182"/>
              <p:cNvSpPr>
                <a:spLocks noChangeArrowheads="1"/>
              </p:cNvSpPr>
              <p:nvPr/>
            </p:nvSpPr>
            <p:spPr bwMode="auto">
              <a:xfrm>
                <a:off x="5092"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6" name="Rectangle 1183"/>
              <p:cNvSpPr>
                <a:spLocks noChangeArrowheads="1"/>
              </p:cNvSpPr>
              <p:nvPr/>
            </p:nvSpPr>
            <p:spPr bwMode="auto">
              <a:xfrm>
                <a:off x="5134"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37" name="Rectangle 1184"/>
              <p:cNvSpPr>
                <a:spLocks noChangeArrowheads="1"/>
              </p:cNvSpPr>
              <p:nvPr/>
            </p:nvSpPr>
            <p:spPr bwMode="auto">
              <a:xfrm>
                <a:off x="5070"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8" name="Rectangle 1185"/>
              <p:cNvSpPr>
                <a:spLocks noChangeArrowheads="1"/>
              </p:cNvSpPr>
              <p:nvPr/>
            </p:nvSpPr>
            <p:spPr bwMode="auto">
              <a:xfrm>
                <a:off x="5114"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9" name="Rectangle 1186"/>
              <p:cNvSpPr>
                <a:spLocks noChangeArrowheads="1"/>
              </p:cNvSpPr>
              <p:nvPr/>
            </p:nvSpPr>
            <p:spPr bwMode="auto">
              <a:xfrm>
                <a:off x="5156"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0" name="Rectangle 1187"/>
              <p:cNvSpPr>
                <a:spLocks noChangeArrowheads="1"/>
              </p:cNvSpPr>
              <p:nvPr/>
            </p:nvSpPr>
            <p:spPr bwMode="auto">
              <a:xfrm>
                <a:off x="5048"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1" name="Rectangle 1188"/>
              <p:cNvSpPr>
                <a:spLocks noChangeArrowheads="1"/>
              </p:cNvSpPr>
              <p:nvPr/>
            </p:nvSpPr>
            <p:spPr bwMode="auto">
              <a:xfrm>
                <a:off x="5092"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2" name="Rectangle 1189"/>
              <p:cNvSpPr>
                <a:spLocks noChangeArrowheads="1"/>
              </p:cNvSpPr>
              <p:nvPr/>
            </p:nvSpPr>
            <p:spPr bwMode="auto">
              <a:xfrm>
                <a:off x="5178"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3" name="Rectangle 1190"/>
              <p:cNvSpPr>
                <a:spLocks noChangeArrowheads="1"/>
              </p:cNvSpPr>
              <p:nvPr/>
            </p:nvSpPr>
            <p:spPr bwMode="auto">
              <a:xfrm>
                <a:off x="520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4" name="Rectangle 1191"/>
              <p:cNvSpPr>
                <a:spLocks noChangeArrowheads="1"/>
              </p:cNvSpPr>
              <p:nvPr/>
            </p:nvSpPr>
            <p:spPr bwMode="auto">
              <a:xfrm>
                <a:off x="524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5" name="Rectangle 1192"/>
              <p:cNvSpPr>
                <a:spLocks noChangeArrowheads="1"/>
              </p:cNvSpPr>
              <p:nvPr/>
            </p:nvSpPr>
            <p:spPr bwMode="auto">
              <a:xfrm>
                <a:off x="526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6" name="Rectangle 1193"/>
              <p:cNvSpPr>
                <a:spLocks noChangeArrowheads="1"/>
              </p:cNvSpPr>
              <p:nvPr/>
            </p:nvSpPr>
            <p:spPr bwMode="auto">
              <a:xfrm>
                <a:off x="528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7" name="Rectangle 1194"/>
              <p:cNvSpPr>
                <a:spLocks noChangeArrowheads="1"/>
              </p:cNvSpPr>
              <p:nvPr/>
            </p:nvSpPr>
            <p:spPr bwMode="auto">
              <a:xfrm>
                <a:off x="5178"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8" name="Rectangle 1195"/>
              <p:cNvSpPr>
                <a:spLocks noChangeArrowheads="1"/>
              </p:cNvSpPr>
              <p:nvPr/>
            </p:nvSpPr>
            <p:spPr bwMode="auto">
              <a:xfrm>
                <a:off x="5222"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9" name="Rectangle 1196"/>
              <p:cNvSpPr>
                <a:spLocks noChangeArrowheads="1"/>
              </p:cNvSpPr>
              <p:nvPr/>
            </p:nvSpPr>
            <p:spPr bwMode="auto">
              <a:xfrm>
                <a:off x="5264"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0" name="Rectangle 1197"/>
              <p:cNvSpPr>
                <a:spLocks noChangeArrowheads="1"/>
              </p:cNvSpPr>
              <p:nvPr/>
            </p:nvSpPr>
            <p:spPr bwMode="auto">
              <a:xfrm>
                <a:off x="5200"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951" name="Rectangle 1198"/>
              <p:cNvSpPr>
                <a:spLocks noChangeArrowheads="1"/>
              </p:cNvSpPr>
              <p:nvPr/>
            </p:nvSpPr>
            <p:spPr bwMode="auto">
              <a:xfrm>
                <a:off x="5286"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52" name="Rectangle 1199"/>
              <p:cNvSpPr>
                <a:spLocks noChangeArrowheads="1"/>
              </p:cNvSpPr>
              <p:nvPr/>
            </p:nvSpPr>
            <p:spPr bwMode="auto">
              <a:xfrm>
                <a:off x="5178"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3" name="Rectangle 1200"/>
              <p:cNvSpPr>
                <a:spLocks noChangeArrowheads="1"/>
              </p:cNvSpPr>
              <p:nvPr/>
            </p:nvSpPr>
            <p:spPr bwMode="auto">
              <a:xfrm>
                <a:off x="5244" y="1103"/>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4" name="Rectangle 1201"/>
              <p:cNvSpPr>
                <a:spLocks noChangeArrowheads="1"/>
              </p:cNvSpPr>
              <p:nvPr/>
            </p:nvSpPr>
            <p:spPr bwMode="auto">
              <a:xfrm>
                <a:off x="5286"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55" name="Rectangle 1202"/>
              <p:cNvSpPr>
                <a:spLocks noChangeArrowheads="1"/>
              </p:cNvSpPr>
              <p:nvPr/>
            </p:nvSpPr>
            <p:spPr bwMode="auto">
              <a:xfrm>
                <a:off x="5178"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56" name="Rectangle 1203"/>
              <p:cNvSpPr>
                <a:spLocks noChangeArrowheads="1"/>
              </p:cNvSpPr>
              <p:nvPr/>
            </p:nvSpPr>
            <p:spPr bwMode="auto">
              <a:xfrm>
                <a:off x="5200" y="1161"/>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57" name="Rectangle 1204"/>
              <p:cNvSpPr>
                <a:spLocks noChangeArrowheads="1"/>
              </p:cNvSpPr>
              <p:nvPr/>
            </p:nvSpPr>
            <p:spPr bwMode="auto">
              <a:xfrm>
                <a:off x="5244"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58" name="Rectangle 1205"/>
              <p:cNvSpPr>
                <a:spLocks noChangeArrowheads="1"/>
              </p:cNvSpPr>
              <p:nvPr/>
            </p:nvSpPr>
            <p:spPr bwMode="auto">
              <a:xfrm>
                <a:off x="528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59" name="Rectangle 1206"/>
              <p:cNvSpPr>
                <a:spLocks noChangeArrowheads="1"/>
              </p:cNvSpPr>
              <p:nvPr/>
            </p:nvSpPr>
            <p:spPr bwMode="auto">
              <a:xfrm>
                <a:off x="5178"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60" name="Rectangle 1207"/>
              <p:cNvSpPr>
                <a:spLocks noChangeArrowheads="1"/>
              </p:cNvSpPr>
              <p:nvPr/>
            </p:nvSpPr>
            <p:spPr bwMode="auto">
              <a:xfrm>
                <a:off x="5222"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61" name="Rectangle 1208"/>
              <p:cNvSpPr>
                <a:spLocks noChangeArrowheads="1"/>
              </p:cNvSpPr>
              <p:nvPr/>
            </p:nvSpPr>
            <p:spPr bwMode="auto">
              <a:xfrm>
                <a:off x="5242" y="1217"/>
                <a:ext cx="36" cy="30"/>
              </a:xfrm>
              <a:prstGeom prst="rect">
                <a:avLst/>
              </a:prstGeom>
              <a:grpFill/>
              <a:ln>
                <a:noFill/>
              </a:ln>
            </p:spPr>
            <p:txBody>
              <a:bodyPr vert="horz" wrap="square" lIns="91440" tIns="45720" rIns="91440" bIns="45720" numCol="1" anchor="t" anchorCtr="0" compatLnSpc="1"/>
              <a:lstStyle/>
              <a:p>
                <a:endParaRPr lang="zh-CN" altLang="en-US"/>
              </a:p>
            </p:txBody>
          </p:sp>
          <p:sp>
            <p:nvSpPr>
              <p:cNvPr id="962" name="Rectangle 1209"/>
              <p:cNvSpPr>
                <a:spLocks noChangeArrowheads="1"/>
              </p:cNvSpPr>
              <p:nvPr/>
            </p:nvSpPr>
            <p:spPr bwMode="auto">
              <a:xfrm>
                <a:off x="520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63" name="Rectangle 1210"/>
              <p:cNvSpPr>
                <a:spLocks noChangeArrowheads="1"/>
              </p:cNvSpPr>
              <p:nvPr/>
            </p:nvSpPr>
            <p:spPr bwMode="auto">
              <a:xfrm>
                <a:off x="526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964" name="Rectangle 1211"/>
              <p:cNvSpPr>
                <a:spLocks noChangeArrowheads="1"/>
              </p:cNvSpPr>
              <p:nvPr/>
            </p:nvSpPr>
            <p:spPr bwMode="auto">
              <a:xfrm>
                <a:off x="5286"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65" name="Rectangle 1212"/>
              <p:cNvSpPr>
                <a:spLocks noChangeArrowheads="1"/>
              </p:cNvSpPr>
              <p:nvPr/>
            </p:nvSpPr>
            <p:spPr bwMode="auto">
              <a:xfrm>
                <a:off x="5178" y="1330"/>
                <a:ext cx="14" cy="30"/>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3" name="Group 1414"/>
            <p:cNvGrpSpPr/>
            <p:nvPr/>
          </p:nvGrpSpPr>
          <p:grpSpPr bwMode="auto">
            <a:xfrm>
              <a:off x="-3529332" y="-1031875"/>
              <a:ext cx="676299" cy="3252788"/>
              <a:chOff x="5048" y="937"/>
              <a:chExt cx="426" cy="2049"/>
            </a:xfrm>
            <a:grpFill/>
          </p:grpSpPr>
          <p:sp>
            <p:nvSpPr>
              <p:cNvPr id="566" name="Rectangle 1214"/>
              <p:cNvSpPr>
                <a:spLocks noChangeArrowheads="1"/>
              </p:cNvSpPr>
              <p:nvPr/>
            </p:nvSpPr>
            <p:spPr bwMode="auto">
              <a:xfrm>
                <a:off x="5222"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67" name="Rectangle 1215"/>
              <p:cNvSpPr>
                <a:spLocks noChangeArrowheads="1"/>
              </p:cNvSpPr>
              <p:nvPr/>
            </p:nvSpPr>
            <p:spPr bwMode="auto">
              <a:xfrm>
                <a:off x="5286"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68" name="Rectangle 1216"/>
              <p:cNvSpPr>
                <a:spLocks noChangeArrowheads="1"/>
              </p:cNvSpPr>
              <p:nvPr/>
            </p:nvSpPr>
            <p:spPr bwMode="auto">
              <a:xfrm>
                <a:off x="520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69" name="Rectangle 1217"/>
              <p:cNvSpPr>
                <a:spLocks noChangeArrowheads="1"/>
              </p:cNvSpPr>
              <p:nvPr/>
            </p:nvSpPr>
            <p:spPr bwMode="auto">
              <a:xfrm>
                <a:off x="526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570" name="Rectangle 1218"/>
              <p:cNvSpPr>
                <a:spLocks noChangeArrowheads="1"/>
              </p:cNvSpPr>
              <p:nvPr/>
            </p:nvSpPr>
            <p:spPr bwMode="auto">
              <a:xfrm>
                <a:off x="5286"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1" name="Rectangle 1219"/>
              <p:cNvSpPr>
                <a:spLocks noChangeArrowheads="1"/>
              </p:cNvSpPr>
              <p:nvPr/>
            </p:nvSpPr>
            <p:spPr bwMode="auto">
              <a:xfrm>
                <a:off x="5244"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2" name="Rectangle 1220"/>
              <p:cNvSpPr>
                <a:spLocks noChangeArrowheads="1"/>
              </p:cNvSpPr>
              <p:nvPr/>
            </p:nvSpPr>
            <p:spPr bwMode="auto">
              <a:xfrm>
                <a:off x="5286"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3" name="Rectangle 1221"/>
              <p:cNvSpPr>
                <a:spLocks noChangeArrowheads="1"/>
              </p:cNvSpPr>
              <p:nvPr/>
            </p:nvSpPr>
            <p:spPr bwMode="auto">
              <a:xfrm>
                <a:off x="5244" y="1498"/>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574" name="Rectangle 1222"/>
              <p:cNvSpPr>
                <a:spLocks noChangeArrowheads="1"/>
              </p:cNvSpPr>
              <p:nvPr/>
            </p:nvSpPr>
            <p:spPr bwMode="auto">
              <a:xfrm>
                <a:off x="528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5" name="Rectangle 1223"/>
              <p:cNvSpPr>
                <a:spLocks noChangeArrowheads="1"/>
              </p:cNvSpPr>
              <p:nvPr/>
            </p:nvSpPr>
            <p:spPr bwMode="auto">
              <a:xfrm>
                <a:off x="5134" y="1554"/>
                <a:ext cx="58" cy="32"/>
              </a:xfrm>
              <a:prstGeom prst="rect">
                <a:avLst/>
              </a:prstGeom>
              <a:grpFill/>
              <a:ln>
                <a:noFill/>
              </a:ln>
            </p:spPr>
            <p:txBody>
              <a:bodyPr vert="horz" wrap="square" lIns="91440" tIns="45720" rIns="91440" bIns="45720" numCol="1" anchor="t" anchorCtr="0" compatLnSpc="1"/>
              <a:lstStyle/>
              <a:p>
                <a:endParaRPr lang="zh-CN" altLang="en-US"/>
              </a:p>
            </p:txBody>
          </p:sp>
          <p:sp>
            <p:nvSpPr>
              <p:cNvPr id="576" name="Rectangle 1224"/>
              <p:cNvSpPr>
                <a:spLocks noChangeArrowheads="1"/>
              </p:cNvSpPr>
              <p:nvPr/>
            </p:nvSpPr>
            <p:spPr bwMode="auto">
              <a:xfrm>
                <a:off x="5244"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7" name="Rectangle 1225"/>
              <p:cNvSpPr>
                <a:spLocks noChangeArrowheads="1"/>
              </p:cNvSpPr>
              <p:nvPr/>
            </p:nvSpPr>
            <p:spPr bwMode="auto">
              <a:xfrm>
                <a:off x="5286"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8" name="Rectangle 1226"/>
              <p:cNvSpPr>
                <a:spLocks noChangeArrowheads="1"/>
              </p:cNvSpPr>
              <p:nvPr/>
            </p:nvSpPr>
            <p:spPr bwMode="auto">
              <a:xfrm>
                <a:off x="5200"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9" name="Rectangle 1227"/>
              <p:cNvSpPr>
                <a:spLocks noChangeArrowheads="1"/>
              </p:cNvSpPr>
              <p:nvPr/>
            </p:nvSpPr>
            <p:spPr bwMode="auto">
              <a:xfrm>
                <a:off x="5222"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0" name="Rectangle 1228"/>
              <p:cNvSpPr>
                <a:spLocks noChangeArrowheads="1"/>
              </p:cNvSpPr>
              <p:nvPr/>
            </p:nvSpPr>
            <p:spPr bwMode="auto">
              <a:xfrm>
                <a:off x="5266" y="1610"/>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1" name="Rectangle 1229"/>
              <p:cNvSpPr>
                <a:spLocks noChangeArrowheads="1"/>
              </p:cNvSpPr>
              <p:nvPr/>
            </p:nvSpPr>
            <p:spPr bwMode="auto">
              <a:xfrm>
                <a:off x="5200"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2" name="Rectangle 1230"/>
              <p:cNvSpPr>
                <a:spLocks noChangeArrowheads="1"/>
              </p:cNvSpPr>
              <p:nvPr/>
            </p:nvSpPr>
            <p:spPr bwMode="auto">
              <a:xfrm>
                <a:off x="5244"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3" name="Rectangle 1231"/>
              <p:cNvSpPr>
                <a:spLocks noChangeArrowheads="1"/>
              </p:cNvSpPr>
              <p:nvPr/>
            </p:nvSpPr>
            <p:spPr bwMode="auto">
              <a:xfrm>
                <a:off x="526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584" name="Rectangle 1232"/>
              <p:cNvSpPr>
                <a:spLocks noChangeArrowheads="1"/>
              </p:cNvSpPr>
              <p:nvPr/>
            </p:nvSpPr>
            <p:spPr bwMode="auto">
              <a:xfrm>
                <a:off x="5286"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5" name="Rectangle 1233"/>
              <p:cNvSpPr>
                <a:spLocks noChangeArrowheads="1"/>
              </p:cNvSpPr>
              <p:nvPr/>
            </p:nvSpPr>
            <p:spPr bwMode="auto">
              <a:xfrm>
                <a:off x="5200" y="1722"/>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586" name="Rectangle 1234"/>
              <p:cNvSpPr>
                <a:spLocks noChangeArrowheads="1"/>
              </p:cNvSpPr>
              <p:nvPr/>
            </p:nvSpPr>
            <p:spPr bwMode="auto">
              <a:xfrm>
                <a:off x="5286"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7" name="Rectangle 1235"/>
              <p:cNvSpPr>
                <a:spLocks noChangeArrowheads="1"/>
              </p:cNvSpPr>
              <p:nvPr/>
            </p:nvSpPr>
            <p:spPr bwMode="auto">
              <a:xfrm>
                <a:off x="5178"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88" name="Rectangle 1236"/>
              <p:cNvSpPr>
                <a:spLocks noChangeArrowheads="1"/>
              </p:cNvSpPr>
              <p:nvPr/>
            </p:nvSpPr>
            <p:spPr bwMode="auto">
              <a:xfrm>
                <a:off x="5286"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89" name="Rectangle 1237"/>
              <p:cNvSpPr>
                <a:spLocks noChangeArrowheads="1"/>
              </p:cNvSpPr>
              <p:nvPr/>
            </p:nvSpPr>
            <p:spPr bwMode="auto">
              <a:xfrm>
                <a:off x="5178" y="183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90" name="Rectangle 1238"/>
              <p:cNvSpPr>
                <a:spLocks noChangeArrowheads="1"/>
              </p:cNvSpPr>
              <p:nvPr/>
            </p:nvSpPr>
            <p:spPr bwMode="auto">
              <a:xfrm>
                <a:off x="5200"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1" name="Rectangle 1239"/>
              <p:cNvSpPr>
                <a:spLocks noChangeArrowheads="1"/>
              </p:cNvSpPr>
              <p:nvPr/>
            </p:nvSpPr>
            <p:spPr bwMode="auto">
              <a:xfrm>
                <a:off x="524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2" name="Rectangle 1240"/>
              <p:cNvSpPr>
                <a:spLocks noChangeArrowheads="1"/>
              </p:cNvSpPr>
              <p:nvPr/>
            </p:nvSpPr>
            <p:spPr bwMode="auto">
              <a:xfrm>
                <a:off x="5266" y="1836"/>
                <a:ext cx="3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3" name="Rectangle 1241"/>
              <p:cNvSpPr>
                <a:spLocks noChangeArrowheads="1"/>
              </p:cNvSpPr>
              <p:nvPr/>
            </p:nvSpPr>
            <p:spPr bwMode="auto">
              <a:xfrm>
                <a:off x="5222"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4" name="Rectangle 1242"/>
              <p:cNvSpPr>
                <a:spLocks noChangeArrowheads="1"/>
              </p:cNvSpPr>
              <p:nvPr/>
            </p:nvSpPr>
            <p:spPr bwMode="auto">
              <a:xfrm>
                <a:off x="5264"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95" name="Rectangle 1243"/>
              <p:cNvSpPr>
                <a:spLocks noChangeArrowheads="1"/>
              </p:cNvSpPr>
              <p:nvPr/>
            </p:nvSpPr>
            <p:spPr bwMode="auto">
              <a:xfrm>
                <a:off x="528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6" name="Rectangle 1244"/>
              <p:cNvSpPr>
                <a:spLocks noChangeArrowheads="1"/>
              </p:cNvSpPr>
              <p:nvPr/>
            </p:nvSpPr>
            <p:spPr bwMode="auto">
              <a:xfrm>
                <a:off x="5178"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597" name="Rectangle 1245"/>
              <p:cNvSpPr>
                <a:spLocks noChangeArrowheads="1"/>
              </p:cNvSpPr>
              <p:nvPr/>
            </p:nvSpPr>
            <p:spPr bwMode="auto">
              <a:xfrm>
                <a:off x="5200"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598" name="Rectangle 1246"/>
              <p:cNvSpPr>
                <a:spLocks noChangeArrowheads="1"/>
              </p:cNvSpPr>
              <p:nvPr/>
            </p:nvSpPr>
            <p:spPr bwMode="auto">
              <a:xfrm>
                <a:off x="5222"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599" name="Rectangle 1247"/>
              <p:cNvSpPr>
                <a:spLocks noChangeArrowheads="1"/>
              </p:cNvSpPr>
              <p:nvPr/>
            </p:nvSpPr>
            <p:spPr bwMode="auto">
              <a:xfrm>
                <a:off x="528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600" name="Rectangle 1248"/>
              <p:cNvSpPr>
                <a:spLocks noChangeArrowheads="1"/>
              </p:cNvSpPr>
              <p:nvPr/>
            </p:nvSpPr>
            <p:spPr bwMode="auto">
              <a:xfrm>
                <a:off x="5178"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1" name="Rectangle 1249"/>
              <p:cNvSpPr>
                <a:spLocks noChangeArrowheads="1"/>
              </p:cNvSpPr>
              <p:nvPr/>
            </p:nvSpPr>
            <p:spPr bwMode="auto">
              <a:xfrm>
                <a:off x="5222"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2" name="Rectangle 1250"/>
              <p:cNvSpPr>
                <a:spLocks noChangeArrowheads="1"/>
              </p:cNvSpPr>
              <p:nvPr/>
            </p:nvSpPr>
            <p:spPr bwMode="auto">
              <a:xfrm>
                <a:off x="5264"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3" name="Rectangle 1251"/>
              <p:cNvSpPr>
                <a:spLocks noChangeArrowheads="1"/>
              </p:cNvSpPr>
              <p:nvPr/>
            </p:nvSpPr>
            <p:spPr bwMode="auto">
              <a:xfrm>
                <a:off x="5200"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4" name="Rectangle 1252"/>
              <p:cNvSpPr>
                <a:spLocks noChangeArrowheads="1"/>
              </p:cNvSpPr>
              <p:nvPr/>
            </p:nvSpPr>
            <p:spPr bwMode="auto">
              <a:xfrm>
                <a:off x="5244"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5" name="Rectangle 1253"/>
              <p:cNvSpPr>
                <a:spLocks noChangeArrowheads="1"/>
              </p:cNvSpPr>
              <p:nvPr/>
            </p:nvSpPr>
            <p:spPr bwMode="auto">
              <a:xfrm>
                <a:off x="5286"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6" name="Rectangle 1254"/>
              <p:cNvSpPr>
                <a:spLocks noChangeArrowheads="1"/>
              </p:cNvSpPr>
              <p:nvPr/>
            </p:nvSpPr>
            <p:spPr bwMode="auto">
              <a:xfrm>
                <a:off x="5178"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7" name="Rectangle 1255"/>
              <p:cNvSpPr>
                <a:spLocks noChangeArrowheads="1"/>
              </p:cNvSpPr>
              <p:nvPr/>
            </p:nvSpPr>
            <p:spPr bwMode="auto">
              <a:xfrm>
                <a:off x="5222"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8" name="Rectangle 1256"/>
              <p:cNvSpPr>
                <a:spLocks noChangeArrowheads="1"/>
              </p:cNvSpPr>
              <p:nvPr/>
            </p:nvSpPr>
            <p:spPr bwMode="auto">
              <a:xfrm>
                <a:off x="528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9" name="Rectangle 1257"/>
              <p:cNvSpPr>
                <a:spLocks noChangeArrowheads="1"/>
              </p:cNvSpPr>
              <p:nvPr/>
            </p:nvSpPr>
            <p:spPr bwMode="auto">
              <a:xfrm>
                <a:off x="5092"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0" name="Rectangle 1258"/>
              <p:cNvSpPr>
                <a:spLocks noChangeArrowheads="1"/>
              </p:cNvSpPr>
              <p:nvPr/>
            </p:nvSpPr>
            <p:spPr bwMode="auto">
              <a:xfrm>
                <a:off x="515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1" name="Rectangle 1259"/>
              <p:cNvSpPr>
                <a:spLocks noChangeArrowheads="1"/>
              </p:cNvSpPr>
              <p:nvPr/>
            </p:nvSpPr>
            <p:spPr bwMode="auto">
              <a:xfrm>
                <a:off x="5178" y="217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2" name="Rectangle 1260"/>
              <p:cNvSpPr>
                <a:spLocks noChangeArrowheads="1"/>
              </p:cNvSpPr>
              <p:nvPr/>
            </p:nvSpPr>
            <p:spPr bwMode="auto">
              <a:xfrm>
                <a:off x="5222"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3" name="Rectangle 1261"/>
              <p:cNvSpPr>
                <a:spLocks noChangeArrowheads="1"/>
              </p:cNvSpPr>
              <p:nvPr/>
            </p:nvSpPr>
            <p:spPr bwMode="auto">
              <a:xfrm>
                <a:off x="5048"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4" name="Rectangle 1262"/>
              <p:cNvSpPr>
                <a:spLocks noChangeArrowheads="1"/>
              </p:cNvSpPr>
              <p:nvPr/>
            </p:nvSpPr>
            <p:spPr bwMode="auto">
              <a:xfrm>
                <a:off x="5070"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5" name="Rectangle 1263"/>
              <p:cNvSpPr>
                <a:spLocks noChangeArrowheads="1"/>
              </p:cNvSpPr>
              <p:nvPr/>
            </p:nvSpPr>
            <p:spPr bwMode="auto">
              <a:xfrm>
                <a:off x="5134"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6" name="Rectangle 1264"/>
              <p:cNvSpPr>
                <a:spLocks noChangeArrowheads="1"/>
              </p:cNvSpPr>
              <p:nvPr/>
            </p:nvSpPr>
            <p:spPr bwMode="auto">
              <a:xfrm>
                <a:off x="5178"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7" name="Rectangle 1265"/>
              <p:cNvSpPr>
                <a:spLocks noChangeArrowheads="1"/>
              </p:cNvSpPr>
              <p:nvPr/>
            </p:nvSpPr>
            <p:spPr bwMode="auto">
              <a:xfrm>
                <a:off x="5286"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8" name="Rectangle 1266"/>
              <p:cNvSpPr>
                <a:spLocks noChangeArrowheads="1"/>
              </p:cNvSpPr>
              <p:nvPr/>
            </p:nvSpPr>
            <p:spPr bwMode="auto">
              <a:xfrm>
                <a:off x="515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9" name="Rectangle 1267"/>
              <p:cNvSpPr>
                <a:spLocks noChangeArrowheads="1"/>
              </p:cNvSpPr>
              <p:nvPr/>
            </p:nvSpPr>
            <p:spPr bwMode="auto">
              <a:xfrm>
                <a:off x="5114"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0" name="Rectangle 1268"/>
              <p:cNvSpPr>
                <a:spLocks noChangeArrowheads="1"/>
              </p:cNvSpPr>
              <p:nvPr/>
            </p:nvSpPr>
            <p:spPr bwMode="auto">
              <a:xfrm>
                <a:off x="5264"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21" name="Rectangle 1269"/>
              <p:cNvSpPr>
                <a:spLocks noChangeArrowheads="1"/>
              </p:cNvSpPr>
              <p:nvPr/>
            </p:nvSpPr>
            <p:spPr bwMode="auto">
              <a:xfrm>
                <a:off x="528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2" name="Rectangle 1270"/>
              <p:cNvSpPr>
                <a:spLocks noChangeArrowheads="1"/>
              </p:cNvSpPr>
              <p:nvPr/>
            </p:nvSpPr>
            <p:spPr bwMode="auto">
              <a:xfrm>
                <a:off x="5200"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3" name="Rectangle 1271"/>
              <p:cNvSpPr>
                <a:spLocks noChangeArrowheads="1"/>
              </p:cNvSpPr>
              <p:nvPr/>
            </p:nvSpPr>
            <p:spPr bwMode="auto">
              <a:xfrm>
                <a:off x="5092"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4" name="Rectangle 1272"/>
              <p:cNvSpPr>
                <a:spLocks noChangeArrowheads="1"/>
              </p:cNvSpPr>
              <p:nvPr/>
            </p:nvSpPr>
            <p:spPr bwMode="auto">
              <a:xfrm>
                <a:off x="5244"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5" name="Rectangle 1273"/>
              <p:cNvSpPr>
                <a:spLocks noChangeArrowheads="1"/>
              </p:cNvSpPr>
              <p:nvPr/>
            </p:nvSpPr>
            <p:spPr bwMode="auto">
              <a:xfrm>
                <a:off x="5286"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6" name="Rectangle 1274"/>
              <p:cNvSpPr>
                <a:spLocks noChangeArrowheads="1"/>
              </p:cNvSpPr>
              <p:nvPr/>
            </p:nvSpPr>
            <p:spPr bwMode="auto">
              <a:xfrm>
                <a:off x="5048" y="23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27" name="Rectangle 1275"/>
              <p:cNvSpPr>
                <a:spLocks noChangeArrowheads="1"/>
              </p:cNvSpPr>
              <p:nvPr/>
            </p:nvSpPr>
            <p:spPr bwMode="auto">
              <a:xfrm>
                <a:off x="511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8" name="Rectangle 1276"/>
              <p:cNvSpPr>
                <a:spLocks noChangeArrowheads="1"/>
              </p:cNvSpPr>
              <p:nvPr/>
            </p:nvSpPr>
            <p:spPr bwMode="auto">
              <a:xfrm>
                <a:off x="5070"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9" name="Rectangle 1277"/>
              <p:cNvSpPr>
                <a:spLocks noChangeArrowheads="1"/>
              </p:cNvSpPr>
              <p:nvPr/>
            </p:nvSpPr>
            <p:spPr bwMode="auto">
              <a:xfrm>
                <a:off x="5222"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0" name="Rectangle 1278"/>
              <p:cNvSpPr>
                <a:spLocks noChangeArrowheads="1"/>
              </p:cNvSpPr>
              <p:nvPr/>
            </p:nvSpPr>
            <p:spPr bwMode="auto">
              <a:xfrm>
                <a:off x="524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1" name="Rectangle 1279"/>
              <p:cNvSpPr>
                <a:spLocks noChangeArrowheads="1"/>
              </p:cNvSpPr>
              <p:nvPr/>
            </p:nvSpPr>
            <p:spPr bwMode="auto">
              <a:xfrm>
                <a:off x="5048"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32" name="Rectangle 1280"/>
              <p:cNvSpPr>
                <a:spLocks noChangeArrowheads="1"/>
              </p:cNvSpPr>
              <p:nvPr/>
            </p:nvSpPr>
            <p:spPr bwMode="auto">
              <a:xfrm>
                <a:off x="5200"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3" name="Rectangle 1281"/>
              <p:cNvSpPr>
                <a:spLocks noChangeArrowheads="1"/>
              </p:cNvSpPr>
              <p:nvPr/>
            </p:nvSpPr>
            <p:spPr bwMode="auto">
              <a:xfrm>
                <a:off x="5114"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4" name="Rectangle 1282"/>
              <p:cNvSpPr>
                <a:spLocks noChangeArrowheads="1"/>
              </p:cNvSpPr>
              <p:nvPr/>
            </p:nvSpPr>
            <p:spPr bwMode="auto">
              <a:xfrm>
                <a:off x="5156"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5" name="Rectangle 1283"/>
              <p:cNvSpPr>
                <a:spLocks noChangeArrowheads="1"/>
              </p:cNvSpPr>
              <p:nvPr/>
            </p:nvSpPr>
            <p:spPr bwMode="auto">
              <a:xfrm>
                <a:off x="5286"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6" name="Rectangle 1284"/>
              <p:cNvSpPr>
                <a:spLocks noChangeArrowheads="1"/>
              </p:cNvSpPr>
              <p:nvPr/>
            </p:nvSpPr>
            <p:spPr bwMode="auto">
              <a:xfrm>
                <a:off x="5048"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37" name="Rectangle 1285"/>
              <p:cNvSpPr>
                <a:spLocks noChangeArrowheads="1"/>
              </p:cNvSpPr>
              <p:nvPr/>
            </p:nvSpPr>
            <p:spPr bwMode="auto">
              <a:xfrm>
                <a:off x="5200"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8" name="Rectangle 1286"/>
              <p:cNvSpPr>
                <a:spLocks noChangeArrowheads="1"/>
              </p:cNvSpPr>
              <p:nvPr/>
            </p:nvSpPr>
            <p:spPr bwMode="auto">
              <a:xfrm>
                <a:off x="511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9" name="Rectangle 1287"/>
              <p:cNvSpPr>
                <a:spLocks noChangeArrowheads="1"/>
              </p:cNvSpPr>
              <p:nvPr/>
            </p:nvSpPr>
            <p:spPr bwMode="auto">
              <a:xfrm>
                <a:off x="5178"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40" name="Rectangle 1288"/>
              <p:cNvSpPr>
                <a:spLocks noChangeArrowheads="1"/>
              </p:cNvSpPr>
              <p:nvPr/>
            </p:nvSpPr>
            <p:spPr bwMode="auto">
              <a:xfrm>
                <a:off x="5286"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1" name="Rectangle 1289"/>
              <p:cNvSpPr>
                <a:spLocks noChangeArrowheads="1"/>
              </p:cNvSpPr>
              <p:nvPr/>
            </p:nvSpPr>
            <p:spPr bwMode="auto">
              <a:xfrm>
                <a:off x="5200"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2" name="Rectangle 1290"/>
              <p:cNvSpPr>
                <a:spLocks noChangeArrowheads="1"/>
              </p:cNvSpPr>
              <p:nvPr/>
            </p:nvSpPr>
            <p:spPr bwMode="auto">
              <a:xfrm>
                <a:off x="5092"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3" name="Rectangle 1291"/>
              <p:cNvSpPr>
                <a:spLocks noChangeArrowheads="1"/>
              </p:cNvSpPr>
              <p:nvPr/>
            </p:nvSpPr>
            <p:spPr bwMode="auto">
              <a:xfrm>
                <a:off x="5156"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4" name="Rectangle 1292"/>
              <p:cNvSpPr>
                <a:spLocks noChangeArrowheads="1"/>
              </p:cNvSpPr>
              <p:nvPr/>
            </p:nvSpPr>
            <p:spPr bwMode="auto">
              <a:xfrm>
                <a:off x="5048"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45" name="Rectangle 1293"/>
              <p:cNvSpPr>
                <a:spLocks noChangeArrowheads="1"/>
              </p:cNvSpPr>
              <p:nvPr/>
            </p:nvSpPr>
            <p:spPr bwMode="auto">
              <a:xfrm>
                <a:off x="5156"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6" name="Rectangle 1294"/>
              <p:cNvSpPr>
                <a:spLocks noChangeArrowheads="1"/>
              </p:cNvSpPr>
              <p:nvPr/>
            </p:nvSpPr>
            <p:spPr bwMode="auto">
              <a:xfrm>
                <a:off x="5286"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7" name="Rectangle 1295"/>
              <p:cNvSpPr>
                <a:spLocks noChangeArrowheads="1"/>
              </p:cNvSpPr>
              <p:nvPr/>
            </p:nvSpPr>
            <p:spPr bwMode="auto">
              <a:xfrm>
                <a:off x="5200"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648" name="Rectangle 1296"/>
              <p:cNvSpPr>
                <a:spLocks noChangeArrowheads="1"/>
              </p:cNvSpPr>
              <p:nvPr/>
            </p:nvSpPr>
            <p:spPr bwMode="auto">
              <a:xfrm>
                <a:off x="5114"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649" name="Rectangle 1297"/>
              <p:cNvSpPr>
                <a:spLocks noChangeArrowheads="1"/>
              </p:cNvSpPr>
              <p:nvPr/>
            </p:nvSpPr>
            <p:spPr bwMode="auto">
              <a:xfrm>
                <a:off x="5048"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0" name="Rectangle 1298"/>
              <p:cNvSpPr>
                <a:spLocks noChangeArrowheads="1"/>
              </p:cNvSpPr>
              <p:nvPr/>
            </p:nvSpPr>
            <p:spPr bwMode="auto">
              <a:xfrm>
                <a:off x="5156"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1" name="Rectangle 1299"/>
              <p:cNvSpPr>
                <a:spLocks noChangeArrowheads="1"/>
              </p:cNvSpPr>
              <p:nvPr/>
            </p:nvSpPr>
            <p:spPr bwMode="auto">
              <a:xfrm>
                <a:off x="5286"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2" name="Rectangle 1300"/>
              <p:cNvSpPr>
                <a:spLocks noChangeArrowheads="1"/>
              </p:cNvSpPr>
              <p:nvPr/>
            </p:nvSpPr>
            <p:spPr bwMode="auto">
              <a:xfrm>
                <a:off x="5048" y="273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3" name="Rectangle 1301"/>
              <p:cNvSpPr>
                <a:spLocks noChangeArrowheads="1"/>
              </p:cNvSpPr>
              <p:nvPr/>
            </p:nvSpPr>
            <p:spPr bwMode="auto">
              <a:xfrm>
                <a:off x="5286" y="273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4" name="Rectangle 1302"/>
              <p:cNvSpPr>
                <a:spLocks noChangeArrowheads="1"/>
              </p:cNvSpPr>
              <p:nvPr/>
            </p:nvSpPr>
            <p:spPr bwMode="auto">
              <a:xfrm>
                <a:off x="5156" y="27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5" name="Rectangle 1303"/>
              <p:cNvSpPr>
                <a:spLocks noChangeArrowheads="1"/>
              </p:cNvSpPr>
              <p:nvPr/>
            </p:nvSpPr>
            <p:spPr bwMode="auto">
              <a:xfrm>
                <a:off x="5286" y="27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6" name="Rectangle 1304"/>
              <p:cNvSpPr>
                <a:spLocks noChangeArrowheads="1"/>
              </p:cNvSpPr>
              <p:nvPr/>
            </p:nvSpPr>
            <p:spPr bwMode="auto">
              <a:xfrm>
                <a:off x="5048" y="284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7" name="Rectangle 1305"/>
              <p:cNvSpPr>
                <a:spLocks noChangeArrowheads="1"/>
              </p:cNvSpPr>
              <p:nvPr/>
            </p:nvSpPr>
            <p:spPr bwMode="auto">
              <a:xfrm>
                <a:off x="5178" y="284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8" name="Rectangle 1306"/>
              <p:cNvSpPr>
                <a:spLocks noChangeArrowheads="1"/>
              </p:cNvSpPr>
              <p:nvPr/>
            </p:nvSpPr>
            <p:spPr bwMode="auto">
              <a:xfrm>
                <a:off x="5156" y="290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9" name="Rectangle 1307"/>
              <p:cNvSpPr>
                <a:spLocks noChangeArrowheads="1"/>
              </p:cNvSpPr>
              <p:nvPr/>
            </p:nvSpPr>
            <p:spPr bwMode="auto">
              <a:xfrm>
                <a:off x="5156" y="295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60" name="Rectangle 1308"/>
              <p:cNvSpPr>
                <a:spLocks noChangeArrowheads="1"/>
              </p:cNvSpPr>
              <p:nvPr/>
            </p:nvSpPr>
            <p:spPr bwMode="auto">
              <a:xfrm>
                <a:off x="5286" y="290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61" name="Freeform 1309"/>
              <p:cNvSpPr/>
              <p:nvPr/>
            </p:nvSpPr>
            <p:spPr bwMode="auto">
              <a:xfrm>
                <a:off x="5320" y="937"/>
                <a:ext cx="154" cy="348"/>
              </a:xfrm>
              <a:custGeom>
                <a:avLst/>
                <a:gdLst>
                  <a:gd name="T0" fmla="*/ 0 w 154"/>
                  <a:gd name="T1" fmla="*/ 0 h 348"/>
                  <a:gd name="T2" fmla="*/ 0 w 154"/>
                  <a:gd name="T3" fmla="*/ 30 h 348"/>
                  <a:gd name="T4" fmla="*/ 154 w 154"/>
                  <a:gd name="T5" fmla="*/ 348 h 348"/>
                  <a:gd name="T6" fmla="*/ 154 w 154"/>
                  <a:gd name="T7" fmla="*/ 334 h 348"/>
                  <a:gd name="T8" fmla="*/ 0 w 154"/>
                  <a:gd name="T9" fmla="*/ 0 h 348"/>
                </a:gdLst>
                <a:ahLst/>
                <a:cxnLst>
                  <a:cxn ang="0">
                    <a:pos x="T0" y="T1"/>
                  </a:cxn>
                  <a:cxn ang="0">
                    <a:pos x="T2" y="T3"/>
                  </a:cxn>
                  <a:cxn ang="0">
                    <a:pos x="T4" y="T5"/>
                  </a:cxn>
                  <a:cxn ang="0">
                    <a:pos x="T6" y="T7"/>
                  </a:cxn>
                  <a:cxn ang="0">
                    <a:pos x="T8" y="T9"/>
                  </a:cxn>
                </a:cxnLst>
                <a:rect l="0" t="0" r="r" b="b"/>
                <a:pathLst>
                  <a:path w="154" h="348">
                    <a:moveTo>
                      <a:pt x="0" y="0"/>
                    </a:moveTo>
                    <a:lnTo>
                      <a:pt x="0" y="30"/>
                    </a:lnTo>
                    <a:lnTo>
                      <a:pt x="154" y="348"/>
                    </a:lnTo>
                    <a:lnTo>
                      <a:pt x="154" y="33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2" name="Freeform 1310"/>
              <p:cNvSpPr/>
              <p:nvPr/>
            </p:nvSpPr>
            <p:spPr bwMode="auto">
              <a:xfrm>
                <a:off x="5320" y="993"/>
                <a:ext cx="54" cy="136"/>
              </a:xfrm>
              <a:custGeom>
                <a:avLst/>
                <a:gdLst>
                  <a:gd name="T0" fmla="*/ 0 w 54"/>
                  <a:gd name="T1" fmla="*/ 0 h 136"/>
                  <a:gd name="T2" fmla="*/ 54 w 54"/>
                  <a:gd name="T3" fmla="*/ 110 h 136"/>
                  <a:gd name="T4" fmla="*/ 54 w 54"/>
                  <a:gd name="T5" fmla="*/ 136 h 136"/>
                  <a:gd name="T6" fmla="*/ 0 w 54"/>
                  <a:gd name="T7" fmla="*/ 30 h 136"/>
                  <a:gd name="T8" fmla="*/ 0 w 54"/>
                  <a:gd name="T9" fmla="*/ 0 h 136"/>
                </a:gdLst>
                <a:ahLst/>
                <a:cxnLst>
                  <a:cxn ang="0">
                    <a:pos x="T0" y="T1"/>
                  </a:cxn>
                  <a:cxn ang="0">
                    <a:pos x="T2" y="T3"/>
                  </a:cxn>
                  <a:cxn ang="0">
                    <a:pos x="T4" y="T5"/>
                  </a:cxn>
                  <a:cxn ang="0">
                    <a:pos x="T6" y="T7"/>
                  </a:cxn>
                  <a:cxn ang="0">
                    <a:pos x="T8" y="T9"/>
                  </a:cxn>
                </a:cxnLst>
                <a:rect l="0" t="0" r="r" b="b"/>
                <a:pathLst>
                  <a:path w="54" h="136">
                    <a:moveTo>
                      <a:pt x="0" y="0"/>
                    </a:moveTo>
                    <a:lnTo>
                      <a:pt x="54" y="110"/>
                    </a:lnTo>
                    <a:lnTo>
                      <a:pt x="54" y="136"/>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3" name="Freeform 1311"/>
              <p:cNvSpPr/>
              <p:nvPr/>
            </p:nvSpPr>
            <p:spPr bwMode="auto">
              <a:xfrm>
                <a:off x="5390" y="1135"/>
                <a:ext cx="48" cy="118"/>
              </a:xfrm>
              <a:custGeom>
                <a:avLst/>
                <a:gdLst>
                  <a:gd name="T0" fmla="*/ 0 w 48"/>
                  <a:gd name="T1" fmla="*/ 0 h 118"/>
                  <a:gd name="T2" fmla="*/ 48 w 48"/>
                  <a:gd name="T3" fmla="*/ 98 h 118"/>
                  <a:gd name="T4" fmla="*/ 48 w 48"/>
                  <a:gd name="T5" fmla="*/ 118 h 118"/>
                  <a:gd name="T6" fmla="*/ 0 w 48"/>
                  <a:gd name="T7" fmla="*/ 24 h 118"/>
                  <a:gd name="T8" fmla="*/ 0 w 48"/>
                  <a:gd name="T9" fmla="*/ 0 h 118"/>
                </a:gdLst>
                <a:ahLst/>
                <a:cxnLst>
                  <a:cxn ang="0">
                    <a:pos x="T0" y="T1"/>
                  </a:cxn>
                  <a:cxn ang="0">
                    <a:pos x="T2" y="T3"/>
                  </a:cxn>
                  <a:cxn ang="0">
                    <a:pos x="T4" y="T5"/>
                  </a:cxn>
                  <a:cxn ang="0">
                    <a:pos x="T6" y="T7"/>
                  </a:cxn>
                  <a:cxn ang="0">
                    <a:pos x="T8" y="T9"/>
                  </a:cxn>
                </a:cxnLst>
                <a:rect l="0" t="0" r="r" b="b"/>
                <a:pathLst>
                  <a:path w="48" h="118">
                    <a:moveTo>
                      <a:pt x="0" y="0"/>
                    </a:moveTo>
                    <a:lnTo>
                      <a:pt x="48" y="98"/>
                    </a:lnTo>
                    <a:lnTo>
                      <a:pt x="48" y="11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4" name="Freeform 1312"/>
              <p:cNvSpPr/>
              <p:nvPr/>
            </p:nvSpPr>
            <p:spPr bwMode="auto">
              <a:xfrm>
                <a:off x="5454" y="1265"/>
                <a:ext cx="20" cy="57"/>
              </a:xfrm>
              <a:custGeom>
                <a:avLst/>
                <a:gdLst>
                  <a:gd name="T0" fmla="*/ 20 w 20"/>
                  <a:gd name="T1" fmla="*/ 41 h 57"/>
                  <a:gd name="T2" fmla="*/ 20 w 20"/>
                  <a:gd name="T3" fmla="*/ 57 h 57"/>
                  <a:gd name="T4" fmla="*/ 0 w 20"/>
                  <a:gd name="T5" fmla="*/ 18 h 57"/>
                  <a:gd name="T6" fmla="*/ 0 w 20"/>
                  <a:gd name="T7" fmla="*/ 0 h 57"/>
                  <a:gd name="T8" fmla="*/ 20 w 20"/>
                  <a:gd name="T9" fmla="*/ 41 h 57"/>
                </a:gdLst>
                <a:ahLst/>
                <a:cxnLst>
                  <a:cxn ang="0">
                    <a:pos x="T0" y="T1"/>
                  </a:cxn>
                  <a:cxn ang="0">
                    <a:pos x="T2" y="T3"/>
                  </a:cxn>
                  <a:cxn ang="0">
                    <a:pos x="T4" y="T5"/>
                  </a:cxn>
                  <a:cxn ang="0">
                    <a:pos x="T6" y="T7"/>
                  </a:cxn>
                  <a:cxn ang="0">
                    <a:pos x="T8" y="T9"/>
                  </a:cxn>
                </a:cxnLst>
                <a:rect l="0" t="0" r="r" b="b"/>
                <a:pathLst>
                  <a:path w="20" h="57">
                    <a:moveTo>
                      <a:pt x="20" y="41"/>
                    </a:moveTo>
                    <a:lnTo>
                      <a:pt x="20" y="57"/>
                    </a:lnTo>
                    <a:lnTo>
                      <a:pt x="0" y="18"/>
                    </a:lnTo>
                    <a:lnTo>
                      <a:pt x="0" y="0"/>
                    </a:lnTo>
                    <a:lnTo>
                      <a:pt x="20" y="41"/>
                    </a:lnTo>
                    <a:close/>
                  </a:path>
                </a:pathLst>
              </a:custGeom>
              <a:grpFill/>
              <a:ln>
                <a:noFill/>
              </a:ln>
            </p:spPr>
            <p:txBody>
              <a:bodyPr vert="horz" wrap="square" lIns="91440" tIns="45720" rIns="91440" bIns="45720" numCol="1" anchor="t" anchorCtr="0" compatLnSpc="1"/>
              <a:lstStyle/>
              <a:p>
                <a:endParaRPr lang="zh-CN" altLang="en-US"/>
              </a:p>
            </p:txBody>
          </p:sp>
          <p:sp>
            <p:nvSpPr>
              <p:cNvPr id="665" name="Freeform 1313"/>
              <p:cNvSpPr/>
              <p:nvPr/>
            </p:nvSpPr>
            <p:spPr bwMode="auto">
              <a:xfrm>
                <a:off x="5320" y="1049"/>
                <a:ext cx="154" cy="307"/>
              </a:xfrm>
              <a:custGeom>
                <a:avLst/>
                <a:gdLst>
                  <a:gd name="T0" fmla="*/ 0 w 154"/>
                  <a:gd name="T1" fmla="*/ 0 h 307"/>
                  <a:gd name="T2" fmla="*/ 0 w 154"/>
                  <a:gd name="T3" fmla="*/ 32 h 307"/>
                  <a:gd name="T4" fmla="*/ 154 w 154"/>
                  <a:gd name="T5" fmla="*/ 307 h 307"/>
                  <a:gd name="T6" fmla="*/ 154 w 154"/>
                  <a:gd name="T7" fmla="*/ 291 h 307"/>
                  <a:gd name="T8" fmla="*/ 0 w 154"/>
                  <a:gd name="T9" fmla="*/ 0 h 307"/>
                </a:gdLst>
                <a:ahLst/>
                <a:cxnLst>
                  <a:cxn ang="0">
                    <a:pos x="T0" y="T1"/>
                  </a:cxn>
                  <a:cxn ang="0">
                    <a:pos x="T2" y="T3"/>
                  </a:cxn>
                  <a:cxn ang="0">
                    <a:pos x="T4" y="T5"/>
                  </a:cxn>
                  <a:cxn ang="0">
                    <a:pos x="T6" y="T7"/>
                  </a:cxn>
                  <a:cxn ang="0">
                    <a:pos x="T8" y="T9"/>
                  </a:cxn>
                </a:cxnLst>
                <a:rect l="0" t="0" r="r" b="b"/>
                <a:pathLst>
                  <a:path w="154" h="307">
                    <a:moveTo>
                      <a:pt x="0" y="0"/>
                    </a:moveTo>
                    <a:lnTo>
                      <a:pt x="0" y="32"/>
                    </a:lnTo>
                    <a:lnTo>
                      <a:pt x="154" y="307"/>
                    </a:lnTo>
                    <a:lnTo>
                      <a:pt x="154" y="291"/>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6" name="Freeform 1314"/>
              <p:cNvSpPr/>
              <p:nvPr/>
            </p:nvSpPr>
            <p:spPr bwMode="auto">
              <a:xfrm>
                <a:off x="5320" y="1105"/>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7" name="Freeform 1315"/>
              <p:cNvSpPr/>
              <p:nvPr/>
            </p:nvSpPr>
            <p:spPr bwMode="auto">
              <a:xfrm>
                <a:off x="5352" y="1161"/>
                <a:ext cx="34" cy="86"/>
              </a:xfrm>
              <a:custGeom>
                <a:avLst/>
                <a:gdLst>
                  <a:gd name="T0" fmla="*/ 34 w 34"/>
                  <a:gd name="T1" fmla="*/ 62 h 86"/>
                  <a:gd name="T2" fmla="*/ 34 w 34"/>
                  <a:gd name="T3" fmla="*/ 86 h 86"/>
                  <a:gd name="T4" fmla="*/ 0 w 34"/>
                  <a:gd name="T5" fmla="*/ 28 h 86"/>
                  <a:gd name="T6" fmla="*/ 0 w 34"/>
                  <a:gd name="T7" fmla="*/ 0 h 86"/>
                  <a:gd name="T8" fmla="*/ 34 w 34"/>
                  <a:gd name="T9" fmla="*/ 62 h 86"/>
                </a:gdLst>
                <a:ahLst/>
                <a:cxnLst>
                  <a:cxn ang="0">
                    <a:pos x="T0" y="T1"/>
                  </a:cxn>
                  <a:cxn ang="0">
                    <a:pos x="T2" y="T3"/>
                  </a:cxn>
                  <a:cxn ang="0">
                    <a:pos x="T4" y="T5"/>
                  </a:cxn>
                  <a:cxn ang="0">
                    <a:pos x="T6" y="T7"/>
                  </a:cxn>
                  <a:cxn ang="0">
                    <a:pos x="T8" y="T9"/>
                  </a:cxn>
                </a:cxnLst>
                <a:rect l="0" t="0" r="r" b="b"/>
                <a:pathLst>
                  <a:path w="34" h="86">
                    <a:moveTo>
                      <a:pt x="34" y="62"/>
                    </a:moveTo>
                    <a:lnTo>
                      <a:pt x="34" y="86"/>
                    </a:lnTo>
                    <a:lnTo>
                      <a:pt x="0" y="28"/>
                    </a:lnTo>
                    <a:lnTo>
                      <a:pt x="0" y="0"/>
                    </a:lnTo>
                    <a:lnTo>
                      <a:pt x="34" y="62"/>
                    </a:lnTo>
                    <a:close/>
                  </a:path>
                </a:pathLst>
              </a:custGeom>
              <a:grpFill/>
              <a:ln>
                <a:noFill/>
              </a:ln>
            </p:spPr>
            <p:txBody>
              <a:bodyPr vert="horz" wrap="square" lIns="91440" tIns="45720" rIns="91440" bIns="45720" numCol="1" anchor="t" anchorCtr="0" compatLnSpc="1"/>
              <a:lstStyle/>
              <a:p>
                <a:endParaRPr lang="zh-CN" altLang="en-US"/>
              </a:p>
            </p:txBody>
          </p:sp>
          <p:sp>
            <p:nvSpPr>
              <p:cNvPr id="668" name="Freeform 1316"/>
              <p:cNvSpPr/>
              <p:nvPr/>
            </p:nvSpPr>
            <p:spPr bwMode="auto">
              <a:xfrm>
                <a:off x="5402" y="1249"/>
                <a:ext cx="24" cy="65"/>
              </a:xfrm>
              <a:custGeom>
                <a:avLst/>
                <a:gdLst>
                  <a:gd name="T0" fmla="*/ 24 w 24"/>
                  <a:gd name="T1" fmla="*/ 42 h 65"/>
                  <a:gd name="T2" fmla="*/ 24 w 24"/>
                  <a:gd name="T3" fmla="*/ 65 h 65"/>
                  <a:gd name="T4" fmla="*/ 0 w 24"/>
                  <a:gd name="T5" fmla="*/ 24 h 65"/>
                  <a:gd name="T6" fmla="*/ 0 w 24"/>
                  <a:gd name="T7" fmla="*/ 0 h 65"/>
                  <a:gd name="T8" fmla="*/ 24 w 24"/>
                  <a:gd name="T9" fmla="*/ 42 h 65"/>
                </a:gdLst>
                <a:ahLst/>
                <a:cxnLst>
                  <a:cxn ang="0">
                    <a:pos x="T0" y="T1"/>
                  </a:cxn>
                  <a:cxn ang="0">
                    <a:pos x="T2" y="T3"/>
                  </a:cxn>
                  <a:cxn ang="0">
                    <a:pos x="T4" y="T5"/>
                  </a:cxn>
                  <a:cxn ang="0">
                    <a:pos x="T6" y="T7"/>
                  </a:cxn>
                  <a:cxn ang="0">
                    <a:pos x="T8" y="T9"/>
                  </a:cxn>
                </a:cxnLst>
                <a:rect l="0" t="0" r="r" b="b"/>
                <a:pathLst>
                  <a:path w="24" h="65">
                    <a:moveTo>
                      <a:pt x="24" y="42"/>
                    </a:moveTo>
                    <a:lnTo>
                      <a:pt x="24" y="65"/>
                    </a:lnTo>
                    <a:lnTo>
                      <a:pt x="0" y="24"/>
                    </a:lnTo>
                    <a:lnTo>
                      <a:pt x="0" y="0"/>
                    </a:lnTo>
                    <a:lnTo>
                      <a:pt x="24" y="42"/>
                    </a:lnTo>
                    <a:close/>
                  </a:path>
                </a:pathLst>
              </a:custGeom>
              <a:grpFill/>
              <a:ln>
                <a:noFill/>
              </a:ln>
            </p:spPr>
            <p:txBody>
              <a:bodyPr vert="horz" wrap="square" lIns="91440" tIns="45720" rIns="91440" bIns="45720" numCol="1" anchor="t" anchorCtr="0" compatLnSpc="1"/>
              <a:lstStyle/>
              <a:p>
                <a:endParaRPr lang="zh-CN" altLang="en-US"/>
              </a:p>
            </p:txBody>
          </p:sp>
          <p:sp>
            <p:nvSpPr>
              <p:cNvPr id="669" name="Freeform 1317"/>
              <p:cNvSpPr/>
              <p:nvPr/>
            </p:nvSpPr>
            <p:spPr bwMode="auto">
              <a:xfrm>
                <a:off x="5440" y="1320"/>
                <a:ext cx="10" cy="34"/>
              </a:xfrm>
              <a:custGeom>
                <a:avLst/>
                <a:gdLst>
                  <a:gd name="T0" fmla="*/ 0 w 10"/>
                  <a:gd name="T1" fmla="*/ 0 h 34"/>
                  <a:gd name="T2" fmla="*/ 10 w 10"/>
                  <a:gd name="T3" fmla="*/ 16 h 34"/>
                  <a:gd name="T4" fmla="*/ 10 w 10"/>
                  <a:gd name="T5" fmla="*/ 34 h 34"/>
                  <a:gd name="T6" fmla="*/ 0 w 10"/>
                  <a:gd name="T7" fmla="*/ 18 h 34"/>
                  <a:gd name="T8" fmla="*/ 0 w 10"/>
                  <a:gd name="T9" fmla="*/ 0 h 34"/>
                </a:gdLst>
                <a:ahLst/>
                <a:cxnLst>
                  <a:cxn ang="0">
                    <a:pos x="T0" y="T1"/>
                  </a:cxn>
                  <a:cxn ang="0">
                    <a:pos x="T2" y="T3"/>
                  </a:cxn>
                  <a:cxn ang="0">
                    <a:pos x="T4" y="T5"/>
                  </a:cxn>
                  <a:cxn ang="0">
                    <a:pos x="T6" y="T7"/>
                  </a:cxn>
                  <a:cxn ang="0">
                    <a:pos x="T8" y="T9"/>
                  </a:cxn>
                </a:cxnLst>
                <a:rect l="0" t="0" r="r" b="b"/>
                <a:pathLst>
                  <a:path w="10" h="34">
                    <a:moveTo>
                      <a:pt x="0" y="0"/>
                    </a:moveTo>
                    <a:lnTo>
                      <a:pt x="10" y="16"/>
                    </a:lnTo>
                    <a:lnTo>
                      <a:pt x="10" y="34"/>
                    </a:lnTo>
                    <a:lnTo>
                      <a:pt x="0" y="1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0" name="Freeform 1318"/>
              <p:cNvSpPr/>
              <p:nvPr/>
            </p:nvSpPr>
            <p:spPr bwMode="auto">
              <a:xfrm>
                <a:off x="5466" y="1364"/>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671" name="Freeform 1319"/>
              <p:cNvSpPr/>
              <p:nvPr/>
            </p:nvSpPr>
            <p:spPr bwMode="auto">
              <a:xfrm>
                <a:off x="5320" y="1161"/>
                <a:ext cx="34" cy="86"/>
              </a:xfrm>
              <a:custGeom>
                <a:avLst/>
                <a:gdLst>
                  <a:gd name="T0" fmla="*/ 0 w 34"/>
                  <a:gd name="T1" fmla="*/ 0 h 86"/>
                  <a:gd name="T2" fmla="*/ 34 w 34"/>
                  <a:gd name="T3" fmla="*/ 58 h 86"/>
                  <a:gd name="T4" fmla="*/ 34 w 34"/>
                  <a:gd name="T5" fmla="*/ 86 h 86"/>
                  <a:gd name="T6" fmla="*/ 0 w 34"/>
                  <a:gd name="T7" fmla="*/ 32 h 86"/>
                  <a:gd name="T8" fmla="*/ 0 w 34"/>
                  <a:gd name="T9" fmla="*/ 0 h 86"/>
                </a:gdLst>
                <a:ahLst/>
                <a:cxnLst>
                  <a:cxn ang="0">
                    <a:pos x="T0" y="T1"/>
                  </a:cxn>
                  <a:cxn ang="0">
                    <a:pos x="T2" y="T3"/>
                  </a:cxn>
                  <a:cxn ang="0">
                    <a:pos x="T4" y="T5"/>
                  </a:cxn>
                  <a:cxn ang="0">
                    <a:pos x="T6" y="T7"/>
                  </a:cxn>
                  <a:cxn ang="0">
                    <a:pos x="T8" y="T9"/>
                  </a:cxn>
                </a:cxnLst>
                <a:rect l="0" t="0" r="r" b="b"/>
                <a:pathLst>
                  <a:path w="34" h="86">
                    <a:moveTo>
                      <a:pt x="0" y="0"/>
                    </a:moveTo>
                    <a:lnTo>
                      <a:pt x="34" y="58"/>
                    </a:lnTo>
                    <a:lnTo>
                      <a:pt x="34" y="8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2" name="Freeform 1320"/>
              <p:cNvSpPr/>
              <p:nvPr/>
            </p:nvSpPr>
            <p:spPr bwMode="auto">
              <a:xfrm>
                <a:off x="5370" y="1245"/>
                <a:ext cx="104" cy="187"/>
              </a:xfrm>
              <a:custGeom>
                <a:avLst/>
                <a:gdLst>
                  <a:gd name="T0" fmla="*/ 104 w 104"/>
                  <a:gd name="T1" fmla="*/ 171 h 187"/>
                  <a:gd name="T2" fmla="*/ 104 w 104"/>
                  <a:gd name="T3" fmla="*/ 187 h 187"/>
                  <a:gd name="T4" fmla="*/ 0 w 104"/>
                  <a:gd name="T5" fmla="*/ 26 h 187"/>
                  <a:gd name="T6" fmla="*/ 0 w 104"/>
                  <a:gd name="T7" fmla="*/ 0 h 187"/>
                  <a:gd name="T8" fmla="*/ 104 w 104"/>
                  <a:gd name="T9" fmla="*/ 171 h 187"/>
                </a:gdLst>
                <a:ahLst/>
                <a:cxnLst>
                  <a:cxn ang="0">
                    <a:pos x="T0" y="T1"/>
                  </a:cxn>
                  <a:cxn ang="0">
                    <a:pos x="T2" y="T3"/>
                  </a:cxn>
                  <a:cxn ang="0">
                    <a:pos x="T4" y="T5"/>
                  </a:cxn>
                  <a:cxn ang="0">
                    <a:pos x="T6" y="T7"/>
                  </a:cxn>
                  <a:cxn ang="0">
                    <a:pos x="T8" y="T9"/>
                  </a:cxn>
                </a:cxnLst>
                <a:rect l="0" t="0" r="r" b="b"/>
                <a:pathLst>
                  <a:path w="104" h="187">
                    <a:moveTo>
                      <a:pt x="104" y="171"/>
                    </a:moveTo>
                    <a:lnTo>
                      <a:pt x="104" y="187"/>
                    </a:lnTo>
                    <a:lnTo>
                      <a:pt x="0" y="26"/>
                    </a:lnTo>
                    <a:lnTo>
                      <a:pt x="0" y="0"/>
                    </a:lnTo>
                    <a:lnTo>
                      <a:pt x="104" y="171"/>
                    </a:lnTo>
                    <a:close/>
                  </a:path>
                </a:pathLst>
              </a:custGeom>
              <a:grpFill/>
              <a:ln>
                <a:noFill/>
              </a:ln>
            </p:spPr>
            <p:txBody>
              <a:bodyPr vert="horz" wrap="square" lIns="91440" tIns="45720" rIns="91440" bIns="45720" numCol="1" anchor="t" anchorCtr="0" compatLnSpc="1"/>
              <a:lstStyle/>
              <a:p>
                <a:endParaRPr lang="zh-CN" altLang="en-US"/>
              </a:p>
            </p:txBody>
          </p:sp>
          <p:sp>
            <p:nvSpPr>
              <p:cNvPr id="673" name="Freeform 1321"/>
              <p:cNvSpPr/>
              <p:nvPr/>
            </p:nvSpPr>
            <p:spPr bwMode="auto">
              <a:xfrm>
                <a:off x="5320" y="1221"/>
                <a:ext cx="58" cy="115"/>
              </a:xfrm>
              <a:custGeom>
                <a:avLst/>
                <a:gdLst>
                  <a:gd name="T0" fmla="*/ 0 w 58"/>
                  <a:gd name="T1" fmla="*/ 0 h 115"/>
                  <a:gd name="T2" fmla="*/ 58 w 58"/>
                  <a:gd name="T3" fmla="*/ 89 h 115"/>
                  <a:gd name="T4" fmla="*/ 58 w 58"/>
                  <a:gd name="T5" fmla="*/ 115 h 115"/>
                  <a:gd name="T6" fmla="*/ 0 w 58"/>
                  <a:gd name="T7" fmla="*/ 30 h 115"/>
                  <a:gd name="T8" fmla="*/ 0 w 58"/>
                  <a:gd name="T9" fmla="*/ 0 h 115"/>
                </a:gdLst>
                <a:ahLst/>
                <a:cxnLst>
                  <a:cxn ang="0">
                    <a:pos x="T0" y="T1"/>
                  </a:cxn>
                  <a:cxn ang="0">
                    <a:pos x="T2" y="T3"/>
                  </a:cxn>
                  <a:cxn ang="0">
                    <a:pos x="T4" y="T5"/>
                  </a:cxn>
                  <a:cxn ang="0">
                    <a:pos x="T6" y="T7"/>
                  </a:cxn>
                  <a:cxn ang="0">
                    <a:pos x="T8" y="T9"/>
                  </a:cxn>
                </a:cxnLst>
                <a:rect l="0" t="0" r="r" b="b"/>
                <a:pathLst>
                  <a:path w="58" h="115">
                    <a:moveTo>
                      <a:pt x="0" y="0"/>
                    </a:moveTo>
                    <a:lnTo>
                      <a:pt x="58" y="89"/>
                    </a:lnTo>
                    <a:lnTo>
                      <a:pt x="58" y="115"/>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4" name="Freeform 1322"/>
              <p:cNvSpPr/>
              <p:nvPr/>
            </p:nvSpPr>
            <p:spPr bwMode="auto">
              <a:xfrm>
                <a:off x="5394" y="1332"/>
                <a:ext cx="28" cy="64"/>
              </a:xfrm>
              <a:custGeom>
                <a:avLst/>
                <a:gdLst>
                  <a:gd name="T0" fmla="*/ 28 w 28"/>
                  <a:gd name="T1" fmla="*/ 42 h 64"/>
                  <a:gd name="T2" fmla="*/ 28 w 28"/>
                  <a:gd name="T3" fmla="*/ 64 h 64"/>
                  <a:gd name="T4" fmla="*/ 0 w 28"/>
                  <a:gd name="T5" fmla="*/ 24 h 64"/>
                  <a:gd name="T6" fmla="*/ 0 w 28"/>
                  <a:gd name="T7" fmla="*/ 0 h 64"/>
                  <a:gd name="T8" fmla="*/ 28 w 28"/>
                  <a:gd name="T9" fmla="*/ 42 h 64"/>
                </a:gdLst>
                <a:ahLst/>
                <a:cxnLst>
                  <a:cxn ang="0">
                    <a:pos x="T0" y="T1"/>
                  </a:cxn>
                  <a:cxn ang="0">
                    <a:pos x="T2" y="T3"/>
                  </a:cxn>
                  <a:cxn ang="0">
                    <a:pos x="T4" y="T5"/>
                  </a:cxn>
                  <a:cxn ang="0">
                    <a:pos x="T6" y="T7"/>
                  </a:cxn>
                  <a:cxn ang="0">
                    <a:pos x="T8" y="T9"/>
                  </a:cxn>
                </a:cxnLst>
                <a:rect l="0" t="0" r="r" b="b"/>
                <a:pathLst>
                  <a:path w="28" h="64">
                    <a:moveTo>
                      <a:pt x="28" y="42"/>
                    </a:moveTo>
                    <a:lnTo>
                      <a:pt x="28" y="64"/>
                    </a:lnTo>
                    <a:lnTo>
                      <a:pt x="0" y="24"/>
                    </a:lnTo>
                    <a:lnTo>
                      <a:pt x="0" y="0"/>
                    </a:lnTo>
                    <a:lnTo>
                      <a:pt x="28" y="42"/>
                    </a:lnTo>
                    <a:close/>
                  </a:path>
                </a:pathLst>
              </a:custGeom>
              <a:grpFill/>
              <a:ln>
                <a:noFill/>
              </a:ln>
            </p:spPr>
            <p:txBody>
              <a:bodyPr vert="horz" wrap="square" lIns="91440" tIns="45720" rIns="91440" bIns="45720" numCol="1" anchor="t" anchorCtr="0" compatLnSpc="1"/>
              <a:lstStyle/>
              <a:p>
                <a:endParaRPr lang="zh-CN" altLang="en-US"/>
              </a:p>
            </p:txBody>
          </p:sp>
          <p:sp>
            <p:nvSpPr>
              <p:cNvPr id="675" name="Freeform 1323"/>
              <p:cNvSpPr/>
              <p:nvPr/>
            </p:nvSpPr>
            <p:spPr bwMode="auto">
              <a:xfrm>
                <a:off x="5436" y="1398"/>
                <a:ext cx="38" cy="70"/>
              </a:xfrm>
              <a:custGeom>
                <a:avLst/>
                <a:gdLst>
                  <a:gd name="T0" fmla="*/ 38 w 38"/>
                  <a:gd name="T1" fmla="*/ 54 h 70"/>
                  <a:gd name="T2" fmla="*/ 38 w 38"/>
                  <a:gd name="T3" fmla="*/ 70 h 70"/>
                  <a:gd name="T4" fmla="*/ 0 w 38"/>
                  <a:gd name="T5" fmla="*/ 18 h 70"/>
                  <a:gd name="T6" fmla="*/ 0 w 38"/>
                  <a:gd name="T7" fmla="*/ 0 h 70"/>
                  <a:gd name="T8" fmla="*/ 38 w 38"/>
                  <a:gd name="T9" fmla="*/ 54 h 70"/>
                </a:gdLst>
                <a:ahLst/>
                <a:cxnLst>
                  <a:cxn ang="0">
                    <a:pos x="T0" y="T1"/>
                  </a:cxn>
                  <a:cxn ang="0">
                    <a:pos x="T2" y="T3"/>
                  </a:cxn>
                  <a:cxn ang="0">
                    <a:pos x="T4" y="T5"/>
                  </a:cxn>
                  <a:cxn ang="0">
                    <a:pos x="T6" y="T7"/>
                  </a:cxn>
                  <a:cxn ang="0">
                    <a:pos x="T8" y="T9"/>
                  </a:cxn>
                </a:cxnLst>
                <a:rect l="0" t="0" r="r" b="b"/>
                <a:pathLst>
                  <a:path w="38" h="70">
                    <a:moveTo>
                      <a:pt x="38" y="54"/>
                    </a:moveTo>
                    <a:lnTo>
                      <a:pt x="38" y="70"/>
                    </a:lnTo>
                    <a:lnTo>
                      <a:pt x="0" y="18"/>
                    </a:lnTo>
                    <a:lnTo>
                      <a:pt x="0" y="0"/>
                    </a:lnTo>
                    <a:lnTo>
                      <a:pt x="38" y="54"/>
                    </a:lnTo>
                    <a:close/>
                  </a:path>
                </a:pathLst>
              </a:custGeom>
              <a:grpFill/>
              <a:ln>
                <a:noFill/>
              </a:ln>
            </p:spPr>
            <p:txBody>
              <a:bodyPr vert="horz" wrap="square" lIns="91440" tIns="45720" rIns="91440" bIns="45720" numCol="1" anchor="t" anchorCtr="0" compatLnSpc="1"/>
              <a:lstStyle/>
              <a:p>
                <a:endParaRPr lang="zh-CN" altLang="en-US"/>
              </a:p>
            </p:txBody>
          </p:sp>
          <p:sp>
            <p:nvSpPr>
              <p:cNvPr id="676" name="Freeform 1324"/>
              <p:cNvSpPr/>
              <p:nvPr/>
            </p:nvSpPr>
            <p:spPr bwMode="auto">
              <a:xfrm>
                <a:off x="5320" y="1273"/>
                <a:ext cx="16" cy="55"/>
              </a:xfrm>
              <a:custGeom>
                <a:avLst/>
                <a:gdLst>
                  <a:gd name="T0" fmla="*/ 0 w 16"/>
                  <a:gd name="T1" fmla="*/ 0 h 55"/>
                  <a:gd name="T2" fmla="*/ 16 w 16"/>
                  <a:gd name="T3" fmla="*/ 25 h 55"/>
                  <a:gd name="T4" fmla="*/ 16 w 16"/>
                  <a:gd name="T5" fmla="*/ 55 h 55"/>
                  <a:gd name="T6" fmla="*/ 0 w 16"/>
                  <a:gd name="T7" fmla="*/ 33 h 55"/>
                  <a:gd name="T8" fmla="*/ 0 w 16"/>
                  <a:gd name="T9" fmla="*/ 0 h 55"/>
                </a:gdLst>
                <a:ahLst/>
                <a:cxnLst>
                  <a:cxn ang="0">
                    <a:pos x="T0" y="T1"/>
                  </a:cxn>
                  <a:cxn ang="0">
                    <a:pos x="T2" y="T3"/>
                  </a:cxn>
                  <a:cxn ang="0">
                    <a:pos x="T4" y="T5"/>
                  </a:cxn>
                  <a:cxn ang="0">
                    <a:pos x="T6" y="T7"/>
                  </a:cxn>
                  <a:cxn ang="0">
                    <a:pos x="T8" y="T9"/>
                  </a:cxn>
                </a:cxnLst>
                <a:rect l="0" t="0" r="r" b="b"/>
                <a:pathLst>
                  <a:path w="16" h="55">
                    <a:moveTo>
                      <a:pt x="0" y="0"/>
                    </a:moveTo>
                    <a:lnTo>
                      <a:pt x="16" y="25"/>
                    </a:lnTo>
                    <a:lnTo>
                      <a:pt x="16" y="55"/>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7" name="Freeform 1325"/>
              <p:cNvSpPr/>
              <p:nvPr/>
            </p:nvSpPr>
            <p:spPr bwMode="auto">
              <a:xfrm>
                <a:off x="5352" y="1320"/>
                <a:ext cx="56" cy="100"/>
              </a:xfrm>
              <a:custGeom>
                <a:avLst/>
                <a:gdLst>
                  <a:gd name="T0" fmla="*/ 56 w 56"/>
                  <a:gd name="T1" fmla="*/ 78 h 100"/>
                  <a:gd name="T2" fmla="*/ 56 w 56"/>
                  <a:gd name="T3" fmla="*/ 100 h 100"/>
                  <a:gd name="T4" fmla="*/ 0 w 56"/>
                  <a:gd name="T5" fmla="*/ 28 h 100"/>
                  <a:gd name="T6" fmla="*/ 0 w 56"/>
                  <a:gd name="T7" fmla="*/ 0 h 100"/>
                  <a:gd name="T8" fmla="*/ 56 w 56"/>
                  <a:gd name="T9" fmla="*/ 78 h 100"/>
                </a:gdLst>
                <a:ahLst/>
                <a:cxnLst>
                  <a:cxn ang="0">
                    <a:pos x="T0" y="T1"/>
                  </a:cxn>
                  <a:cxn ang="0">
                    <a:pos x="T2" y="T3"/>
                  </a:cxn>
                  <a:cxn ang="0">
                    <a:pos x="T4" y="T5"/>
                  </a:cxn>
                  <a:cxn ang="0">
                    <a:pos x="T6" y="T7"/>
                  </a:cxn>
                  <a:cxn ang="0">
                    <a:pos x="T8" y="T9"/>
                  </a:cxn>
                </a:cxnLst>
                <a:rect l="0" t="0" r="r" b="b"/>
                <a:pathLst>
                  <a:path w="56" h="100">
                    <a:moveTo>
                      <a:pt x="56" y="78"/>
                    </a:moveTo>
                    <a:lnTo>
                      <a:pt x="56" y="100"/>
                    </a:lnTo>
                    <a:lnTo>
                      <a:pt x="0" y="28"/>
                    </a:lnTo>
                    <a:lnTo>
                      <a:pt x="0" y="0"/>
                    </a:lnTo>
                    <a:lnTo>
                      <a:pt x="56" y="78"/>
                    </a:lnTo>
                    <a:close/>
                  </a:path>
                </a:pathLst>
              </a:custGeom>
              <a:grpFill/>
              <a:ln>
                <a:noFill/>
              </a:ln>
            </p:spPr>
            <p:txBody>
              <a:bodyPr vert="horz" wrap="square" lIns="91440" tIns="45720" rIns="91440" bIns="45720" numCol="1" anchor="t" anchorCtr="0" compatLnSpc="1"/>
              <a:lstStyle/>
              <a:p>
                <a:endParaRPr lang="zh-CN" altLang="en-US"/>
              </a:p>
            </p:txBody>
          </p:sp>
          <p:sp>
            <p:nvSpPr>
              <p:cNvPr id="678" name="Freeform 1326"/>
              <p:cNvSpPr/>
              <p:nvPr/>
            </p:nvSpPr>
            <p:spPr bwMode="auto">
              <a:xfrm>
                <a:off x="5424" y="1420"/>
                <a:ext cx="10" cy="32"/>
              </a:xfrm>
              <a:custGeom>
                <a:avLst/>
                <a:gdLst>
                  <a:gd name="T0" fmla="*/ 10 w 10"/>
                  <a:gd name="T1" fmla="*/ 12 h 32"/>
                  <a:gd name="T2" fmla="*/ 10 w 10"/>
                  <a:gd name="T3" fmla="*/ 32 h 32"/>
                  <a:gd name="T4" fmla="*/ 0 w 10"/>
                  <a:gd name="T5" fmla="*/ 20 h 32"/>
                  <a:gd name="T6" fmla="*/ 0 w 10"/>
                  <a:gd name="T7" fmla="*/ 0 h 32"/>
                  <a:gd name="T8" fmla="*/ 10 w 10"/>
                  <a:gd name="T9" fmla="*/ 12 h 32"/>
                </a:gdLst>
                <a:ahLst/>
                <a:cxnLst>
                  <a:cxn ang="0">
                    <a:pos x="T0" y="T1"/>
                  </a:cxn>
                  <a:cxn ang="0">
                    <a:pos x="T2" y="T3"/>
                  </a:cxn>
                  <a:cxn ang="0">
                    <a:pos x="T4" y="T5"/>
                  </a:cxn>
                  <a:cxn ang="0">
                    <a:pos x="T6" y="T7"/>
                  </a:cxn>
                  <a:cxn ang="0">
                    <a:pos x="T8" y="T9"/>
                  </a:cxn>
                </a:cxnLst>
                <a:rect l="0" t="0" r="r" b="b"/>
                <a:pathLst>
                  <a:path w="10" h="32">
                    <a:moveTo>
                      <a:pt x="10" y="12"/>
                    </a:moveTo>
                    <a:lnTo>
                      <a:pt x="10" y="32"/>
                    </a:lnTo>
                    <a:lnTo>
                      <a:pt x="0" y="20"/>
                    </a:lnTo>
                    <a:lnTo>
                      <a:pt x="0" y="0"/>
                    </a:lnTo>
                    <a:lnTo>
                      <a:pt x="10" y="12"/>
                    </a:lnTo>
                    <a:close/>
                  </a:path>
                </a:pathLst>
              </a:custGeom>
              <a:grpFill/>
              <a:ln>
                <a:noFill/>
              </a:ln>
            </p:spPr>
            <p:txBody>
              <a:bodyPr vert="horz" wrap="square" lIns="91440" tIns="45720" rIns="91440" bIns="45720" numCol="1" anchor="t" anchorCtr="0" compatLnSpc="1"/>
              <a:lstStyle/>
              <a:p>
                <a:endParaRPr lang="zh-CN" altLang="en-US"/>
              </a:p>
            </p:txBody>
          </p:sp>
          <p:sp>
            <p:nvSpPr>
              <p:cNvPr id="679" name="Freeform 1327"/>
              <p:cNvSpPr/>
              <p:nvPr/>
            </p:nvSpPr>
            <p:spPr bwMode="auto">
              <a:xfrm>
                <a:off x="5448" y="1454"/>
                <a:ext cx="26" cy="52"/>
              </a:xfrm>
              <a:custGeom>
                <a:avLst/>
                <a:gdLst>
                  <a:gd name="T0" fmla="*/ 26 w 26"/>
                  <a:gd name="T1" fmla="*/ 36 h 52"/>
                  <a:gd name="T2" fmla="*/ 26 w 26"/>
                  <a:gd name="T3" fmla="*/ 52 h 52"/>
                  <a:gd name="T4" fmla="*/ 0 w 26"/>
                  <a:gd name="T5" fmla="*/ 18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18"/>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680" name="Freeform 1328"/>
              <p:cNvSpPr/>
              <p:nvPr/>
            </p:nvSpPr>
            <p:spPr bwMode="auto">
              <a:xfrm>
                <a:off x="5320" y="1330"/>
                <a:ext cx="48" cy="88"/>
              </a:xfrm>
              <a:custGeom>
                <a:avLst/>
                <a:gdLst>
                  <a:gd name="T0" fmla="*/ 0 w 48"/>
                  <a:gd name="T1" fmla="*/ 0 h 88"/>
                  <a:gd name="T2" fmla="*/ 48 w 48"/>
                  <a:gd name="T3" fmla="*/ 62 h 88"/>
                  <a:gd name="T4" fmla="*/ 48 w 48"/>
                  <a:gd name="T5" fmla="*/ 88 h 88"/>
                  <a:gd name="T6" fmla="*/ 0 w 48"/>
                  <a:gd name="T7" fmla="*/ 32 h 88"/>
                  <a:gd name="T8" fmla="*/ 0 w 48"/>
                  <a:gd name="T9" fmla="*/ 0 h 88"/>
                </a:gdLst>
                <a:ahLst/>
                <a:cxnLst>
                  <a:cxn ang="0">
                    <a:pos x="T0" y="T1"/>
                  </a:cxn>
                  <a:cxn ang="0">
                    <a:pos x="T2" y="T3"/>
                  </a:cxn>
                  <a:cxn ang="0">
                    <a:pos x="T4" y="T5"/>
                  </a:cxn>
                  <a:cxn ang="0">
                    <a:pos x="T6" y="T7"/>
                  </a:cxn>
                  <a:cxn ang="0">
                    <a:pos x="T8" y="T9"/>
                  </a:cxn>
                </a:cxnLst>
                <a:rect l="0" t="0" r="r" b="b"/>
                <a:pathLst>
                  <a:path w="48" h="88">
                    <a:moveTo>
                      <a:pt x="0" y="0"/>
                    </a:moveTo>
                    <a:lnTo>
                      <a:pt x="48" y="62"/>
                    </a:lnTo>
                    <a:lnTo>
                      <a:pt x="48" y="8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1" name="Freeform 1329"/>
              <p:cNvSpPr/>
              <p:nvPr/>
            </p:nvSpPr>
            <p:spPr bwMode="auto">
              <a:xfrm>
                <a:off x="5384" y="1412"/>
                <a:ext cx="10" cy="38"/>
              </a:xfrm>
              <a:custGeom>
                <a:avLst/>
                <a:gdLst>
                  <a:gd name="T0" fmla="*/ 10 w 10"/>
                  <a:gd name="T1" fmla="*/ 38 h 38"/>
                  <a:gd name="T2" fmla="*/ 0 w 10"/>
                  <a:gd name="T3" fmla="*/ 24 h 38"/>
                  <a:gd name="T4" fmla="*/ 0 w 10"/>
                  <a:gd name="T5" fmla="*/ 0 h 38"/>
                  <a:gd name="T6" fmla="*/ 10 w 10"/>
                  <a:gd name="T7" fmla="*/ 12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4"/>
                    </a:lnTo>
                    <a:lnTo>
                      <a:pt x="0" y="0"/>
                    </a:lnTo>
                    <a:lnTo>
                      <a:pt x="10" y="12"/>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682" name="Freeform 1330"/>
              <p:cNvSpPr/>
              <p:nvPr/>
            </p:nvSpPr>
            <p:spPr bwMode="auto">
              <a:xfrm>
                <a:off x="5408" y="1444"/>
                <a:ext cx="32" cy="58"/>
              </a:xfrm>
              <a:custGeom>
                <a:avLst/>
                <a:gdLst>
                  <a:gd name="T0" fmla="*/ 32 w 32"/>
                  <a:gd name="T1" fmla="*/ 40 h 58"/>
                  <a:gd name="T2" fmla="*/ 32 w 32"/>
                  <a:gd name="T3" fmla="*/ 58 h 58"/>
                  <a:gd name="T4" fmla="*/ 0 w 32"/>
                  <a:gd name="T5" fmla="*/ 22 h 58"/>
                  <a:gd name="T6" fmla="*/ 0 w 32"/>
                  <a:gd name="T7" fmla="*/ 0 h 58"/>
                  <a:gd name="T8" fmla="*/ 32 w 32"/>
                  <a:gd name="T9" fmla="*/ 40 h 58"/>
                </a:gdLst>
                <a:ahLst/>
                <a:cxnLst>
                  <a:cxn ang="0">
                    <a:pos x="T0" y="T1"/>
                  </a:cxn>
                  <a:cxn ang="0">
                    <a:pos x="T2" y="T3"/>
                  </a:cxn>
                  <a:cxn ang="0">
                    <a:pos x="T4" y="T5"/>
                  </a:cxn>
                  <a:cxn ang="0">
                    <a:pos x="T6" y="T7"/>
                  </a:cxn>
                  <a:cxn ang="0">
                    <a:pos x="T8" y="T9"/>
                  </a:cxn>
                </a:cxnLst>
                <a:rect l="0" t="0" r="r" b="b"/>
                <a:pathLst>
                  <a:path w="32" h="58">
                    <a:moveTo>
                      <a:pt x="32" y="40"/>
                    </a:moveTo>
                    <a:lnTo>
                      <a:pt x="32" y="58"/>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683" name="Freeform 1331"/>
              <p:cNvSpPr/>
              <p:nvPr/>
            </p:nvSpPr>
            <p:spPr bwMode="auto">
              <a:xfrm>
                <a:off x="5456" y="1502"/>
                <a:ext cx="18" cy="40"/>
              </a:xfrm>
              <a:custGeom>
                <a:avLst/>
                <a:gdLst>
                  <a:gd name="T0" fmla="*/ 18 w 18"/>
                  <a:gd name="T1" fmla="*/ 24 h 40"/>
                  <a:gd name="T2" fmla="*/ 18 w 18"/>
                  <a:gd name="T3" fmla="*/ 40 h 40"/>
                  <a:gd name="T4" fmla="*/ 0 w 18"/>
                  <a:gd name="T5" fmla="*/ 18 h 40"/>
                  <a:gd name="T6" fmla="*/ 0 w 18"/>
                  <a:gd name="T7" fmla="*/ 0 h 40"/>
                  <a:gd name="T8" fmla="*/ 18 w 18"/>
                  <a:gd name="T9" fmla="*/ 24 h 40"/>
                </a:gdLst>
                <a:ahLst/>
                <a:cxnLst>
                  <a:cxn ang="0">
                    <a:pos x="T0" y="T1"/>
                  </a:cxn>
                  <a:cxn ang="0">
                    <a:pos x="T2" y="T3"/>
                  </a:cxn>
                  <a:cxn ang="0">
                    <a:pos x="T4" y="T5"/>
                  </a:cxn>
                  <a:cxn ang="0">
                    <a:pos x="T6" y="T7"/>
                  </a:cxn>
                  <a:cxn ang="0">
                    <a:pos x="T8" y="T9"/>
                  </a:cxn>
                </a:cxnLst>
                <a:rect l="0" t="0" r="r" b="b"/>
                <a:pathLst>
                  <a:path w="18" h="40">
                    <a:moveTo>
                      <a:pt x="18" y="24"/>
                    </a:moveTo>
                    <a:lnTo>
                      <a:pt x="18" y="40"/>
                    </a:lnTo>
                    <a:lnTo>
                      <a:pt x="0" y="18"/>
                    </a:lnTo>
                    <a:lnTo>
                      <a:pt x="0" y="0"/>
                    </a:lnTo>
                    <a:lnTo>
                      <a:pt x="18" y="24"/>
                    </a:lnTo>
                    <a:close/>
                  </a:path>
                </a:pathLst>
              </a:custGeom>
              <a:grpFill/>
              <a:ln>
                <a:noFill/>
              </a:ln>
            </p:spPr>
            <p:txBody>
              <a:bodyPr vert="horz" wrap="square" lIns="91440" tIns="45720" rIns="91440" bIns="45720" numCol="1" anchor="t" anchorCtr="0" compatLnSpc="1"/>
              <a:lstStyle/>
              <a:p>
                <a:endParaRPr lang="zh-CN" altLang="en-US"/>
              </a:p>
            </p:txBody>
          </p:sp>
          <p:sp>
            <p:nvSpPr>
              <p:cNvPr id="684" name="Freeform 1332"/>
              <p:cNvSpPr/>
              <p:nvPr/>
            </p:nvSpPr>
            <p:spPr bwMode="auto">
              <a:xfrm>
                <a:off x="5320" y="1386"/>
                <a:ext cx="18" cy="52"/>
              </a:xfrm>
              <a:custGeom>
                <a:avLst/>
                <a:gdLst>
                  <a:gd name="T0" fmla="*/ 0 w 18"/>
                  <a:gd name="T1" fmla="*/ 0 h 52"/>
                  <a:gd name="T2" fmla="*/ 18 w 18"/>
                  <a:gd name="T3" fmla="*/ 22 h 52"/>
                  <a:gd name="T4" fmla="*/ 18 w 18"/>
                  <a:gd name="T5" fmla="*/ 52 h 52"/>
                  <a:gd name="T6" fmla="*/ 0 w 18"/>
                  <a:gd name="T7" fmla="*/ 32 h 52"/>
                  <a:gd name="T8" fmla="*/ 0 w 18"/>
                  <a:gd name="T9" fmla="*/ 0 h 52"/>
                </a:gdLst>
                <a:ahLst/>
                <a:cxnLst>
                  <a:cxn ang="0">
                    <a:pos x="T0" y="T1"/>
                  </a:cxn>
                  <a:cxn ang="0">
                    <a:pos x="T2" y="T3"/>
                  </a:cxn>
                  <a:cxn ang="0">
                    <a:pos x="T4" y="T5"/>
                  </a:cxn>
                  <a:cxn ang="0">
                    <a:pos x="T6" y="T7"/>
                  </a:cxn>
                  <a:cxn ang="0">
                    <a:pos x="T8" y="T9"/>
                  </a:cxn>
                </a:cxnLst>
                <a:rect l="0" t="0" r="r" b="b"/>
                <a:pathLst>
                  <a:path w="18" h="52">
                    <a:moveTo>
                      <a:pt x="0" y="0"/>
                    </a:moveTo>
                    <a:lnTo>
                      <a:pt x="18" y="22"/>
                    </a:lnTo>
                    <a:lnTo>
                      <a:pt x="18" y="5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5" name="Freeform 1333"/>
              <p:cNvSpPr/>
              <p:nvPr/>
            </p:nvSpPr>
            <p:spPr bwMode="auto">
              <a:xfrm>
                <a:off x="5352" y="1424"/>
                <a:ext cx="88" cy="120"/>
              </a:xfrm>
              <a:custGeom>
                <a:avLst/>
                <a:gdLst>
                  <a:gd name="T0" fmla="*/ 88 w 88"/>
                  <a:gd name="T1" fmla="*/ 102 h 120"/>
                  <a:gd name="T2" fmla="*/ 88 w 88"/>
                  <a:gd name="T3" fmla="*/ 120 h 120"/>
                  <a:gd name="T4" fmla="*/ 2 w 88"/>
                  <a:gd name="T5" fmla="*/ 30 h 120"/>
                  <a:gd name="T6" fmla="*/ 2 w 88"/>
                  <a:gd name="T7" fmla="*/ 4 h 120"/>
                  <a:gd name="T8" fmla="*/ 0 w 88"/>
                  <a:gd name="T9" fmla="*/ 0 h 120"/>
                  <a:gd name="T10" fmla="*/ 88 w 88"/>
                  <a:gd name="T11" fmla="*/ 102 h 120"/>
                </a:gdLst>
                <a:ahLst/>
                <a:cxnLst>
                  <a:cxn ang="0">
                    <a:pos x="T0" y="T1"/>
                  </a:cxn>
                  <a:cxn ang="0">
                    <a:pos x="T2" y="T3"/>
                  </a:cxn>
                  <a:cxn ang="0">
                    <a:pos x="T4" y="T5"/>
                  </a:cxn>
                  <a:cxn ang="0">
                    <a:pos x="T6" y="T7"/>
                  </a:cxn>
                  <a:cxn ang="0">
                    <a:pos x="T8" y="T9"/>
                  </a:cxn>
                  <a:cxn ang="0">
                    <a:pos x="T10" y="T11"/>
                  </a:cxn>
                </a:cxnLst>
                <a:rect l="0" t="0" r="r" b="b"/>
                <a:pathLst>
                  <a:path w="88" h="120">
                    <a:moveTo>
                      <a:pt x="88" y="102"/>
                    </a:moveTo>
                    <a:lnTo>
                      <a:pt x="88" y="120"/>
                    </a:lnTo>
                    <a:lnTo>
                      <a:pt x="2" y="30"/>
                    </a:lnTo>
                    <a:lnTo>
                      <a:pt x="2" y="4"/>
                    </a:lnTo>
                    <a:lnTo>
                      <a:pt x="0" y="0"/>
                    </a:lnTo>
                    <a:lnTo>
                      <a:pt x="88" y="102"/>
                    </a:lnTo>
                    <a:close/>
                  </a:path>
                </a:pathLst>
              </a:custGeom>
              <a:grpFill/>
              <a:ln>
                <a:noFill/>
              </a:ln>
            </p:spPr>
            <p:txBody>
              <a:bodyPr vert="horz" wrap="square" lIns="91440" tIns="45720" rIns="91440" bIns="45720" numCol="1" anchor="t" anchorCtr="0" compatLnSpc="1"/>
              <a:lstStyle/>
              <a:p>
                <a:endParaRPr lang="zh-CN" altLang="en-US"/>
              </a:p>
            </p:txBody>
          </p:sp>
          <p:sp>
            <p:nvSpPr>
              <p:cNvPr id="686" name="Freeform 1334"/>
              <p:cNvSpPr/>
              <p:nvPr/>
            </p:nvSpPr>
            <p:spPr bwMode="auto">
              <a:xfrm>
                <a:off x="5456" y="1542"/>
                <a:ext cx="18" cy="36"/>
              </a:xfrm>
              <a:custGeom>
                <a:avLst/>
                <a:gdLst>
                  <a:gd name="T0" fmla="*/ 18 w 18"/>
                  <a:gd name="T1" fmla="*/ 22 h 36"/>
                  <a:gd name="T2" fmla="*/ 18 w 18"/>
                  <a:gd name="T3" fmla="*/ 36 h 36"/>
                  <a:gd name="T4" fmla="*/ 0 w 18"/>
                  <a:gd name="T5" fmla="*/ 18 h 36"/>
                  <a:gd name="T6" fmla="*/ 0 w 18"/>
                  <a:gd name="T7" fmla="*/ 0 h 36"/>
                  <a:gd name="T8" fmla="*/ 18 w 18"/>
                  <a:gd name="T9" fmla="*/ 22 h 36"/>
                </a:gdLst>
                <a:ahLst/>
                <a:cxnLst>
                  <a:cxn ang="0">
                    <a:pos x="T0" y="T1"/>
                  </a:cxn>
                  <a:cxn ang="0">
                    <a:pos x="T2" y="T3"/>
                  </a:cxn>
                  <a:cxn ang="0">
                    <a:pos x="T4" y="T5"/>
                  </a:cxn>
                  <a:cxn ang="0">
                    <a:pos x="T6" y="T7"/>
                  </a:cxn>
                  <a:cxn ang="0">
                    <a:pos x="T8" y="T9"/>
                  </a:cxn>
                </a:cxnLst>
                <a:rect l="0" t="0" r="r" b="b"/>
                <a:pathLst>
                  <a:path w="18" h="36">
                    <a:moveTo>
                      <a:pt x="18" y="22"/>
                    </a:moveTo>
                    <a:lnTo>
                      <a:pt x="18" y="36"/>
                    </a:lnTo>
                    <a:lnTo>
                      <a:pt x="0" y="18"/>
                    </a:lnTo>
                    <a:lnTo>
                      <a:pt x="0" y="0"/>
                    </a:lnTo>
                    <a:lnTo>
                      <a:pt x="18" y="22"/>
                    </a:lnTo>
                    <a:close/>
                  </a:path>
                </a:pathLst>
              </a:custGeom>
              <a:grpFill/>
              <a:ln>
                <a:noFill/>
              </a:ln>
            </p:spPr>
            <p:txBody>
              <a:bodyPr vert="horz" wrap="square" lIns="91440" tIns="45720" rIns="91440" bIns="45720" numCol="1" anchor="t" anchorCtr="0" compatLnSpc="1"/>
              <a:lstStyle/>
              <a:p>
                <a:endParaRPr lang="zh-CN" altLang="en-US"/>
              </a:p>
            </p:txBody>
          </p:sp>
          <p:sp>
            <p:nvSpPr>
              <p:cNvPr id="687" name="Freeform 1335"/>
              <p:cNvSpPr/>
              <p:nvPr/>
            </p:nvSpPr>
            <p:spPr bwMode="auto">
              <a:xfrm>
                <a:off x="5320" y="1444"/>
                <a:ext cx="52" cy="78"/>
              </a:xfrm>
              <a:custGeom>
                <a:avLst/>
                <a:gdLst>
                  <a:gd name="T0" fmla="*/ 0 w 52"/>
                  <a:gd name="T1" fmla="*/ 0 h 78"/>
                  <a:gd name="T2" fmla="*/ 52 w 52"/>
                  <a:gd name="T3" fmla="*/ 52 h 78"/>
                  <a:gd name="T4" fmla="*/ 52 w 52"/>
                  <a:gd name="T5" fmla="*/ 78 h 78"/>
                  <a:gd name="T6" fmla="*/ 0 w 52"/>
                  <a:gd name="T7" fmla="*/ 30 h 78"/>
                  <a:gd name="T8" fmla="*/ 0 w 52"/>
                  <a:gd name="T9" fmla="*/ 0 h 78"/>
                </a:gdLst>
                <a:ahLst/>
                <a:cxnLst>
                  <a:cxn ang="0">
                    <a:pos x="T0" y="T1"/>
                  </a:cxn>
                  <a:cxn ang="0">
                    <a:pos x="T2" y="T3"/>
                  </a:cxn>
                  <a:cxn ang="0">
                    <a:pos x="T4" y="T5"/>
                  </a:cxn>
                  <a:cxn ang="0">
                    <a:pos x="T6" y="T7"/>
                  </a:cxn>
                  <a:cxn ang="0">
                    <a:pos x="T8" y="T9"/>
                  </a:cxn>
                </a:cxnLst>
                <a:rect l="0" t="0" r="r" b="b"/>
                <a:pathLst>
                  <a:path w="52" h="78">
                    <a:moveTo>
                      <a:pt x="0" y="0"/>
                    </a:moveTo>
                    <a:lnTo>
                      <a:pt x="52" y="52"/>
                    </a:lnTo>
                    <a:lnTo>
                      <a:pt x="52" y="7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8" name="Freeform 1336"/>
              <p:cNvSpPr/>
              <p:nvPr/>
            </p:nvSpPr>
            <p:spPr bwMode="auto">
              <a:xfrm>
                <a:off x="5386" y="1512"/>
                <a:ext cx="14" cy="38"/>
              </a:xfrm>
              <a:custGeom>
                <a:avLst/>
                <a:gdLst>
                  <a:gd name="T0" fmla="*/ 0 w 14"/>
                  <a:gd name="T1" fmla="*/ 0 h 38"/>
                  <a:gd name="T2" fmla="*/ 14 w 14"/>
                  <a:gd name="T3" fmla="*/ 14 h 38"/>
                  <a:gd name="T4" fmla="*/ 14 w 14"/>
                  <a:gd name="T5" fmla="*/ 38 h 38"/>
                  <a:gd name="T6" fmla="*/ 0 w 14"/>
                  <a:gd name="T7" fmla="*/ 24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4"/>
                    </a:lnTo>
                    <a:lnTo>
                      <a:pt x="14" y="3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9" name="Freeform 1337"/>
              <p:cNvSpPr/>
              <p:nvPr/>
            </p:nvSpPr>
            <p:spPr bwMode="auto">
              <a:xfrm>
                <a:off x="5414" y="1542"/>
                <a:ext cx="60" cy="76"/>
              </a:xfrm>
              <a:custGeom>
                <a:avLst/>
                <a:gdLst>
                  <a:gd name="T0" fmla="*/ 60 w 60"/>
                  <a:gd name="T1" fmla="*/ 60 h 76"/>
                  <a:gd name="T2" fmla="*/ 60 w 60"/>
                  <a:gd name="T3" fmla="*/ 76 h 76"/>
                  <a:gd name="T4" fmla="*/ 2 w 60"/>
                  <a:gd name="T5" fmla="*/ 22 h 76"/>
                  <a:gd name="T6" fmla="*/ 2 w 60"/>
                  <a:gd name="T7" fmla="*/ 2 h 76"/>
                  <a:gd name="T8" fmla="*/ 0 w 60"/>
                  <a:gd name="T9" fmla="*/ 0 h 76"/>
                  <a:gd name="T10" fmla="*/ 60 w 60"/>
                  <a:gd name="T11" fmla="*/ 60 h 76"/>
                </a:gdLst>
                <a:ahLst/>
                <a:cxnLst>
                  <a:cxn ang="0">
                    <a:pos x="T0" y="T1"/>
                  </a:cxn>
                  <a:cxn ang="0">
                    <a:pos x="T2" y="T3"/>
                  </a:cxn>
                  <a:cxn ang="0">
                    <a:pos x="T4" y="T5"/>
                  </a:cxn>
                  <a:cxn ang="0">
                    <a:pos x="T6" y="T7"/>
                  </a:cxn>
                  <a:cxn ang="0">
                    <a:pos x="T8" y="T9"/>
                  </a:cxn>
                  <a:cxn ang="0">
                    <a:pos x="T10" y="T11"/>
                  </a:cxn>
                </a:cxnLst>
                <a:rect l="0" t="0" r="r" b="b"/>
                <a:pathLst>
                  <a:path w="60" h="76">
                    <a:moveTo>
                      <a:pt x="60" y="60"/>
                    </a:moveTo>
                    <a:lnTo>
                      <a:pt x="60" y="76"/>
                    </a:lnTo>
                    <a:lnTo>
                      <a:pt x="2" y="22"/>
                    </a:lnTo>
                    <a:lnTo>
                      <a:pt x="2" y="2"/>
                    </a:lnTo>
                    <a:lnTo>
                      <a:pt x="0" y="0"/>
                    </a:lnTo>
                    <a:lnTo>
                      <a:pt x="60" y="60"/>
                    </a:lnTo>
                    <a:close/>
                  </a:path>
                </a:pathLst>
              </a:custGeom>
              <a:grpFill/>
              <a:ln>
                <a:noFill/>
              </a:ln>
            </p:spPr>
            <p:txBody>
              <a:bodyPr vert="horz" wrap="square" lIns="91440" tIns="45720" rIns="91440" bIns="45720" numCol="1" anchor="t" anchorCtr="0" compatLnSpc="1"/>
              <a:lstStyle/>
              <a:p>
                <a:endParaRPr lang="zh-CN" altLang="en-US"/>
              </a:p>
            </p:txBody>
          </p:sp>
          <p:sp>
            <p:nvSpPr>
              <p:cNvPr id="690" name="Freeform 1338"/>
              <p:cNvSpPr/>
              <p:nvPr/>
            </p:nvSpPr>
            <p:spPr bwMode="auto">
              <a:xfrm>
                <a:off x="5320" y="1500"/>
                <a:ext cx="24" cy="50"/>
              </a:xfrm>
              <a:custGeom>
                <a:avLst/>
                <a:gdLst>
                  <a:gd name="T0" fmla="*/ 24 w 24"/>
                  <a:gd name="T1" fmla="*/ 20 h 50"/>
                  <a:gd name="T2" fmla="*/ 24 w 24"/>
                  <a:gd name="T3" fmla="*/ 50 h 50"/>
                  <a:gd name="T4" fmla="*/ 0 w 24"/>
                  <a:gd name="T5" fmla="*/ 30 h 50"/>
                  <a:gd name="T6" fmla="*/ 0 w 24"/>
                  <a:gd name="T7" fmla="*/ 0 h 50"/>
                  <a:gd name="T8" fmla="*/ 24 w 24"/>
                  <a:gd name="T9" fmla="*/ 20 h 50"/>
                </a:gdLst>
                <a:ahLst/>
                <a:cxnLst>
                  <a:cxn ang="0">
                    <a:pos x="T0" y="T1"/>
                  </a:cxn>
                  <a:cxn ang="0">
                    <a:pos x="T2" y="T3"/>
                  </a:cxn>
                  <a:cxn ang="0">
                    <a:pos x="T4" y="T5"/>
                  </a:cxn>
                  <a:cxn ang="0">
                    <a:pos x="T6" y="T7"/>
                  </a:cxn>
                  <a:cxn ang="0">
                    <a:pos x="T8" y="T9"/>
                  </a:cxn>
                </a:cxnLst>
                <a:rect l="0" t="0" r="r" b="b"/>
                <a:pathLst>
                  <a:path w="24" h="50">
                    <a:moveTo>
                      <a:pt x="24" y="20"/>
                    </a:moveTo>
                    <a:lnTo>
                      <a:pt x="24" y="50"/>
                    </a:lnTo>
                    <a:lnTo>
                      <a:pt x="0" y="30"/>
                    </a:lnTo>
                    <a:lnTo>
                      <a:pt x="0" y="0"/>
                    </a:lnTo>
                    <a:lnTo>
                      <a:pt x="24" y="20"/>
                    </a:lnTo>
                    <a:close/>
                  </a:path>
                </a:pathLst>
              </a:custGeom>
              <a:grpFill/>
              <a:ln>
                <a:noFill/>
              </a:ln>
            </p:spPr>
            <p:txBody>
              <a:bodyPr vert="horz" wrap="square" lIns="91440" tIns="45720" rIns="91440" bIns="45720" numCol="1" anchor="t" anchorCtr="0" compatLnSpc="1"/>
              <a:lstStyle/>
              <a:p>
                <a:endParaRPr lang="zh-CN" altLang="en-US"/>
              </a:p>
            </p:txBody>
          </p:sp>
          <p:sp>
            <p:nvSpPr>
              <p:cNvPr id="691" name="Freeform 1339"/>
              <p:cNvSpPr/>
              <p:nvPr/>
            </p:nvSpPr>
            <p:spPr bwMode="auto">
              <a:xfrm>
                <a:off x="5460" y="1626"/>
                <a:ext cx="14" cy="28"/>
              </a:xfrm>
              <a:custGeom>
                <a:avLst/>
                <a:gdLst>
                  <a:gd name="T0" fmla="*/ 14 w 14"/>
                  <a:gd name="T1" fmla="*/ 12 h 28"/>
                  <a:gd name="T2" fmla="*/ 14 w 14"/>
                  <a:gd name="T3" fmla="*/ 28 h 28"/>
                  <a:gd name="T4" fmla="*/ 0 w 14"/>
                  <a:gd name="T5" fmla="*/ 16 h 28"/>
                  <a:gd name="T6" fmla="*/ 0 w 14"/>
                  <a:gd name="T7" fmla="*/ 0 h 28"/>
                  <a:gd name="T8" fmla="*/ 14 w 14"/>
                  <a:gd name="T9" fmla="*/ 12 h 28"/>
                </a:gdLst>
                <a:ahLst/>
                <a:cxnLst>
                  <a:cxn ang="0">
                    <a:pos x="T0" y="T1"/>
                  </a:cxn>
                  <a:cxn ang="0">
                    <a:pos x="T2" y="T3"/>
                  </a:cxn>
                  <a:cxn ang="0">
                    <a:pos x="T4" y="T5"/>
                  </a:cxn>
                  <a:cxn ang="0">
                    <a:pos x="T6" y="T7"/>
                  </a:cxn>
                  <a:cxn ang="0">
                    <a:pos x="T8" y="T9"/>
                  </a:cxn>
                </a:cxnLst>
                <a:rect l="0" t="0" r="r" b="b"/>
                <a:pathLst>
                  <a:path w="14" h="28">
                    <a:moveTo>
                      <a:pt x="14" y="12"/>
                    </a:moveTo>
                    <a:lnTo>
                      <a:pt x="14" y="28"/>
                    </a:lnTo>
                    <a:lnTo>
                      <a:pt x="0" y="16"/>
                    </a:lnTo>
                    <a:lnTo>
                      <a:pt x="0" y="0"/>
                    </a:lnTo>
                    <a:lnTo>
                      <a:pt x="14" y="12"/>
                    </a:lnTo>
                    <a:close/>
                  </a:path>
                </a:pathLst>
              </a:custGeom>
              <a:grpFill/>
              <a:ln>
                <a:noFill/>
              </a:ln>
            </p:spPr>
            <p:txBody>
              <a:bodyPr vert="horz" wrap="square" lIns="91440" tIns="45720" rIns="91440" bIns="45720" numCol="1" anchor="t" anchorCtr="0" compatLnSpc="1"/>
              <a:lstStyle/>
              <a:p>
                <a:endParaRPr lang="zh-CN" altLang="en-US"/>
              </a:p>
            </p:txBody>
          </p:sp>
          <p:sp>
            <p:nvSpPr>
              <p:cNvPr id="692" name="Freeform 1340"/>
              <p:cNvSpPr/>
              <p:nvPr/>
            </p:nvSpPr>
            <p:spPr bwMode="auto">
              <a:xfrm>
                <a:off x="5320" y="1556"/>
                <a:ext cx="58" cy="70"/>
              </a:xfrm>
              <a:custGeom>
                <a:avLst/>
                <a:gdLst>
                  <a:gd name="T0" fmla="*/ 0 w 58"/>
                  <a:gd name="T1" fmla="*/ 0 h 70"/>
                  <a:gd name="T2" fmla="*/ 58 w 58"/>
                  <a:gd name="T3" fmla="*/ 46 h 70"/>
                  <a:gd name="T4" fmla="*/ 58 w 58"/>
                  <a:gd name="T5" fmla="*/ 70 h 70"/>
                  <a:gd name="T6" fmla="*/ 0 w 58"/>
                  <a:gd name="T7" fmla="*/ 30 h 70"/>
                  <a:gd name="T8" fmla="*/ 0 w 58"/>
                  <a:gd name="T9" fmla="*/ 0 h 70"/>
                </a:gdLst>
                <a:ahLst/>
                <a:cxnLst>
                  <a:cxn ang="0">
                    <a:pos x="T0" y="T1"/>
                  </a:cxn>
                  <a:cxn ang="0">
                    <a:pos x="T2" y="T3"/>
                  </a:cxn>
                  <a:cxn ang="0">
                    <a:pos x="T4" y="T5"/>
                  </a:cxn>
                  <a:cxn ang="0">
                    <a:pos x="T6" y="T7"/>
                  </a:cxn>
                  <a:cxn ang="0">
                    <a:pos x="T8" y="T9"/>
                  </a:cxn>
                </a:cxnLst>
                <a:rect l="0" t="0" r="r" b="b"/>
                <a:pathLst>
                  <a:path w="58" h="70">
                    <a:moveTo>
                      <a:pt x="0" y="0"/>
                    </a:moveTo>
                    <a:lnTo>
                      <a:pt x="58" y="46"/>
                    </a:lnTo>
                    <a:lnTo>
                      <a:pt x="58" y="70"/>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3" name="Freeform 1341"/>
              <p:cNvSpPr/>
              <p:nvPr/>
            </p:nvSpPr>
            <p:spPr bwMode="auto">
              <a:xfrm>
                <a:off x="5392" y="1612"/>
                <a:ext cx="18" cy="36"/>
              </a:xfrm>
              <a:custGeom>
                <a:avLst/>
                <a:gdLst>
                  <a:gd name="T0" fmla="*/ 0 w 18"/>
                  <a:gd name="T1" fmla="*/ 0 h 36"/>
                  <a:gd name="T2" fmla="*/ 18 w 18"/>
                  <a:gd name="T3" fmla="*/ 14 h 36"/>
                  <a:gd name="T4" fmla="*/ 18 w 18"/>
                  <a:gd name="T5" fmla="*/ 36 h 36"/>
                  <a:gd name="T6" fmla="*/ 2 w 18"/>
                  <a:gd name="T7" fmla="*/ 24 h 36"/>
                  <a:gd name="T8" fmla="*/ 2 w 18"/>
                  <a:gd name="T9" fmla="*/ 2 h 36"/>
                  <a:gd name="T10" fmla="*/ 0 w 18"/>
                  <a:gd name="T11" fmla="*/ 0 h 36"/>
                </a:gdLst>
                <a:ahLst/>
                <a:cxnLst>
                  <a:cxn ang="0">
                    <a:pos x="T0" y="T1"/>
                  </a:cxn>
                  <a:cxn ang="0">
                    <a:pos x="T2" y="T3"/>
                  </a:cxn>
                  <a:cxn ang="0">
                    <a:pos x="T4" y="T5"/>
                  </a:cxn>
                  <a:cxn ang="0">
                    <a:pos x="T6" y="T7"/>
                  </a:cxn>
                  <a:cxn ang="0">
                    <a:pos x="T8" y="T9"/>
                  </a:cxn>
                  <a:cxn ang="0">
                    <a:pos x="T10" y="T11"/>
                  </a:cxn>
                </a:cxnLst>
                <a:rect l="0" t="0" r="r" b="b"/>
                <a:pathLst>
                  <a:path w="18" h="36">
                    <a:moveTo>
                      <a:pt x="0" y="0"/>
                    </a:moveTo>
                    <a:lnTo>
                      <a:pt x="18" y="14"/>
                    </a:lnTo>
                    <a:lnTo>
                      <a:pt x="18" y="36"/>
                    </a:lnTo>
                    <a:lnTo>
                      <a:pt x="2" y="24"/>
                    </a:lnTo>
                    <a:lnTo>
                      <a:pt x="2"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4" name="Freeform 1342"/>
              <p:cNvSpPr/>
              <p:nvPr/>
            </p:nvSpPr>
            <p:spPr bwMode="auto">
              <a:xfrm>
                <a:off x="5426" y="1638"/>
                <a:ext cx="48" cy="54"/>
              </a:xfrm>
              <a:custGeom>
                <a:avLst/>
                <a:gdLst>
                  <a:gd name="T0" fmla="*/ 48 w 48"/>
                  <a:gd name="T1" fmla="*/ 38 h 54"/>
                  <a:gd name="T2" fmla="*/ 48 w 48"/>
                  <a:gd name="T3" fmla="*/ 54 h 54"/>
                  <a:gd name="T4" fmla="*/ 0 w 48"/>
                  <a:gd name="T5" fmla="*/ 20 h 54"/>
                  <a:gd name="T6" fmla="*/ 0 w 48"/>
                  <a:gd name="T7" fmla="*/ 0 h 54"/>
                  <a:gd name="T8" fmla="*/ 48 w 48"/>
                  <a:gd name="T9" fmla="*/ 38 h 54"/>
                </a:gdLst>
                <a:ahLst/>
                <a:cxnLst>
                  <a:cxn ang="0">
                    <a:pos x="T0" y="T1"/>
                  </a:cxn>
                  <a:cxn ang="0">
                    <a:pos x="T2" y="T3"/>
                  </a:cxn>
                  <a:cxn ang="0">
                    <a:pos x="T4" y="T5"/>
                  </a:cxn>
                  <a:cxn ang="0">
                    <a:pos x="T6" y="T7"/>
                  </a:cxn>
                  <a:cxn ang="0">
                    <a:pos x="T8" y="T9"/>
                  </a:cxn>
                </a:cxnLst>
                <a:rect l="0" t="0" r="r" b="b"/>
                <a:pathLst>
                  <a:path w="48" h="54">
                    <a:moveTo>
                      <a:pt x="48" y="38"/>
                    </a:moveTo>
                    <a:lnTo>
                      <a:pt x="48" y="54"/>
                    </a:lnTo>
                    <a:lnTo>
                      <a:pt x="0" y="20"/>
                    </a:lnTo>
                    <a:lnTo>
                      <a:pt x="0" y="0"/>
                    </a:lnTo>
                    <a:lnTo>
                      <a:pt x="48" y="38"/>
                    </a:lnTo>
                    <a:close/>
                  </a:path>
                </a:pathLst>
              </a:custGeom>
              <a:grpFill/>
              <a:ln>
                <a:noFill/>
              </a:ln>
            </p:spPr>
            <p:txBody>
              <a:bodyPr vert="horz" wrap="square" lIns="91440" tIns="45720" rIns="91440" bIns="45720" numCol="1" anchor="t" anchorCtr="0" compatLnSpc="1"/>
              <a:lstStyle/>
              <a:p>
                <a:endParaRPr lang="zh-CN" altLang="en-US"/>
              </a:p>
            </p:txBody>
          </p:sp>
          <p:sp>
            <p:nvSpPr>
              <p:cNvPr id="695" name="Freeform 1343"/>
              <p:cNvSpPr/>
              <p:nvPr/>
            </p:nvSpPr>
            <p:spPr bwMode="auto">
              <a:xfrm>
                <a:off x="5320" y="1612"/>
                <a:ext cx="18" cy="42"/>
              </a:xfrm>
              <a:custGeom>
                <a:avLst/>
                <a:gdLst>
                  <a:gd name="T0" fmla="*/ 0 w 18"/>
                  <a:gd name="T1" fmla="*/ 0 h 42"/>
                  <a:gd name="T2" fmla="*/ 18 w 18"/>
                  <a:gd name="T3" fmla="*/ 12 h 42"/>
                  <a:gd name="T4" fmla="*/ 18 w 18"/>
                  <a:gd name="T5" fmla="*/ 42 h 42"/>
                  <a:gd name="T6" fmla="*/ 0 w 18"/>
                  <a:gd name="T7" fmla="*/ 30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12"/>
                    </a:lnTo>
                    <a:lnTo>
                      <a:pt x="18" y="4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6" name="Freeform 1344"/>
              <p:cNvSpPr/>
              <p:nvPr/>
            </p:nvSpPr>
            <p:spPr bwMode="auto">
              <a:xfrm>
                <a:off x="5354" y="1634"/>
                <a:ext cx="18" cy="36"/>
              </a:xfrm>
              <a:custGeom>
                <a:avLst/>
                <a:gdLst>
                  <a:gd name="T0" fmla="*/ 18 w 18"/>
                  <a:gd name="T1" fmla="*/ 10 h 36"/>
                  <a:gd name="T2" fmla="*/ 18 w 18"/>
                  <a:gd name="T3" fmla="*/ 36 h 36"/>
                  <a:gd name="T4" fmla="*/ 0 w 18"/>
                  <a:gd name="T5" fmla="*/ 28 h 36"/>
                  <a:gd name="T6" fmla="*/ 0 w 18"/>
                  <a:gd name="T7" fmla="*/ 0 h 36"/>
                  <a:gd name="T8" fmla="*/ 18 w 18"/>
                  <a:gd name="T9" fmla="*/ 10 h 36"/>
                </a:gdLst>
                <a:ahLst/>
                <a:cxnLst>
                  <a:cxn ang="0">
                    <a:pos x="T0" y="T1"/>
                  </a:cxn>
                  <a:cxn ang="0">
                    <a:pos x="T2" y="T3"/>
                  </a:cxn>
                  <a:cxn ang="0">
                    <a:pos x="T4" y="T5"/>
                  </a:cxn>
                  <a:cxn ang="0">
                    <a:pos x="T6" y="T7"/>
                  </a:cxn>
                  <a:cxn ang="0">
                    <a:pos x="T8" y="T9"/>
                  </a:cxn>
                </a:cxnLst>
                <a:rect l="0" t="0" r="r" b="b"/>
                <a:pathLst>
                  <a:path w="18" h="36">
                    <a:moveTo>
                      <a:pt x="18" y="10"/>
                    </a:moveTo>
                    <a:lnTo>
                      <a:pt x="18" y="36"/>
                    </a:lnTo>
                    <a:lnTo>
                      <a:pt x="0" y="28"/>
                    </a:lnTo>
                    <a:lnTo>
                      <a:pt x="0" y="0"/>
                    </a:lnTo>
                    <a:lnTo>
                      <a:pt x="18" y="10"/>
                    </a:lnTo>
                    <a:close/>
                  </a:path>
                </a:pathLst>
              </a:custGeom>
              <a:grpFill/>
              <a:ln>
                <a:noFill/>
              </a:ln>
            </p:spPr>
            <p:txBody>
              <a:bodyPr vert="horz" wrap="square" lIns="91440" tIns="45720" rIns="91440" bIns="45720" numCol="1" anchor="t" anchorCtr="0" compatLnSpc="1"/>
              <a:lstStyle/>
              <a:p>
                <a:endParaRPr lang="zh-CN" altLang="en-US"/>
              </a:p>
            </p:txBody>
          </p:sp>
          <p:sp>
            <p:nvSpPr>
              <p:cNvPr id="697" name="Freeform 1345"/>
              <p:cNvSpPr/>
              <p:nvPr/>
            </p:nvSpPr>
            <p:spPr bwMode="auto">
              <a:xfrm>
                <a:off x="5386" y="1654"/>
                <a:ext cx="50" cy="52"/>
              </a:xfrm>
              <a:custGeom>
                <a:avLst/>
                <a:gdLst>
                  <a:gd name="T0" fmla="*/ 50 w 50"/>
                  <a:gd name="T1" fmla="*/ 34 h 52"/>
                  <a:gd name="T2" fmla="*/ 50 w 50"/>
                  <a:gd name="T3" fmla="*/ 52 h 52"/>
                  <a:gd name="T4" fmla="*/ 0 w 50"/>
                  <a:gd name="T5" fmla="*/ 26 h 52"/>
                  <a:gd name="T6" fmla="*/ 0 w 50"/>
                  <a:gd name="T7" fmla="*/ 0 h 52"/>
                  <a:gd name="T8" fmla="*/ 50 w 50"/>
                  <a:gd name="T9" fmla="*/ 34 h 52"/>
                </a:gdLst>
                <a:ahLst/>
                <a:cxnLst>
                  <a:cxn ang="0">
                    <a:pos x="T0" y="T1"/>
                  </a:cxn>
                  <a:cxn ang="0">
                    <a:pos x="T2" y="T3"/>
                  </a:cxn>
                  <a:cxn ang="0">
                    <a:pos x="T4" y="T5"/>
                  </a:cxn>
                  <a:cxn ang="0">
                    <a:pos x="T6" y="T7"/>
                  </a:cxn>
                  <a:cxn ang="0">
                    <a:pos x="T8" y="T9"/>
                  </a:cxn>
                </a:cxnLst>
                <a:rect l="0" t="0" r="r" b="b"/>
                <a:pathLst>
                  <a:path w="50" h="52">
                    <a:moveTo>
                      <a:pt x="50" y="34"/>
                    </a:moveTo>
                    <a:lnTo>
                      <a:pt x="50" y="52"/>
                    </a:lnTo>
                    <a:lnTo>
                      <a:pt x="0" y="26"/>
                    </a:lnTo>
                    <a:lnTo>
                      <a:pt x="0" y="0"/>
                    </a:lnTo>
                    <a:lnTo>
                      <a:pt x="50" y="34"/>
                    </a:lnTo>
                    <a:close/>
                  </a:path>
                </a:pathLst>
              </a:custGeom>
              <a:grpFill/>
              <a:ln>
                <a:noFill/>
              </a:ln>
            </p:spPr>
            <p:txBody>
              <a:bodyPr vert="horz" wrap="square" lIns="91440" tIns="45720" rIns="91440" bIns="45720" numCol="1" anchor="t" anchorCtr="0" compatLnSpc="1"/>
              <a:lstStyle/>
              <a:p>
                <a:endParaRPr lang="zh-CN" altLang="en-US"/>
              </a:p>
            </p:txBody>
          </p:sp>
          <p:sp>
            <p:nvSpPr>
              <p:cNvPr id="698" name="Freeform 1346"/>
              <p:cNvSpPr/>
              <p:nvPr/>
            </p:nvSpPr>
            <p:spPr bwMode="auto">
              <a:xfrm>
                <a:off x="5452" y="1696"/>
                <a:ext cx="22" cy="30"/>
              </a:xfrm>
              <a:custGeom>
                <a:avLst/>
                <a:gdLst>
                  <a:gd name="T0" fmla="*/ 22 w 22"/>
                  <a:gd name="T1" fmla="*/ 16 h 30"/>
                  <a:gd name="T2" fmla="*/ 22 w 22"/>
                  <a:gd name="T3" fmla="*/ 30 h 30"/>
                  <a:gd name="T4" fmla="*/ 0 w 22"/>
                  <a:gd name="T5" fmla="*/ 18 h 30"/>
                  <a:gd name="T6" fmla="*/ 0 w 22"/>
                  <a:gd name="T7" fmla="*/ 0 h 30"/>
                  <a:gd name="T8" fmla="*/ 22 w 22"/>
                  <a:gd name="T9" fmla="*/ 16 h 30"/>
                </a:gdLst>
                <a:ahLst/>
                <a:cxnLst>
                  <a:cxn ang="0">
                    <a:pos x="T0" y="T1"/>
                  </a:cxn>
                  <a:cxn ang="0">
                    <a:pos x="T2" y="T3"/>
                  </a:cxn>
                  <a:cxn ang="0">
                    <a:pos x="T4" y="T5"/>
                  </a:cxn>
                  <a:cxn ang="0">
                    <a:pos x="T6" y="T7"/>
                  </a:cxn>
                  <a:cxn ang="0">
                    <a:pos x="T8" y="T9"/>
                  </a:cxn>
                </a:cxnLst>
                <a:rect l="0" t="0" r="r" b="b"/>
                <a:pathLst>
                  <a:path w="22" h="30">
                    <a:moveTo>
                      <a:pt x="22" y="16"/>
                    </a:moveTo>
                    <a:lnTo>
                      <a:pt x="22" y="30"/>
                    </a:lnTo>
                    <a:lnTo>
                      <a:pt x="0" y="18"/>
                    </a:lnTo>
                    <a:lnTo>
                      <a:pt x="0" y="0"/>
                    </a:lnTo>
                    <a:lnTo>
                      <a:pt x="22" y="16"/>
                    </a:lnTo>
                    <a:close/>
                  </a:path>
                </a:pathLst>
              </a:custGeom>
              <a:grpFill/>
              <a:ln>
                <a:noFill/>
              </a:ln>
            </p:spPr>
            <p:txBody>
              <a:bodyPr vert="horz" wrap="square" lIns="91440" tIns="45720" rIns="91440" bIns="45720" numCol="1" anchor="t" anchorCtr="0" compatLnSpc="1"/>
              <a:lstStyle/>
              <a:p>
                <a:endParaRPr lang="zh-CN" altLang="en-US"/>
              </a:p>
            </p:txBody>
          </p:sp>
          <p:sp>
            <p:nvSpPr>
              <p:cNvPr id="699" name="Freeform 1347"/>
              <p:cNvSpPr/>
              <p:nvPr/>
            </p:nvSpPr>
            <p:spPr bwMode="auto">
              <a:xfrm>
                <a:off x="5320" y="1668"/>
                <a:ext cx="32" cy="44"/>
              </a:xfrm>
              <a:custGeom>
                <a:avLst/>
                <a:gdLst>
                  <a:gd name="T0" fmla="*/ 0 w 32"/>
                  <a:gd name="T1" fmla="*/ 0 h 44"/>
                  <a:gd name="T2" fmla="*/ 32 w 32"/>
                  <a:gd name="T3" fmla="*/ 16 h 44"/>
                  <a:gd name="T4" fmla="*/ 32 w 32"/>
                  <a:gd name="T5" fmla="*/ 44 h 44"/>
                  <a:gd name="T6" fmla="*/ 0 w 32"/>
                  <a:gd name="T7" fmla="*/ 32 h 44"/>
                  <a:gd name="T8" fmla="*/ 0 w 32"/>
                  <a:gd name="T9" fmla="*/ 0 h 44"/>
                </a:gdLst>
                <a:ahLst/>
                <a:cxnLst>
                  <a:cxn ang="0">
                    <a:pos x="T0" y="T1"/>
                  </a:cxn>
                  <a:cxn ang="0">
                    <a:pos x="T2" y="T3"/>
                  </a:cxn>
                  <a:cxn ang="0">
                    <a:pos x="T4" y="T5"/>
                  </a:cxn>
                  <a:cxn ang="0">
                    <a:pos x="T6" y="T7"/>
                  </a:cxn>
                  <a:cxn ang="0">
                    <a:pos x="T8" y="T9"/>
                  </a:cxn>
                </a:cxnLst>
                <a:rect l="0" t="0" r="r" b="b"/>
                <a:pathLst>
                  <a:path w="32" h="44">
                    <a:moveTo>
                      <a:pt x="0" y="0"/>
                    </a:moveTo>
                    <a:lnTo>
                      <a:pt x="32" y="16"/>
                    </a:lnTo>
                    <a:lnTo>
                      <a:pt x="32" y="4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0" name="Freeform 1348"/>
              <p:cNvSpPr/>
              <p:nvPr/>
            </p:nvSpPr>
            <p:spPr bwMode="auto">
              <a:xfrm>
                <a:off x="5366" y="1692"/>
                <a:ext cx="32" cy="40"/>
              </a:xfrm>
              <a:custGeom>
                <a:avLst/>
                <a:gdLst>
                  <a:gd name="T0" fmla="*/ 0 w 32"/>
                  <a:gd name="T1" fmla="*/ 0 h 40"/>
                  <a:gd name="T2" fmla="*/ 32 w 32"/>
                  <a:gd name="T3" fmla="*/ 16 h 40"/>
                  <a:gd name="T4" fmla="*/ 32 w 32"/>
                  <a:gd name="T5" fmla="*/ 40 h 40"/>
                  <a:gd name="T6" fmla="*/ 0 w 32"/>
                  <a:gd name="T7" fmla="*/ 26 h 40"/>
                  <a:gd name="T8" fmla="*/ 0 w 32"/>
                  <a:gd name="T9" fmla="*/ 0 h 40"/>
                </a:gdLst>
                <a:ahLst/>
                <a:cxnLst>
                  <a:cxn ang="0">
                    <a:pos x="T0" y="T1"/>
                  </a:cxn>
                  <a:cxn ang="0">
                    <a:pos x="T2" y="T3"/>
                  </a:cxn>
                  <a:cxn ang="0">
                    <a:pos x="T4" y="T5"/>
                  </a:cxn>
                  <a:cxn ang="0">
                    <a:pos x="T6" y="T7"/>
                  </a:cxn>
                  <a:cxn ang="0">
                    <a:pos x="T8" y="T9"/>
                  </a:cxn>
                </a:cxnLst>
                <a:rect l="0" t="0" r="r" b="b"/>
                <a:pathLst>
                  <a:path w="32" h="40">
                    <a:moveTo>
                      <a:pt x="0" y="0"/>
                    </a:moveTo>
                    <a:lnTo>
                      <a:pt x="32" y="16"/>
                    </a:lnTo>
                    <a:lnTo>
                      <a:pt x="32" y="40"/>
                    </a:lnTo>
                    <a:lnTo>
                      <a:pt x="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1" name="Freeform 1349"/>
              <p:cNvSpPr/>
              <p:nvPr/>
            </p:nvSpPr>
            <p:spPr bwMode="auto">
              <a:xfrm>
                <a:off x="5414" y="1716"/>
                <a:ext cx="60" cy="46"/>
              </a:xfrm>
              <a:custGeom>
                <a:avLst/>
                <a:gdLst>
                  <a:gd name="T0" fmla="*/ 60 w 60"/>
                  <a:gd name="T1" fmla="*/ 32 h 46"/>
                  <a:gd name="T2" fmla="*/ 60 w 60"/>
                  <a:gd name="T3" fmla="*/ 46 h 46"/>
                  <a:gd name="T4" fmla="*/ 0 w 60"/>
                  <a:gd name="T5" fmla="*/ 22 h 46"/>
                  <a:gd name="T6" fmla="*/ 0 w 60"/>
                  <a:gd name="T7" fmla="*/ 0 h 46"/>
                  <a:gd name="T8" fmla="*/ 60 w 60"/>
                  <a:gd name="T9" fmla="*/ 32 h 46"/>
                </a:gdLst>
                <a:ahLst/>
                <a:cxnLst>
                  <a:cxn ang="0">
                    <a:pos x="T0" y="T1"/>
                  </a:cxn>
                  <a:cxn ang="0">
                    <a:pos x="T2" y="T3"/>
                  </a:cxn>
                  <a:cxn ang="0">
                    <a:pos x="T4" y="T5"/>
                  </a:cxn>
                  <a:cxn ang="0">
                    <a:pos x="T6" y="T7"/>
                  </a:cxn>
                  <a:cxn ang="0">
                    <a:pos x="T8" y="T9"/>
                  </a:cxn>
                </a:cxnLst>
                <a:rect l="0" t="0" r="r" b="b"/>
                <a:pathLst>
                  <a:path w="60" h="46">
                    <a:moveTo>
                      <a:pt x="60" y="32"/>
                    </a:moveTo>
                    <a:lnTo>
                      <a:pt x="60" y="46"/>
                    </a:lnTo>
                    <a:lnTo>
                      <a:pt x="0" y="22"/>
                    </a:lnTo>
                    <a:lnTo>
                      <a:pt x="0" y="0"/>
                    </a:lnTo>
                    <a:lnTo>
                      <a:pt x="60" y="32"/>
                    </a:lnTo>
                    <a:close/>
                  </a:path>
                </a:pathLst>
              </a:custGeom>
              <a:grpFill/>
              <a:ln>
                <a:noFill/>
              </a:ln>
            </p:spPr>
            <p:txBody>
              <a:bodyPr vert="horz" wrap="square" lIns="91440" tIns="45720" rIns="91440" bIns="45720" numCol="1" anchor="t" anchorCtr="0" compatLnSpc="1"/>
              <a:lstStyle/>
              <a:p>
                <a:endParaRPr lang="zh-CN" altLang="en-US"/>
              </a:p>
            </p:txBody>
          </p:sp>
          <p:sp>
            <p:nvSpPr>
              <p:cNvPr id="702" name="Freeform 1350"/>
              <p:cNvSpPr/>
              <p:nvPr/>
            </p:nvSpPr>
            <p:spPr bwMode="auto">
              <a:xfrm>
                <a:off x="5320" y="1724"/>
                <a:ext cx="58" cy="48"/>
              </a:xfrm>
              <a:custGeom>
                <a:avLst/>
                <a:gdLst>
                  <a:gd name="T0" fmla="*/ 0 w 58"/>
                  <a:gd name="T1" fmla="*/ 0 h 48"/>
                  <a:gd name="T2" fmla="*/ 58 w 58"/>
                  <a:gd name="T3" fmla="*/ 22 h 48"/>
                  <a:gd name="T4" fmla="*/ 58 w 58"/>
                  <a:gd name="T5" fmla="*/ 48 h 48"/>
                  <a:gd name="T6" fmla="*/ 0 w 58"/>
                  <a:gd name="T7" fmla="*/ 32 h 48"/>
                  <a:gd name="T8" fmla="*/ 0 w 58"/>
                  <a:gd name="T9" fmla="*/ 0 h 48"/>
                </a:gdLst>
                <a:ahLst/>
                <a:cxnLst>
                  <a:cxn ang="0">
                    <a:pos x="T0" y="T1"/>
                  </a:cxn>
                  <a:cxn ang="0">
                    <a:pos x="T2" y="T3"/>
                  </a:cxn>
                  <a:cxn ang="0">
                    <a:pos x="T4" y="T5"/>
                  </a:cxn>
                  <a:cxn ang="0">
                    <a:pos x="T6" y="T7"/>
                  </a:cxn>
                  <a:cxn ang="0">
                    <a:pos x="T8" y="T9"/>
                  </a:cxn>
                </a:cxnLst>
                <a:rect l="0" t="0" r="r" b="b"/>
                <a:pathLst>
                  <a:path w="58" h="48">
                    <a:moveTo>
                      <a:pt x="0" y="0"/>
                    </a:moveTo>
                    <a:lnTo>
                      <a:pt x="58" y="22"/>
                    </a:lnTo>
                    <a:lnTo>
                      <a:pt x="58" y="4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3" name="Freeform 1351"/>
              <p:cNvSpPr/>
              <p:nvPr/>
            </p:nvSpPr>
            <p:spPr bwMode="auto">
              <a:xfrm>
                <a:off x="5394" y="1752"/>
                <a:ext cx="42" cy="36"/>
              </a:xfrm>
              <a:custGeom>
                <a:avLst/>
                <a:gdLst>
                  <a:gd name="T0" fmla="*/ 42 w 42"/>
                  <a:gd name="T1" fmla="*/ 16 h 36"/>
                  <a:gd name="T2" fmla="*/ 42 w 42"/>
                  <a:gd name="T3" fmla="*/ 36 h 36"/>
                  <a:gd name="T4" fmla="*/ 0 w 42"/>
                  <a:gd name="T5" fmla="*/ 24 h 36"/>
                  <a:gd name="T6" fmla="*/ 0 w 42"/>
                  <a:gd name="T7" fmla="*/ 0 h 36"/>
                  <a:gd name="T8" fmla="*/ 42 w 42"/>
                  <a:gd name="T9" fmla="*/ 16 h 36"/>
                </a:gdLst>
                <a:ahLst/>
                <a:cxnLst>
                  <a:cxn ang="0">
                    <a:pos x="T0" y="T1"/>
                  </a:cxn>
                  <a:cxn ang="0">
                    <a:pos x="T2" y="T3"/>
                  </a:cxn>
                  <a:cxn ang="0">
                    <a:pos x="T4" y="T5"/>
                  </a:cxn>
                  <a:cxn ang="0">
                    <a:pos x="T6" y="T7"/>
                  </a:cxn>
                  <a:cxn ang="0">
                    <a:pos x="T8" y="T9"/>
                  </a:cxn>
                </a:cxnLst>
                <a:rect l="0" t="0" r="r" b="b"/>
                <a:pathLst>
                  <a:path w="42" h="36">
                    <a:moveTo>
                      <a:pt x="42" y="16"/>
                    </a:moveTo>
                    <a:lnTo>
                      <a:pt x="42" y="36"/>
                    </a:lnTo>
                    <a:lnTo>
                      <a:pt x="0" y="24"/>
                    </a:lnTo>
                    <a:lnTo>
                      <a:pt x="0" y="0"/>
                    </a:lnTo>
                    <a:lnTo>
                      <a:pt x="42" y="16"/>
                    </a:lnTo>
                    <a:close/>
                  </a:path>
                </a:pathLst>
              </a:custGeom>
              <a:grpFill/>
              <a:ln>
                <a:noFill/>
              </a:ln>
            </p:spPr>
            <p:txBody>
              <a:bodyPr vert="horz" wrap="square" lIns="91440" tIns="45720" rIns="91440" bIns="45720" numCol="1" anchor="t" anchorCtr="0" compatLnSpc="1"/>
              <a:lstStyle/>
              <a:p>
                <a:endParaRPr lang="zh-CN" altLang="en-US"/>
              </a:p>
            </p:txBody>
          </p:sp>
          <p:sp>
            <p:nvSpPr>
              <p:cNvPr id="704" name="Freeform 1352"/>
              <p:cNvSpPr/>
              <p:nvPr/>
            </p:nvSpPr>
            <p:spPr bwMode="auto">
              <a:xfrm>
                <a:off x="5452" y="1774"/>
                <a:ext cx="22" cy="24"/>
              </a:xfrm>
              <a:custGeom>
                <a:avLst/>
                <a:gdLst>
                  <a:gd name="T0" fmla="*/ 22 w 22"/>
                  <a:gd name="T1" fmla="*/ 10 h 24"/>
                  <a:gd name="T2" fmla="*/ 22 w 22"/>
                  <a:gd name="T3" fmla="*/ 24 h 24"/>
                  <a:gd name="T4" fmla="*/ 0 w 22"/>
                  <a:gd name="T5" fmla="*/ 18 h 24"/>
                  <a:gd name="T6" fmla="*/ 0 w 22"/>
                  <a:gd name="T7" fmla="*/ 0 h 24"/>
                  <a:gd name="T8" fmla="*/ 22 w 22"/>
                  <a:gd name="T9" fmla="*/ 10 h 24"/>
                </a:gdLst>
                <a:ahLst/>
                <a:cxnLst>
                  <a:cxn ang="0">
                    <a:pos x="T0" y="T1"/>
                  </a:cxn>
                  <a:cxn ang="0">
                    <a:pos x="T2" y="T3"/>
                  </a:cxn>
                  <a:cxn ang="0">
                    <a:pos x="T4" y="T5"/>
                  </a:cxn>
                  <a:cxn ang="0">
                    <a:pos x="T6" y="T7"/>
                  </a:cxn>
                  <a:cxn ang="0">
                    <a:pos x="T8" y="T9"/>
                  </a:cxn>
                </a:cxnLst>
                <a:rect l="0" t="0" r="r" b="b"/>
                <a:pathLst>
                  <a:path w="22" h="24">
                    <a:moveTo>
                      <a:pt x="22" y="10"/>
                    </a:moveTo>
                    <a:lnTo>
                      <a:pt x="22" y="24"/>
                    </a:lnTo>
                    <a:lnTo>
                      <a:pt x="0" y="18"/>
                    </a:lnTo>
                    <a:lnTo>
                      <a:pt x="0" y="0"/>
                    </a:lnTo>
                    <a:lnTo>
                      <a:pt x="22" y="10"/>
                    </a:lnTo>
                    <a:close/>
                  </a:path>
                </a:pathLst>
              </a:custGeom>
              <a:grpFill/>
              <a:ln>
                <a:noFill/>
              </a:ln>
            </p:spPr>
            <p:txBody>
              <a:bodyPr vert="horz" wrap="square" lIns="91440" tIns="45720" rIns="91440" bIns="45720" numCol="1" anchor="t" anchorCtr="0" compatLnSpc="1"/>
              <a:lstStyle/>
              <a:p>
                <a:endParaRPr lang="zh-CN" altLang="en-US"/>
              </a:p>
            </p:txBody>
          </p:sp>
          <p:sp>
            <p:nvSpPr>
              <p:cNvPr id="705" name="Freeform 1353"/>
              <p:cNvSpPr/>
              <p:nvPr/>
            </p:nvSpPr>
            <p:spPr bwMode="auto">
              <a:xfrm>
                <a:off x="5320" y="1780"/>
                <a:ext cx="24" cy="36"/>
              </a:xfrm>
              <a:custGeom>
                <a:avLst/>
                <a:gdLst>
                  <a:gd name="T0" fmla="*/ 0 w 24"/>
                  <a:gd name="T1" fmla="*/ 0 h 36"/>
                  <a:gd name="T2" fmla="*/ 24 w 24"/>
                  <a:gd name="T3" fmla="*/ 6 h 36"/>
                  <a:gd name="T4" fmla="*/ 24 w 24"/>
                  <a:gd name="T5" fmla="*/ 36 h 36"/>
                  <a:gd name="T6" fmla="*/ 0 w 24"/>
                  <a:gd name="T7" fmla="*/ 32 h 36"/>
                  <a:gd name="T8" fmla="*/ 0 w 24"/>
                  <a:gd name="T9" fmla="*/ 0 h 36"/>
                </a:gdLst>
                <a:ahLst/>
                <a:cxnLst>
                  <a:cxn ang="0">
                    <a:pos x="T0" y="T1"/>
                  </a:cxn>
                  <a:cxn ang="0">
                    <a:pos x="T2" y="T3"/>
                  </a:cxn>
                  <a:cxn ang="0">
                    <a:pos x="T4" y="T5"/>
                  </a:cxn>
                  <a:cxn ang="0">
                    <a:pos x="T6" y="T7"/>
                  </a:cxn>
                  <a:cxn ang="0">
                    <a:pos x="T8" y="T9"/>
                  </a:cxn>
                </a:cxnLst>
                <a:rect l="0" t="0" r="r" b="b"/>
                <a:pathLst>
                  <a:path w="24" h="36">
                    <a:moveTo>
                      <a:pt x="0" y="0"/>
                    </a:moveTo>
                    <a:lnTo>
                      <a:pt x="24" y="6"/>
                    </a:lnTo>
                    <a:lnTo>
                      <a:pt x="24" y="3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6" name="Freeform 1354"/>
              <p:cNvSpPr/>
              <p:nvPr/>
            </p:nvSpPr>
            <p:spPr bwMode="auto">
              <a:xfrm>
                <a:off x="5358" y="1790"/>
                <a:ext cx="36" cy="32"/>
              </a:xfrm>
              <a:custGeom>
                <a:avLst/>
                <a:gdLst>
                  <a:gd name="T0" fmla="*/ 36 w 36"/>
                  <a:gd name="T1" fmla="*/ 8 h 32"/>
                  <a:gd name="T2" fmla="*/ 36 w 36"/>
                  <a:gd name="T3" fmla="*/ 32 h 32"/>
                  <a:gd name="T4" fmla="*/ 0 w 36"/>
                  <a:gd name="T5" fmla="*/ 28 h 32"/>
                  <a:gd name="T6" fmla="*/ 0 w 36"/>
                  <a:gd name="T7" fmla="*/ 0 h 32"/>
                  <a:gd name="T8" fmla="*/ 36 w 36"/>
                  <a:gd name="T9" fmla="*/ 8 h 32"/>
                </a:gdLst>
                <a:ahLst/>
                <a:cxnLst>
                  <a:cxn ang="0">
                    <a:pos x="T0" y="T1"/>
                  </a:cxn>
                  <a:cxn ang="0">
                    <a:pos x="T2" y="T3"/>
                  </a:cxn>
                  <a:cxn ang="0">
                    <a:pos x="T4" y="T5"/>
                  </a:cxn>
                  <a:cxn ang="0">
                    <a:pos x="T6" y="T7"/>
                  </a:cxn>
                  <a:cxn ang="0">
                    <a:pos x="T8" y="T9"/>
                  </a:cxn>
                </a:cxnLst>
                <a:rect l="0" t="0" r="r" b="b"/>
                <a:pathLst>
                  <a:path w="36" h="32">
                    <a:moveTo>
                      <a:pt x="36" y="8"/>
                    </a:moveTo>
                    <a:lnTo>
                      <a:pt x="36" y="32"/>
                    </a:lnTo>
                    <a:lnTo>
                      <a:pt x="0" y="28"/>
                    </a:lnTo>
                    <a:lnTo>
                      <a:pt x="0" y="0"/>
                    </a:lnTo>
                    <a:lnTo>
                      <a:pt x="36" y="8"/>
                    </a:lnTo>
                    <a:close/>
                  </a:path>
                </a:pathLst>
              </a:custGeom>
              <a:grpFill/>
              <a:ln>
                <a:noFill/>
              </a:ln>
            </p:spPr>
            <p:txBody>
              <a:bodyPr vert="horz" wrap="square" lIns="91440" tIns="45720" rIns="91440" bIns="45720" numCol="1" anchor="t" anchorCtr="0" compatLnSpc="1"/>
              <a:lstStyle/>
              <a:p>
                <a:endParaRPr lang="zh-CN" altLang="en-US"/>
              </a:p>
            </p:txBody>
          </p:sp>
          <p:sp>
            <p:nvSpPr>
              <p:cNvPr id="707" name="Freeform 1355"/>
              <p:cNvSpPr/>
              <p:nvPr/>
            </p:nvSpPr>
            <p:spPr bwMode="auto">
              <a:xfrm>
                <a:off x="5408" y="1802"/>
                <a:ext cx="20" cy="26"/>
              </a:xfrm>
              <a:custGeom>
                <a:avLst/>
                <a:gdLst>
                  <a:gd name="T0" fmla="*/ 0 w 20"/>
                  <a:gd name="T1" fmla="*/ 0 h 26"/>
                  <a:gd name="T2" fmla="*/ 20 w 20"/>
                  <a:gd name="T3" fmla="*/ 6 h 26"/>
                  <a:gd name="T4" fmla="*/ 20 w 20"/>
                  <a:gd name="T5" fmla="*/ 26 h 26"/>
                  <a:gd name="T6" fmla="*/ 0 w 20"/>
                  <a:gd name="T7" fmla="*/ 22 h 26"/>
                  <a:gd name="T8" fmla="*/ 0 w 20"/>
                  <a:gd name="T9" fmla="*/ 0 h 26"/>
                </a:gdLst>
                <a:ahLst/>
                <a:cxnLst>
                  <a:cxn ang="0">
                    <a:pos x="T0" y="T1"/>
                  </a:cxn>
                  <a:cxn ang="0">
                    <a:pos x="T2" y="T3"/>
                  </a:cxn>
                  <a:cxn ang="0">
                    <a:pos x="T4" y="T5"/>
                  </a:cxn>
                  <a:cxn ang="0">
                    <a:pos x="T6" y="T7"/>
                  </a:cxn>
                  <a:cxn ang="0">
                    <a:pos x="T8" y="T9"/>
                  </a:cxn>
                </a:cxnLst>
                <a:rect l="0" t="0" r="r" b="b"/>
                <a:pathLst>
                  <a:path w="20" h="26">
                    <a:moveTo>
                      <a:pt x="0" y="0"/>
                    </a:moveTo>
                    <a:lnTo>
                      <a:pt x="20" y="6"/>
                    </a:lnTo>
                    <a:lnTo>
                      <a:pt x="20" y="26"/>
                    </a:lnTo>
                    <a:lnTo>
                      <a:pt x="0"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8" name="Freeform 1356"/>
              <p:cNvSpPr/>
              <p:nvPr/>
            </p:nvSpPr>
            <p:spPr bwMode="auto">
              <a:xfrm>
                <a:off x="5442" y="1812"/>
                <a:ext cx="32" cy="22"/>
              </a:xfrm>
              <a:custGeom>
                <a:avLst/>
                <a:gdLst>
                  <a:gd name="T0" fmla="*/ 32 w 32"/>
                  <a:gd name="T1" fmla="*/ 8 h 22"/>
                  <a:gd name="T2" fmla="*/ 32 w 32"/>
                  <a:gd name="T3" fmla="*/ 22 h 22"/>
                  <a:gd name="T4" fmla="*/ 0 w 32"/>
                  <a:gd name="T5" fmla="*/ 18 h 22"/>
                  <a:gd name="T6" fmla="*/ 0 w 32"/>
                  <a:gd name="T7" fmla="*/ 0 h 22"/>
                  <a:gd name="T8" fmla="*/ 10 w 32"/>
                  <a:gd name="T9" fmla="*/ 2 h 22"/>
                  <a:gd name="T10" fmla="*/ 32 w 32"/>
                  <a:gd name="T11" fmla="*/ 8 h 22"/>
                </a:gdLst>
                <a:ahLst/>
                <a:cxnLst>
                  <a:cxn ang="0">
                    <a:pos x="T0" y="T1"/>
                  </a:cxn>
                  <a:cxn ang="0">
                    <a:pos x="T2" y="T3"/>
                  </a:cxn>
                  <a:cxn ang="0">
                    <a:pos x="T4" y="T5"/>
                  </a:cxn>
                  <a:cxn ang="0">
                    <a:pos x="T6" y="T7"/>
                  </a:cxn>
                  <a:cxn ang="0">
                    <a:pos x="T8" y="T9"/>
                  </a:cxn>
                  <a:cxn ang="0">
                    <a:pos x="T10" y="T11"/>
                  </a:cxn>
                </a:cxnLst>
                <a:rect l="0" t="0" r="r" b="b"/>
                <a:pathLst>
                  <a:path w="32" h="22">
                    <a:moveTo>
                      <a:pt x="32" y="8"/>
                    </a:moveTo>
                    <a:lnTo>
                      <a:pt x="32" y="22"/>
                    </a:lnTo>
                    <a:lnTo>
                      <a:pt x="0" y="18"/>
                    </a:lnTo>
                    <a:lnTo>
                      <a:pt x="0" y="0"/>
                    </a:lnTo>
                    <a:lnTo>
                      <a:pt x="10" y="2"/>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709" name="Freeform 1357"/>
              <p:cNvSpPr/>
              <p:nvPr/>
            </p:nvSpPr>
            <p:spPr bwMode="auto">
              <a:xfrm>
                <a:off x="5320" y="1836"/>
                <a:ext cx="38" cy="34"/>
              </a:xfrm>
              <a:custGeom>
                <a:avLst/>
                <a:gdLst>
                  <a:gd name="T0" fmla="*/ 0 w 38"/>
                  <a:gd name="T1" fmla="*/ 0 h 34"/>
                  <a:gd name="T2" fmla="*/ 38 w 38"/>
                  <a:gd name="T3" fmla="*/ 6 h 34"/>
                  <a:gd name="T4" fmla="*/ 38 w 38"/>
                  <a:gd name="T5" fmla="*/ 34 h 34"/>
                  <a:gd name="T6" fmla="*/ 0 w 38"/>
                  <a:gd name="T7" fmla="*/ 32 h 34"/>
                  <a:gd name="T8" fmla="*/ 0 w 38"/>
                  <a:gd name="T9" fmla="*/ 0 h 34"/>
                </a:gdLst>
                <a:ahLst/>
                <a:cxnLst>
                  <a:cxn ang="0">
                    <a:pos x="T0" y="T1"/>
                  </a:cxn>
                  <a:cxn ang="0">
                    <a:pos x="T2" y="T3"/>
                  </a:cxn>
                  <a:cxn ang="0">
                    <a:pos x="T4" y="T5"/>
                  </a:cxn>
                  <a:cxn ang="0">
                    <a:pos x="T6" y="T7"/>
                  </a:cxn>
                  <a:cxn ang="0">
                    <a:pos x="T8" y="T9"/>
                  </a:cxn>
                </a:cxnLst>
                <a:rect l="0" t="0" r="r" b="b"/>
                <a:pathLst>
                  <a:path w="38" h="34">
                    <a:moveTo>
                      <a:pt x="0" y="0"/>
                    </a:moveTo>
                    <a:lnTo>
                      <a:pt x="38" y="6"/>
                    </a:lnTo>
                    <a:lnTo>
                      <a:pt x="38" y="3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0" name="Freeform 1358"/>
              <p:cNvSpPr/>
              <p:nvPr/>
            </p:nvSpPr>
            <p:spPr bwMode="auto">
              <a:xfrm>
                <a:off x="5390" y="1846"/>
                <a:ext cx="18" cy="26"/>
              </a:xfrm>
              <a:custGeom>
                <a:avLst/>
                <a:gdLst>
                  <a:gd name="T0" fmla="*/ 0 w 18"/>
                  <a:gd name="T1" fmla="*/ 0 h 26"/>
                  <a:gd name="T2" fmla="*/ 18 w 18"/>
                  <a:gd name="T3" fmla="*/ 2 h 26"/>
                  <a:gd name="T4" fmla="*/ 18 w 18"/>
                  <a:gd name="T5" fmla="*/ 26 h 26"/>
                  <a:gd name="T6" fmla="*/ 0 w 18"/>
                  <a:gd name="T7" fmla="*/ 24 h 26"/>
                  <a:gd name="T8" fmla="*/ 0 w 18"/>
                  <a:gd name="T9" fmla="*/ 0 h 26"/>
                </a:gdLst>
                <a:ahLst/>
                <a:cxnLst>
                  <a:cxn ang="0">
                    <a:pos x="T0" y="T1"/>
                  </a:cxn>
                  <a:cxn ang="0">
                    <a:pos x="T2" y="T3"/>
                  </a:cxn>
                  <a:cxn ang="0">
                    <a:pos x="T4" y="T5"/>
                  </a:cxn>
                  <a:cxn ang="0">
                    <a:pos x="T6" y="T7"/>
                  </a:cxn>
                  <a:cxn ang="0">
                    <a:pos x="T8" y="T9"/>
                  </a:cxn>
                </a:cxnLst>
                <a:rect l="0" t="0" r="r" b="b"/>
                <a:pathLst>
                  <a:path w="18" h="26">
                    <a:moveTo>
                      <a:pt x="0" y="0"/>
                    </a:moveTo>
                    <a:lnTo>
                      <a:pt x="18" y="2"/>
                    </a:lnTo>
                    <a:lnTo>
                      <a:pt x="18" y="2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1" name="Freeform 1359"/>
              <p:cNvSpPr/>
              <p:nvPr/>
            </p:nvSpPr>
            <p:spPr bwMode="auto">
              <a:xfrm>
                <a:off x="5424" y="1850"/>
                <a:ext cx="50" cy="24"/>
              </a:xfrm>
              <a:custGeom>
                <a:avLst/>
                <a:gdLst>
                  <a:gd name="T0" fmla="*/ 50 w 50"/>
                  <a:gd name="T1" fmla="*/ 8 h 24"/>
                  <a:gd name="T2" fmla="*/ 50 w 50"/>
                  <a:gd name="T3" fmla="*/ 24 h 24"/>
                  <a:gd name="T4" fmla="*/ 0 w 50"/>
                  <a:gd name="T5" fmla="*/ 22 h 24"/>
                  <a:gd name="T6" fmla="*/ 0 w 50"/>
                  <a:gd name="T7" fmla="*/ 0 h 24"/>
                  <a:gd name="T8" fmla="*/ 50 w 50"/>
                  <a:gd name="T9" fmla="*/ 8 h 24"/>
                </a:gdLst>
                <a:ahLst/>
                <a:cxnLst>
                  <a:cxn ang="0">
                    <a:pos x="T0" y="T1"/>
                  </a:cxn>
                  <a:cxn ang="0">
                    <a:pos x="T2" y="T3"/>
                  </a:cxn>
                  <a:cxn ang="0">
                    <a:pos x="T4" y="T5"/>
                  </a:cxn>
                  <a:cxn ang="0">
                    <a:pos x="T6" y="T7"/>
                  </a:cxn>
                  <a:cxn ang="0">
                    <a:pos x="T8" y="T9"/>
                  </a:cxn>
                </a:cxnLst>
                <a:rect l="0" t="0" r="r" b="b"/>
                <a:pathLst>
                  <a:path w="50" h="24">
                    <a:moveTo>
                      <a:pt x="50" y="8"/>
                    </a:moveTo>
                    <a:lnTo>
                      <a:pt x="50" y="24"/>
                    </a:lnTo>
                    <a:lnTo>
                      <a:pt x="0" y="22"/>
                    </a:lnTo>
                    <a:lnTo>
                      <a:pt x="0" y="0"/>
                    </a:lnTo>
                    <a:lnTo>
                      <a:pt x="50" y="8"/>
                    </a:lnTo>
                    <a:close/>
                  </a:path>
                </a:pathLst>
              </a:custGeom>
              <a:grpFill/>
              <a:ln>
                <a:noFill/>
              </a:ln>
            </p:spPr>
            <p:txBody>
              <a:bodyPr vert="horz" wrap="square" lIns="91440" tIns="45720" rIns="91440" bIns="45720" numCol="1" anchor="t" anchorCtr="0" compatLnSpc="1"/>
              <a:lstStyle/>
              <a:p>
                <a:endParaRPr lang="zh-CN" altLang="en-US"/>
              </a:p>
            </p:txBody>
          </p:sp>
          <p:sp>
            <p:nvSpPr>
              <p:cNvPr id="712" name="Freeform 1360"/>
              <p:cNvSpPr/>
              <p:nvPr/>
            </p:nvSpPr>
            <p:spPr bwMode="auto">
              <a:xfrm>
                <a:off x="5320" y="1892"/>
                <a:ext cx="24" cy="32"/>
              </a:xfrm>
              <a:custGeom>
                <a:avLst/>
                <a:gdLst>
                  <a:gd name="T0" fmla="*/ 0 w 24"/>
                  <a:gd name="T1" fmla="*/ 0 h 32"/>
                  <a:gd name="T2" fmla="*/ 24 w 24"/>
                  <a:gd name="T3" fmla="*/ 0 h 32"/>
                  <a:gd name="T4" fmla="*/ 24 w 24"/>
                  <a:gd name="T5" fmla="*/ 30 h 32"/>
                  <a:gd name="T6" fmla="*/ 0 w 24"/>
                  <a:gd name="T7" fmla="*/ 32 h 32"/>
                  <a:gd name="T8" fmla="*/ 0 w 24"/>
                  <a:gd name="T9" fmla="*/ 0 h 32"/>
                </a:gdLst>
                <a:ahLst/>
                <a:cxnLst>
                  <a:cxn ang="0">
                    <a:pos x="T0" y="T1"/>
                  </a:cxn>
                  <a:cxn ang="0">
                    <a:pos x="T2" y="T3"/>
                  </a:cxn>
                  <a:cxn ang="0">
                    <a:pos x="T4" y="T5"/>
                  </a:cxn>
                  <a:cxn ang="0">
                    <a:pos x="T6" y="T7"/>
                  </a:cxn>
                  <a:cxn ang="0">
                    <a:pos x="T8" y="T9"/>
                  </a:cxn>
                </a:cxnLst>
                <a:rect l="0" t="0" r="r" b="b"/>
                <a:pathLst>
                  <a:path w="24" h="32">
                    <a:moveTo>
                      <a:pt x="0" y="0"/>
                    </a:moveTo>
                    <a:lnTo>
                      <a:pt x="24" y="0"/>
                    </a:lnTo>
                    <a:lnTo>
                      <a:pt x="24" y="3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3" name="Freeform 1361"/>
              <p:cNvSpPr/>
              <p:nvPr/>
            </p:nvSpPr>
            <p:spPr bwMode="auto">
              <a:xfrm>
                <a:off x="5358" y="1892"/>
                <a:ext cx="36" cy="28"/>
              </a:xfrm>
              <a:custGeom>
                <a:avLst/>
                <a:gdLst>
                  <a:gd name="T0" fmla="*/ 36 w 36"/>
                  <a:gd name="T1" fmla="*/ 2 h 28"/>
                  <a:gd name="T2" fmla="*/ 36 w 36"/>
                  <a:gd name="T3" fmla="*/ 26 h 28"/>
                  <a:gd name="T4" fmla="*/ 0 w 36"/>
                  <a:gd name="T5" fmla="*/ 28 h 28"/>
                  <a:gd name="T6" fmla="*/ 0 w 36"/>
                  <a:gd name="T7" fmla="*/ 0 h 28"/>
                  <a:gd name="T8" fmla="*/ 36 w 36"/>
                  <a:gd name="T9" fmla="*/ 2 h 28"/>
                </a:gdLst>
                <a:ahLst/>
                <a:cxnLst>
                  <a:cxn ang="0">
                    <a:pos x="T0" y="T1"/>
                  </a:cxn>
                  <a:cxn ang="0">
                    <a:pos x="T2" y="T3"/>
                  </a:cxn>
                  <a:cxn ang="0">
                    <a:pos x="T4" y="T5"/>
                  </a:cxn>
                  <a:cxn ang="0">
                    <a:pos x="T6" y="T7"/>
                  </a:cxn>
                  <a:cxn ang="0">
                    <a:pos x="T8" y="T9"/>
                  </a:cxn>
                </a:cxnLst>
                <a:rect l="0" t="0" r="r" b="b"/>
                <a:pathLst>
                  <a:path w="36" h="28">
                    <a:moveTo>
                      <a:pt x="36" y="2"/>
                    </a:moveTo>
                    <a:lnTo>
                      <a:pt x="36" y="26"/>
                    </a:lnTo>
                    <a:lnTo>
                      <a:pt x="0" y="28"/>
                    </a:lnTo>
                    <a:lnTo>
                      <a:pt x="0" y="0"/>
                    </a:lnTo>
                    <a:lnTo>
                      <a:pt x="36" y="2"/>
                    </a:lnTo>
                    <a:close/>
                  </a:path>
                </a:pathLst>
              </a:custGeom>
              <a:grpFill/>
              <a:ln>
                <a:noFill/>
              </a:ln>
            </p:spPr>
            <p:txBody>
              <a:bodyPr vert="horz" wrap="square" lIns="91440" tIns="45720" rIns="91440" bIns="45720" numCol="1" anchor="t" anchorCtr="0" compatLnSpc="1"/>
              <a:lstStyle/>
              <a:p>
                <a:endParaRPr lang="zh-CN" altLang="en-US"/>
              </a:p>
            </p:txBody>
          </p:sp>
          <p:sp>
            <p:nvSpPr>
              <p:cNvPr id="714" name="Freeform 1362"/>
              <p:cNvSpPr/>
              <p:nvPr/>
            </p:nvSpPr>
            <p:spPr bwMode="auto">
              <a:xfrm>
                <a:off x="5424" y="1894"/>
                <a:ext cx="22" cy="20"/>
              </a:xfrm>
              <a:custGeom>
                <a:avLst/>
                <a:gdLst>
                  <a:gd name="T0" fmla="*/ 0 w 22"/>
                  <a:gd name="T1" fmla="*/ 0 h 20"/>
                  <a:gd name="T2" fmla="*/ 22 w 22"/>
                  <a:gd name="T3" fmla="*/ 0 h 20"/>
                  <a:gd name="T4" fmla="*/ 22 w 22"/>
                  <a:gd name="T5" fmla="*/ 18 h 20"/>
                  <a:gd name="T6" fmla="*/ 0 w 22"/>
                  <a:gd name="T7" fmla="*/ 20 h 20"/>
                  <a:gd name="T8" fmla="*/ 0 w 22"/>
                  <a:gd name="T9" fmla="*/ 0 h 20"/>
                </a:gdLst>
                <a:ahLst/>
                <a:cxnLst>
                  <a:cxn ang="0">
                    <a:pos x="T0" y="T1"/>
                  </a:cxn>
                  <a:cxn ang="0">
                    <a:pos x="T2" y="T3"/>
                  </a:cxn>
                  <a:cxn ang="0">
                    <a:pos x="T4" y="T5"/>
                  </a:cxn>
                  <a:cxn ang="0">
                    <a:pos x="T6" y="T7"/>
                  </a:cxn>
                  <a:cxn ang="0">
                    <a:pos x="T8" y="T9"/>
                  </a:cxn>
                </a:cxnLst>
                <a:rect l="0" t="0" r="r" b="b"/>
                <a:pathLst>
                  <a:path w="22" h="20">
                    <a:moveTo>
                      <a:pt x="0" y="0"/>
                    </a:moveTo>
                    <a:lnTo>
                      <a:pt x="22" y="0"/>
                    </a:lnTo>
                    <a:lnTo>
                      <a:pt x="22" y="18"/>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5" name="Freeform 1363"/>
              <p:cNvSpPr/>
              <p:nvPr/>
            </p:nvSpPr>
            <p:spPr bwMode="auto">
              <a:xfrm>
                <a:off x="5462" y="1894"/>
                <a:ext cx="12" cy="18"/>
              </a:xfrm>
              <a:custGeom>
                <a:avLst/>
                <a:gdLst>
                  <a:gd name="T0" fmla="*/ 12 w 12"/>
                  <a:gd name="T1" fmla="*/ 0 h 18"/>
                  <a:gd name="T2" fmla="*/ 12 w 12"/>
                  <a:gd name="T3" fmla="*/ 16 h 18"/>
                  <a:gd name="T4" fmla="*/ 0 w 12"/>
                  <a:gd name="T5" fmla="*/ 18 h 18"/>
                  <a:gd name="T6" fmla="*/ 0 w 12"/>
                  <a:gd name="T7" fmla="*/ 0 h 18"/>
                  <a:gd name="T8" fmla="*/ 12 w 12"/>
                  <a:gd name="T9" fmla="*/ 0 h 18"/>
                </a:gdLst>
                <a:ahLst/>
                <a:cxnLst>
                  <a:cxn ang="0">
                    <a:pos x="T0" y="T1"/>
                  </a:cxn>
                  <a:cxn ang="0">
                    <a:pos x="T2" y="T3"/>
                  </a:cxn>
                  <a:cxn ang="0">
                    <a:pos x="T4" y="T5"/>
                  </a:cxn>
                  <a:cxn ang="0">
                    <a:pos x="T6" y="T7"/>
                  </a:cxn>
                  <a:cxn ang="0">
                    <a:pos x="T8" y="T9"/>
                  </a:cxn>
                </a:cxnLst>
                <a:rect l="0" t="0" r="r" b="b"/>
                <a:pathLst>
                  <a:path w="12" h="18">
                    <a:moveTo>
                      <a:pt x="12" y="0"/>
                    </a:moveTo>
                    <a:lnTo>
                      <a:pt x="12" y="16"/>
                    </a:lnTo>
                    <a:lnTo>
                      <a:pt x="0" y="18"/>
                    </a:lnTo>
                    <a:lnTo>
                      <a:pt x="0" y="0"/>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716" name="Freeform 1364"/>
              <p:cNvSpPr/>
              <p:nvPr/>
            </p:nvSpPr>
            <p:spPr bwMode="auto">
              <a:xfrm>
                <a:off x="5320" y="1942"/>
                <a:ext cx="58" cy="39"/>
              </a:xfrm>
              <a:custGeom>
                <a:avLst/>
                <a:gdLst>
                  <a:gd name="T0" fmla="*/ 0 w 58"/>
                  <a:gd name="T1" fmla="*/ 6 h 39"/>
                  <a:gd name="T2" fmla="*/ 58 w 58"/>
                  <a:gd name="T3" fmla="*/ 0 h 39"/>
                  <a:gd name="T4" fmla="*/ 58 w 58"/>
                  <a:gd name="T5" fmla="*/ 27 h 39"/>
                  <a:gd name="T6" fmla="*/ 0 w 58"/>
                  <a:gd name="T7" fmla="*/ 39 h 39"/>
                  <a:gd name="T8" fmla="*/ 0 w 58"/>
                  <a:gd name="T9" fmla="*/ 6 h 39"/>
                </a:gdLst>
                <a:ahLst/>
                <a:cxnLst>
                  <a:cxn ang="0">
                    <a:pos x="T0" y="T1"/>
                  </a:cxn>
                  <a:cxn ang="0">
                    <a:pos x="T2" y="T3"/>
                  </a:cxn>
                  <a:cxn ang="0">
                    <a:pos x="T4" y="T5"/>
                  </a:cxn>
                  <a:cxn ang="0">
                    <a:pos x="T6" y="T7"/>
                  </a:cxn>
                  <a:cxn ang="0">
                    <a:pos x="T8" y="T9"/>
                  </a:cxn>
                </a:cxnLst>
                <a:rect l="0" t="0" r="r" b="b"/>
                <a:pathLst>
                  <a:path w="58" h="39">
                    <a:moveTo>
                      <a:pt x="0" y="6"/>
                    </a:moveTo>
                    <a:lnTo>
                      <a:pt x="58" y="0"/>
                    </a:lnTo>
                    <a:lnTo>
                      <a:pt x="58" y="27"/>
                    </a:lnTo>
                    <a:lnTo>
                      <a:pt x="0" y="39"/>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17" name="Freeform 1365"/>
              <p:cNvSpPr/>
              <p:nvPr/>
            </p:nvSpPr>
            <p:spPr bwMode="auto">
              <a:xfrm>
                <a:off x="5394" y="1938"/>
                <a:ext cx="14" cy="27"/>
              </a:xfrm>
              <a:custGeom>
                <a:avLst/>
                <a:gdLst>
                  <a:gd name="T0" fmla="*/ 14 w 14"/>
                  <a:gd name="T1" fmla="*/ 0 h 27"/>
                  <a:gd name="T2" fmla="*/ 14 w 14"/>
                  <a:gd name="T3" fmla="*/ 22 h 27"/>
                  <a:gd name="T4" fmla="*/ 0 w 14"/>
                  <a:gd name="T5" fmla="*/ 27 h 27"/>
                  <a:gd name="T6" fmla="*/ 0 w 14"/>
                  <a:gd name="T7" fmla="*/ 2 h 27"/>
                  <a:gd name="T8" fmla="*/ 14 w 14"/>
                  <a:gd name="T9" fmla="*/ 0 h 27"/>
                </a:gdLst>
                <a:ahLst/>
                <a:cxnLst>
                  <a:cxn ang="0">
                    <a:pos x="T0" y="T1"/>
                  </a:cxn>
                  <a:cxn ang="0">
                    <a:pos x="T2" y="T3"/>
                  </a:cxn>
                  <a:cxn ang="0">
                    <a:pos x="T4" y="T5"/>
                  </a:cxn>
                  <a:cxn ang="0">
                    <a:pos x="T6" y="T7"/>
                  </a:cxn>
                  <a:cxn ang="0">
                    <a:pos x="T8" y="T9"/>
                  </a:cxn>
                </a:cxnLst>
                <a:rect l="0" t="0" r="r" b="b"/>
                <a:pathLst>
                  <a:path w="14" h="27">
                    <a:moveTo>
                      <a:pt x="14" y="0"/>
                    </a:moveTo>
                    <a:lnTo>
                      <a:pt x="14" y="22"/>
                    </a:lnTo>
                    <a:lnTo>
                      <a:pt x="0" y="27"/>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718" name="Freeform 1366"/>
              <p:cNvSpPr/>
              <p:nvPr/>
            </p:nvSpPr>
            <p:spPr bwMode="auto">
              <a:xfrm>
                <a:off x="5422" y="1930"/>
                <a:ext cx="52" cy="28"/>
              </a:xfrm>
              <a:custGeom>
                <a:avLst/>
                <a:gdLst>
                  <a:gd name="T0" fmla="*/ 52 w 52"/>
                  <a:gd name="T1" fmla="*/ 0 h 28"/>
                  <a:gd name="T2" fmla="*/ 52 w 52"/>
                  <a:gd name="T3" fmla="*/ 16 h 28"/>
                  <a:gd name="T4" fmla="*/ 2 w 52"/>
                  <a:gd name="T5" fmla="*/ 28 h 28"/>
                  <a:gd name="T6" fmla="*/ 2 w 52"/>
                  <a:gd name="T7" fmla="*/ 8 h 28"/>
                  <a:gd name="T8" fmla="*/ 0 w 52"/>
                  <a:gd name="T9" fmla="*/ 6 h 28"/>
                  <a:gd name="T10" fmla="*/ 2 w 52"/>
                  <a:gd name="T11" fmla="*/ 6 h 28"/>
                  <a:gd name="T12" fmla="*/ 52 w 5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2" h="28">
                    <a:moveTo>
                      <a:pt x="52" y="0"/>
                    </a:moveTo>
                    <a:lnTo>
                      <a:pt x="52" y="16"/>
                    </a:lnTo>
                    <a:lnTo>
                      <a:pt x="2" y="28"/>
                    </a:lnTo>
                    <a:lnTo>
                      <a:pt x="2" y="8"/>
                    </a:lnTo>
                    <a:lnTo>
                      <a:pt x="0" y="6"/>
                    </a:lnTo>
                    <a:lnTo>
                      <a:pt x="2" y="6"/>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19" name="Freeform 1367"/>
              <p:cNvSpPr/>
              <p:nvPr/>
            </p:nvSpPr>
            <p:spPr bwMode="auto">
              <a:xfrm>
                <a:off x="5320" y="1997"/>
                <a:ext cx="30" cy="38"/>
              </a:xfrm>
              <a:custGeom>
                <a:avLst/>
                <a:gdLst>
                  <a:gd name="T0" fmla="*/ 0 w 30"/>
                  <a:gd name="T1" fmla="*/ 6 h 38"/>
                  <a:gd name="T2" fmla="*/ 30 w 30"/>
                  <a:gd name="T3" fmla="*/ 0 h 38"/>
                  <a:gd name="T4" fmla="*/ 30 w 30"/>
                  <a:gd name="T5" fmla="*/ 28 h 38"/>
                  <a:gd name="T6" fmla="*/ 0 w 30"/>
                  <a:gd name="T7" fmla="*/ 38 h 38"/>
                  <a:gd name="T8" fmla="*/ 0 w 30"/>
                  <a:gd name="T9" fmla="*/ 6 h 38"/>
                </a:gdLst>
                <a:ahLst/>
                <a:cxnLst>
                  <a:cxn ang="0">
                    <a:pos x="T0" y="T1"/>
                  </a:cxn>
                  <a:cxn ang="0">
                    <a:pos x="T2" y="T3"/>
                  </a:cxn>
                  <a:cxn ang="0">
                    <a:pos x="T4" y="T5"/>
                  </a:cxn>
                  <a:cxn ang="0">
                    <a:pos x="T6" y="T7"/>
                  </a:cxn>
                  <a:cxn ang="0">
                    <a:pos x="T8" y="T9"/>
                  </a:cxn>
                </a:cxnLst>
                <a:rect l="0" t="0" r="r" b="b"/>
                <a:pathLst>
                  <a:path w="30" h="38">
                    <a:moveTo>
                      <a:pt x="0" y="6"/>
                    </a:moveTo>
                    <a:lnTo>
                      <a:pt x="30" y="0"/>
                    </a:lnTo>
                    <a:lnTo>
                      <a:pt x="30"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20" name="Freeform 1368"/>
              <p:cNvSpPr/>
              <p:nvPr/>
            </p:nvSpPr>
            <p:spPr bwMode="auto">
              <a:xfrm>
                <a:off x="5364" y="1987"/>
                <a:ext cx="30" cy="34"/>
              </a:xfrm>
              <a:custGeom>
                <a:avLst/>
                <a:gdLst>
                  <a:gd name="T0" fmla="*/ 30 w 30"/>
                  <a:gd name="T1" fmla="*/ 0 h 34"/>
                  <a:gd name="T2" fmla="*/ 30 w 30"/>
                  <a:gd name="T3" fmla="*/ 24 h 34"/>
                  <a:gd name="T4" fmla="*/ 0 w 30"/>
                  <a:gd name="T5" fmla="*/ 34 h 34"/>
                  <a:gd name="T6" fmla="*/ 0 w 30"/>
                  <a:gd name="T7" fmla="*/ 6 h 34"/>
                  <a:gd name="T8" fmla="*/ 30 w 30"/>
                  <a:gd name="T9" fmla="*/ 0 h 34"/>
                </a:gdLst>
                <a:ahLst/>
                <a:cxnLst>
                  <a:cxn ang="0">
                    <a:pos x="T0" y="T1"/>
                  </a:cxn>
                  <a:cxn ang="0">
                    <a:pos x="T2" y="T3"/>
                  </a:cxn>
                  <a:cxn ang="0">
                    <a:pos x="T4" y="T5"/>
                  </a:cxn>
                  <a:cxn ang="0">
                    <a:pos x="T6" y="T7"/>
                  </a:cxn>
                  <a:cxn ang="0">
                    <a:pos x="T8" y="T9"/>
                  </a:cxn>
                </a:cxnLst>
                <a:rect l="0" t="0" r="r" b="b"/>
                <a:pathLst>
                  <a:path w="30" h="34">
                    <a:moveTo>
                      <a:pt x="30" y="0"/>
                    </a:moveTo>
                    <a:lnTo>
                      <a:pt x="30" y="24"/>
                    </a:lnTo>
                    <a:lnTo>
                      <a:pt x="0" y="34"/>
                    </a:lnTo>
                    <a:lnTo>
                      <a:pt x="0" y="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721" name="Freeform 1369"/>
              <p:cNvSpPr/>
              <p:nvPr/>
            </p:nvSpPr>
            <p:spPr bwMode="auto">
              <a:xfrm>
                <a:off x="5424" y="1977"/>
                <a:ext cx="20" cy="24"/>
              </a:xfrm>
              <a:custGeom>
                <a:avLst/>
                <a:gdLst>
                  <a:gd name="T0" fmla="*/ 0 w 20"/>
                  <a:gd name="T1" fmla="*/ 4 h 24"/>
                  <a:gd name="T2" fmla="*/ 20 w 20"/>
                  <a:gd name="T3" fmla="*/ 0 h 24"/>
                  <a:gd name="T4" fmla="*/ 20 w 20"/>
                  <a:gd name="T5" fmla="*/ 18 h 24"/>
                  <a:gd name="T6" fmla="*/ 0 w 20"/>
                  <a:gd name="T7" fmla="*/ 24 h 24"/>
                  <a:gd name="T8" fmla="*/ 0 w 20"/>
                  <a:gd name="T9" fmla="*/ 4 h 24"/>
                  <a:gd name="T10" fmla="*/ 0 w 20"/>
                  <a:gd name="T11" fmla="*/ 4 h 24"/>
                  <a:gd name="T12" fmla="*/ 0 w 20"/>
                  <a:gd name="T13" fmla="*/ 4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0" y="4"/>
                    </a:moveTo>
                    <a:lnTo>
                      <a:pt x="20" y="0"/>
                    </a:lnTo>
                    <a:lnTo>
                      <a:pt x="20" y="18"/>
                    </a:lnTo>
                    <a:lnTo>
                      <a:pt x="0" y="24"/>
                    </a:lnTo>
                    <a:lnTo>
                      <a:pt x="0" y="4"/>
                    </a:lnTo>
                    <a:lnTo>
                      <a:pt x="0" y="4"/>
                    </a:lnTo>
                    <a:lnTo>
                      <a:pt x="0" y="4"/>
                    </a:lnTo>
                    <a:close/>
                  </a:path>
                </a:pathLst>
              </a:custGeom>
              <a:grpFill/>
              <a:ln>
                <a:noFill/>
              </a:ln>
            </p:spPr>
            <p:txBody>
              <a:bodyPr vert="horz" wrap="square" lIns="91440" tIns="45720" rIns="91440" bIns="45720" numCol="1" anchor="t" anchorCtr="0" compatLnSpc="1"/>
              <a:lstStyle/>
              <a:p>
                <a:endParaRPr lang="zh-CN" altLang="en-US"/>
              </a:p>
            </p:txBody>
          </p:sp>
          <p:sp>
            <p:nvSpPr>
              <p:cNvPr id="722" name="Freeform 1370"/>
              <p:cNvSpPr/>
              <p:nvPr/>
            </p:nvSpPr>
            <p:spPr bwMode="auto">
              <a:xfrm>
                <a:off x="5460" y="1971"/>
                <a:ext cx="14" cy="20"/>
              </a:xfrm>
              <a:custGeom>
                <a:avLst/>
                <a:gdLst>
                  <a:gd name="T0" fmla="*/ 14 w 14"/>
                  <a:gd name="T1" fmla="*/ 0 h 20"/>
                  <a:gd name="T2" fmla="*/ 14 w 14"/>
                  <a:gd name="T3" fmla="*/ 14 h 20"/>
                  <a:gd name="T4" fmla="*/ 0 w 14"/>
                  <a:gd name="T5" fmla="*/ 20 h 20"/>
                  <a:gd name="T6" fmla="*/ 0 w 14"/>
                  <a:gd name="T7" fmla="*/ 2 h 20"/>
                  <a:gd name="T8" fmla="*/ 14 w 14"/>
                  <a:gd name="T9" fmla="*/ 0 h 20"/>
                </a:gdLst>
                <a:ahLst/>
                <a:cxnLst>
                  <a:cxn ang="0">
                    <a:pos x="T0" y="T1"/>
                  </a:cxn>
                  <a:cxn ang="0">
                    <a:pos x="T2" y="T3"/>
                  </a:cxn>
                  <a:cxn ang="0">
                    <a:pos x="T4" y="T5"/>
                  </a:cxn>
                  <a:cxn ang="0">
                    <a:pos x="T6" y="T7"/>
                  </a:cxn>
                  <a:cxn ang="0">
                    <a:pos x="T8" y="T9"/>
                  </a:cxn>
                </a:cxnLst>
                <a:rect l="0" t="0" r="r" b="b"/>
                <a:pathLst>
                  <a:path w="14" h="20">
                    <a:moveTo>
                      <a:pt x="14" y="0"/>
                    </a:moveTo>
                    <a:lnTo>
                      <a:pt x="14" y="14"/>
                    </a:lnTo>
                    <a:lnTo>
                      <a:pt x="0" y="20"/>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723" name="Freeform 1371"/>
              <p:cNvSpPr/>
              <p:nvPr/>
            </p:nvSpPr>
            <p:spPr bwMode="auto">
              <a:xfrm>
                <a:off x="5320" y="2055"/>
                <a:ext cx="22" cy="38"/>
              </a:xfrm>
              <a:custGeom>
                <a:avLst/>
                <a:gdLst>
                  <a:gd name="T0" fmla="*/ 0 w 22"/>
                  <a:gd name="T1" fmla="*/ 6 h 38"/>
                  <a:gd name="T2" fmla="*/ 22 w 22"/>
                  <a:gd name="T3" fmla="*/ 0 h 38"/>
                  <a:gd name="T4" fmla="*/ 22 w 22"/>
                  <a:gd name="T5" fmla="*/ 28 h 38"/>
                  <a:gd name="T6" fmla="*/ 0 w 22"/>
                  <a:gd name="T7" fmla="*/ 38 h 38"/>
                  <a:gd name="T8" fmla="*/ 0 w 22"/>
                  <a:gd name="T9" fmla="*/ 6 h 38"/>
                </a:gdLst>
                <a:ahLst/>
                <a:cxnLst>
                  <a:cxn ang="0">
                    <a:pos x="T0" y="T1"/>
                  </a:cxn>
                  <a:cxn ang="0">
                    <a:pos x="T2" y="T3"/>
                  </a:cxn>
                  <a:cxn ang="0">
                    <a:pos x="T4" y="T5"/>
                  </a:cxn>
                  <a:cxn ang="0">
                    <a:pos x="T6" y="T7"/>
                  </a:cxn>
                  <a:cxn ang="0">
                    <a:pos x="T8" y="T9"/>
                  </a:cxn>
                </a:cxnLst>
                <a:rect l="0" t="0" r="r" b="b"/>
                <a:pathLst>
                  <a:path w="22" h="38">
                    <a:moveTo>
                      <a:pt x="0" y="6"/>
                    </a:moveTo>
                    <a:lnTo>
                      <a:pt x="22" y="0"/>
                    </a:lnTo>
                    <a:lnTo>
                      <a:pt x="22"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24" name="Freeform 1372"/>
              <p:cNvSpPr/>
              <p:nvPr/>
            </p:nvSpPr>
            <p:spPr bwMode="auto">
              <a:xfrm>
                <a:off x="5358" y="2027"/>
                <a:ext cx="64" cy="50"/>
              </a:xfrm>
              <a:custGeom>
                <a:avLst/>
                <a:gdLst>
                  <a:gd name="T0" fmla="*/ 64 w 64"/>
                  <a:gd name="T1" fmla="*/ 0 h 50"/>
                  <a:gd name="T2" fmla="*/ 64 w 64"/>
                  <a:gd name="T3" fmla="*/ 20 h 50"/>
                  <a:gd name="T4" fmla="*/ 0 w 64"/>
                  <a:gd name="T5" fmla="*/ 50 h 50"/>
                  <a:gd name="T6" fmla="*/ 0 w 64"/>
                  <a:gd name="T7" fmla="*/ 22 h 50"/>
                  <a:gd name="T8" fmla="*/ 64 w 64"/>
                  <a:gd name="T9" fmla="*/ 0 h 50"/>
                </a:gdLst>
                <a:ahLst/>
                <a:cxnLst>
                  <a:cxn ang="0">
                    <a:pos x="T0" y="T1"/>
                  </a:cxn>
                  <a:cxn ang="0">
                    <a:pos x="T2" y="T3"/>
                  </a:cxn>
                  <a:cxn ang="0">
                    <a:pos x="T4" y="T5"/>
                  </a:cxn>
                  <a:cxn ang="0">
                    <a:pos x="T6" y="T7"/>
                  </a:cxn>
                  <a:cxn ang="0">
                    <a:pos x="T8" y="T9"/>
                  </a:cxn>
                </a:cxnLst>
                <a:rect l="0" t="0" r="r" b="b"/>
                <a:pathLst>
                  <a:path w="64" h="50">
                    <a:moveTo>
                      <a:pt x="64" y="0"/>
                    </a:moveTo>
                    <a:lnTo>
                      <a:pt x="64" y="20"/>
                    </a:lnTo>
                    <a:lnTo>
                      <a:pt x="0" y="50"/>
                    </a:lnTo>
                    <a:lnTo>
                      <a:pt x="0" y="2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725" name="Freeform 1373"/>
              <p:cNvSpPr/>
              <p:nvPr/>
            </p:nvSpPr>
            <p:spPr bwMode="auto">
              <a:xfrm>
                <a:off x="5436" y="2009"/>
                <a:ext cx="38" cy="32"/>
              </a:xfrm>
              <a:custGeom>
                <a:avLst/>
                <a:gdLst>
                  <a:gd name="T0" fmla="*/ 38 w 38"/>
                  <a:gd name="T1" fmla="*/ 0 h 32"/>
                  <a:gd name="T2" fmla="*/ 38 w 38"/>
                  <a:gd name="T3" fmla="*/ 16 h 32"/>
                  <a:gd name="T4" fmla="*/ 0 w 38"/>
                  <a:gd name="T5" fmla="*/ 32 h 32"/>
                  <a:gd name="T6" fmla="*/ 0 w 38"/>
                  <a:gd name="T7" fmla="*/ 12 h 32"/>
                  <a:gd name="T8" fmla="*/ 38 w 38"/>
                  <a:gd name="T9" fmla="*/ 0 h 32"/>
                </a:gdLst>
                <a:ahLst/>
                <a:cxnLst>
                  <a:cxn ang="0">
                    <a:pos x="T0" y="T1"/>
                  </a:cxn>
                  <a:cxn ang="0">
                    <a:pos x="T2" y="T3"/>
                  </a:cxn>
                  <a:cxn ang="0">
                    <a:pos x="T4" y="T5"/>
                  </a:cxn>
                  <a:cxn ang="0">
                    <a:pos x="T6" y="T7"/>
                  </a:cxn>
                  <a:cxn ang="0">
                    <a:pos x="T8" y="T9"/>
                  </a:cxn>
                </a:cxnLst>
                <a:rect l="0" t="0" r="r" b="b"/>
                <a:pathLst>
                  <a:path w="38" h="32">
                    <a:moveTo>
                      <a:pt x="38" y="0"/>
                    </a:moveTo>
                    <a:lnTo>
                      <a:pt x="38" y="16"/>
                    </a:lnTo>
                    <a:lnTo>
                      <a:pt x="0" y="32"/>
                    </a:lnTo>
                    <a:lnTo>
                      <a:pt x="0" y="12"/>
                    </a:lnTo>
                    <a:lnTo>
                      <a:pt x="38" y="0"/>
                    </a:lnTo>
                    <a:close/>
                  </a:path>
                </a:pathLst>
              </a:custGeom>
              <a:grpFill/>
              <a:ln>
                <a:noFill/>
              </a:ln>
            </p:spPr>
            <p:txBody>
              <a:bodyPr vert="horz" wrap="square" lIns="91440" tIns="45720" rIns="91440" bIns="45720" numCol="1" anchor="t" anchorCtr="0" compatLnSpc="1"/>
              <a:lstStyle/>
              <a:p>
                <a:endParaRPr lang="zh-CN" altLang="en-US"/>
              </a:p>
            </p:txBody>
          </p:sp>
          <p:sp>
            <p:nvSpPr>
              <p:cNvPr id="726" name="Freeform 1374"/>
              <p:cNvSpPr/>
              <p:nvPr/>
            </p:nvSpPr>
            <p:spPr bwMode="auto">
              <a:xfrm>
                <a:off x="5320" y="2097"/>
                <a:ext cx="42" cy="50"/>
              </a:xfrm>
              <a:custGeom>
                <a:avLst/>
                <a:gdLst>
                  <a:gd name="T0" fmla="*/ 0 w 42"/>
                  <a:gd name="T1" fmla="*/ 20 h 50"/>
                  <a:gd name="T2" fmla="*/ 42 w 42"/>
                  <a:gd name="T3" fmla="*/ 0 h 50"/>
                  <a:gd name="T4" fmla="*/ 42 w 42"/>
                  <a:gd name="T5" fmla="*/ 28 h 50"/>
                  <a:gd name="T6" fmla="*/ 0 w 42"/>
                  <a:gd name="T7" fmla="*/ 50 h 50"/>
                  <a:gd name="T8" fmla="*/ 0 w 42"/>
                  <a:gd name="T9" fmla="*/ 20 h 50"/>
                </a:gdLst>
                <a:ahLst/>
                <a:cxnLst>
                  <a:cxn ang="0">
                    <a:pos x="T0" y="T1"/>
                  </a:cxn>
                  <a:cxn ang="0">
                    <a:pos x="T2" y="T3"/>
                  </a:cxn>
                  <a:cxn ang="0">
                    <a:pos x="T4" y="T5"/>
                  </a:cxn>
                  <a:cxn ang="0">
                    <a:pos x="T6" y="T7"/>
                  </a:cxn>
                  <a:cxn ang="0">
                    <a:pos x="T8" y="T9"/>
                  </a:cxn>
                </a:cxnLst>
                <a:rect l="0" t="0" r="r" b="b"/>
                <a:pathLst>
                  <a:path w="42" h="50">
                    <a:moveTo>
                      <a:pt x="0" y="20"/>
                    </a:moveTo>
                    <a:lnTo>
                      <a:pt x="42" y="0"/>
                    </a:lnTo>
                    <a:lnTo>
                      <a:pt x="42" y="28"/>
                    </a:lnTo>
                    <a:lnTo>
                      <a:pt x="0" y="50"/>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727" name="Freeform 1375"/>
              <p:cNvSpPr/>
              <p:nvPr/>
            </p:nvSpPr>
            <p:spPr bwMode="auto">
              <a:xfrm>
                <a:off x="5392" y="2063"/>
                <a:ext cx="50" cy="46"/>
              </a:xfrm>
              <a:custGeom>
                <a:avLst/>
                <a:gdLst>
                  <a:gd name="T0" fmla="*/ 0 w 50"/>
                  <a:gd name="T1" fmla="*/ 22 h 46"/>
                  <a:gd name="T2" fmla="*/ 50 w 50"/>
                  <a:gd name="T3" fmla="*/ 0 h 46"/>
                  <a:gd name="T4" fmla="*/ 50 w 50"/>
                  <a:gd name="T5" fmla="*/ 20 h 46"/>
                  <a:gd name="T6" fmla="*/ 0 w 50"/>
                  <a:gd name="T7" fmla="*/ 46 h 46"/>
                  <a:gd name="T8" fmla="*/ 0 w 50"/>
                  <a:gd name="T9" fmla="*/ 22 h 46"/>
                </a:gdLst>
                <a:ahLst/>
                <a:cxnLst>
                  <a:cxn ang="0">
                    <a:pos x="T0" y="T1"/>
                  </a:cxn>
                  <a:cxn ang="0">
                    <a:pos x="T2" y="T3"/>
                  </a:cxn>
                  <a:cxn ang="0">
                    <a:pos x="T4" y="T5"/>
                  </a:cxn>
                  <a:cxn ang="0">
                    <a:pos x="T6" y="T7"/>
                  </a:cxn>
                  <a:cxn ang="0">
                    <a:pos x="T8" y="T9"/>
                  </a:cxn>
                </a:cxnLst>
                <a:rect l="0" t="0" r="r" b="b"/>
                <a:pathLst>
                  <a:path w="50" h="46">
                    <a:moveTo>
                      <a:pt x="0" y="22"/>
                    </a:moveTo>
                    <a:lnTo>
                      <a:pt x="50" y="0"/>
                    </a:lnTo>
                    <a:lnTo>
                      <a:pt x="50" y="20"/>
                    </a:lnTo>
                    <a:lnTo>
                      <a:pt x="0" y="46"/>
                    </a:lnTo>
                    <a:lnTo>
                      <a:pt x="0" y="22"/>
                    </a:lnTo>
                    <a:close/>
                  </a:path>
                </a:pathLst>
              </a:custGeom>
              <a:grpFill/>
              <a:ln>
                <a:noFill/>
              </a:ln>
            </p:spPr>
            <p:txBody>
              <a:bodyPr vert="horz" wrap="square" lIns="91440" tIns="45720" rIns="91440" bIns="45720" numCol="1" anchor="t" anchorCtr="0" compatLnSpc="1"/>
              <a:lstStyle/>
              <a:p>
                <a:endParaRPr lang="zh-CN" altLang="en-US"/>
              </a:p>
            </p:txBody>
          </p:sp>
          <p:sp>
            <p:nvSpPr>
              <p:cNvPr id="728" name="Freeform 1376"/>
              <p:cNvSpPr/>
              <p:nvPr/>
            </p:nvSpPr>
            <p:spPr bwMode="auto">
              <a:xfrm>
                <a:off x="5456" y="2049"/>
                <a:ext cx="18" cy="26"/>
              </a:xfrm>
              <a:custGeom>
                <a:avLst/>
                <a:gdLst>
                  <a:gd name="T0" fmla="*/ 18 w 18"/>
                  <a:gd name="T1" fmla="*/ 0 h 26"/>
                  <a:gd name="T2" fmla="*/ 18 w 18"/>
                  <a:gd name="T3" fmla="*/ 16 h 26"/>
                  <a:gd name="T4" fmla="*/ 0 w 18"/>
                  <a:gd name="T5" fmla="*/ 26 h 26"/>
                  <a:gd name="T6" fmla="*/ 0 w 18"/>
                  <a:gd name="T7" fmla="*/ 8 h 26"/>
                  <a:gd name="T8" fmla="*/ 18 w 18"/>
                  <a:gd name="T9" fmla="*/ 0 h 26"/>
                </a:gdLst>
                <a:ahLst/>
                <a:cxnLst>
                  <a:cxn ang="0">
                    <a:pos x="T0" y="T1"/>
                  </a:cxn>
                  <a:cxn ang="0">
                    <a:pos x="T2" y="T3"/>
                  </a:cxn>
                  <a:cxn ang="0">
                    <a:pos x="T4" y="T5"/>
                  </a:cxn>
                  <a:cxn ang="0">
                    <a:pos x="T6" y="T7"/>
                  </a:cxn>
                  <a:cxn ang="0">
                    <a:pos x="T8" y="T9"/>
                  </a:cxn>
                </a:cxnLst>
                <a:rect l="0" t="0" r="r" b="b"/>
                <a:pathLst>
                  <a:path w="18" h="26">
                    <a:moveTo>
                      <a:pt x="18" y="0"/>
                    </a:moveTo>
                    <a:lnTo>
                      <a:pt x="18" y="16"/>
                    </a:lnTo>
                    <a:lnTo>
                      <a:pt x="0" y="26"/>
                    </a:lnTo>
                    <a:lnTo>
                      <a:pt x="0" y="8"/>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729" name="Freeform 1377"/>
              <p:cNvSpPr/>
              <p:nvPr/>
            </p:nvSpPr>
            <p:spPr bwMode="auto">
              <a:xfrm>
                <a:off x="5320" y="2159"/>
                <a:ext cx="24" cy="44"/>
              </a:xfrm>
              <a:custGeom>
                <a:avLst/>
                <a:gdLst>
                  <a:gd name="T0" fmla="*/ 0 w 24"/>
                  <a:gd name="T1" fmla="*/ 14 h 44"/>
                  <a:gd name="T2" fmla="*/ 24 w 24"/>
                  <a:gd name="T3" fmla="*/ 0 h 44"/>
                  <a:gd name="T4" fmla="*/ 24 w 24"/>
                  <a:gd name="T5" fmla="*/ 30 h 44"/>
                  <a:gd name="T6" fmla="*/ 0 w 24"/>
                  <a:gd name="T7" fmla="*/ 44 h 44"/>
                  <a:gd name="T8" fmla="*/ 0 w 24"/>
                  <a:gd name="T9" fmla="*/ 14 h 44"/>
                </a:gdLst>
                <a:ahLst/>
                <a:cxnLst>
                  <a:cxn ang="0">
                    <a:pos x="T0" y="T1"/>
                  </a:cxn>
                  <a:cxn ang="0">
                    <a:pos x="T2" y="T3"/>
                  </a:cxn>
                  <a:cxn ang="0">
                    <a:pos x="T4" y="T5"/>
                  </a:cxn>
                  <a:cxn ang="0">
                    <a:pos x="T6" y="T7"/>
                  </a:cxn>
                  <a:cxn ang="0">
                    <a:pos x="T8" y="T9"/>
                  </a:cxn>
                </a:cxnLst>
                <a:rect l="0" t="0" r="r" b="b"/>
                <a:pathLst>
                  <a:path w="24" h="44">
                    <a:moveTo>
                      <a:pt x="0" y="14"/>
                    </a:moveTo>
                    <a:lnTo>
                      <a:pt x="24" y="0"/>
                    </a:lnTo>
                    <a:lnTo>
                      <a:pt x="24" y="30"/>
                    </a:lnTo>
                    <a:lnTo>
                      <a:pt x="0" y="44"/>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30" name="Freeform 1378"/>
              <p:cNvSpPr/>
              <p:nvPr/>
            </p:nvSpPr>
            <p:spPr bwMode="auto">
              <a:xfrm>
                <a:off x="5360" y="2133"/>
                <a:ext cx="34" cy="46"/>
              </a:xfrm>
              <a:custGeom>
                <a:avLst/>
                <a:gdLst>
                  <a:gd name="T0" fmla="*/ 34 w 34"/>
                  <a:gd name="T1" fmla="*/ 0 h 46"/>
                  <a:gd name="T2" fmla="*/ 34 w 34"/>
                  <a:gd name="T3" fmla="*/ 24 h 46"/>
                  <a:gd name="T4" fmla="*/ 0 w 34"/>
                  <a:gd name="T5" fmla="*/ 46 h 46"/>
                  <a:gd name="T6" fmla="*/ 0 w 34"/>
                  <a:gd name="T7" fmla="*/ 18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24"/>
                    </a:lnTo>
                    <a:lnTo>
                      <a:pt x="0" y="46"/>
                    </a:lnTo>
                    <a:lnTo>
                      <a:pt x="0" y="18"/>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31" name="Freeform 1379"/>
              <p:cNvSpPr/>
              <p:nvPr/>
            </p:nvSpPr>
            <p:spPr bwMode="auto">
              <a:xfrm>
                <a:off x="5420" y="2113"/>
                <a:ext cx="12" cy="28"/>
              </a:xfrm>
              <a:custGeom>
                <a:avLst/>
                <a:gdLst>
                  <a:gd name="T0" fmla="*/ 0 w 12"/>
                  <a:gd name="T1" fmla="*/ 6 h 28"/>
                  <a:gd name="T2" fmla="*/ 12 w 12"/>
                  <a:gd name="T3" fmla="*/ 0 h 28"/>
                  <a:gd name="T4" fmla="*/ 12 w 12"/>
                  <a:gd name="T5" fmla="*/ 20 h 28"/>
                  <a:gd name="T6" fmla="*/ 0 w 12"/>
                  <a:gd name="T7" fmla="*/ 28 h 28"/>
                  <a:gd name="T8" fmla="*/ 0 w 12"/>
                  <a:gd name="T9" fmla="*/ 6 h 28"/>
                </a:gdLst>
                <a:ahLst/>
                <a:cxnLst>
                  <a:cxn ang="0">
                    <a:pos x="T0" y="T1"/>
                  </a:cxn>
                  <a:cxn ang="0">
                    <a:pos x="T2" y="T3"/>
                  </a:cxn>
                  <a:cxn ang="0">
                    <a:pos x="T4" y="T5"/>
                  </a:cxn>
                  <a:cxn ang="0">
                    <a:pos x="T6" y="T7"/>
                  </a:cxn>
                  <a:cxn ang="0">
                    <a:pos x="T8" y="T9"/>
                  </a:cxn>
                </a:cxnLst>
                <a:rect l="0" t="0" r="r" b="b"/>
                <a:pathLst>
                  <a:path w="12" h="28">
                    <a:moveTo>
                      <a:pt x="0" y="6"/>
                    </a:moveTo>
                    <a:lnTo>
                      <a:pt x="12" y="0"/>
                    </a:lnTo>
                    <a:lnTo>
                      <a:pt x="12" y="20"/>
                    </a:lnTo>
                    <a:lnTo>
                      <a:pt x="0" y="2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32" name="Freeform 1380"/>
              <p:cNvSpPr/>
              <p:nvPr/>
            </p:nvSpPr>
            <p:spPr bwMode="auto">
              <a:xfrm>
                <a:off x="5446" y="2091"/>
                <a:ext cx="28" cy="32"/>
              </a:xfrm>
              <a:custGeom>
                <a:avLst/>
                <a:gdLst>
                  <a:gd name="T0" fmla="*/ 28 w 28"/>
                  <a:gd name="T1" fmla="*/ 0 h 32"/>
                  <a:gd name="T2" fmla="*/ 28 w 28"/>
                  <a:gd name="T3" fmla="*/ 16 h 32"/>
                  <a:gd name="T4" fmla="*/ 0 w 28"/>
                  <a:gd name="T5" fmla="*/ 32 h 32"/>
                  <a:gd name="T6" fmla="*/ 0 w 28"/>
                  <a:gd name="T7" fmla="*/ 14 h 32"/>
                  <a:gd name="T8" fmla="*/ 28 w 28"/>
                  <a:gd name="T9" fmla="*/ 0 h 32"/>
                </a:gdLst>
                <a:ahLst/>
                <a:cxnLst>
                  <a:cxn ang="0">
                    <a:pos x="T0" y="T1"/>
                  </a:cxn>
                  <a:cxn ang="0">
                    <a:pos x="T2" y="T3"/>
                  </a:cxn>
                  <a:cxn ang="0">
                    <a:pos x="T4" y="T5"/>
                  </a:cxn>
                  <a:cxn ang="0">
                    <a:pos x="T6" y="T7"/>
                  </a:cxn>
                  <a:cxn ang="0">
                    <a:pos x="T8" y="T9"/>
                  </a:cxn>
                </a:cxnLst>
                <a:rect l="0" t="0" r="r" b="b"/>
                <a:pathLst>
                  <a:path w="28" h="32">
                    <a:moveTo>
                      <a:pt x="28" y="0"/>
                    </a:moveTo>
                    <a:lnTo>
                      <a:pt x="28" y="16"/>
                    </a:lnTo>
                    <a:lnTo>
                      <a:pt x="0" y="32"/>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733" name="Freeform 1381"/>
              <p:cNvSpPr/>
              <p:nvPr/>
            </p:nvSpPr>
            <p:spPr bwMode="auto">
              <a:xfrm>
                <a:off x="5320" y="2201"/>
                <a:ext cx="40" cy="54"/>
              </a:xfrm>
              <a:custGeom>
                <a:avLst/>
                <a:gdLst>
                  <a:gd name="T0" fmla="*/ 0 w 40"/>
                  <a:gd name="T1" fmla="*/ 22 h 54"/>
                  <a:gd name="T2" fmla="*/ 40 w 40"/>
                  <a:gd name="T3" fmla="*/ 0 h 54"/>
                  <a:gd name="T4" fmla="*/ 40 w 40"/>
                  <a:gd name="T5" fmla="*/ 26 h 54"/>
                  <a:gd name="T6" fmla="*/ 0 w 40"/>
                  <a:gd name="T7" fmla="*/ 54 h 54"/>
                  <a:gd name="T8" fmla="*/ 0 w 40"/>
                  <a:gd name="T9" fmla="*/ 22 h 54"/>
                </a:gdLst>
                <a:ahLst/>
                <a:cxnLst>
                  <a:cxn ang="0">
                    <a:pos x="T0" y="T1"/>
                  </a:cxn>
                  <a:cxn ang="0">
                    <a:pos x="T2" y="T3"/>
                  </a:cxn>
                  <a:cxn ang="0">
                    <a:pos x="T4" y="T5"/>
                  </a:cxn>
                  <a:cxn ang="0">
                    <a:pos x="T6" y="T7"/>
                  </a:cxn>
                  <a:cxn ang="0">
                    <a:pos x="T8" y="T9"/>
                  </a:cxn>
                </a:cxnLst>
                <a:rect l="0" t="0" r="r" b="b"/>
                <a:pathLst>
                  <a:path w="40" h="54">
                    <a:moveTo>
                      <a:pt x="0" y="22"/>
                    </a:moveTo>
                    <a:lnTo>
                      <a:pt x="40" y="0"/>
                    </a:lnTo>
                    <a:lnTo>
                      <a:pt x="40" y="26"/>
                    </a:lnTo>
                    <a:lnTo>
                      <a:pt x="0" y="54"/>
                    </a:lnTo>
                    <a:lnTo>
                      <a:pt x="0" y="22"/>
                    </a:lnTo>
                    <a:close/>
                  </a:path>
                </a:pathLst>
              </a:custGeom>
              <a:grpFill/>
              <a:ln>
                <a:noFill/>
              </a:ln>
            </p:spPr>
            <p:txBody>
              <a:bodyPr vert="horz" wrap="square" lIns="91440" tIns="45720" rIns="91440" bIns="45720" numCol="1" anchor="t" anchorCtr="0" compatLnSpc="1"/>
              <a:lstStyle/>
              <a:p>
                <a:endParaRPr lang="zh-CN" altLang="en-US"/>
              </a:p>
            </p:txBody>
          </p:sp>
          <p:sp>
            <p:nvSpPr>
              <p:cNvPr id="734" name="Freeform 1382"/>
              <p:cNvSpPr/>
              <p:nvPr/>
            </p:nvSpPr>
            <p:spPr bwMode="auto">
              <a:xfrm>
                <a:off x="5374" y="2171"/>
                <a:ext cx="34" cy="46"/>
              </a:xfrm>
              <a:custGeom>
                <a:avLst/>
                <a:gdLst>
                  <a:gd name="T0" fmla="*/ 34 w 34"/>
                  <a:gd name="T1" fmla="*/ 0 h 46"/>
                  <a:gd name="T2" fmla="*/ 34 w 34"/>
                  <a:gd name="T3" fmla="*/ 22 h 46"/>
                  <a:gd name="T4" fmla="*/ 0 w 34"/>
                  <a:gd name="T5" fmla="*/ 46 h 46"/>
                  <a:gd name="T6" fmla="*/ 0 w 34"/>
                  <a:gd name="T7" fmla="*/ 20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22"/>
                    </a:lnTo>
                    <a:lnTo>
                      <a:pt x="0" y="46"/>
                    </a:lnTo>
                    <a:lnTo>
                      <a:pt x="0" y="20"/>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35" name="Freeform 1383"/>
              <p:cNvSpPr/>
              <p:nvPr/>
            </p:nvSpPr>
            <p:spPr bwMode="auto">
              <a:xfrm>
                <a:off x="5424" y="2133"/>
                <a:ext cx="50" cy="50"/>
              </a:xfrm>
              <a:custGeom>
                <a:avLst/>
                <a:gdLst>
                  <a:gd name="T0" fmla="*/ 50 w 50"/>
                  <a:gd name="T1" fmla="*/ 0 h 50"/>
                  <a:gd name="T2" fmla="*/ 50 w 50"/>
                  <a:gd name="T3" fmla="*/ 16 h 50"/>
                  <a:gd name="T4" fmla="*/ 0 w 50"/>
                  <a:gd name="T5" fmla="*/ 50 h 50"/>
                  <a:gd name="T6" fmla="*/ 0 w 50"/>
                  <a:gd name="T7" fmla="*/ 30 h 50"/>
                  <a:gd name="T8" fmla="*/ 50 w 50"/>
                  <a:gd name="T9" fmla="*/ 0 h 50"/>
                </a:gdLst>
                <a:ahLst/>
                <a:cxnLst>
                  <a:cxn ang="0">
                    <a:pos x="T0" y="T1"/>
                  </a:cxn>
                  <a:cxn ang="0">
                    <a:pos x="T2" y="T3"/>
                  </a:cxn>
                  <a:cxn ang="0">
                    <a:pos x="T4" y="T5"/>
                  </a:cxn>
                  <a:cxn ang="0">
                    <a:pos x="T6" y="T7"/>
                  </a:cxn>
                  <a:cxn ang="0">
                    <a:pos x="T8" y="T9"/>
                  </a:cxn>
                </a:cxnLst>
                <a:rect l="0" t="0" r="r" b="b"/>
                <a:pathLst>
                  <a:path w="50" h="50">
                    <a:moveTo>
                      <a:pt x="50" y="0"/>
                    </a:moveTo>
                    <a:lnTo>
                      <a:pt x="50" y="16"/>
                    </a:lnTo>
                    <a:lnTo>
                      <a:pt x="0" y="50"/>
                    </a:lnTo>
                    <a:lnTo>
                      <a:pt x="0" y="30"/>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736" name="Freeform 1384"/>
              <p:cNvSpPr/>
              <p:nvPr/>
            </p:nvSpPr>
            <p:spPr bwMode="auto">
              <a:xfrm>
                <a:off x="5320" y="2259"/>
                <a:ext cx="22" cy="46"/>
              </a:xfrm>
              <a:custGeom>
                <a:avLst/>
                <a:gdLst>
                  <a:gd name="T0" fmla="*/ 0 w 22"/>
                  <a:gd name="T1" fmla="*/ 16 h 46"/>
                  <a:gd name="T2" fmla="*/ 22 w 22"/>
                  <a:gd name="T3" fmla="*/ 0 h 46"/>
                  <a:gd name="T4" fmla="*/ 22 w 22"/>
                  <a:gd name="T5" fmla="*/ 30 h 46"/>
                  <a:gd name="T6" fmla="*/ 0 w 22"/>
                  <a:gd name="T7" fmla="*/ 46 h 46"/>
                  <a:gd name="T8" fmla="*/ 0 w 22"/>
                  <a:gd name="T9" fmla="*/ 16 h 46"/>
                </a:gdLst>
                <a:ahLst/>
                <a:cxnLst>
                  <a:cxn ang="0">
                    <a:pos x="T0" y="T1"/>
                  </a:cxn>
                  <a:cxn ang="0">
                    <a:pos x="T2" y="T3"/>
                  </a:cxn>
                  <a:cxn ang="0">
                    <a:pos x="T4" y="T5"/>
                  </a:cxn>
                  <a:cxn ang="0">
                    <a:pos x="T6" y="T7"/>
                  </a:cxn>
                  <a:cxn ang="0">
                    <a:pos x="T8" y="T9"/>
                  </a:cxn>
                </a:cxnLst>
                <a:rect l="0" t="0" r="r" b="b"/>
                <a:pathLst>
                  <a:path w="22" h="46">
                    <a:moveTo>
                      <a:pt x="0" y="16"/>
                    </a:moveTo>
                    <a:lnTo>
                      <a:pt x="22" y="0"/>
                    </a:lnTo>
                    <a:lnTo>
                      <a:pt x="22" y="30"/>
                    </a:lnTo>
                    <a:lnTo>
                      <a:pt x="0" y="46"/>
                    </a:lnTo>
                    <a:lnTo>
                      <a:pt x="0" y="16"/>
                    </a:lnTo>
                    <a:close/>
                  </a:path>
                </a:pathLst>
              </a:custGeom>
              <a:grpFill/>
              <a:ln>
                <a:noFill/>
              </a:ln>
            </p:spPr>
            <p:txBody>
              <a:bodyPr vert="horz" wrap="square" lIns="91440" tIns="45720" rIns="91440" bIns="45720" numCol="1" anchor="t" anchorCtr="0" compatLnSpc="1"/>
              <a:lstStyle/>
              <a:p>
                <a:endParaRPr lang="zh-CN" altLang="en-US"/>
              </a:p>
            </p:txBody>
          </p:sp>
          <p:sp>
            <p:nvSpPr>
              <p:cNvPr id="737" name="Freeform 1385"/>
              <p:cNvSpPr/>
              <p:nvPr/>
            </p:nvSpPr>
            <p:spPr bwMode="auto">
              <a:xfrm>
                <a:off x="5358" y="2195"/>
                <a:ext cx="82" cy="82"/>
              </a:xfrm>
              <a:custGeom>
                <a:avLst/>
                <a:gdLst>
                  <a:gd name="T0" fmla="*/ 82 w 82"/>
                  <a:gd name="T1" fmla="*/ 0 h 82"/>
                  <a:gd name="T2" fmla="*/ 82 w 82"/>
                  <a:gd name="T3" fmla="*/ 20 h 82"/>
                  <a:gd name="T4" fmla="*/ 0 w 82"/>
                  <a:gd name="T5" fmla="*/ 82 h 82"/>
                  <a:gd name="T6" fmla="*/ 0 w 82"/>
                  <a:gd name="T7" fmla="*/ 54 h 82"/>
                  <a:gd name="T8" fmla="*/ 82 w 82"/>
                  <a:gd name="T9" fmla="*/ 0 h 82"/>
                </a:gdLst>
                <a:ahLst/>
                <a:cxnLst>
                  <a:cxn ang="0">
                    <a:pos x="T0" y="T1"/>
                  </a:cxn>
                  <a:cxn ang="0">
                    <a:pos x="T2" y="T3"/>
                  </a:cxn>
                  <a:cxn ang="0">
                    <a:pos x="T4" y="T5"/>
                  </a:cxn>
                  <a:cxn ang="0">
                    <a:pos x="T6" y="T7"/>
                  </a:cxn>
                  <a:cxn ang="0">
                    <a:pos x="T8" y="T9"/>
                  </a:cxn>
                </a:cxnLst>
                <a:rect l="0" t="0" r="r" b="b"/>
                <a:pathLst>
                  <a:path w="82" h="82">
                    <a:moveTo>
                      <a:pt x="82" y="0"/>
                    </a:moveTo>
                    <a:lnTo>
                      <a:pt x="82" y="20"/>
                    </a:lnTo>
                    <a:lnTo>
                      <a:pt x="0" y="82"/>
                    </a:lnTo>
                    <a:lnTo>
                      <a:pt x="0" y="54"/>
                    </a:lnTo>
                    <a:lnTo>
                      <a:pt x="82" y="0"/>
                    </a:lnTo>
                    <a:close/>
                  </a:path>
                </a:pathLst>
              </a:custGeom>
              <a:grpFill/>
              <a:ln>
                <a:noFill/>
              </a:ln>
            </p:spPr>
            <p:txBody>
              <a:bodyPr vert="horz" wrap="square" lIns="91440" tIns="45720" rIns="91440" bIns="45720" numCol="1" anchor="t" anchorCtr="0" compatLnSpc="1"/>
              <a:lstStyle/>
              <a:p>
                <a:endParaRPr lang="zh-CN" altLang="en-US"/>
              </a:p>
            </p:txBody>
          </p:sp>
          <p:sp>
            <p:nvSpPr>
              <p:cNvPr id="738" name="Freeform 1386"/>
              <p:cNvSpPr/>
              <p:nvPr/>
            </p:nvSpPr>
            <p:spPr bwMode="auto">
              <a:xfrm>
                <a:off x="5454" y="2173"/>
                <a:ext cx="20" cy="30"/>
              </a:xfrm>
              <a:custGeom>
                <a:avLst/>
                <a:gdLst>
                  <a:gd name="T0" fmla="*/ 20 w 20"/>
                  <a:gd name="T1" fmla="*/ 0 h 30"/>
                  <a:gd name="T2" fmla="*/ 20 w 20"/>
                  <a:gd name="T3" fmla="*/ 16 h 30"/>
                  <a:gd name="T4" fmla="*/ 0 w 20"/>
                  <a:gd name="T5" fmla="*/ 30 h 30"/>
                  <a:gd name="T6" fmla="*/ 0 w 20"/>
                  <a:gd name="T7" fmla="*/ 12 h 30"/>
                  <a:gd name="T8" fmla="*/ 20 w 20"/>
                  <a:gd name="T9" fmla="*/ 0 h 30"/>
                </a:gdLst>
                <a:ahLst/>
                <a:cxnLst>
                  <a:cxn ang="0">
                    <a:pos x="T0" y="T1"/>
                  </a:cxn>
                  <a:cxn ang="0">
                    <a:pos x="T2" y="T3"/>
                  </a:cxn>
                  <a:cxn ang="0">
                    <a:pos x="T4" y="T5"/>
                  </a:cxn>
                  <a:cxn ang="0">
                    <a:pos x="T6" y="T7"/>
                  </a:cxn>
                  <a:cxn ang="0">
                    <a:pos x="T8" y="T9"/>
                  </a:cxn>
                </a:cxnLst>
                <a:rect l="0" t="0" r="r" b="b"/>
                <a:pathLst>
                  <a:path w="20" h="30">
                    <a:moveTo>
                      <a:pt x="20" y="0"/>
                    </a:moveTo>
                    <a:lnTo>
                      <a:pt x="20" y="16"/>
                    </a:lnTo>
                    <a:lnTo>
                      <a:pt x="0" y="30"/>
                    </a:lnTo>
                    <a:lnTo>
                      <a:pt x="0" y="12"/>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39" name="Freeform 1387"/>
              <p:cNvSpPr/>
              <p:nvPr/>
            </p:nvSpPr>
            <p:spPr bwMode="auto">
              <a:xfrm>
                <a:off x="5392" y="2259"/>
                <a:ext cx="20" cy="38"/>
              </a:xfrm>
              <a:custGeom>
                <a:avLst/>
                <a:gdLst>
                  <a:gd name="T0" fmla="*/ 20 w 20"/>
                  <a:gd name="T1" fmla="*/ 0 h 38"/>
                  <a:gd name="T2" fmla="*/ 20 w 20"/>
                  <a:gd name="T3" fmla="*/ 22 h 38"/>
                  <a:gd name="T4" fmla="*/ 0 w 20"/>
                  <a:gd name="T5" fmla="*/ 38 h 38"/>
                  <a:gd name="T6" fmla="*/ 0 w 20"/>
                  <a:gd name="T7" fmla="*/ 14 h 38"/>
                  <a:gd name="T8" fmla="*/ 20 w 20"/>
                  <a:gd name="T9" fmla="*/ 0 h 38"/>
                </a:gdLst>
                <a:ahLst/>
                <a:cxnLst>
                  <a:cxn ang="0">
                    <a:pos x="T0" y="T1"/>
                  </a:cxn>
                  <a:cxn ang="0">
                    <a:pos x="T2" y="T3"/>
                  </a:cxn>
                  <a:cxn ang="0">
                    <a:pos x="T4" y="T5"/>
                  </a:cxn>
                  <a:cxn ang="0">
                    <a:pos x="T6" y="T7"/>
                  </a:cxn>
                  <a:cxn ang="0">
                    <a:pos x="T8" y="T9"/>
                  </a:cxn>
                </a:cxnLst>
                <a:rect l="0" t="0" r="r" b="b"/>
                <a:pathLst>
                  <a:path w="20" h="38">
                    <a:moveTo>
                      <a:pt x="20" y="0"/>
                    </a:moveTo>
                    <a:lnTo>
                      <a:pt x="20" y="22"/>
                    </a:lnTo>
                    <a:lnTo>
                      <a:pt x="0" y="38"/>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40" name="Freeform 1388"/>
              <p:cNvSpPr/>
              <p:nvPr/>
            </p:nvSpPr>
            <p:spPr bwMode="auto">
              <a:xfrm>
                <a:off x="5454" y="2215"/>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41" name="Freeform 1389"/>
              <p:cNvSpPr/>
              <p:nvPr/>
            </p:nvSpPr>
            <p:spPr bwMode="auto">
              <a:xfrm>
                <a:off x="5320" y="2349"/>
                <a:ext cx="32" cy="56"/>
              </a:xfrm>
              <a:custGeom>
                <a:avLst/>
                <a:gdLst>
                  <a:gd name="T0" fmla="*/ 0 w 32"/>
                  <a:gd name="T1" fmla="*/ 26 h 56"/>
                  <a:gd name="T2" fmla="*/ 32 w 32"/>
                  <a:gd name="T3" fmla="*/ 0 h 56"/>
                  <a:gd name="T4" fmla="*/ 32 w 32"/>
                  <a:gd name="T5" fmla="*/ 28 h 56"/>
                  <a:gd name="T6" fmla="*/ 0 w 32"/>
                  <a:gd name="T7" fmla="*/ 56 h 56"/>
                  <a:gd name="T8" fmla="*/ 0 w 32"/>
                  <a:gd name="T9" fmla="*/ 26 h 56"/>
                </a:gdLst>
                <a:ahLst/>
                <a:cxnLst>
                  <a:cxn ang="0">
                    <a:pos x="T0" y="T1"/>
                  </a:cxn>
                  <a:cxn ang="0">
                    <a:pos x="T2" y="T3"/>
                  </a:cxn>
                  <a:cxn ang="0">
                    <a:pos x="T4" y="T5"/>
                  </a:cxn>
                  <a:cxn ang="0">
                    <a:pos x="T6" y="T7"/>
                  </a:cxn>
                  <a:cxn ang="0">
                    <a:pos x="T8" y="T9"/>
                  </a:cxn>
                </a:cxnLst>
                <a:rect l="0" t="0" r="r" b="b"/>
                <a:pathLst>
                  <a:path w="32" h="56">
                    <a:moveTo>
                      <a:pt x="0" y="26"/>
                    </a:moveTo>
                    <a:lnTo>
                      <a:pt x="32" y="0"/>
                    </a:lnTo>
                    <a:lnTo>
                      <a:pt x="32" y="28"/>
                    </a:lnTo>
                    <a:lnTo>
                      <a:pt x="0" y="56"/>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742" name="Freeform 1390"/>
              <p:cNvSpPr/>
              <p:nvPr/>
            </p:nvSpPr>
            <p:spPr bwMode="auto">
              <a:xfrm>
                <a:off x="5366" y="2293"/>
                <a:ext cx="58" cy="70"/>
              </a:xfrm>
              <a:custGeom>
                <a:avLst/>
                <a:gdLst>
                  <a:gd name="T0" fmla="*/ 58 w 58"/>
                  <a:gd name="T1" fmla="*/ 0 h 70"/>
                  <a:gd name="T2" fmla="*/ 58 w 58"/>
                  <a:gd name="T3" fmla="*/ 20 h 70"/>
                  <a:gd name="T4" fmla="*/ 0 w 58"/>
                  <a:gd name="T5" fmla="*/ 70 h 70"/>
                  <a:gd name="T6" fmla="*/ 0 w 58"/>
                  <a:gd name="T7" fmla="*/ 44 h 70"/>
                  <a:gd name="T8" fmla="*/ 58 w 58"/>
                  <a:gd name="T9" fmla="*/ 0 h 70"/>
                </a:gdLst>
                <a:ahLst/>
                <a:cxnLst>
                  <a:cxn ang="0">
                    <a:pos x="T0" y="T1"/>
                  </a:cxn>
                  <a:cxn ang="0">
                    <a:pos x="T2" y="T3"/>
                  </a:cxn>
                  <a:cxn ang="0">
                    <a:pos x="T4" y="T5"/>
                  </a:cxn>
                  <a:cxn ang="0">
                    <a:pos x="T6" y="T7"/>
                  </a:cxn>
                  <a:cxn ang="0">
                    <a:pos x="T8" y="T9"/>
                  </a:cxn>
                </a:cxnLst>
                <a:rect l="0" t="0" r="r" b="b"/>
                <a:pathLst>
                  <a:path w="58" h="70">
                    <a:moveTo>
                      <a:pt x="58" y="0"/>
                    </a:moveTo>
                    <a:lnTo>
                      <a:pt x="58" y="20"/>
                    </a:lnTo>
                    <a:lnTo>
                      <a:pt x="0" y="70"/>
                    </a:lnTo>
                    <a:lnTo>
                      <a:pt x="0" y="44"/>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743" name="Freeform 1391"/>
              <p:cNvSpPr/>
              <p:nvPr/>
            </p:nvSpPr>
            <p:spPr bwMode="auto">
              <a:xfrm>
                <a:off x="5440" y="2255"/>
                <a:ext cx="34" cy="46"/>
              </a:xfrm>
              <a:custGeom>
                <a:avLst/>
                <a:gdLst>
                  <a:gd name="T0" fmla="*/ 34 w 34"/>
                  <a:gd name="T1" fmla="*/ 0 h 46"/>
                  <a:gd name="T2" fmla="*/ 34 w 34"/>
                  <a:gd name="T3" fmla="*/ 14 h 46"/>
                  <a:gd name="T4" fmla="*/ 0 w 34"/>
                  <a:gd name="T5" fmla="*/ 46 h 46"/>
                  <a:gd name="T6" fmla="*/ 0 w 34"/>
                  <a:gd name="T7" fmla="*/ 26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14"/>
                    </a:lnTo>
                    <a:lnTo>
                      <a:pt x="0" y="46"/>
                    </a:lnTo>
                    <a:lnTo>
                      <a:pt x="0" y="26"/>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44" name="Freeform 1392"/>
              <p:cNvSpPr/>
              <p:nvPr/>
            </p:nvSpPr>
            <p:spPr bwMode="auto">
              <a:xfrm>
                <a:off x="5320" y="2409"/>
                <a:ext cx="16" cy="46"/>
              </a:xfrm>
              <a:custGeom>
                <a:avLst/>
                <a:gdLst>
                  <a:gd name="T0" fmla="*/ 0 w 16"/>
                  <a:gd name="T1" fmla="*/ 14 h 46"/>
                  <a:gd name="T2" fmla="*/ 16 w 16"/>
                  <a:gd name="T3" fmla="*/ 0 h 46"/>
                  <a:gd name="T4" fmla="*/ 16 w 16"/>
                  <a:gd name="T5" fmla="*/ 30 h 46"/>
                  <a:gd name="T6" fmla="*/ 0 w 16"/>
                  <a:gd name="T7" fmla="*/ 46 h 46"/>
                  <a:gd name="T8" fmla="*/ 0 w 16"/>
                  <a:gd name="T9" fmla="*/ 14 h 46"/>
                </a:gdLst>
                <a:ahLst/>
                <a:cxnLst>
                  <a:cxn ang="0">
                    <a:pos x="T0" y="T1"/>
                  </a:cxn>
                  <a:cxn ang="0">
                    <a:pos x="T2" y="T3"/>
                  </a:cxn>
                  <a:cxn ang="0">
                    <a:pos x="T4" y="T5"/>
                  </a:cxn>
                  <a:cxn ang="0">
                    <a:pos x="T6" y="T7"/>
                  </a:cxn>
                  <a:cxn ang="0">
                    <a:pos x="T8" y="T9"/>
                  </a:cxn>
                </a:cxnLst>
                <a:rect l="0" t="0" r="r" b="b"/>
                <a:pathLst>
                  <a:path w="16" h="46">
                    <a:moveTo>
                      <a:pt x="0" y="14"/>
                    </a:moveTo>
                    <a:lnTo>
                      <a:pt x="16" y="0"/>
                    </a:lnTo>
                    <a:lnTo>
                      <a:pt x="16" y="30"/>
                    </a:lnTo>
                    <a:lnTo>
                      <a:pt x="0" y="46"/>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45" name="Freeform 1393"/>
              <p:cNvSpPr/>
              <p:nvPr/>
            </p:nvSpPr>
            <p:spPr bwMode="auto">
              <a:xfrm>
                <a:off x="5352" y="2351"/>
                <a:ext cx="54" cy="74"/>
              </a:xfrm>
              <a:custGeom>
                <a:avLst/>
                <a:gdLst>
                  <a:gd name="T0" fmla="*/ 54 w 54"/>
                  <a:gd name="T1" fmla="*/ 0 h 74"/>
                  <a:gd name="T2" fmla="*/ 54 w 54"/>
                  <a:gd name="T3" fmla="*/ 22 h 74"/>
                  <a:gd name="T4" fmla="*/ 0 w 54"/>
                  <a:gd name="T5" fmla="*/ 74 h 74"/>
                  <a:gd name="T6" fmla="*/ 0 w 54"/>
                  <a:gd name="T7" fmla="*/ 46 h 74"/>
                  <a:gd name="T8" fmla="*/ 54 w 54"/>
                  <a:gd name="T9" fmla="*/ 0 h 74"/>
                </a:gdLst>
                <a:ahLst/>
                <a:cxnLst>
                  <a:cxn ang="0">
                    <a:pos x="T0" y="T1"/>
                  </a:cxn>
                  <a:cxn ang="0">
                    <a:pos x="T2" y="T3"/>
                  </a:cxn>
                  <a:cxn ang="0">
                    <a:pos x="T4" y="T5"/>
                  </a:cxn>
                  <a:cxn ang="0">
                    <a:pos x="T6" y="T7"/>
                  </a:cxn>
                  <a:cxn ang="0">
                    <a:pos x="T8" y="T9"/>
                  </a:cxn>
                </a:cxnLst>
                <a:rect l="0" t="0" r="r" b="b"/>
                <a:pathLst>
                  <a:path w="54" h="74">
                    <a:moveTo>
                      <a:pt x="54" y="0"/>
                    </a:moveTo>
                    <a:lnTo>
                      <a:pt x="54" y="22"/>
                    </a:lnTo>
                    <a:lnTo>
                      <a:pt x="0" y="74"/>
                    </a:lnTo>
                    <a:lnTo>
                      <a:pt x="0" y="46"/>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746" name="Freeform 1394"/>
              <p:cNvSpPr/>
              <p:nvPr/>
            </p:nvSpPr>
            <p:spPr bwMode="auto">
              <a:xfrm>
                <a:off x="5422" y="2295"/>
                <a:ext cx="52" cy="64"/>
              </a:xfrm>
              <a:custGeom>
                <a:avLst/>
                <a:gdLst>
                  <a:gd name="T0" fmla="*/ 52 w 52"/>
                  <a:gd name="T1" fmla="*/ 0 h 64"/>
                  <a:gd name="T2" fmla="*/ 52 w 52"/>
                  <a:gd name="T3" fmla="*/ 16 h 64"/>
                  <a:gd name="T4" fmla="*/ 0 w 52"/>
                  <a:gd name="T5" fmla="*/ 64 h 64"/>
                  <a:gd name="T6" fmla="*/ 0 w 52"/>
                  <a:gd name="T7" fmla="*/ 44 h 64"/>
                  <a:gd name="T8" fmla="*/ 52 w 52"/>
                  <a:gd name="T9" fmla="*/ 0 h 64"/>
                </a:gdLst>
                <a:ahLst/>
                <a:cxnLst>
                  <a:cxn ang="0">
                    <a:pos x="T0" y="T1"/>
                  </a:cxn>
                  <a:cxn ang="0">
                    <a:pos x="T2" y="T3"/>
                  </a:cxn>
                  <a:cxn ang="0">
                    <a:pos x="T4" y="T5"/>
                  </a:cxn>
                  <a:cxn ang="0">
                    <a:pos x="T6" y="T7"/>
                  </a:cxn>
                  <a:cxn ang="0">
                    <a:pos x="T8" y="T9"/>
                  </a:cxn>
                </a:cxnLst>
                <a:rect l="0" t="0" r="r" b="b"/>
                <a:pathLst>
                  <a:path w="52" h="64">
                    <a:moveTo>
                      <a:pt x="52" y="0"/>
                    </a:moveTo>
                    <a:lnTo>
                      <a:pt x="52" y="16"/>
                    </a:lnTo>
                    <a:lnTo>
                      <a:pt x="0" y="64"/>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47" name="Freeform 1395"/>
              <p:cNvSpPr/>
              <p:nvPr/>
            </p:nvSpPr>
            <p:spPr bwMode="auto">
              <a:xfrm>
                <a:off x="5320" y="2443"/>
                <a:ext cx="38" cy="64"/>
              </a:xfrm>
              <a:custGeom>
                <a:avLst/>
                <a:gdLst>
                  <a:gd name="T0" fmla="*/ 0 w 38"/>
                  <a:gd name="T1" fmla="*/ 34 h 64"/>
                  <a:gd name="T2" fmla="*/ 38 w 38"/>
                  <a:gd name="T3" fmla="*/ 0 h 64"/>
                  <a:gd name="T4" fmla="*/ 38 w 38"/>
                  <a:gd name="T5" fmla="*/ 28 h 64"/>
                  <a:gd name="T6" fmla="*/ 0 w 38"/>
                  <a:gd name="T7" fmla="*/ 64 h 64"/>
                  <a:gd name="T8" fmla="*/ 0 w 38"/>
                  <a:gd name="T9" fmla="*/ 34 h 64"/>
                </a:gdLst>
                <a:ahLst/>
                <a:cxnLst>
                  <a:cxn ang="0">
                    <a:pos x="T0" y="T1"/>
                  </a:cxn>
                  <a:cxn ang="0">
                    <a:pos x="T2" y="T3"/>
                  </a:cxn>
                  <a:cxn ang="0">
                    <a:pos x="T4" y="T5"/>
                  </a:cxn>
                  <a:cxn ang="0">
                    <a:pos x="T6" y="T7"/>
                  </a:cxn>
                  <a:cxn ang="0">
                    <a:pos x="T8" y="T9"/>
                  </a:cxn>
                </a:cxnLst>
                <a:rect l="0" t="0" r="r" b="b"/>
                <a:pathLst>
                  <a:path w="38" h="64">
                    <a:moveTo>
                      <a:pt x="0" y="34"/>
                    </a:moveTo>
                    <a:lnTo>
                      <a:pt x="38" y="0"/>
                    </a:lnTo>
                    <a:lnTo>
                      <a:pt x="38" y="28"/>
                    </a:lnTo>
                    <a:lnTo>
                      <a:pt x="0" y="64"/>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748" name="Freeform 1396"/>
              <p:cNvSpPr/>
              <p:nvPr/>
            </p:nvSpPr>
            <p:spPr bwMode="auto">
              <a:xfrm>
                <a:off x="5372" y="2415"/>
                <a:ext cx="16" cy="40"/>
              </a:xfrm>
              <a:custGeom>
                <a:avLst/>
                <a:gdLst>
                  <a:gd name="T0" fmla="*/ 0 w 16"/>
                  <a:gd name="T1" fmla="*/ 14 h 40"/>
                  <a:gd name="T2" fmla="*/ 16 w 16"/>
                  <a:gd name="T3" fmla="*/ 0 h 40"/>
                  <a:gd name="T4" fmla="*/ 16 w 16"/>
                  <a:gd name="T5" fmla="*/ 24 h 40"/>
                  <a:gd name="T6" fmla="*/ 0 w 16"/>
                  <a:gd name="T7" fmla="*/ 40 h 40"/>
                  <a:gd name="T8" fmla="*/ 0 w 16"/>
                  <a:gd name="T9" fmla="*/ 14 h 40"/>
                </a:gdLst>
                <a:ahLst/>
                <a:cxnLst>
                  <a:cxn ang="0">
                    <a:pos x="T0" y="T1"/>
                  </a:cxn>
                  <a:cxn ang="0">
                    <a:pos x="T2" y="T3"/>
                  </a:cxn>
                  <a:cxn ang="0">
                    <a:pos x="T4" y="T5"/>
                  </a:cxn>
                  <a:cxn ang="0">
                    <a:pos x="T6" y="T7"/>
                  </a:cxn>
                  <a:cxn ang="0">
                    <a:pos x="T8" y="T9"/>
                  </a:cxn>
                </a:cxnLst>
                <a:rect l="0" t="0" r="r" b="b"/>
                <a:pathLst>
                  <a:path w="16" h="40">
                    <a:moveTo>
                      <a:pt x="0" y="14"/>
                    </a:moveTo>
                    <a:lnTo>
                      <a:pt x="16" y="0"/>
                    </a:lnTo>
                    <a:lnTo>
                      <a:pt x="16" y="24"/>
                    </a:lnTo>
                    <a:lnTo>
                      <a:pt x="0" y="40"/>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49" name="Freeform 1397"/>
              <p:cNvSpPr/>
              <p:nvPr/>
            </p:nvSpPr>
            <p:spPr bwMode="auto">
              <a:xfrm>
                <a:off x="5402" y="2375"/>
                <a:ext cx="30" cy="50"/>
              </a:xfrm>
              <a:custGeom>
                <a:avLst/>
                <a:gdLst>
                  <a:gd name="T0" fmla="*/ 30 w 30"/>
                  <a:gd name="T1" fmla="*/ 0 h 50"/>
                  <a:gd name="T2" fmla="*/ 30 w 30"/>
                  <a:gd name="T3" fmla="*/ 20 h 50"/>
                  <a:gd name="T4" fmla="*/ 0 w 30"/>
                  <a:gd name="T5" fmla="*/ 50 h 50"/>
                  <a:gd name="T6" fmla="*/ 0 w 30"/>
                  <a:gd name="T7" fmla="*/ 26 h 50"/>
                  <a:gd name="T8" fmla="*/ 30 w 30"/>
                  <a:gd name="T9" fmla="*/ 0 h 50"/>
                </a:gdLst>
                <a:ahLst/>
                <a:cxnLst>
                  <a:cxn ang="0">
                    <a:pos x="T0" y="T1"/>
                  </a:cxn>
                  <a:cxn ang="0">
                    <a:pos x="T2" y="T3"/>
                  </a:cxn>
                  <a:cxn ang="0">
                    <a:pos x="T4" y="T5"/>
                  </a:cxn>
                  <a:cxn ang="0">
                    <a:pos x="T6" y="T7"/>
                  </a:cxn>
                  <a:cxn ang="0">
                    <a:pos x="T8" y="T9"/>
                  </a:cxn>
                </a:cxnLst>
                <a:rect l="0" t="0" r="r" b="b"/>
                <a:pathLst>
                  <a:path w="30" h="50">
                    <a:moveTo>
                      <a:pt x="30" y="0"/>
                    </a:moveTo>
                    <a:lnTo>
                      <a:pt x="30" y="20"/>
                    </a:lnTo>
                    <a:lnTo>
                      <a:pt x="0" y="50"/>
                    </a:lnTo>
                    <a:lnTo>
                      <a:pt x="0" y="2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750" name="Freeform 1398"/>
              <p:cNvSpPr/>
              <p:nvPr/>
            </p:nvSpPr>
            <p:spPr bwMode="auto">
              <a:xfrm>
                <a:off x="5446" y="2337"/>
                <a:ext cx="28" cy="44"/>
              </a:xfrm>
              <a:custGeom>
                <a:avLst/>
                <a:gdLst>
                  <a:gd name="T0" fmla="*/ 28 w 28"/>
                  <a:gd name="T1" fmla="*/ 0 h 44"/>
                  <a:gd name="T2" fmla="*/ 28 w 28"/>
                  <a:gd name="T3" fmla="*/ 16 h 44"/>
                  <a:gd name="T4" fmla="*/ 0 w 28"/>
                  <a:gd name="T5" fmla="*/ 44 h 44"/>
                  <a:gd name="T6" fmla="*/ 0 w 28"/>
                  <a:gd name="T7" fmla="*/ 24 h 44"/>
                  <a:gd name="T8" fmla="*/ 28 w 28"/>
                  <a:gd name="T9" fmla="*/ 0 h 44"/>
                </a:gdLst>
                <a:ahLst/>
                <a:cxnLst>
                  <a:cxn ang="0">
                    <a:pos x="T0" y="T1"/>
                  </a:cxn>
                  <a:cxn ang="0">
                    <a:pos x="T2" y="T3"/>
                  </a:cxn>
                  <a:cxn ang="0">
                    <a:pos x="T4" y="T5"/>
                  </a:cxn>
                  <a:cxn ang="0">
                    <a:pos x="T6" y="T7"/>
                  </a:cxn>
                  <a:cxn ang="0">
                    <a:pos x="T8" y="T9"/>
                  </a:cxn>
                </a:cxnLst>
                <a:rect l="0" t="0" r="r" b="b"/>
                <a:pathLst>
                  <a:path w="28" h="44">
                    <a:moveTo>
                      <a:pt x="28" y="0"/>
                    </a:moveTo>
                    <a:lnTo>
                      <a:pt x="28" y="16"/>
                    </a:lnTo>
                    <a:lnTo>
                      <a:pt x="0" y="44"/>
                    </a:lnTo>
                    <a:lnTo>
                      <a:pt x="0" y="2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751" name="Freeform 1399"/>
              <p:cNvSpPr/>
              <p:nvPr/>
            </p:nvSpPr>
            <p:spPr bwMode="auto">
              <a:xfrm>
                <a:off x="5320" y="2499"/>
                <a:ext cx="26" cy="58"/>
              </a:xfrm>
              <a:custGeom>
                <a:avLst/>
                <a:gdLst>
                  <a:gd name="T0" fmla="*/ 0 w 26"/>
                  <a:gd name="T1" fmla="*/ 26 h 58"/>
                  <a:gd name="T2" fmla="*/ 26 w 26"/>
                  <a:gd name="T3" fmla="*/ 0 h 58"/>
                  <a:gd name="T4" fmla="*/ 26 w 26"/>
                  <a:gd name="T5" fmla="*/ 30 h 58"/>
                  <a:gd name="T6" fmla="*/ 0 w 26"/>
                  <a:gd name="T7" fmla="*/ 58 h 58"/>
                  <a:gd name="T8" fmla="*/ 0 w 26"/>
                  <a:gd name="T9" fmla="*/ 26 h 58"/>
                </a:gdLst>
                <a:ahLst/>
                <a:cxnLst>
                  <a:cxn ang="0">
                    <a:pos x="T0" y="T1"/>
                  </a:cxn>
                  <a:cxn ang="0">
                    <a:pos x="T2" y="T3"/>
                  </a:cxn>
                  <a:cxn ang="0">
                    <a:pos x="T4" y="T5"/>
                  </a:cxn>
                  <a:cxn ang="0">
                    <a:pos x="T6" y="T7"/>
                  </a:cxn>
                  <a:cxn ang="0">
                    <a:pos x="T8" y="T9"/>
                  </a:cxn>
                </a:cxnLst>
                <a:rect l="0" t="0" r="r" b="b"/>
                <a:pathLst>
                  <a:path w="26" h="58">
                    <a:moveTo>
                      <a:pt x="0" y="26"/>
                    </a:moveTo>
                    <a:lnTo>
                      <a:pt x="26" y="0"/>
                    </a:lnTo>
                    <a:lnTo>
                      <a:pt x="26" y="30"/>
                    </a:lnTo>
                    <a:lnTo>
                      <a:pt x="0" y="58"/>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752" name="Freeform 1400"/>
              <p:cNvSpPr/>
              <p:nvPr/>
            </p:nvSpPr>
            <p:spPr bwMode="auto">
              <a:xfrm>
                <a:off x="5362" y="2429"/>
                <a:ext cx="56" cy="82"/>
              </a:xfrm>
              <a:custGeom>
                <a:avLst/>
                <a:gdLst>
                  <a:gd name="T0" fmla="*/ 56 w 56"/>
                  <a:gd name="T1" fmla="*/ 0 h 82"/>
                  <a:gd name="T2" fmla="*/ 56 w 56"/>
                  <a:gd name="T3" fmla="*/ 22 h 82"/>
                  <a:gd name="T4" fmla="*/ 0 w 56"/>
                  <a:gd name="T5" fmla="*/ 82 h 82"/>
                  <a:gd name="T6" fmla="*/ 0 w 56"/>
                  <a:gd name="T7" fmla="*/ 56 h 82"/>
                  <a:gd name="T8" fmla="*/ 56 w 56"/>
                  <a:gd name="T9" fmla="*/ 0 h 82"/>
                </a:gdLst>
                <a:ahLst/>
                <a:cxnLst>
                  <a:cxn ang="0">
                    <a:pos x="T0" y="T1"/>
                  </a:cxn>
                  <a:cxn ang="0">
                    <a:pos x="T2" y="T3"/>
                  </a:cxn>
                  <a:cxn ang="0">
                    <a:pos x="T4" y="T5"/>
                  </a:cxn>
                  <a:cxn ang="0">
                    <a:pos x="T6" y="T7"/>
                  </a:cxn>
                  <a:cxn ang="0">
                    <a:pos x="T8" y="T9"/>
                  </a:cxn>
                </a:cxnLst>
                <a:rect l="0" t="0" r="r" b="b"/>
                <a:pathLst>
                  <a:path w="56" h="82">
                    <a:moveTo>
                      <a:pt x="56" y="0"/>
                    </a:moveTo>
                    <a:lnTo>
                      <a:pt x="56" y="22"/>
                    </a:lnTo>
                    <a:lnTo>
                      <a:pt x="0" y="82"/>
                    </a:lnTo>
                    <a:lnTo>
                      <a:pt x="0" y="56"/>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753" name="Freeform 1401"/>
              <p:cNvSpPr/>
              <p:nvPr/>
            </p:nvSpPr>
            <p:spPr bwMode="auto">
              <a:xfrm>
                <a:off x="5434" y="2375"/>
                <a:ext cx="40" cy="60"/>
              </a:xfrm>
              <a:custGeom>
                <a:avLst/>
                <a:gdLst>
                  <a:gd name="T0" fmla="*/ 40 w 40"/>
                  <a:gd name="T1" fmla="*/ 0 h 60"/>
                  <a:gd name="T2" fmla="*/ 40 w 40"/>
                  <a:gd name="T3" fmla="*/ 16 h 60"/>
                  <a:gd name="T4" fmla="*/ 0 w 40"/>
                  <a:gd name="T5" fmla="*/ 60 h 60"/>
                  <a:gd name="T6" fmla="*/ 0 w 40"/>
                  <a:gd name="T7" fmla="*/ 40 h 60"/>
                  <a:gd name="T8" fmla="*/ 40 w 40"/>
                  <a:gd name="T9" fmla="*/ 0 h 60"/>
                </a:gdLst>
                <a:ahLst/>
                <a:cxnLst>
                  <a:cxn ang="0">
                    <a:pos x="T0" y="T1"/>
                  </a:cxn>
                  <a:cxn ang="0">
                    <a:pos x="T2" y="T3"/>
                  </a:cxn>
                  <a:cxn ang="0">
                    <a:pos x="T4" y="T5"/>
                  </a:cxn>
                  <a:cxn ang="0">
                    <a:pos x="T6" y="T7"/>
                  </a:cxn>
                  <a:cxn ang="0">
                    <a:pos x="T8" y="T9"/>
                  </a:cxn>
                </a:cxnLst>
                <a:rect l="0" t="0" r="r" b="b"/>
                <a:pathLst>
                  <a:path w="40" h="60">
                    <a:moveTo>
                      <a:pt x="40" y="0"/>
                    </a:moveTo>
                    <a:lnTo>
                      <a:pt x="40" y="16"/>
                    </a:lnTo>
                    <a:lnTo>
                      <a:pt x="0" y="60"/>
                    </a:lnTo>
                    <a:lnTo>
                      <a:pt x="0" y="40"/>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754" name="Freeform 1402"/>
              <p:cNvSpPr/>
              <p:nvPr/>
            </p:nvSpPr>
            <p:spPr bwMode="auto">
              <a:xfrm>
                <a:off x="5320" y="2489"/>
                <a:ext cx="84" cy="118"/>
              </a:xfrm>
              <a:custGeom>
                <a:avLst/>
                <a:gdLst>
                  <a:gd name="T0" fmla="*/ 0 w 84"/>
                  <a:gd name="T1" fmla="*/ 86 h 118"/>
                  <a:gd name="T2" fmla="*/ 84 w 84"/>
                  <a:gd name="T3" fmla="*/ 0 h 118"/>
                  <a:gd name="T4" fmla="*/ 84 w 84"/>
                  <a:gd name="T5" fmla="*/ 22 h 118"/>
                  <a:gd name="T6" fmla="*/ 0 w 84"/>
                  <a:gd name="T7" fmla="*/ 118 h 118"/>
                  <a:gd name="T8" fmla="*/ 0 w 84"/>
                  <a:gd name="T9" fmla="*/ 86 h 118"/>
                </a:gdLst>
                <a:ahLst/>
                <a:cxnLst>
                  <a:cxn ang="0">
                    <a:pos x="T0" y="T1"/>
                  </a:cxn>
                  <a:cxn ang="0">
                    <a:pos x="T2" y="T3"/>
                  </a:cxn>
                  <a:cxn ang="0">
                    <a:pos x="T4" y="T5"/>
                  </a:cxn>
                  <a:cxn ang="0">
                    <a:pos x="T6" y="T7"/>
                  </a:cxn>
                  <a:cxn ang="0">
                    <a:pos x="T8" y="T9"/>
                  </a:cxn>
                </a:cxnLst>
                <a:rect l="0" t="0" r="r" b="b"/>
                <a:pathLst>
                  <a:path w="84" h="118">
                    <a:moveTo>
                      <a:pt x="0" y="86"/>
                    </a:moveTo>
                    <a:lnTo>
                      <a:pt x="84" y="0"/>
                    </a:lnTo>
                    <a:lnTo>
                      <a:pt x="84" y="22"/>
                    </a:lnTo>
                    <a:lnTo>
                      <a:pt x="0" y="118"/>
                    </a:lnTo>
                    <a:lnTo>
                      <a:pt x="0" y="86"/>
                    </a:lnTo>
                    <a:close/>
                  </a:path>
                </a:pathLst>
              </a:custGeom>
              <a:grpFill/>
              <a:ln>
                <a:noFill/>
              </a:ln>
            </p:spPr>
            <p:txBody>
              <a:bodyPr vert="horz" wrap="square" lIns="91440" tIns="45720" rIns="91440" bIns="45720" numCol="1" anchor="t" anchorCtr="0" compatLnSpc="1"/>
              <a:lstStyle/>
              <a:p>
                <a:endParaRPr lang="zh-CN" altLang="en-US"/>
              </a:p>
            </p:txBody>
          </p:sp>
          <p:sp>
            <p:nvSpPr>
              <p:cNvPr id="755" name="Freeform 1403"/>
              <p:cNvSpPr/>
              <p:nvPr/>
            </p:nvSpPr>
            <p:spPr bwMode="auto">
              <a:xfrm>
                <a:off x="5418" y="2445"/>
                <a:ext cx="28" cy="50"/>
              </a:xfrm>
              <a:custGeom>
                <a:avLst/>
                <a:gdLst>
                  <a:gd name="T0" fmla="*/ 0 w 28"/>
                  <a:gd name="T1" fmla="*/ 28 h 50"/>
                  <a:gd name="T2" fmla="*/ 28 w 28"/>
                  <a:gd name="T3" fmla="*/ 0 h 50"/>
                  <a:gd name="T4" fmla="*/ 28 w 28"/>
                  <a:gd name="T5" fmla="*/ 18 h 50"/>
                  <a:gd name="T6" fmla="*/ 0 w 28"/>
                  <a:gd name="T7" fmla="*/ 50 h 50"/>
                  <a:gd name="T8" fmla="*/ 0 w 28"/>
                  <a:gd name="T9" fmla="*/ 28 h 50"/>
                </a:gdLst>
                <a:ahLst/>
                <a:cxnLst>
                  <a:cxn ang="0">
                    <a:pos x="T0" y="T1"/>
                  </a:cxn>
                  <a:cxn ang="0">
                    <a:pos x="T2" y="T3"/>
                  </a:cxn>
                  <a:cxn ang="0">
                    <a:pos x="T4" y="T5"/>
                  </a:cxn>
                  <a:cxn ang="0">
                    <a:pos x="T6" y="T7"/>
                  </a:cxn>
                  <a:cxn ang="0">
                    <a:pos x="T8" y="T9"/>
                  </a:cxn>
                </a:cxnLst>
                <a:rect l="0" t="0" r="r" b="b"/>
                <a:pathLst>
                  <a:path w="28" h="50">
                    <a:moveTo>
                      <a:pt x="0" y="28"/>
                    </a:moveTo>
                    <a:lnTo>
                      <a:pt x="28" y="0"/>
                    </a:lnTo>
                    <a:lnTo>
                      <a:pt x="28" y="18"/>
                    </a:lnTo>
                    <a:lnTo>
                      <a:pt x="0" y="50"/>
                    </a:lnTo>
                    <a:lnTo>
                      <a:pt x="0" y="28"/>
                    </a:lnTo>
                    <a:close/>
                  </a:path>
                </a:pathLst>
              </a:custGeom>
              <a:grpFill/>
              <a:ln>
                <a:noFill/>
              </a:ln>
            </p:spPr>
            <p:txBody>
              <a:bodyPr vert="horz" wrap="square" lIns="91440" tIns="45720" rIns="91440" bIns="45720" numCol="1" anchor="t" anchorCtr="0" compatLnSpc="1"/>
              <a:lstStyle/>
              <a:p>
                <a:endParaRPr lang="zh-CN" altLang="en-US"/>
              </a:p>
            </p:txBody>
          </p:sp>
          <p:sp>
            <p:nvSpPr>
              <p:cNvPr id="756" name="Freeform 1404"/>
              <p:cNvSpPr/>
              <p:nvPr/>
            </p:nvSpPr>
            <p:spPr bwMode="auto">
              <a:xfrm>
                <a:off x="5462" y="2417"/>
                <a:ext cx="12" cy="30"/>
              </a:xfrm>
              <a:custGeom>
                <a:avLst/>
                <a:gdLst>
                  <a:gd name="T0" fmla="*/ 12 w 12"/>
                  <a:gd name="T1" fmla="*/ 0 h 30"/>
                  <a:gd name="T2" fmla="*/ 12 w 12"/>
                  <a:gd name="T3" fmla="*/ 16 h 30"/>
                  <a:gd name="T4" fmla="*/ 0 w 12"/>
                  <a:gd name="T5" fmla="*/ 30 h 30"/>
                  <a:gd name="T6" fmla="*/ 0 w 12"/>
                  <a:gd name="T7" fmla="*/ 12 h 30"/>
                  <a:gd name="T8" fmla="*/ 12 w 12"/>
                  <a:gd name="T9" fmla="*/ 0 h 30"/>
                </a:gdLst>
                <a:ahLst/>
                <a:cxnLst>
                  <a:cxn ang="0">
                    <a:pos x="T0" y="T1"/>
                  </a:cxn>
                  <a:cxn ang="0">
                    <a:pos x="T2" y="T3"/>
                  </a:cxn>
                  <a:cxn ang="0">
                    <a:pos x="T4" y="T5"/>
                  </a:cxn>
                  <a:cxn ang="0">
                    <a:pos x="T6" y="T7"/>
                  </a:cxn>
                  <a:cxn ang="0">
                    <a:pos x="T8" y="T9"/>
                  </a:cxn>
                </a:cxnLst>
                <a:rect l="0" t="0" r="r" b="b"/>
                <a:pathLst>
                  <a:path w="12" h="30">
                    <a:moveTo>
                      <a:pt x="12" y="0"/>
                    </a:moveTo>
                    <a:lnTo>
                      <a:pt x="12" y="16"/>
                    </a:lnTo>
                    <a:lnTo>
                      <a:pt x="0" y="30"/>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757" name="Freeform 1405"/>
              <p:cNvSpPr/>
              <p:nvPr/>
            </p:nvSpPr>
            <p:spPr bwMode="auto">
              <a:xfrm>
                <a:off x="5350" y="2567"/>
                <a:ext cx="22" cy="54"/>
              </a:xfrm>
              <a:custGeom>
                <a:avLst/>
                <a:gdLst>
                  <a:gd name="T0" fmla="*/ 0 w 22"/>
                  <a:gd name="T1" fmla="*/ 24 h 54"/>
                  <a:gd name="T2" fmla="*/ 22 w 22"/>
                  <a:gd name="T3" fmla="*/ 0 h 54"/>
                  <a:gd name="T4" fmla="*/ 22 w 22"/>
                  <a:gd name="T5" fmla="*/ 26 h 54"/>
                  <a:gd name="T6" fmla="*/ 0 w 22"/>
                  <a:gd name="T7" fmla="*/ 54 h 54"/>
                  <a:gd name="T8" fmla="*/ 0 w 22"/>
                  <a:gd name="T9" fmla="*/ 24 h 54"/>
                </a:gdLst>
                <a:ahLst/>
                <a:cxnLst>
                  <a:cxn ang="0">
                    <a:pos x="T0" y="T1"/>
                  </a:cxn>
                  <a:cxn ang="0">
                    <a:pos x="T2" y="T3"/>
                  </a:cxn>
                  <a:cxn ang="0">
                    <a:pos x="T4" y="T5"/>
                  </a:cxn>
                  <a:cxn ang="0">
                    <a:pos x="T6" y="T7"/>
                  </a:cxn>
                  <a:cxn ang="0">
                    <a:pos x="T8" y="T9"/>
                  </a:cxn>
                </a:cxnLst>
                <a:rect l="0" t="0" r="r" b="b"/>
                <a:pathLst>
                  <a:path w="22" h="54">
                    <a:moveTo>
                      <a:pt x="0" y="24"/>
                    </a:moveTo>
                    <a:lnTo>
                      <a:pt x="22" y="0"/>
                    </a:lnTo>
                    <a:lnTo>
                      <a:pt x="22" y="26"/>
                    </a:lnTo>
                    <a:lnTo>
                      <a:pt x="0" y="54"/>
                    </a:lnTo>
                    <a:lnTo>
                      <a:pt x="0" y="24"/>
                    </a:lnTo>
                    <a:close/>
                  </a:path>
                </a:pathLst>
              </a:custGeom>
              <a:grpFill/>
              <a:ln>
                <a:noFill/>
              </a:ln>
            </p:spPr>
            <p:txBody>
              <a:bodyPr vert="horz" wrap="square" lIns="91440" tIns="45720" rIns="91440" bIns="45720" numCol="1" anchor="t" anchorCtr="0" compatLnSpc="1"/>
              <a:lstStyle/>
              <a:p>
                <a:endParaRPr lang="zh-CN" altLang="en-US"/>
              </a:p>
            </p:txBody>
          </p:sp>
          <p:sp>
            <p:nvSpPr>
              <p:cNvPr id="758" name="Freeform 1406"/>
              <p:cNvSpPr/>
              <p:nvPr/>
            </p:nvSpPr>
            <p:spPr bwMode="auto">
              <a:xfrm>
                <a:off x="5388" y="2457"/>
                <a:ext cx="86" cy="118"/>
              </a:xfrm>
              <a:custGeom>
                <a:avLst/>
                <a:gdLst>
                  <a:gd name="T0" fmla="*/ 86 w 86"/>
                  <a:gd name="T1" fmla="*/ 0 h 118"/>
                  <a:gd name="T2" fmla="*/ 86 w 86"/>
                  <a:gd name="T3" fmla="*/ 16 h 118"/>
                  <a:gd name="T4" fmla="*/ 0 w 86"/>
                  <a:gd name="T5" fmla="*/ 118 h 118"/>
                  <a:gd name="T6" fmla="*/ 0 w 86"/>
                  <a:gd name="T7" fmla="*/ 94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6"/>
                    </a:lnTo>
                    <a:lnTo>
                      <a:pt x="0" y="118"/>
                    </a:lnTo>
                    <a:lnTo>
                      <a:pt x="0" y="9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759" name="Freeform 1407"/>
              <p:cNvSpPr/>
              <p:nvPr/>
            </p:nvSpPr>
            <p:spPr bwMode="auto">
              <a:xfrm>
                <a:off x="5422" y="2499"/>
                <a:ext cx="52" cy="80"/>
              </a:xfrm>
              <a:custGeom>
                <a:avLst/>
                <a:gdLst>
                  <a:gd name="T0" fmla="*/ 52 w 52"/>
                  <a:gd name="T1" fmla="*/ 0 h 80"/>
                  <a:gd name="T2" fmla="*/ 52 w 52"/>
                  <a:gd name="T3" fmla="*/ 16 h 80"/>
                  <a:gd name="T4" fmla="*/ 0 w 52"/>
                  <a:gd name="T5" fmla="*/ 80 h 80"/>
                  <a:gd name="T6" fmla="*/ 0 w 52"/>
                  <a:gd name="T7" fmla="*/ 60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60"/>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60" name="Rectangle 1408"/>
              <p:cNvSpPr>
                <a:spLocks noChangeArrowheads="1"/>
              </p:cNvSpPr>
              <p:nvPr/>
            </p:nvSpPr>
            <p:spPr bwMode="auto">
              <a:xfrm>
                <a:off x="5424" y="189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1" name="Rectangle 1409"/>
              <p:cNvSpPr>
                <a:spLocks noChangeArrowheads="1"/>
              </p:cNvSpPr>
              <p:nvPr/>
            </p:nvSpPr>
            <p:spPr bwMode="auto">
              <a:xfrm>
                <a:off x="5424" y="189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2" name="Freeform 1410"/>
              <p:cNvSpPr/>
              <p:nvPr/>
            </p:nvSpPr>
            <p:spPr bwMode="auto">
              <a:xfrm>
                <a:off x="5422" y="1936"/>
                <a:ext cx="2" cy="2"/>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0"/>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763" name="Freeform 1411"/>
              <p:cNvSpPr/>
              <p:nvPr/>
            </p:nvSpPr>
            <p:spPr bwMode="auto">
              <a:xfrm>
                <a:off x="5422" y="1936"/>
                <a:ext cx="2" cy="2"/>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0"/>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764" name="Rectangle 1412"/>
              <p:cNvSpPr>
                <a:spLocks noChangeArrowheads="1"/>
              </p:cNvSpPr>
              <p:nvPr/>
            </p:nvSpPr>
            <p:spPr bwMode="auto">
              <a:xfrm>
                <a:off x="5424" y="1981"/>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5" name="Freeform 1413"/>
              <p:cNvSpPr/>
              <p:nvPr/>
            </p:nvSpPr>
            <p:spPr bwMode="auto">
              <a:xfrm>
                <a:off x="5350" y="2718"/>
                <a:ext cx="22" cy="56"/>
              </a:xfrm>
              <a:custGeom>
                <a:avLst/>
                <a:gdLst>
                  <a:gd name="T0" fmla="*/ 0 w 22"/>
                  <a:gd name="T1" fmla="*/ 28 h 56"/>
                  <a:gd name="T2" fmla="*/ 22 w 22"/>
                  <a:gd name="T3" fmla="*/ 0 h 56"/>
                  <a:gd name="T4" fmla="*/ 22 w 22"/>
                  <a:gd name="T5" fmla="*/ 26 h 56"/>
                  <a:gd name="T6" fmla="*/ 0 w 22"/>
                  <a:gd name="T7" fmla="*/ 56 h 56"/>
                  <a:gd name="T8" fmla="*/ 0 w 22"/>
                  <a:gd name="T9" fmla="*/ 28 h 56"/>
                </a:gdLst>
                <a:ahLst/>
                <a:cxnLst>
                  <a:cxn ang="0">
                    <a:pos x="T0" y="T1"/>
                  </a:cxn>
                  <a:cxn ang="0">
                    <a:pos x="T2" y="T3"/>
                  </a:cxn>
                  <a:cxn ang="0">
                    <a:pos x="T4" y="T5"/>
                  </a:cxn>
                  <a:cxn ang="0">
                    <a:pos x="T6" y="T7"/>
                  </a:cxn>
                  <a:cxn ang="0">
                    <a:pos x="T8" y="T9"/>
                  </a:cxn>
                </a:cxnLst>
                <a:rect l="0" t="0" r="r" b="b"/>
                <a:pathLst>
                  <a:path w="22" h="56">
                    <a:moveTo>
                      <a:pt x="0" y="28"/>
                    </a:moveTo>
                    <a:lnTo>
                      <a:pt x="22" y="0"/>
                    </a:lnTo>
                    <a:lnTo>
                      <a:pt x="22" y="26"/>
                    </a:lnTo>
                    <a:lnTo>
                      <a:pt x="0" y="56"/>
                    </a:lnTo>
                    <a:lnTo>
                      <a:pt x="0" y="28"/>
                    </a:lnTo>
                    <a:close/>
                  </a:path>
                </a:pathLst>
              </a:custGeom>
              <a:grpFill/>
              <a:ln>
                <a:noFill/>
              </a:ln>
            </p:spPr>
            <p:txBody>
              <a:bodyPr vert="horz" wrap="square" lIns="91440" tIns="45720" rIns="91440" bIns="45720" numCol="1" anchor="t" anchorCtr="0" compatLnSpc="1"/>
              <a:lstStyle/>
              <a:p>
                <a:endParaRPr lang="zh-CN" altLang="en-US"/>
              </a:p>
            </p:txBody>
          </p:sp>
        </p:grpSp>
        <p:sp>
          <p:nvSpPr>
            <p:cNvPr id="374" name="Freeform 1415"/>
            <p:cNvSpPr/>
            <p:nvPr/>
          </p:nvSpPr>
          <p:spPr bwMode="auto">
            <a:xfrm>
              <a:off x="-2989564" y="1603377"/>
              <a:ext cx="136529" cy="204788"/>
            </a:xfrm>
            <a:custGeom>
              <a:avLst/>
              <a:gdLst>
                <a:gd name="T0" fmla="*/ 86 w 86"/>
                <a:gd name="T1" fmla="*/ 0 h 129"/>
                <a:gd name="T2" fmla="*/ 86 w 86"/>
                <a:gd name="T3" fmla="*/ 16 h 129"/>
                <a:gd name="T4" fmla="*/ 0 w 86"/>
                <a:gd name="T5" fmla="*/ 129 h 129"/>
                <a:gd name="T6" fmla="*/ 0 w 86"/>
                <a:gd name="T7" fmla="*/ 103 h 129"/>
                <a:gd name="T8" fmla="*/ 86 w 86"/>
                <a:gd name="T9" fmla="*/ 0 h 129"/>
              </a:gdLst>
              <a:ahLst/>
              <a:cxnLst>
                <a:cxn ang="0">
                  <a:pos x="T0" y="T1"/>
                </a:cxn>
                <a:cxn ang="0">
                  <a:pos x="T2" y="T3"/>
                </a:cxn>
                <a:cxn ang="0">
                  <a:pos x="T4" y="T5"/>
                </a:cxn>
                <a:cxn ang="0">
                  <a:pos x="T6" y="T7"/>
                </a:cxn>
                <a:cxn ang="0">
                  <a:pos x="T8" y="T9"/>
                </a:cxn>
              </a:cxnLst>
              <a:rect l="0" t="0" r="r" b="b"/>
              <a:pathLst>
                <a:path w="86" h="129">
                  <a:moveTo>
                    <a:pt x="86" y="0"/>
                  </a:moveTo>
                  <a:lnTo>
                    <a:pt x="86" y="16"/>
                  </a:lnTo>
                  <a:lnTo>
                    <a:pt x="0" y="129"/>
                  </a:lnTo>
                  <a:lnTo>
                    <a:pt x="0" y="103"/>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375" name="Freeform 1416"/>
            <p:cNvSpPr/>
            <p:nvPr/>
          </p:nvSpPr>
          <p:spPr bwMode="auto">
            <a:xfrm>
              <a:off x="-3049890" y="1884363"/>
              <a:ext cx="34927" cy="92075"/>
            </a:xfrm>
            <a:custGeom>
              <a:avLst/>
              <a:gdLst>
                <a:gd name="T0" fmla="*/ 0 w 22"/>
                <a:gd name="T1" fmla="*/ 28 h 58"/>
                <a:gd name="T2" fmla="*/ 22 w 22"/>
                <a:gd name="T3" fmla="*/ 0 h 58"/>
                <a:gd name="T4" fmla="*/ 22 w 22"/>
                <a:gd name="T5" fmla="*/ 26 h 58"/>
                <a:gd name="T6" fmla="*/ 0 w 22"/>
                <a:gd name="T7" fmla="*/ 58 h 58"/>
                <a:gd name="T8" fmla="*/ 0 w 22"/>
                <a:gd name="T9" fmla="*/ 28 h 58"/>
              </a:gdLst>
              <a:ahLst/>
              <a:cxnLst>
                <a:cxn ang="0">
                  <a:pos x="T0" y="T1"/>
                </a:cxn>
                <a:cxn ang="0">
                  <a:pos x="T2" y="T3"/>
                </a:cxn>
                <a:cxn ang="0">
                  <a:pos x="T4" y="T5"/>
                </a:cxn>
                <a:cxn ang="0">
                  <a:pos x="T6" y="T7"/>
                </a:cxn>
                <a:cxn ang="0">
                  <a:pos x="T8" y="T9"/>
                </a:cxn>
              </a:cxnLst>
              <a:rect l="0" t="0" r="r" b="b"/>
              <a:pathLst>
                <a:path w="22" h="58">
                  <a:moveTo>
                    <a:pt x="0" y="28"/>
                  </a:moveTo>
                  <a:lnTo>
                    <a:pt x="22" y="0"/>
                  </a:lnTo>
                  <a:lnTo>
                    <a:pt x="22" y="26"/>
                  </a:lnTo>
                  <a:lnTo>
                    <a:pt x="0" y="58"/>
                  </a:lnTo>
                  <a:lnTo>
                    <a:pt x="0" y="28"/>
                  </a:lnTo>
                  <a:close/>
                </a:path>
              </a:pathLst>
            </a:custGeom>
            <a:grpFill/>
            <a:ln>
              <a:noFill/>
            </a:ln>
          </p:spPr>
          <p:txBody>
            <a:bodyPr vert="horz" wrap="square" lIns="91440" tIns="45720" rIns="91440" bIns="45720" numCol="1" anchor="t" anchorCtr="0" compatLnSpc="1"/>
            <a:lstStyle/>
            <a:p>
              <a:endParaRPr lang="zh-CN" altLang="en-US"/>
            </a:p>
          </p:txBody>
        </p:sp>
        <p:sp>
          <p:nvSpPr>
            <p:cNvPr id="376" name="Freeform 1417"/>
            <p:cNvSpPr/>
            <p:nvPr/>
          </p:nvSpPr>
          <p:spPr bwMode="auto">
            <a:xfrm>
              <a:off x="-2989564" y="1681162"/>
              <a:ext cx="136529" cy="212724"/>
            </a:xfrm>
            <a:custGeom>
              <a:avLst/>
              <a:gdLst>
                <a:gd name="T0" fmla="*/ 86 w 86"/>
                <a:gd name="T1" fmla="*/ 0 h 134"/>
                <a:gd name="T2" fmla="*/ 86 w 86"/>
                <a:gd name="T3" fmla="*/ 16 h 134"/>
                <a:gd name="T4" fmla="*/ 0 w 86"/>
                <a:gd name="T5" fmla="*/ 134 h 134"/>
                <a:gd name="T6" fmla="*/ 0 w 86"/>
                <a:gd name="T7" fmla="*/ 110 h 134"/>
                <a:gd name="T8" fmla="*/ 86 w 86"/>
                <a:gd name="T9" fmla="*/ 0 h 134"/>
              </a:gdLst>
              <a:ahLst/>
              <a:cxnLst>
                <a:cxn ang="0">
                  <a:pos x="T0" y="T1"/>
                </a:cxn>
                <a:cxn ang="0">
                  <a:pos x="T2" y="T3"/>
                </a:cxn>
                <a:cxn ang="0">
                  <a:pos x="T4" y="T5"/>
                </a:cxn>
                <a:cxn ang="0">
                  <a:pos x="T6" y="T7"/>
                </a:cxn>
                <a:cxn ang="0">
                  <a:pos x="T8" y="T9"/>
                </a:cxn>
              </a:cxnLst>
              <a:rect l="0" t="0" r="r" b="b"/>
              <a:pathLst>
                <a:path w="86" h="134">
                  <a:moveTo>
                    <a:pt x="86" y="0"/>
                  </a:moveTo>
                  <a:lnTo>
                    <a:pt x="86" y="16"/>
                  </a:lnTo>
                  <a:lnTo>
                    <a:pt x="0" y="134"/>
                  </a:lnTo>
                  <a:lnTo>
                    <a:pt x="0" y="110"/>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377" name="Freeform 1418"/>
            <p:cNvSpPr/>
            <p:nvPr/>
          </p:nvSpPr>
          <p:spPr bwMode="auto">
            <a:xfrm>
              <a:off x="-2935585" y="1530351"/>
              <a:ext cx="82552" cy="127001"/>
            </a:xfrm>
            <a:custGeom>
              <a:avLst/>
              <a:gdLst>
                <a:gd name="T0" fmla="*/ 52 w 52"/>
                <a:gd name="T1" fmla="*/ 0 h 80"/>
                <a:gd name="T2" fmla="*/ 52 w 52"/>
                <a:gd name="T3" fmla="*/ 16 h 80"/>
                <a:gd name="T4" fmla="*/ 0 w 52"/>
                <a:gd name="T5" fmla="*/ 80 h 80"/>
                <a:gd name="T6" fmla="*/ 0 w 52"/>
                <a:gd name="T7" fmla="*/ 58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58"/>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378" name="Rectangle 1419"/>
            <p:cNvSpPr>
              <a:spLocks noChangeArrowheads="1"/>
            </p:cNvSpPr>
            <p:nvPr/>
          </p:nvSpPr>
          <p:spPr bwMode="auto">
            <a:xfrm>
              <a:off x="-2932410" y="625474"/>
              <a:ext cx="1587" cy="1587"/>
            </a:xfrm>
            <a:prstGeom prst="rect">
              <a:avLst/>
            </a:prstGeom>
            <a:grpFill/>
            <a:ln>
              <a:noFill/>
            </a:ln>
          </p:spPr>
          <p:txBody>
            <a:bodyPr vert="horz" wrap="square" lIns="91440" tIns="45720" rIns="91440" bIns="45720" numCol="1" anchor="t" anchorCtr="0" compatLnSpc="1"/>
            <a:lstStyle/>
            <a:p>
              <a:endParaRPr lang="zh-CN" altLang="en-US"/>
            </a:p>
          </p:txBody>
        </p:sp>
        <p:sp>
          <p:nvSpPr>
            <p:cNvPr id="379" name="Rectangle 1420"/>
            <p:cNvSpPr>
              <a:spLocks noChangeArrowheads="1"/>
            </p:cNvSpPr>
            <p:nvPr/>
          </p:nvSpPr>
          <p:spPr bwMode="auto">
            <a:xfrm>
              <a:off x="-7296599"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0" name="Rectangle 1421"/>
            <p:cNvSpPr>
              <a:spLocks noChangeArrowheads="1"/>
            </p:cNvSpPr>
            <p:nvPr/>
          </p:nvSpPr>
          <p:spPr bwMode="auto">
            <a:xfrm>
              <a:off x="-7207695"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1" name="Rectangle 1422"/>
            <p:cNvSpPr>
              <a:spLocks noChangeArrowheads="1"/>
            </p:cNvSpPr>
            <p:nvPr/>
          </p:nvSpPr>
          <p:spPr bwMode="auto">
            <a:xfrm>
              <a:off x="-7121969"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2" name="Rectangle 1423"/>
            <p:cNvSpPr>
              <a:spLocks noChangeArrowheads="1"/>
            </p:cNvSpPr>
            <p:nvPr/>
          </p:nvSpPr>
          <p:spPr bwMode="auto">
            <a:xfrm>
              <a:off x="-6947336"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3" name="Rectangle 1424"/>
            <p:cNvSpPr>
              <a:spLocks noChangeArrowheads="1"/>
            </p:cNvSpPr>
            <p:nvPr/>
          </p:nvSpPr>
          <p:spPr bwMode="auto">
            <a:xfrm>
              <a:off x="-6861610"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4" name="Rectangle 1425"/>
            <p:cNvSpPr>
              <a:spLocks noChangeArrowheads="1"/>
            </p:cNvSpPr>
            <p:nvPr/>
          </p:nvSpPr>
          <p:spPr bwMode="auto">
            <a:xfrm>
              <a:off x="-7296599"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5" name="Rectangle 1426"/>
            <p:cNvSpPr>
              <a:spLocks noChangeArrowheads="1"/>
            </p:cNvSpPr>
            <p:nvPr/>
          </p:nvSpPr>
          <p:spPr bwMode="auto">
            <a:xfrm>
              <a:off x="-7207695" y="-198438"/>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6" name="Rectangle 1427"/>
            <p:cNvSpPr>
              <a:spLocks noChangeArrowheads="1"/>
            </p:cNvSpPr>
            <p:nvPr/>
          </p:nvSpPr>
          <p:spPr bwMode="auto">
            <a:xfrm>
              <a:off x="-7296599"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7" name="Rectangle 1428"/>
            <p:cNvSpPr>
              <a:spLocks noChangeArrowheads="1"/>
            </p:cNvSpPr>
            <p:nvPr/>
          </p:nvSpPr>
          <p:spPr bwMode="auto">
            <a:xfrm>
              <a:off x="-7121969" y="-109537"/>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8" name="Rectangle 1429"/>
            <p:cNvSpPr>
              <a:spLocks noChangeArrowheads="1"/>
            </p:cNvSpPr>
            <p:nvPr/>
          </p:nvSpPr>
          <p:spPr bwMode="auto">
            <a:xfrm>
              <a:off x="-6861610"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9" name="Rectangle 1430"/>
            <p:cNvSpPr>
              <a:spLocks noChangeArrowheads="1"/>
            </p:cNvSpPr>
            <p:nvPr/>
          </p:nvSpPr>
          <p:spPr bwMode="auto">
            <a:xfrm>
              <a:off x="-7296599" y="-206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0" name="Rectangle 1431"/>
            <p:cNvSpPr>
              <a:spLocks noChangeArrowheads="1"/>
            </p:cNvSpPr>
            <p:nvPr/>
          </p:nvSpPr>
          <p:spPr bwMode="auto">
            <a:xfrm>
              <a:off x="-7207695" y="-2063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1" name="Rectangle 1432"/>
            <p:cNvSpPr>
              <a:spLocks noChangeArrowheads="1"/>
            </p:cNvSpPr>
            <p:nvPr/>
          </p:nvSpPr>
          <p:spPr bwMode="auto">
            <a:xfrm>
              <a:off x="-7036240" y="-20637"/>
              <a:ext cx="22543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2" name="Rectangle 1433"/>
            <p:cNvSpPr>
              <a:spLocks noChangeArrowheads="1"/>
            </p:cNvSpPr>
            <p:nvPr/>
          </p:nvSpPr>
          <p:spPr bwMode="auto">
            <a:xfrm>
              <a:off x="-7207695"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3" name="Rectangle 1434"/>
            <p:cNvSpPr>
              <a:spLocks noChangeArrowheads="1"/>
            </p:cNvSpPr>
            <p:nvPr/>
          </p:nvSpPr>
          <p:spPr bwMode="auto">
            <a:xfrm>
              <a:off x="-7121969"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4" name="Rectangle 1435"/>
            <p:cNvSpPr>
              <a:spLocks noChangeArrowheads="1"/>
            </p:cNvSpPr>
            <p:nvPr/>
          </p:nvSpPr>
          <p:spPr bwMode="auto">
            <a:xfrm>
              <a:off x="-6861610"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5" name="Rectangle 1436"/>
            <p:cNvSpPr>
              <a:spLocks noChangeArrowheads="1"/>
            </p:cNvSpPr>
            <p:nvPr/>
          </p:nvSpPr>
          <p:spPr bwMode="auto">
            <a:xfrm>
              <a:off x="-7296599"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6" name="Rectangle 1437"/>
            <p:cNvSpPr>
              <a:spLocks noChangeArrowheads="1"/>
            </p:cNvSpPr>
            <p:nvPr/>
          </p:nvSpPr>
          <p:spPr bwMode="auto">
            <a:xfrm>
              <a:off x="-7121969"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7" name="Rectangle 1438"/>
            <p:cNvSpPr>
              <a:spLocks noChangeArrowheads="1"/>
            </p:cNvSpPr>
            <p:nvPr/>
          </p:nvSpPr>
          <p:spPr bwMode="auto">
            <a:xfrm>
              <a:off x="-6947336" y="157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8" name="Rectangle 1439"/>
            <p:cNvSpPr>
              <a:spLocks noChangeArrowheads="1"/>
            </p:cNvSpPr>
            <p:nvPr/>
          </p:nvSpPr>
          <p:spPr bwMode="auto">
            <a:xfrm>
              <a:off x="-7207695" y="2492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99" name="Rectangle 1440"/>
            <p:cNvSpPr>
              <a:spLocks noChangeArrowheads="1"/>
            </p:cNvSpPr>
            <p:nvPr/>
          </p:nvSpPr>
          <p:spPr bwMode="auto">
            <a:xfrm>
              <a:off x="-7036240" y="2492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0" name="Rectangle 1441"/>
            <p:cNvSpPr>
              <a:spLocks noChangeArrowheads="1"/>
            </p:cNvSpPr>
            <p:nvPr/>
          </p:nvSpPr>
          <p:spPr bwMode="auto">
            <a:xfrm>
              <a:off x="-6861610" y="249237"/>
              <a:ext cx="139705"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1" name="Rectangle 1442"/>
            <p:cNvSpPr>
              <a:spLocks noChangeArrowheads="1"/>
            </p:cNvSpPr>
            <p:nvPr/>
          </p:nvSpPr>
          <p:spPr bwMode="auto">
            <a:xfrm>
              <a:off x="-7296599"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2" name="Rectangle 1443"/>
            <p:cNvSpPr>
              <a:spLocks noChangeArrowheads="1"/>
            </p:cNvSpPr>
            <p:nvPr/>
          </p:nvSpPr>
          <p:spPr bwMode="auto">
            <a:xfrm>
              <a:off x="-7121969" y="338137"/>
              <a:ext cx="222258"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3" name="Rectangle 1444"/>
            <p:cNvSpPr>
              <a:spLocks noChangeArrowheads="1"/>
            </p:cNvSpPr>
            <p:nvPr/>
          </p:nvSpPr>
          <p:spPr bwMode="auto">
            <a:xfrm>
              <a:off x="-7207695"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4" name="Rectangle 1445"/>
            <p:cNvSpPr>
              <a:spLocks noChangeArrowheads="1"/>
            </p:cNvSpPr>
            <p:nvPr/>
          </p:nvSpPr>
          <p:spPr bwMode="auto">
            <a:xfrm>
              <a:off x="-7036240"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5" name="Rectangle 1446"/>
            <p:cNvSpPr>
              <a:spLocks noChangeArrowheads="1"/>
            </p:cNvSpPr>
            <p:nvPr/>
          </p:nvSpPr>
          <p:spPr bwMode="auto">
            <a:xfrm>
              <a:off x="-6947336"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6" name="Rectangle 1447"/>
            <p:cNvSpPr>
              <a:spLocks noChangeArrowheads="1"/>
            </p:cNvSpPr>
            <p:nvPr/>
          </p:nvSpPr>
          <p:spPr bwMode="auto">
            <a:xfrm>
              <a:off x="-7207695" y="5159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7" name="Rectangle 1448"/>
            <p:cNvSpPr>
              <a:spLocks noChangeArrowheads="1"/>
            </p:cNvSpPr>
            <p:nvPr/>
          </p:nvSpPr>
          <p:spPr bwMode="auto">
            <a:xfrm>
              <a:off x="-7036240" y="5159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8" name="Rectangle 1449"/>
            <p:cNvSpPr>
              <a:spLocks noChangeArrowheads="1"/>
            </p:cNvSpPr>
            <p:nvPr/>
          </p:nvSpPr>
          <p:spPr bwMode="auto">
            <a:xfrm>
              <a:off x="-7296599"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9" name="Rectangle 1450"/>
            <p:cNvSpPr>
              <a:spLocks noChangeArrowheads="1"/>
            </p:cNvSpPr>
            <p:nvPr/>
          </p:nvSpPr>
          <p:spPr bwMode="auto">
            <a:xfrm>
              <a:off x="-7121969"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0" name="Rectangle 1451"/>
            <p:cNvSpPr>
              <a:spLocks noChangeArrowheads="1"/>
            </p:cNvSpPr>
            <p:nvPr/>
          </p:nvSpPr>
          <p:spPr bwMode="auto">
            <a:xfrm>
              <a:off x="-6861610"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1" name="Rectangle 1452"/>
            <p:cNvSpPr>
              <a:spLocks noChangeArrowheads="1"/>
            </p:cNvSpPr>
            <p:nvPr/>
          </p:nvSpPr>
          <p:spPr bwMode="auto">
            <a:xfrm>
              <a:off x="-7296599" y="695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2" name="Rectangle 1453"/>
            <p:cNvSpPr>
              <a:spLocks noChangeArrowheads="1"/>
            </p:cNvSpPr>
            <p:nvPr/>
          </p:nvSpPr>
          <p:spPr bwMode="auto">
            <a:xfrm>
              <a:off x="-7207695" y="695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3" name="Rectangle 1454"/>
            <p:cNvSpPr>
              <a:spLocks noChangeArrowheads="1"/>
            </p:cNvSpPr>
            <p:nvPr/>
          </p:nvSpPr>
          <p:spPr bwMode="auto">
            <a:xfrm>
              <a:off x="-7296599"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4" name="Rectangle 1455"/>
            <p:cNvSpPr>
              <a:spLocks noChangeArrowheads="1"/>
            </p:cNvSpPr>
            <p:nvPr/>
          </p:nvSpPr>
          <p:spPr bwMode="auto">
            <a:xfrm>
              <a:off x="-7121969" y="784224"/>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5" name="Rectangle 1456"/>
            <p:cNvSpPr>
              <a:spLocks noChangeArrowheads="1"/>
            </p:cNvSpPr>
            <p:nvPr/>
          </p:nvSpPr>
          <p:spPr bwMode="auto">
            <a:xfrm>
              <a:off x="-6861610"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6" name="Rectangle 1457"/>
            <p:cNvSpPr>
              <a:spLocks noChangeArrowheads="1"/>
            </p:cNvSpPr>
            <p:nvPr/>
          </p:nvSpPr>
          <p:spPr bwMode="auto">
            <a:xfrm>
              <a:off x="-7207695" y="87312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7" name="Rectangle 1458"/>
            <p:cNvSpPr>
              <a:spLocks noChangeArrowheads="1"/>
            </p:cNvSpPr>
            <p:nvPr/>
          </p:nvSpPr>
          <p:spPr bwMode="auto">
            <a:xfrm>
              <a:off x="-7207695" y="9620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8" name="Rectangle 1459"/>
            <p:cNvSpPr>
              <a:spLocks noChangeArrowheads="1"/>
            </p:cNvSpPr>
            <p:nvPr/>
          </p:nvSpPr>
          <p:spPr bwMode="auto">
            <a:xfrm>
              <a:off x="-7036240"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9" name="Rectangle 1460"/>
            <p:cNvSpPr>
              <a:spLocks noChangeArrowheads="1"/>
            </p:cNvSpPr>
            <p:nvPr/>
          </p:nvSpPr>
          <p:spPr bwMode="auto">
            <a:xfrm>
              <a:off x="-6861610"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0" name="Rectangle 1461"/>
            <p:cNvSpPr>
              <a:spLocks noChangeArrowheads="1"/>
            </p:cNvSpPr>
            <p:nvPr/>
          </p:nvSpPr>
          <p:spPr bwMode="auto">
            <a:xfrm>
              <a:off x="-7296599"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1" name="Rectangle 1462"/>
            <p:cNvSpPr>
              <a:spLocks noChangeArrowheads="1"/>
            </p:cNvSpPr>
            <p:nvPr/>
          </p:nvSpPr>
          <p:spPr bwMode="auto">
            <a:xfrm>
              <a:off x="-7121969"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2" name="Rectangle 1463"/>
            <p:cNvSpPr>
              <a:spLocks noChangeArrowheads="1"/>
            </p:cNvSpPr>
            <p:nvPr/>
          </p:nvSpPr>
          <p:spPr bwMode="auto">
            <a:xfrm>
              <a:off x="-6947336" y="1050925"/>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3" name="Rectangle 1464"/>
            <p:cNvSpPr>
              <a:spLocks noChangeArrowheads="1"/>
            </p:cNvSpPr>
            <p:nvPr/>
          </p:nvSpPr>
          <p:spPr bwMode="auto">
            <a:xfrm>
              <a:off x="-7296599" y="1139826"/>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4" name="Rectangle 1465"/>
            <p:cNvSpPr>
              <a:spLocks noChangeArrowheads="1"/>
            </p:cNvSpPr>
            <p:nvPr/>
          </p:nvSpPr>
          <p:spPr bwMode="auto">
            <a:xfrm>
              <a:off x="-7036240" y="1139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5" name="Rectangle 1466"/>
            <p:cNvSpPr>
              <a:spLocks noChangeArrowheads="1"/>
            </p:cNvSpPr>
            <p:nvPr/>
          </p:nvSpPr>
          <p:spPr bwMode="auto">
            <a:xfrm>
              <a:off x="-7121969"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6" name="Rectangle 1467"/>
            <p:cNvSpPr>
              <a:spLocks noChangeArrowheads="1"/>
            </p:cNvSpPr>
            <p:nvPr/>
          </p:nvSpPr>
          <p:spPr bwMode="auto">
            <a:xfrm>
              <a:off x="-6947336" y="12319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7" name="Rectangle 1468"/>
            <p:cNvSpPr>
              <a:spLocks noChangeArrowheads="1"/>
            </p:cNvSpPr>
            <p:nvPr/>
          </p:nvSpPr>
          <p:spPr bwMode="auto">
            <a:xfrm>
              <a:off x="-6861610"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8" name="Rectangle 1469"/>
            <p:cNvSpPr>
              <a:spLocks noChangeArrowheads="1"/>
            </p:cNvSpPr>
            <p:nvPr/>
          </p:nvSpPr>
          <p:spPr bwMode="auto">
            <a:xfrm>
              <a:off x="-7296599"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9" name="Rectangle 1470"/>
            <p:cNvSpPr>
              <a:spLocks noChangeArrowheads="1"/>
            </p:cNvSpPr>
            <p:nvPr/>
          </p:nvSpPr>
          <p:spPr bwMode="auto">
            <a:xfrm>
              <a:off x="-7207695" y="13208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0" name="Rectangle 1471"/>
            <p:cNvSpPr>
              <a:spLocks noChangeArrowheads="1"/>
            </p:cNvSpPr>
            <p:nvPr/>
          </p:nvSpPr>
          <p:spPr bwMode="auto">
            <a:xfrm>
              <a:off x="-7121969"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1" name="Rectangle 1472"/>
            <p:cNvSpPr>
              <a:spLocks noChangeArrowheads="1"/>
            </p:cNvSpPr>
            <p:nvPr/>
          </p:nvSpPr>
          <p:spPr bwMode="auto">
            <a:xfrm>
              <a:off x="-6861610"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2" name="Rectangle 1473"/>
            <p:cNvSpPr>
              <a:spLocks noChangeArrowheads="1"/>
            </p:cNvSpPr>
            <p:nvPr/>
          </p:nvSpPr>
          <p:spPr bwMode="auto">
            <a:xfrm>
              <a:off x="-7296599"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3" name="Rectangle 1474"/>
            <p:cNvSpPr>
              <a:spLocks noChangeArrowheads="1"/>
            </p:cNvSpPr>
            <p:nvPr/>
          </p:nvSpPr>
          <p:spPr bwMode="auto">
            <a:xfrm>
              <a:off x="-7121969"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4" name="Rectangle 1475"/>
            <p:cNvSpPr>
              <a:spLocks noChangeArrowheads="1"/>
            </p:cNvSpPr>
            <p:nvPr/>
          </p:nvSpPr>
          <p:spPr bwMode="auto">
            <a:xfrm>
              <a:off x="-6947336" y="14097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5" name="Rectangle 1476"/>
            <p:cNvSpPr>
              <a:spLocks noChangeArrowheads="1"/>
            </p:cNvSpPr>
            <p:nvPr/>
          </p:nvSpPr>
          <p:spPr bwMode="auto">
            <a:xfrm>
              <a:off x="-7207695" y="14986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6" name="Rectangle 1477"/>
            <p:cNvSpPr>
              <a:spLocks noChangeArrowheads="1"/>
            </p:cNvSpPr>
            <p:nvPr/>
          </p:nvSpPr>
          <p:spPr bwMode="auto">
            <a:xfrm>
              <a:off x="-7036240"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7" name="Rectangle 1478"/>
            <p:cNvSpPr>
              <a:spLocks noChangeArrowheads="1"/>
            </p:cNvSpPr>
            <p:nvPr/>
          </p:nvSpPr>
          <p:spPr bwMode="auto">
            <a:xfrm>
              <a:off x="-6861610"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8" name="Rectangle 1479"/>
            <p:cNvSpPr>
              <a:spLocks noChangeArrowheads="1"/>
            </p:cNvSpPr>
            <p:nvPr/>
          </p:nvSpPr>
          <p:spPr bwMode="auto">
            <a:xfrm>
              <a:off x="-7296599"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39" name="Rectangle 1480"/>
            <p:cNvSpPr>
              <a:spLocks noChangeArrowheads="1"/>
            </p:cNvSpPr>
            <p:nvPr/>
          </p:nvSpPr>
          <p:spPr bwMode="auto">
            <a:xfrm>
              <a:off x="-7121969"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0" name="Rectangle 1481"/>
            <p:cNvSpPr>
              <a:spLocks noChangeArrowheads="1"/>
            </p:cNvSpPr>
            <p:nvPr/>
          </p:nvSpPr>
          <p:spPr bwMode="auto">
            <a:xfrm>
              <a:off x="-6769532"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1" name="Rectangle 1482"/>
            <p:cNvSpPr>
              <a:spLocks noChangeArrowheads="1"/>
            </p:cNvSpPr>
            <p:nvPr/>
          </p:nvSpPr>
          <p:spPr bwMode="auto">
            <a:xfrm>
              <a:off x="-6683803"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2" name="Rectangle 1483"/>
            <p:cNvSpPr>
              <a:spLocks noChangeArrowheads="1"/>
            </p:cNvSpPr>
            <p:nvPr/>
          </p:nvSpPr>
          <p:spPr bwMode="auto">
            <a:xfrm>
              <a:off x="-6509172"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3" name="Rectangle 1484"/>
            <p:cNvSpPr>
              <a:spLocks noChangeArrowheads="1"/>
            </p:cNvSpPr>
            <p:nvPr/>
          </p:nvSpPr>
          <p:spPr bwMode="auto">
            <a:xfrm>
              <a:off x="-6423444"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4" name="Rectangle 1485"/>
            <p:cNvSpPr>
              <a:spLocks noChangeArrowheads="1"/>
            </p:cNvSpPr>
            <p:nvPr/>
          </p:nvSpPr>
          <p:spPr bwMode="auto">
            <a:xfrm>
              <a:off x="-6337717"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5" name="Rectangle 1486"/>
            <p:cNvSpPr>
              <a:spLocks noChangeArrowheads="1"/>
            </p:cNvSpPr>
            <p:nvPr/>
          </p:nvSpPr>
          <p:spPr bwMode="auto">
            <a:xfrm>
              <a:off x="-6769532" y="-1984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6" name="Rectangle 1487"/>
            <p:cNvSpPr>
              <a:spLocks noChangeArrowheads="1"/>
            </p:cNvSpPr>
            <p:nvPr/>
          </p:nvSpPr>
          <p:spPr bwMode="auto">
            <a:xfrm>
              <a:off x="-6598076"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7" name="Rectangle 1488"/>
            <p:cNvSpPr>
              <a:spLocks noChangeArrowheads="1"/>
            </p:cNvSpPr>
            <p:nvPr/>
          </p:nvSpPr>
          <p:spPr bwMode="auto">
            <a:xfrm>
              <a:off x="-6423444"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8" name="Rectangle 1489"/>
            <p:cNvSpPr>
              <a:spLocks noChangeArrowheads="1"/>
            </p:cNvSpPr>
            <p:nvPr/>
          </p:nvSpPr>
          <p:spPr bwMode="auto">
            <a:xfrm>
              <a:off x="-6683803" y="-109537"/>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9" name="Rectangle 1490"/>
            <p:cNvSpPr>
              <a:spLocks noChangeArrowheads="1"/>
            </p:cNvSpPr>
            <p:nvPr/>
          </p:nvSpPr>
          <p:spPr bwMode="auto">
            <a:xfrm>
              <a:off x="-6337717"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0" name="Rectangle 1491"/>
            <p:cNvSpPr>
              <a:spLocks noChangeArrowheads="1"/>
            </p:cNvSpPr>
            <p:nvPr/>
          </p:nvSpPr>
          <p:spPr bwMode="auto">
            <a:xfrm>
              <a:off x="-6769532" y="-2063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1" name="Rectangle 1492"/>
            <p:cNvSpPr>
              <a:spLocks noChangeArrowheads="1"/>
            </p:cNvSpPr>
            <p:nvPr/>
          </p:nvSpPr>
          <p:spPr bwMode="auto">
            <a:xfrm>
              <a:off x="-6509172" y="-20637"/>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2" name="Rectangle 1493"/>
            <p:cNvSpPr>
              <a:spLocks noChangeArrowheads="1"/>
            </p:cNvSpPr>
            <p:nvPr/>
          </p:nvSpPr>
          <p:spPr bwMode="auto">
            <a:xfrm>
              <a:off x="-6337717" y="-206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3" name="Rectangle 1494"/>
            <p:cNvSpPr>
              <a:spLocks noChangeArrowheads="1"/>
            </p:cNvSpPr>
            <p:nvPr/>
          </p:nvSpPr>
          <p:spPr bwMode="auto">
            <a:xfrm>
              <a:off x="-6769532"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4" name="Rectangle 1495"/>
            <p:cNvSpPr>
              <a:spLocks noChangeArrowheads="1"/>
            </p:cNvSpPr>
            <p:nvPr/>
          </p:nvSpPr>
          <p:spPr bwMode="auto">
            <a:xfrm>
              <a:off x="-6683803" y="68264"/>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5" name="Rectangle 1496"/>
            <p:cNvSpPr>
              <a:spLocks noChangeArrowheads="1"/>
            </p:cNvSpPr>
            <p:nvPr/>
          </p:nvSpPr>
          <p:spPr bwMode="auto">
            <a:xfrm>
              <a:off x="-6509172"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6" name="Rectangle 1497"/>
            <p:cNvSpPr>
              <a:spLocks noChangeArrowheads="1"/>
            </p:cNvSpPr>
            <p:nvPr/>
          </p:nvSpPr>
          <p:spPr bwMode="auto">
            <a:xfrm>
              <a:off x="-6337717"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7" name="Rectangle 1498"/>
            <p:cNvSpPr>
              <a:spLocks noChangeArrowheads="1"/>
            </p:cNvSpPr>
            <p:nvPr/>
          </p:nvSpPr>
          <p:spPr bwMode="auto">
            <a:xfrm>
              <a:off x="-6769532" y="157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8" name="Rectangle 1499"/>
            <p:cNvSpPr>
              <a:spLocks noChangeArrowheads="1"/>
            </p:cNvSpPr>
            <p:nvPr/>
          </p:nvSpPr>
          <p:spPr bwMode="auto">
            <a:xfrm>
              <a:off x="-6598076"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9" name="Rectangle 1500"/>
            <p:cNvSpPr>
              <a:spLocks noChangeArrowheads="1"/>
            </p:cNvSpPr>
            <p:nvPr/>
          </p:nvSpPr>
          <p:spPr bwMode="auto">
            <a:xfrm>
              <a:off x="-6515522" y="157162"/>
              <a:ext cx="142880"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60" name="Rectangle 1501"/>
            <p:cNvSpPr>
              <a:spLocks noChangeArrowheads="1"/>
            </p:cNvSpPr>
            <p:nvPr/>
          </p:nvSpPr>
          <p:spPr bwMode="auto">
            <a:xfrm>
              <a:off x="-6683803"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1" name="Rectangle 1502"/>
            <p:cNvSpPr>
              <a:spLocks noChangeArrowheads="1"/>
            </p:cNvSpPr>
            <p:nvPr/>
          </p:nvSpPr>
          <p:spPr bwMode="auto">
            <a:xfrm>
              <a:off x="-6423444"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2" name="Rectangle 1503"/>
            <p:cNvSpPr>
              <a:spLocks noChangeArrowheads="1"/>
            </p:cNvSpPr>
            <p:nvPr/>
          </p:nvSpPr>
          <p:spPr bwMode="auto">
            <a:xfrm>
              <a:off x="-6337717"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3" name="Rectangle 1504"/>
            <p:cNvSpPr>
              <a:spLocks noChangeArrowheads="1"/>
            </p:cNvSpPr>
            <p:nvPr/>
          </p:nvSpPr>
          <p:spPr bwMode="auto">
            <a:xfrm>
              <a:off x="-6769532" y="3381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4" name="Rectangle 1505"/>
            <p:cNvSpPr>
              <a:spLocks noChangeArrowheads="1"/>
            </p:cNvSpPr>
            <p:nvPr/>
          </p:nvSpPr>
          <p:spPr bwMode="auto">
            <a:xfrm>
              <a:off x="-6598076"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5" name="Rectangle 1506"/>
            <p:cNvSpPr>
              <a:spLocks noChangeArrowheads="1"/>
            </p:cNvSpPr>
            <p:nvPr/>
          </p:nvSpPr>
          <p:spPr bwMode="auto">
            <a:xfrm>
              <a:off x="-6509172" y="3381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6" name="Rectangle 1507"/>
            <p:cNvSpPr>
              <a:spLocks noChangeArrowheads="1"/>
            </p:cNvSpPr>
            <p:nvPr/>
          </p:nvSpPr>
          <p:spPr bwMode="auto">
            <a:xfrm>
              <a:off x="-6337717"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7" name="Rectangle 1508"/>
            <p:cNvSpPr>
              <a:spLocks noChangeArrowheads="1"/>
            </p:cNvSpPr>
            <p:nvPr/>
          </p:nvSpPr>
          <p:spPr bwMode="auto">
            <a:xfrm>
              <a:off x="-6683803"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8" name="Rectangle 1509"/>
            <p:cNvSpPr>
              <a:spLocks noChangeArrowheads="1"/>
            </p:cNvSpPr>
            <p:nvPr/>
          </p:nvSpPr>
          <p:spPr bwMode="auto">
            <a:xfrm>
              <a:off x="-6509172"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9" name="Rectangle 1510"/>
            <p:cNvSpPr>
              <a:spLocks noChangeArrowheads="1"/>
            </p:cNvSpPr>
            <p:nvPr/>
          </p:nvSpPr>
          <p:spPr bwMode="auto">
            <a:xfrm>
              <a:off x="-6423444"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70" name="Rectangle 1511"/>
            <p:cNvSpPr>
              <a:spLocks noChangeArrowheads="1"/>
            </p:cNvSpPr>
            <p:nvPr/>
          </p:nvSpPr>
          <p:spPr bwMode="auto">
            <a:xfrm>
              <a:off x="-6337717"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71" name="Rectangle 1512"/>
            <p:cNvSpPr>
              <a:spLocks noChangeArrowheads="1"/>
            </p:cNvSpPr>
            <p:nvPr/>
          </p:nvSpPr>
          <p:spPr bwMode="auto">
            <a:xfrm>
              <a:off x="-6769532" y="515938"/>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2" name="Rectangle 1513"/>
            <p:cNvSpPr>
              <a:spLocks noChangeArrowheads="1"/>
            </p:cNvSpPr>
            <p:nvPr/>
          </p:nvSpPr>
          <p:spPr bwMode="auto">
            <a:xfrm>
              <a:off x="-6509172" y="5159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3" name="Rectangle 1514"/>
            <p:cNvSpPr>
              <a:spLocks noChangeArrowheads="1"/>
            </p:cNvSpPr>
            <p:nvPr/>
          </p:nvSpPr>
          <p:spPr bwMode="auto">
            <a:xfrm>
              <a:off x="-6337717" y="5159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4" name="Rectangle 1515"/>
            <p:cNvSpPr>
              <a:spLocks noChangeArrowheads="1"/>
            </p:cNvSpPr>
            <p:nvPr/>
          </p:nvSpPr>
          <p:spPr bwMode="auto">
            <a:xfrm>
              <a:off x="-6509172" y="606425"/>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5" name="Rectangle 1516"/>
            <p:cNvSpPr>
              <a:spLocks noChangeArrowheads="1"/>
            </p:cNvSpPr>
            <p:nvPr/>
          </p:nvSpPr>
          <p:spPr bwMode="auto">
            <a:xfrm>
              <a:off x="-6337717"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6" name="Rectangle 1517"/>
            <p:cNvSpPr>
              <a:spLocks noChangeArrowheads="1"/>
            </p:cNvSpPr>
            <p:nvPr/>
          </p:nvSpPr>
          <p:spPr bwMode="auto">
            <a:xfrm>
              <a:off x="-6947336" y="695326"/>
              <a:ext cx="22543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7" name="Rectangle 1518"/>
            <p:cNvSpPr>
              <a:spLocks noChangeArrowheads="1"/>
            </p:cNvSpPr>
            <p:nvPr/>
          </p:nvSpPr>
          <p:spPr bwMode="auto">
            <a:xfrm>
              <a:off x="-6509172" y="695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8" name="Rectangle 1519"/>
            <p:cNvSpPr>
              <a:spLocks noChangeArrowheads="1"/>
            </p:cNvSpPr>
            <p:nvPr/>
          </p:nvSpPr>
          <p:spPr bwMode="auto">
            <a:xfrm>
              <a:off x="-6337717" y="695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9" name="Rectangle 1520"/>
            <p:cNvSpPr>
              <a:spLocks noChangeArrowheads="1"/>
            </p:cNvSpPr>
            <p:nvPr/>
          </p:nvSpPr>
          <p:spPr bwMode="auto">
            <a:xfrm>
              <a:off x="-6683803"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0" name="Rectangle 1521"/>
            <p:cNvSpPr>
              <a:spLocks noChangeArrowheads="1"/>
            </p:cNvSpPr>
            <p:nvPr/>
          </p:nvSpPr>
          <p:spPr bwMode="auto">
            <a:xfrm>
              <a:off x="-6598076"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1" name="Rectangle 1522"/>
            <p:cNvSpPr>
              <a:spLocks noChangeArrowheads="1"/>
            </p:cNvSpPr>
            <p:nvPr/>
          </p:nvSpPr>
          <p:spPr bwMode="auto">
            <a:xfrm>
              <a:off x="-6420269" y="784224"/>
              <a:ext cx="133354"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2" name="Rectangle 1523"/>
            <p:cNvSpPr>
              <a:spLocks noChangeArrowheads="1"/>
            </p:cNvSpPr>
            <p:nvPr/>
          </p:nvSpPr>
          <p:spPr bwMode="auto">
            <a:xfrm>
              <a:off x="-6683803"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3" name="Rectangle 1524"/>
            <p:cNvSpPr>
              <a:spLocks noChangeArrowheads="1"/>
            </p:cNvSpPr>
            <p:nvPr/>
          </p:nvSpPr>
          <p:spPr bwMode="auto">
            <a:xfrm>
              <a:off x="-6509172" y="87312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4" name="Rectangle 1525"/>
            <p:cNvSpPr>
              <a:spLocks noChangeArrowheads="1"/>
            </p:cNvSpPr>
            <p:nvPr/>
          </p:nvSpPr>
          <p:spPr bwMode="auto">
            <a:xfrm>
              <a:off x="-6423444"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5" name="Rectangle 1526"/>
            <p:cNvSpPr>
              <a:spLocks noChangeArrowheads="1"/>
            </p:cNvSpPr>
            <p:nvPr/>
          </p:nvSpPr>
          <p:spPr bwMode="auto">
            <a:xfrm>
              <a:off x="-6337717"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6" name="Rectangle 1527"/>
            <p:cNvSpPr>
              <a:spLocks noChangeArrowheads="1"/>
            </p:cNvSpPr>
            <p:nvPr/>
          </p:nvSpPr>
          <p:spPr bwMode="auto">
            <a:xfrm>
              <a:off x="-6683803" y="962025"/>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7" name="Rectangle 1528"/>
            <p:cNvSpPr>
              <a:spLocks noChangeArrowheads="1"/>
            </p:cNvSpPr>
            <p:nvPr/>
          </p:nvSpPr>
          <p:spPr bwMode="auto">
            <a:xfrm>
              <a:off x="-6337717"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8" name="Rectangle 1529"/>
            <p:cNvSpPr>
              <a:spLocks noChangeArrowheads="1"/>
            </p:cNvSpPr>
            <p:nvPr/>
          </p:nvSpPr>
          <p:spPr bwMode="auto">
            <a:xfrm>
              <a:off x="-6769532" y="10509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9" name="Rectangle 1530"/>
            <p:cNvSpPr>
              <a:spLocks noChangeArrowheads="1"/>
            </p:cNvSpPr>
            <p:nvPr/>
          </p:nvSpPr>
          <p:spPr bwMode="auto">
            <a:xfrm>
              <a:off x="-6337717"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0" name="Rectangle 1531"/>
            <p:cNvSpPr>
              <a:spLocks noChangeArrowheads="1"/>
            </p:cNvSpPr>
            <p:nvPr/>
          </p:nvSpPr>
          <p:spPr bwMode="auto">
            <a:xfrm>
              <a:off x="-6769532" y="1139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1" name="Rectangle 1532"/>
            <p:cNvSpPr>
              <a:spLocks noChangeArrowheads="1"/>
            </p:cNvSpPr>
            <p:nvPr/>
          </p:nvSpPr>
          <p:spPr bwMode="auto">
            <a:xfrm>
              <a:off x="-6683803" y="11398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2" name="Rectangle 1533"/>
            <p:cNvSpPr>
              <a:spLocks noChangeArrowheads="1"/>
            </p:cNvSpPr>
            <p:nvPr/>
          </p:nvSpPr>
          <p:spPr bwMode="auto">
            <a:xfrm>
              <a:off x="-6509172" y="1139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3" name="Rectangle 1534"/>
            <p:cNvSpPr>
              <a:spLocks noChangeArrowheads="1"/>
            </p:cNvSpPr>
            <p:nvPr/>
          </p:nvSpPr>
          <p:spPr bwMode="auto">
            <a:xfrm>
              <a:off x="-6420269" y="1139825"/>
              <a:ext cx="133354"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4" name="Rectangle 1535"/>
            <p:cNvSpPr>
              <a:spLocks noChangeArrowheads="1"/>
            </p:cNvSpPr>
            <p:nvPr/>
          </p:nvSpPr>
          <p:spPr bwMode="auto">
            <a:xfrm>
              <a:off x="-6598076"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5" name="Rectangle 1536"/>
            <p:cNvSpPr>
              <a:spLocks noChangeArrowheads="1"/>
            </p:cNvSpPr>
            <p:nvPr/>
          </p:nvSpPr>
          <p:spPr bwMode="auto">
            <a:xfrm>
              <a:off x="-6423444"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6" name="Rectangle 1537"/>
            <p:cNvSpPr>
              <a:spLocks noChangeArrowheads="1"/>
            </p:cNvSpPr>
            <p:nvPr/>
          </p:nvSpPr>
          <p:spPr bwMode="auto">
            <a:xfrm>
              <a:off x="-6337717"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7" name="Rectangle 1538"/>
            <p:cNvSpPr>
              <a:spLocks noChangeArrowheads="1"/>
            </p:cNvSpPr>
            <p:nvPr/>
          </p:nvSpPr>
          <p:spPr bwMode="auto">
            <a:xfrm>
              <a:off x="-6769532" y="13208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8" name="Rectangle 1539"/>
            <p:cNvSpPr>
              <a:spLocks noChangeArrowheads="1"/>
            </p:cNvSpPr>
            <p:nvPr/>
          </p:nvSpPr>
          <p:spPr bwMode="auto">
            <a:xfrm>
              <a:off x="-6683803"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9" name="Rectangle 1540"/>
            <p:cNvSpPr>
              <a:spLocks noChangeArrowheads="1"/>
            </p:cNvSpPr>
            <p:nvPr/>
          </p:nvSpPr>
          <p:spPr bwMode="auto">
            <a:xfrm>
              <a:off x="-6598076"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0" name="Rectangle 1541"/>
            <p:cNvSpPr>
              <a:spLocks noChangeArrowheads="1"/>
            </p:cNvSpPr>
            <p:nvPr/>
          </p:nvSpPr>
          <p:spPr bwMode="auto">
            <a:xfrm>
              <a:off x="-6337717"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1" name="Rectangle 1542"/>
            <p:cNvSpPr>
              <a:spLocks noChangeArrowheads="1"/>
            </p:cNvSpPr>
            <p:nvPr/>
          </p:nvSpPr>
          <p:spPr bwMode="auto">
            <a:xfrm>
              <a:off x="-6769532" y="14097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2" name="Rectangle 1543"/>
            <p:cNvSpPr>
              <a:spLocks noChangeArrowheads="1"/>
            </p:cNvSpPr>
            <p:nvPr/>
          </p:nvSpPr>
          <p:spPr bwMode="auto">
            <a:xfrm>
              <a:off x="-6598076"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3" name="Rectangle 1544"/>
            <p:cNvSpPr>
              <a:spLocks noChangeArrowheads="1"/>
            </p:cNvSpPr>
            <p:nvPr/>
          </p:nvSpPr>
          <p:spPr bwMode="auto">
            <a:xfrm>
              <a:off x="-6423444"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4" name="Rectangle 1545"/>
            <p:cNvSpPr>
              <a:spLocks noChangeArrowheads="1"/>
            </p:cNvSpPr>
            <p:nvPr/>
          </p:nvSpPr>
          <p:spPr bwMode="auto">
            <a:xfrm>
              <a:off x="-6683803"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5" name="Rectangle 1546"/>
            <p:cNvSpPr>
              <a:spLocks noChangeArrowheads="1"/>
            </p:cNvSpPr>
            <p:nvPr/>
          </p:nvSpPr>
          <p:spPr bwMode="auto">
            <a:xfrm>
              <a:off x="-6509172" y="14986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6" name="Rectangle 1547"/>
            <p:cNvSpPr>
              <a:spLocks noChangeArrowheads="1"/>
            </p:cNvSpPr>
            <p:nvPr/>
          </p:nvSpPr>
          <p:spPr bwMode="auto">
            <a:xfrm>
              <a:off x="-6337717"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7" name="Rectangle 1548"/>
            <p:cNvSpPr>
              <a:spLocks noChangeArrowheads="1"/>
            </p:cNvSpPr>
            <p:nvPr/>
          </p:nvSpPr>
          <p:spPr bwMode="auto">
            <a:xfrm>
              <a:off x="-6769532" y="1587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08" name="Rectangle 1549"/>
            <p:cNvSpPr>
              <a:spLocks noChangeArrowheads="1"/>
            </p:cNvSpPr>
            <p:nvPr/>
          </p:nvSpPr>
          <p:spPr bwMode="auto">
            <a:xfrm>
              <a:off x="-6598076"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09" name="Rectangle 1550"/>
            <p:cNvSpPr>
              <a:spLocks noChangeArrowheads="1"/>
            </p:cNvSpPr>
            <p:nvPr/>
          </p:nvSpPr>
          <p:spPr bwMode="auto">
            <a:xfrm>
              <a:off x="-6337717"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0" name="Rectangle 1551"/>
            <p:cNvSpPr>
              <a:spLocks noChangeArrowheads="1"/>
            </p:cNvSpPr>
            <p:nvPr/>
          </p:nvSpPr>
          <p:spPr bwMode="auto">
            <a:xfrm>
              <a:off x="-7121969"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1" name="Rectangle 1552"/>
            <p:cNvSpPr>
              <a:spLocks noChangeArrowheads="1"/>
            </p:cNvSpPr>
            <p:nvPr/>
          </p:nvSpPr>
          <p:spPr bwMode="auto">
            <a:xfrm>
              <a:off x="-6861610"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2" name="Rectangle 1553"/>
            <p:cNvSpPr>
              <a:spLocks noChangeArrowheads="1"/>
            </p:cNvSpPr>
            <p:nvPr/>
          </p:nvSpPr>
          <p:spPr bwMode="auto">
            <a:xfrm>
              <a:off x="-6769532" y="1674813"/>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3" name="Rectangle 1554"/>
            <p:cNvSpPr>
              <a:spLocks noChangeArrowheads="1"/>
            </p:cNvSpPr>
            <p:nvPr/>
          </p:nvSpPr>
          <p:spPr bwMode="auto">
            <a:xfrm>
              <a:off x="-6598076"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4" name="Rectangle 1555"/>
            <p:cNvSpPr>
              <a:spLocks noChangeArrowheads="1"/>
            </p:cNvSpPr>
            <p:nvPr/>
          </p:nvSpPr>
          <p:spPr bwMode="auto">
            <a:xfrm>
              <a:off x="-7296599" y="17573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5" name="Rectangle 1556"/>
            <p:cNvSpPr>
              <a:spLocks noChangeArrowheads="1"/>
            </p:cNvSpPr>
            <p:nvPr/>
          </p:nvSpPr>
          <p:spPr bwMode="auto">
            <a:xfrm>
              <a:off x="-7207695"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6" name="Rectangle 1557"/>
            <p:cNvSpPr>
              <a:spLocks noChangeArrowheads="1"/>
            </p:cNvSpPr>
            <p:nvPr/>
          </p:nvSpPr>
          <p:spPr bwMode="auto">
            <a:xfrm>
              <a:off x="-6947336"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7" name="Rectangle 1558"/>
            <p:cNvSpPr>
              <a:spLocks noChangeArrowheads="1"/>
            </p:cNvSpPr>
            <p:nvPr/>
          </p:nvSpPr>
          <p:spPr bwMode="auto">
            <a:xfrm>
              <a:off x="-6769532"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8" name="Rectangle 1559"/>
            <p:cNvSpPr>
              <a:spLocks noChangeArrowheads="1"/>
            </p:cNvSpPr>
            <p:nvPr/>
          </p:nvSpPr>
          <p:spPr bwMode="auto">
            <a:xfrm>
              <a:off x="-6337717" y="17573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9" name="Rectangle 1560"/>
            <p:cNvSpPr>
              <a:spLocks noChangeArrowheads="1"/>
            </p:cNvSpPr>
            <p:nvPr/>
          </p:nvSpPr>
          <p:spPr bwMode="auto">
            <a:xfrm>
              <a:off x="-6861610"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0" name="Rectangle 1561"/>
            <p:cNvSpPr>
              <a:spLocks noChangeArrowheads="1"/>
            </p:cNvSpPr>
            <p:nvPr/>
          </p:nvSpPr>
          <p:spPr bwMode="auto">
            <a:xfrm>
              <a:off x="-7036240"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1" name="Rectangle 1562"/>
            <p:cNvSpPr>
              <a:spLocks noChangeArrowheads="1"/>
            </p:cNvSpPr>
            <p:nvPr/>
          </p:nvSpPr>
          <p:spPr bwMode="auto">
            <a:xfrm>
              <a:off x="-6423444"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2" name="Rectangle 1563"/>
            <p:cNvSpPr>
              <a:spLocks noChangeArrowheads="1"/>
            </p:cNvSpPr>
            <p:nvPr/>
          </p:nvSpPr>
          <p:spPr bwMode="auto">
            <a:xfrm>
              <a:off x="-6337717"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3" name="Rectangle 1564"/>
            <p:cNvSpPr>
              <a:spLocks noChangeArrowheads="1"/>
            </p:cNvSpPr>
            <p:nvPr/>
          </p:nvSpPr>
          <p:spPr bwMode="auto">
            <a:xfrm>
              <a:off x="-7296599"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4" name="Rectangle 1565"/>
            <p:cNvSpPr>
              <a:spLocks noChangeArrowheads="1"/>
            </p:cNvSpPr>
            <p:nvPr/>
          </p:nvSpPr>
          <p:spPr bwMode="auto">
            <a:xfrm>
              <a:off x="-6683803"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5" name="Rectangle 1566"/>
            <p:cNvSpPr>
              <a:spLocks noChangeArrowheads="1"/>
            </p:cNvSpPr>
            <p:nvPr/>
          </p:nvSpPr>
          <p:spPr bwMode="auto">
            <a:xfrm>
              <a:off x="-7121969"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6" name="Rectangle 1567"/>
            <p:cNvSpPr>
              <a:spLocks noChangeArrowheads="1"/>
            </p:cNvSpPr>
            <p:nvPr/>
          </p:nvSpPr>
          <p:spPr bwMode="auto">
            <a:xfrm>
              <a:off x="-6509172" y="191611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7" name="Rectangle 1568"/>
            <p:cNvSpPr>
              <a:spLocks noChangeArrowheads="1"/>
            </p:cNvSpPr>
            <p:nvPr/>
          </p:nvSpPr>
          <p:spPr bwMode="auto">
            <a:xfrm>
              <a:off x="-6337717"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8" name="Rectangle 1569"/>
            <p:cNvSpPr>
              <a:spLocks noChangeArrowheads="1"/>
            </p:cNvSpPr>
            <p:nvPr/>
          </p:nvSpPr>
          <p:spPr bwMode="auto">
            <a:xfrm>
              <a:off x="-7296599"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29" name="Rectangle 1570"/>
            <p:cNvSpPr>
              <a:spLocks noChangeArrowheads="1"/>
            </p:cNvSpPr>
            <p:nvPr/>
          </p:nvSpPr>
          <p:spPr bwMode="auto">
            <a:xfrm>
              <a:off x="-7036240"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0" name="Rectangle 1571"/>
            <p:cNvSpPr>
              <a:spLocks noChangeArrowheads="1"/>
            </p:cNvSpPr>
            <p:nvPr/>
          </p:nvSpPr>
          <p:spPr bwMode="auto">
            <a:xfrm>
              <a:off x="-7207695" y="1995489"/>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1" name="Rectangle 1572"/>
            <p:cNvSpPr>
              <a:spLocks noChangeArrowheads="1"/>
            </p:cNvSpPr>
            <p:nvPr/>
          </p:nvSpPr>
          <p:spPr bwMode="auto">
            <a:xfrm>
              <a:off x="-6598076"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2" name="Rectangle 1573"/>
            <p:cNvSpPr>
              <a:spLocks noChangeArrowheads="1"/>
            </p:cNvSpPr>
            <p:nvPr/>
          </p:nvSpPr>
          <p:spPr bwMode="auto">
            <a:xfrm>
              <a:off x="-6509172" y="1995489"/>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3" name="Rectangle 1574"/>
            <p:cNvSpPr>
              <a:spLocks noChangeArrowheads="1"/>
            </p:cNvSpPr>
            <p:nvPr/>
          </p:nvSpPr>
          <p:spPr bwMode="auto">
            <a:xfrm>
              <a:off x="-7296599"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4" name="Rectangle 1575"/>
            <p:cNvSpPr>
              <a:spLocks noChangeArrowheads="1"/>
            </p:cNvSpPr>
            <p:nvPr/>
          </p:nvSpPr>
          <p:spPr bwMode="auto">
            <a:xfrm>
              <a:off x="-6683803"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5" name="Rectangle 1576"/>
            <p:cNvSpPr>
              <a:spLocks noChangeArrowheads="1"/>
            </p:cNvSpPr>
            <p:nvPr/>
          </p:nvSpPr>
          <p:spPr bwMode="auto">
            <a:xfrm>
              <a:off x="-7036240"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6" name="Rectangle 1577"/>
            <p:cNvSpPr>
              <a:spLocks noChangeArrowheads="1"/>
            </p:cNvSpPr>
            <p:nvPr/>
          </p:nvSpPr>
          <p:spPr bwMode="auto">
            <a:xfrm>
              <a:off x="-6861610"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7" name="Rectangle 1578"/>
            <p:cNvSpPr>
              <a:spLocks noChangeArrowheads="1"/>
            </p:cNvSpPr>
            <p:nvPr/>
          </p:nvSpPr>
          <p:spPr bwMode="auto">
            <a:xfrm>
              <a:off x="-6337717"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8" name="Rectangle 1579"/>
            <p:cNvSpPr>
              <a:spLocks noChangeArrowheads="1"/>
            </p:cNvSpPr>
            <p:nvPr/>
          </p:nvSpPr>
          <p:spPr bwMode="auto">
            <a:xfrm>
              <a:off x="-7296599"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39" name="Rectangle 1580"/>
            <p:cNvSpPr>
              <a:spLocks noChangeArrowheads="1"/>
            </p:cNvSpPr>
            <p:nvPr/>
          </p:nvSpPr>
          <p:spPr bwMode="auto">
            <a:xfrm>
              <a:off x="-6683803"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0" name="Rectangle 1581"/>
            <p:cNvSpPr>
              <a:spLocks noChangeArrowheads="1"/>
            </p:cNvSpPr>
            <p:nvPr/>
          </p:nvSpPr>
          <p:spPr bwMode="auto">
            <a:xfrm>
              <a:off x="-7036240"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1" name="Rectangle 1582"/>
            <p:cNvSpPr>
              <a:spLocks noChangeArrowheads="1"/>
            </p:cNvSpPr>
            <p:nvPr/>
          </p:nvSpPr>
          <p:spPr bwMode="auto">
            <a:xfrm>
              <a:off x="-6769532" y="2157413"/>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2" name="Rectangle 1583"/>
            <p:cNvSpPr>
              <a:spLocks noChangeArrowheads="1"/>
            </p:cNvSpPr>
            <p:nvPr/>
          </p:nvSpPr>
          <p:spPr bwMode="auto">
            <a:xfrm>
              <a:off x="-6337717"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3" name="Rectangle 1584"/>
            <p:cNvSpPr>
              <a:spLocks noChangeArrowheads="1"/>
            </p:cNvSpPr>
            <p:nvPr/>
          </p:nvSpPr>
          <p:spPr bwMode="auto">
            <a:xfrm>
              <a:off x="-6683803"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4" name="Rectangle 1585"/>
            <p:cNvSpPr>
              <a:spLocks noChangeArrowheads="1"/>
            </p:cNvSpPr>
            <p:nvPr/>
          </p:nvSpPr>
          <p:spPr bwMode="auto">
            <a:xfrm>
              <a:off x="-7121969"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5" name="Rectangle 1586"/>
            <p:cNvSpPr>
              <a:spLocks noChangeArrowheads="1"/>
            </p:cNvSpPr>
            <p:nvPr/>
          </p:nvSpPr>
          <p:spPr bwMode="auto">
            <a:xfrm>
              <a:off x="-6861610"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6" name="Rectangle 1587"/>
            <p:cNvSpPr>
              <a:spLocks noChangeArrowheads="1"/>
            </p:cNvSpPr>
            <p:nvPr/>
          </p:nvSpPr>
          <p:spPr bwMode="auto">
            <a:xfrm>
              <a:off x="-7296599"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7" name="Rectangle 1588"/>
            <p:cNvSpPr>
              <a:spLocks noChangeArrowheads="1"/>
            </p:cNvSpPr>
            <p:nvPr/>
          </p:nvSpPr>
          <p:spPr bwMode="auto">
            <a:xfrm>
              <a:off x="-6861610"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8" name="Rectangle 1589"/>
            <p:cNvSpPr>
              <a:spLocks noChangeArrowheads="1"/>
            </p:cNvSpPr>
            <p:nvPr/>
          </p:nvSpPr>
          <p:spPr bwMode="auto">
            <a:xfrm>
              <a:off x="-6337717"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9" name="Rectangle 1590"/>
            <p:cNvSpPr>
              <a:spLocks noChangeArrowheads="1"/>
            </p:cNvSpPr>
            <p:nvPr/>
          </p:nvSpPr>
          <p:spPr bwMode="auto">
            <a:xfrm>
              <a:off x="-6683803" y="2392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0" name="Rectangle 1591"/>
            <p:cNvSpPr>
              <a:spLocks noChangeArrowheads="1"/>
            </p:cNvSpPr>
            <p:nvPr/>
          </p:nvSpPr>
          <p:spPr bwMode="auto">
            <a:xfrm>
              <a:off x="-7036240" y="2392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1" name="Rectangle 1592"/>
            <p:cNvSpPr>
              <a:spLocks noChangeArrowheads="1"/>
            </p:cNvSpPr>
            <p:nvPr/>
          </p:nvSpPr>
          <p:spPr bwMode="auto">
            <a:xfrm>
              <a:off x="-7296599"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2" name="Rectangle 1593"/>
            <p:cNvSpPr>
              <a:spLocks noChangeArrowheads="1"/>
            </p:cNvSpPr>
            <p:nvPr/>
          </p:nvSpPr>
          <p:spPr bwMode="auto">
            <a:xfrm>
              <a:off x="-6861610"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3" name="Rectangle 1594"/>
            <p:cNvSpPr>
              <a:spLocks noChangeArrowheads="1"/>
            </p:cNvSpPr>
            <p:nvPr/>
          </p:nvSpPr>
          <p:spPr bwMode="auto">
            <a:xfrm>
              <a:off x="-6337717"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4" name="Rectangle 1595"/>
            <p:cNvSpPr>
              <a:spLocks noChangeArrowheads="1"/>
            </p:cNvSpPr>
            <p:nvPr/>
          </p:nvSpPr>
          <p:spPr bwMode="auto">
            <a:xfrm>
              <a:off x="-7296599" y="256063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5" name="Rectangle 1596"/>
            <p:cNvSpPr>
              <a:spLocks noChangeArrowheads="1"/>
            </p:cNvSpPr>
            <p:nvPr/>
          </p:nvSpPr>
          <p:spPr bwMode="auto">
            <a:xfrm>
              <a:off x="-6337717" y="256063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6" name="Rectangle 1597"/>
            <p:cNvSpPr>
              <a:spLocks noChangeArrowheads="1"/>
            </p:cNvSpPr>
            <p:nvPr/>
          </p:nvSpPr>
          <p:spPr bwMode="auto">
            <a:xfrm>
              <a:off x="-6861610" y="2649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7" name="Rectangle 1598"/>
            <p:cNvSpPr>
              <a:spLocks noChangeArrowheads="1"/>
            </p:cNvSpPr>
            <p:nvPr/>
          </p:nvSpPr>
          <p:spPr bwMode="auto">
            <a:xfrm>
              <a:off x="-6337717" y="2649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8" name="Rectangle 1599"/>
            <p:cNvSpPr>
              <a:spLocks noChangeArrowheads="1"/>
            </p:cNvSpPr>
            <p:nvPr/>
          </p:nvSpPr>
          <p:spPr bwMode="auto">
            <a:xfrm>
              <a:off x="-7296601" y="27432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9" name="Rectangle 1600"/>
            <p:cNvSpPr>
              <a:spLocks noChangeArrowheads="1"/>
            </p:cNvSpPr>
            <p:nvPr/>
          </p:nvSpPr>
          <p:spPr bwMode="auto">
            <a:xfrm>
              <a:off x="-6769534" y="27432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60" name="Rectangle 1601"/>
            <p:cNvSpPr>
              <a:spLocks noChangeArrowheads="1"/>
            </p:cNvSpPr>
            <p:nvPr/>
          </p:nvSpPr>
          <p:spPr bwMode="auto">
            <a:xfrm>
              <a:off x="-6861612" y="28321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1" name="Rectangle 1602"/>
            <p:cNvSpPr>
              <a:spLocks noChangeArrowheads="1"/>
            </p:cNvSpPr>
            <p:nvPr/>
          </p:nvSpPr>
          <p:spPr bwMode="auto">
            <a:xfrm>
              <a:off x="-6861612" y="29178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2" name="Rectangle 1603"/>
            <p:cNvSpPr>
              <a:spLocks noChangeArrowheads="1"/>
            </p:cNvSpPr>
            <p:nvPr/>
          </p:nvSpPr>
          <p:spPr bwMode="auto">
            <a:xfrm>
              <a:off x="-6337717" y="28321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3" name="Freeform 1604"/>
            <p:cNvSpPr/>
            <p:nvPr/>
          </p:nvSpPr>
          <p:spPr bwMode="auto">
            <a:xfrm>
              <a:off x="-6245623" y="-261938"/>
              <a:ext cx="31750" cy="3230563"/>
            </a:xfrm>
            <a:custGeom>
              <a:avLst/>
              <a:gdLst>
                <a:gd name="T0" fmla="*/ 20 w 20"/>
                <a:gd name="T1" fmla="*/ 2035 h 2035"/>
                <a:gd name="T2" fmla="*/ 0 w 20"/>
                <a:gd name="T3" fmla="*/ 2035 h 2035"/>
                <a:gd name="T4" fmla="*/ 0 w 20"/>
                <a:gd name="T5" fmla="*/ 0 h 2035"/>
                <a:gd name="T6" fmla="*/ 20 w 20"/>
                <a:gd name="T7" fmla="*/ 32 h 2035"/>
                <a:gd name="T8" fmla="*/ 20 w 20"/>
                <a:gd name="T9" fmla="*/ 2035 h 2035"/>
              </a:gdLst>
              <a:ahLst/>
              <a:cxnLst>
                <a:cxn ang="0">
                  <a:pos x="T0" y="T1"/>
                </a:cxn>
                <a:cxn ang="0">
                  <a:pos x="T2" y="T3"/>
                </a:cxn>
                <a:cxn ang="0">
                  <a:pos x="T4" y="T5"/>
                </a:cxn>
                <a:cxn ang="0">
                  <a:pos x="T6" y="T7"/>
                </a:cxn>
                <a:cxn ang="0">
                  <a:pos x="T8" y="T9"/>
                </a:cxn>
              </a:cxnLst>
              <a:rect l="0" t="0" r="r" b="b"/>
              <a:pathLst>
                <a:path w="20" h="2035">
                  <a:moveTo>
                    <a:pt x="20" y="2035"/>
                  </a:moveTo>
                  <a:lnTo>
                    <a:pt x="0" y="2035"/>
                  </a:lnTo>
                  <a:lnTo>
                    <a:pt x="0" y="0"/>
                  </a:lnTo>
                  <a:lnTo>
                    <a:pt x="20" y="32"/>
                  </a:lnTo>
                  <a:lnTo>
                    <a:pt x="20" y="2035"/>
                  </a:lnTo>
                  <a:close/>
                </a:path>
              </a:pathLst>
            </a:custGeom>
            <a:grpFill/>
            <a:ln>
              <a:noFill/>
            </a:ln>
          </p:spPr>
          <p:txBody>
            <a:bodyPr vert="horz" wrap="square" lIns="91440" tIns="45720" rIns="91440" bIns="45720" numCol="1" anchor="t" anchorCtr="0" compatLnSpc="1"/>
            <a:lstStyle/>
            <a:p>
              <a:endParaRPr lang="zh-CN" altLang="en-US"/>
            </a:p>
          </p:txBody>
        </p:sp>
        <p:sp>
          <p:nvSpPr>
            <p:cNvPr id="564" name="Freeform 1605"/>
            <p:cNvSpPr/>
            <p:nvPr/>
          </p:nvSpPr>
          <p:spPr bwMode="auto">
            <a:xfrm>
              <a:off x="-6178939" y="-182563"/>
              <a:ext cx="25401" cy="2574926"/>
            </a:xfrm>
            <a:custGeom>
              <a:avLst/>
              <a:gdLst>
                <a:gd name="T0" fmla="*/ 16 w 16"/>
                <a:gd name="T1" fmla="*/ 1622 h 1622"/>
                <a:gd name="T2" fmla="*/ 0 w 16"/>
                <a:gd name="T3" fmla="*/ 1622 h 1622"/>
                <a:gd name="T4" fmla="*/ 0 w 16"/>
                <a:gd name="T5" fmla="*/ 0 h 1622"/>
                <a:gd name="T6" fmla="*/ 16 w 16"/>
                <a:gd name="T7" fmla="*/ 34 h 1622"/>
                <a:gd name="T8" fmla="*/ 16 w 16"/>
                <a:gd name="T9" fmla="*/ 1622 h 1622"/>
              </a:gdLst>
              <a:ahLst/>
              <a:cxnLst>
                <a:cxn ang="0">
                  <a:pos x="T0" y="T1"/>
                </a:cxn>
                <a:cxn ang="0">
                  <a:pos x="T2" y="T3"/>
                </a:cxn>
                <a:cxn ang="0">
                  <a:pos x="T4" y="T5"/>
                </a:cxn>
                <a:cxn ang="0">
                  <a:pos x="T6" y="T7"/>
                </a:cxn>
                <a:cxn ang="0">
                  <a:pos x="T8" y="T9"/>
                </a:cxn>
              </a:cxnLst>
              <a:rect l="0" t="0" r="r" b="b"/>
              <a:pathLst>
                <a:path w="16" h="1622">
                  <a:moveTo>
                    <a:pt x="16" y="1622"/>
                  </a:moveTo>
                  <a:lnTo>
                    <a:pt x="0" y="1622"/>
                  </a:lnTo>
                  <a:lnTo>
                    <a:pt x="0" y="0"/>
                  </a:lnTo>
                  <a:lnTo>
                    <a:pt x="16" y="34"/>
                  </a:lnTo>
                  <a:lnTo>
                    <a:pt x="16" y="1622"/>
                  </a:lnTo>
                  <a:close/>
                </a:path>
              </a:pathLst>
            </a:custGeom>
            <a:grpFill/>
            <a:ln>
              <a:noFill/>
            </a:ln>
          </p:spPr>
          <p:txBody>
            <a:bodyPr vert="horz" wrap="square" lIns="91440" tIns="45720" rIns="91440" bIns="45720" numCol="1" anchor="t" anchorCtr="0" compatLnSpc="1"/>
            <a:lstStyle/>
            <a:p>
              <a:endParaRPr lang="zh-CN" altLang="en-US"/>
            </a:p>
          </p:txBody>
        </p:sp>
        <p:sp>
          <p:nvSpPr>
            <p:cNvPr id="565" name="Freeform 1606"/>
            <p:cNvSpPr/>
            <p:nvPr/>
          </p:nvSpPr>
          <p:spPr bwMode="auto">
            <a:xfrm>
              <a:off x="-6118423" y="-93663"/>
              <a:ext cx="15875" cy="2241550"/>
            </a:xfrm>
            <a:custGeom>
              <a:avLst/>
              <a:gdLst>
                <a:gd name="T0" fmla="*/ 10 w 10"/>
                <a:gd name="T1" fmla="*/ 1412 h 1412"/>
                <a:gd name="T2" fmla="*/ 0 w 10"/>
                <a:gd name="T3" fmla="*/ 1412 h 1412"/>
                <a:gd name="T4" fmla="*/ 0 w 10"/>
                <a:gd name="T5" fmla="*/ 0 h 1412"/>
                <a:gd name="T6" fmla="*/ 10 w 10"/>
                <a:gd name="T7" fmla="*/ 32 h 1412"/>
                <a:gd name="T8" fmla="*/ 10 w 10"/>
                <a:gd name="T9" fmla="*/ 1412 h 1412"/>
              </a:gdLst>
              <a:ahLst/>
              <a:cxnLst>
                <a:cxn ang="0">
                  <a:pos x="T0" y="T1"/>
                </a:cxn>
                <a:cxn ang="0">
                  <a:pos x="T2" y="T3"/>
                </a:cxn>
                <a:cxn ang="0">
                  <a:pos x="T4" y="T5"/>
                </a:cxn>
                <a:cxn ang="0">
                  <a:pos x="T6" y="T7"/>
                </a:cxn>
                <a:cxn ang="0">
                  <a:pos x="T8" y="T9"/>
                </a:cxn>
              </a:cxnLst>
              <a:rect l="0" t="0" r="r" b="b"/>
              <a:pathLst>
                <a:path w="10" h="1412">
                  <a:moveTo>
                    <a:pt x="10" y="1412"/>
                  </a:moveTo>
                  <a:lnTo>
                    <a:pt x="0" y="1412"/>
                  </a:lnTo>
                  <a:lnTo>
                    <a:pt x="0" y="0"/>
                  </a:lnTo>
                  <a:lnTo>
                    <a:pt x="10" y="32"/>
                  </a:lnTo>
                  <a:lnTo>
                    <a:pt x="10" y="1412"/>
                  </a:lnTo>
                  <a:close/>
                </a:path>
              </a:pathLst>
            </a:custGeom>
            <a:grp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randombar(horizontal)">
                                      <p:cBhvr>
                                        <p:cTn id="19" dur="500"/>
                                        <p:tgtEl>
                                          <p:spTgt spid="19"/>
                                        </p:tgtEl>
                                      </p:cBhvr>
                                    </p:animEffect>
                                  </p:childTnLst>
                                </p:cTn>
                              </p:par>
                            </p:childTnLst>
                          </p:cTn>
                        </p:par>
                        <p:par>
                          <p:cTn id="20" fill="hold">
                            <p:stCondLst>
                              <p:cond delay="1500"/>
                            </p:stCondLst>
                            <p:childTnLst>
                              <p:par>
                                <p:cTn id="21" presetID="16" presetClass="entr" presetSubtype="42"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barn(outHorizontal)">
                                      <p:cBhvr>
                                        <p:cTn id="23" dur="500"/>
                                        <p:tgtEl>
                                          <p:spTgt spid="47"/>
                                        </p:tgtEl>
                                      </p:cBhvr>
                                    </p:animEffect>
                                  </p:childTnLst>
                                </p:cTn>
                              </p:par>
                            </p:childTnLst>
                          </p:cTn>
                        </p:par>
                        <p:par>
                          <p:cTn id="24" fill="hold">
                            <p:stCondLst>
                              <p:cond delay="2000"/>
                            </p:stCondLst>
                            <p:childTnLst>
                              <p:par>
                                <p:cTn id="25" presetID="16" presetClass="entr" presetSubtype="42"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6" grpId="0" bldLvl="0" animBg="1"/>
      <p:bldP spid="19" grpId="0"/>
      <p:bldP spid="18" grpId="0" bldLvl="0" animBg="1"/>
      <p:bldP spid="47"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810" y="1391920"/>
            <a:ext cx="2308860" cy="302450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8" name="矩形 37"/>
          <p:cNvSpPr/>
          <p:nvPr/>
        </p:nvSpPr>
        <p:spPr>
          <a:xfrm>
            <a:off x="-3810" y="1484630"/>
            <a:ext cx="2252980" cy="284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nvGrpSpPr>
          <p:cNvPr id="112" name="组合 111"/>
          <p:cNvGrpSpPr/>
          <p:nvPr/>
        </p:nvGrpSpPr>
        <p:grpSpPr>
          <a:xfrm>
            <a:off x="-3810" y="76835"/>
            <a:ext cx="9147810" cy="506730"/>
            <a:chOff x="-6" y="133"/>
            <a:chExt cx="14406" cy="798"/>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sp>
          <p:nvSpPr>
            <p:cNvPr id="111" name="矩形 110"/>
            <p:cNvSpPr/>
            <p:nvPr/>
          </p:nvSpPr>
          <p:spPr>
            <a:xfrm>
              <a:off x="4089" y="133"/>
              <a:ext cx="2406" cy="798"/>
            </a:xfrm>
            <a:prstGeom prst="rect">
              <a:avLst/>
            </a:prstGeom>
          </p:spPr>
          <p:txBody>
            <a:bodyPr wrap="square">
              <a:spAutoFit/>
            </a:bodyPr>
            <a:lstStyle/>
            <a:p>
              <a:pPr algn="l">
                <a:lnSpc>
                  <a:spcPct val="150000"/>
                </a:lnSpc>
              </a:pPr>
              <a:r>
                <a:rPr lang="en-US" altLang="zh-CN" sz="1800" dirty="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800"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rPr>
                <a:t>内容现状：</a:t>
              </a:r>
              <a:endParaRPr lang="zh-CN" altLang="en-US" sz="1800"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3" name="文本框 2"/>
          <p:cNvSpPr txBox="1"/>
          <p:nvPr/>
        </p:nvSpPr>
        <p:spPr>
          <a:xfrm>
            <a:off x="3860800" y="108585"/>
            <a:ext cx="1600200" cy="415290"/>
          </a:xfrm>
          <a:prstGeom prst="rect">
            <a:avLst/>
          </a:prstGeom>
          <a:noFill/>
        </p:spPr>
        <p:txBody>
          <a:bodyPr wrap="none" lIns="0" tIns="0" rIns="0" bIns="0" rtlCol="0" anchor="t">
            <a:spAutoFit/>
          </a:bodyPr>
          <a:lstStyle/>
          <a:p>
            <a:pPr algn="l">
              <a:lnSpc>
                <a:spcPct val="150000"/>
              </a:lnSpc>
            </a:pPr>
            <a:r>
              <a:rPr lang="zh-CN" altLang="en-US" sz="1800" dirty="0">
                <a:solidFill>
                  <a:schemeClr val="bg1"/>
                </a:solidFill>
                <a:latin typeface="微软雅黑" panose="020B0503020204020204" pitchFamily="34" charset="-122"/>
                <a:ea typeface="微软雅黑" panose="020B0503020204020204" pitchFamily="34" charset="-122"/>
                <a:sym typeface="+mn-ea"/>
              </a:rPr>
              <a:t>资源类型和数量</a:t>
            </a:r>
            <a:endParaRPr lang="zh-CN" altLang="en-US" sz="1800" b="1" dirty="0">
              <a:solidFill>
                <a:schemeClr val="bg1"/>
              </a:solidFill>
              <a:latin typeface="微软雅黑" panose="020B0503020204020204" pitchFamily="34" charset="-122"/>
              <a:ea typeface="微软雅黑" panose="020B0503020204020204" pitchFamily="34" charset="-122"/>
              <a:sym typeface="+mn-ea"/>
            </a:endParaRPr>
          </a:p>
        </p:txBody>
      </p:sp>
      <p:sp>
        <p:nvSpPr>
          <p:cNvPr id="31748" name="矩形 2"/>
          <p:cNvSpPr>
            <a:spLocks noChangeArrowheads="1"/>
          </p:cNvSpPr>
          <p:nvPr/>
        </p:nvSpPr>
        <p:spPr bwMode="auto">
          <a:xfrm>
            <a:off x="1121728" y="4549460"/>
            <a:ext cx="6337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en-US" altLang="zh-CN" sz="1800">
                <a:latin typeface="Arial" panose="020B0604020202090204" pitchFamily="34" charset="0"/>
                <a:ea typeface="宋体" panose="02010600030101010101" pitchFamily="2" charset="-122"/>
              </a:rPr>
              <a:t> </a:t>
            </a:r>
            <a:endParaRPr lang="zh-CN" altLang="zh-CN" sz="1800">
              <a:latin typeface="Arial" panose="020B0604020202090204" pitchFamily="34" charset="0"/>
              <a:ea typeface="宋体" panose="02010600030101010101" pitchFamily="2" charset="-122"/>
            </a:endParaRPr>
          </a:p>
        </p:txBody>
      </p:sp>
      <p:sp>
        <p:nvSpPr>
          <p:cNvPr id="31750" name="TextBox 17"/>
          <p:cNvSpPr txBox="1">
            <a:spLocks noChangeArrowheads="1"/>
          </p:cNvSpPr>
          <p:nvPr/>
        </p:nvSpPr>
        <p:spPr bwMode="auto">
          <a:xfrm>
            <a:off x="2453005" y="3629660"/>
            <a:ext cx="46863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zh-CN" altLang="en-US" sz="1800">
                <a:latin typeface="Arial" panose="020B0604020202090204" pitchFamily="34" charset="0"/>
              </a:rPr>
              <a:t>外采内容</a:t>
            </a:r>
            <a:endParaRPr lang="zh-CN" altLang="en-US" sz="1800">
              <a:latin typeface="Arial" panose="020B0604020202090204" pitchFamily="34" charset="0"/>
            </a:endParaRPr>
          </a:p>
        </p:txBody>
      </p:sp>
      <p:sp>
        <p:nvSpPr>
          <p:cNvPr id="31751" name="TextBox 3"/>
          <p:cNvSpPr txBox="1">
            <a:spLocks noChangeArrowheads="1"/>
          </p:cNvSpPr>
          <p:nvPr/>
        </p:nvSpPr>
        <p:spPr bwMode="auto">
          <a:xfrm>
            <a:off x="4890770" y="1077595"/>
            <a:ext cx="3752215" cy="89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gn="just">
              <a:lnSpc>
                <a:spcPct val="100000"/>
              </a:lnSpc>
              <a:spcBef>
                <a:spcPts val="800"/>
              </a:spcBef>
              <a:spcAft>
                <a:spcPts val="800"/>
              </a:spcAft>
              <a:buClrTx/>
              <a:buSzTx/>
              <a:buNone/>
            </a:pPr>
            <a:r>
              <a:rPr lang="en-US" altLang="zh-CN" sz="1800" dirty="0">
                <a:solidFill>
                  <a:srgbClr val="C00000"/>
                </a:solidFill>
              </a:rPr>
              <a:t>10</a:t>
            </a:r>
            <a:r>
              <a:rPr lang="zh-CN" altLang="en-US" sz="1800" dirty="0">
                <a:solidFill>
                  <a:srgbClr val="C00000"/>
                </a:solidFill>
              </a:rPr>
              <a:t>万种以上</a:t>
            </a:r>
            <a:r>
              <a:rPr lang="zh-CN" altLang="zh-CN" dirty="0"/>
              <a:t>正版电子图书资源，</a:t>
            </a:r>
            <a:r>
              <a:rPr lang="en-US" sz="1800" dirty="0">
                <a:solidFill>
                  <a:srgbClr val="C00000"/>
                </a:solidFill>
              </a:rPr>
              <a:t>近500</a:t>
            </a:r>
            <a:r>
              <a:rPr lang="zh-CN" altLang="zh-CN" sz="1800" dirty="0">
                <a:solidFill>
                  <a:srgbClr val="C00000"/>
                </a:solidFill>
              </a:rPr>
              <a:t>家</a:t>
            </a:r>
            <a:r>
              <a:rPr lang="zh-CN" altLang="zh-CN" dirty="0"/>
              <a:t>出版</a:t>
            </a:r>
            <a:r>
              <a:rPr lang="zh-CN" altLang="en-US" dirty="0"/>
              <a:t>机构正规授权，</a:t>
            </a:r>
            <a:r>
              <a:rPr lang="zh-CN" altLang="en-US" sz="1800" dirty="0">
                <a:solidFill>
                  <a:srgbClr val="C00000"/>
                </a:solidFill>
              </a:rPr>
              <a:t>1000多位</a:t>
            </a:r>
            <a:r>
              <a:rPr lang="zh-CN" altLang="zh-CN" dirty="0"/>
              <a:t>知名作家的</a:t>
            </a:r>
            <a:r>
              <a:rPr lang="zh-CN" altLang="en-US" dirty="0"/>
              <a:t>签约作品。</a:t>
            </a:r>
            <a:endParaRPr lang="zh-CN" altLang="zh-CN" dirty="0"/>
          </a:p>
        </p:txBody>
      </p:sp>
      <p:sp>
        <p:nvSpPr>
          <p:cNvPr id="31752" name="TextBox 4"/>
          <p:cNvSpPr txBox="1">
            <a:spLocks noChangeArrowheads="1"/>
          </p:cNvSpPr>
          <p:nvPr/>
        </p:nvSpPr>
        <p:spPr bwMode="auto">
          <a:xfrm>
            <a:off x="4890770" y="2640330"/>
            <a:ext cx="40563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zh-CN" altLang="zh-CN"/>
              <a:t>有声图书拥有</a:t>
            </a:r>
            <a:r>
              <a:rPr lang="en-US" altLang="zh-CN" sz="1800">
                <a:solidFill>
                  <a:srgbClr val="C00000"/>
                </a:solidFill>
              </a:rPr>
              <a:t>3</a:t>
            </a:r>
            <a:r>
              <a:rPr lang="zh-CN" altLang="zh-CN" sz="1800">
                <a:solidFill>
                  <a:srgbClr val="C00000"/>
                </a:solidFill>
              </a:rPr>
              <a:t>万多集</a:t>
            </a:r>
            <a:r>
              <a:rPr lang="zh-CN" altLang="zh-CN"/>
              <a:t>，时长</a:t>
            </a:r>
            <a:r>
              <a:rPr lang="zh-CN" altLang="zh-CN" sz="1800">
                <a:solidFill>
                  <a:srgbClr val="C00000"/>
                </a:solidFill>
              </a:rPr>
              <a:t>1万多小时</a:t>
            </a:r>
            <a:endParaRPr lang="zh-CN" altLang="en-US" sz="1800" u="sng">
              <a:solidFill>
                <a:srgbClr val="FF0000"/>
              </a:solidFill>
            </a:endParaRPr>
          </a:p>
        </p:txBody>
      </p:sp>
      <p:sp>
        <p:nvSpPr>
          <p:cNvPr id="27" name="圆角矩形​​ 16"/>
          <p:cNvSpPr/>
          <p:nvPr/>
        </p:nvSpPr>
        <p:spPr>
          <a:xfrm>
            <a:off x="3223897" y="2640013"/>
            <a:ext cx="1584325" cy="387350"/>
          </a:xfrm>
          <a:prstGeom prst="roundRect">
            <a:avLst>
              <a:gd name="adj" fmla="val 50000"/>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sym typeface="+mn-ea"/>
              </a:rPr>
              <a:t>有声读物</a:t>
            </a:r>
            <a:endParaRPr lang="zh-CN" altLang="en-US" b="1" kern="0" dirty="0">
              <a:solidFill>
                <a:srgbClr val="FFFFFF"/>
              </a:solidFill>
              <a:latin typeface="微软雅黑" panose="020B0503020204020204" pitchFamily="34" charset="-122"/>
              <a:ea typeface="微软雅黑" panose="020B0503020204020204" pitchFamily="34" charset="-122"/>
              <a:sym typeface="+mn-ea"/>
            </a:endParaRPr>
          </a:p>
        </p:txBody>
      </p:sp>
      <p:sp>
        <p:nvSpPr>
          <p:cNvPr id="28" name="圆角矩形​​ 16"/>
          <p:cNvSpPr/>
          <p:nvPr/>
        </p:nvSpPr>
        <p:spPr>
          <a:xfrm>
            <a:off x="3191830" y="1329690"/>
            <a:ext cx="1582737" cy="387350"/>
          </a:xfrm>
          <a:prstGeom prst="roundRect">
            <a:avLst>
              <a:gd name="adj" fmla="val 50000"/>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sym typeface="+mn-ea"/>
              </a:rPr>
              <a:t>数字图书</a:t>
            </a:r>
            <a:endParaRPr lang="zh-CN" altLang="en-US" b="1" kern="0" dirty="0">
              <a:solidFill>
                <a:srgbClr val="FFFFFF"/>
              </a:solidFill>
              <a:latin typeface="微软雅黑" panose="020B0503020204020204" pitchFamily="34" charset="-122"/>
              <a:ea typeface="微软雅黑" panose="020B0503020204020204" pitchFamily="34" charset="-122"/>
              <a:sym typeface="+mn-ea"/>
            </a:endParaRPr>
          </a:p>
        </p:txBody>
      </p:sp>
      <p:sp>
        <p:nvSpPr>
          <p:cNvPr id="29" name="圆角矩形 28"/>
          <p:cNvSpPr/>
          <p:nvPr/>
        </p:nvSpPr>
        <p:spPr>
          <a:xfrm>
            <a:off x="3078480" y="985520"/>
            <a:ext cx="5661660" cy="1161415"/>
          </a:xfrm>
          <a:prstGeom prst="roundRect">
            <a:avLst>
              <a:gd name="adj" fmla="val 995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grpSp>
        <p:nvGrpSpPr>
          <p:cNvPr id="31756" name="组合 20"/>
          <p:cNvGrpSpPr/>
          <p:nvPr/>
        </p:nvGrpSpPr>
        <p:grpSpPr bwMode="auto">
          <a:xfrm>
            <a:off x="3063875" y="3552825"/>
            <a:ext cx="5702300" cy="1275715"/>
            <a:chOff x="8096208" y="3335338"/>
            <a:chExt cx="8688387" cy="1771650"/>
          </a:xfrm>
        </p:grpSpPr>
        <p:sp>
          <p:nvSpPr>
            <p:cNvPr id="31757" name="TextBox 7"/>
            <p:cNvSpPr txBox="1">
              <a:spLocks noChangeArrowheads="1"/>
            </p:cNvSpPr>
            <p:nvPr/>
          </p:nvSpPr>
          <p:spPr bwMode="auto">
            <a:xfrm>
              <a:off x="10879895" y="3908742"/>
              <a:ext cx="3887788" cy="626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30000"/>
                </a:lnSpc>
                <a:spcBef>
                  <a:spcPct val="0"/>
                </a:spcBef>
                <a:buClrTx/>
                <a:buSzTx/>
                <a:buFont typeface="Wingdings" panose="05000000000000000000" pitchFamily="2" charset="2"/>
                <a:buNone/>
              </a:pPr>
              <a:r>
                <a:rPr lang="en-US" sz="1800" dirty="0">
                  <a:solidFill>
                    <a:srgbClr val="C00000"/>
                  </a:solidFill>
                </a:rPr>
                <a:t>1000</a:t>
              </a:r>
              <a:r>
                <a:rPr lang="zh-CN" altLang="en-US" sz="1800" dirty="0">
                  <a:solidFill>
                    <a:srgbClr val="C00000"/>
                  </a:solidFill>
                </a:rPr>
                <a:t>多</a:t>
              </a:r>
              <a:r>
                <a:rPr lang="zh-CN" altLang="zh-CN" sz="1800" dirty="0">
                  <a:solidFill>
                    <a:srgbClr val="C00000"/>
                  </a:solidFill>
                </a:rPr>
                <a:t>种期刊杂志</a:t>
              </a:r>
              <a:endParaRPr lang="zh-CN" altLang="en-US" dirty="0"/>
            </a:p>
          </p:txBody>
        </p:sp>
        <p:sp>
          <p:nvSpPr>
            <p:cNvPr id="30" name="圆角矩形​​ 16"/>
            <p:cNvSpPr/>
            <p:nvPr/>
          </p:nvSpPr>
          <p:spPr>
            <a:xfrm>
              <a:off x="8391304" y="3926182"/>
              <a:ext cx="2310453" cy="487667"/>
            </a:xfrm>
            <a:prstGeom prst="roundRect">
              <a:avLst>
                <a:gd name="adj" fmla="val 50000"/>
              </a:avLst>
            </a:prstGeom>
            <a:solidFill>
              <a:srgbClr val="08B1F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sym typeface="+mn-ea"/>
                </a:rPr>
                <a:t>数字期刊</a:t>
              </a:r>
              <a:endParaRPr lang="zh-CN" altLang="en-US" b="1" kern="0" dirty="0">
                <a:solidFill>
                  <a:srgbClr val="FFFFFF"/>
                </a:solidFill>
                <a:latin typeface="微软雅黑" panose="020B0503020204020204" pitchFamily="34" charset="-122"/>
                <a:ea typeface="微软雅黑" panose="020B0503020204020204" pitchFamily="34" charset="-122"/>
                <a:sym typeface="+mn-ea"/>
              </a:endParaRPr>
            </a:p>
          </p:txBody>
        </p:sp>
        <p:sp>
          <p:nvSpPr>
            <p:cNvPr id="31" name="圆角矩形 30"/>
            <p:cNvSpPr/>
            <p:nvPr/>
          </p:nvSpPr>
          <p:spPr>
            <a:xfrm>
              <a:off x="8096208" y="3335338"/>
              <a:ext cx="8688387" cy="1771650"/>
            </a:xfrm>
            <a:prstGeom prst="roundRect">
              <a:avLst>
                <a:gd name="adj" fmla="val 995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grpSp>
      <p:sp>
        <p:nvSpPr>
          <p:cNvPr id="32" name="圆角矩形 31"/>
          <p:cNvSpPr/>
          <p:nvPr/>
        </p:nvSpPr>
        <p:spPr>
          <a:xfrm>
            <a:off x="3079115" y="2272665"/>
            <a:ext cx="5701665" cy="1161415"/>
          </a:xfrm>
          <a:prstGeom prst="roundRect">
            <a:avLst>
              <a:gd name="adj" fmla="val 995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sp>
        <p:nvSpPr>
          <p:cNvPr id="33" name="TextBox 17"/>
          <p:cNvSpPr txBox="1">
            <a:spLocks noChangeArrowheads="1"/>
          </p:cNvSpPr>
          <p:nvPr/>
        </p:nvSpPr>
        <p:spPr bwMode="auto">
          <a:xfrm>
            <a:off x="2453005" y="1597025"/>
            <a:ext cx="46863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zh-CN" altLang="en-US" sz="1800">
                <a:latin typeface="Arial" panose="020B0604020202090204" pitchFamily="34" charset="0"/>
              </a:rPr>
              <a:t>自有内容</a:t>
            </a:r>
            <a:endParaRPr lang="zh-CN" altLang="en-US" sz="1800">
              <a:latin typeface="Arial" panose="020B0604020202090204" pitchFamily="34" charset="0"/>
            </a:endParaRPr>
          </a:p>
        </p:txBody>
      </p:sp>
      <p:pic>
        <p:nvPicPr>
          <p:cNvPr id="35" name="图片 34" descr="&amp;pky8554374318&amp;water&amp;"/>
          <p:cNvPicPr>
            <a:picLocks noChangeAspect="1"/>
          </p:cNvPicPr>
          <p:nvPr/>
        </p:nvPicPr>
        <p:blipFill>
          <a:blip r:embed="rId1"/>
          <a:srcRect l="10505" t="582" r="25941" b="-582"/>
          <a:stretch>
            <a:fillRect/>
          </a:stretch>
        </p:blipFill>
        <p:spPr>
          <a:xfrm>
            <a:off x="0" y="1686560"/>
            <a:ext cx="2056765" cy="2435225"/>
          </a:xfrm>
          <a:prstGeom prst="rect">
            <a:avLst/>
          </a:prstGeom>
        </p:spPr>
      </p:pic>
      <p:sp>
        <p:nvSpPr>
          <p:cNvPr id="2" name="矩形 1"/>
          <p:cNvSpPr/>
          <p:nvPr/>
        </p:nvSpPr>
        <p:spPr>
          <a:xfrm>
            <a:off x="594544" y="8445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810" y="104140"/>
            <a:ext cx="9147810" cy="368300"/>
            <a:chOff x="-6" y="297"/>
            <a:chExt cx="14406" cy="580"/>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grpSp>
      <p:sp>
        <p:nvSpPr>
          <p:cNvPr id="69" name="文本框 68"/>
          <p:cNvSpPr txBox="1"/>
          <p:nvPr/>
        </p:nvSpPr>
        <p:spPr>
          <a:xfrm>
            <a:off x="2655570" y="165735"/>
            <a:ext cx="2915920" cy="245745"/>
          </a:xfrm>
          <a:prstGeom prst="rect">
            <a:avLst/>
          </a:prstGeom>
          <a:noFill/>
        </p:spPr>
        <p:txBody>
          <a:bodyPr wrap="square" lIns="0" tIns="0" rIns="0" bIns="0" rtlCol="0" anchor="t">
            <a:spAutoFit/>
          </a:bodyPr>
          <a:lstStyle/>
          <a:p>
            <a:r>
              <a:rPr lang="zh-CN" altLang="en-US" sz="1600" dirty="0">
                <a:solidFill>
                  <a:schemeClr val="bg2"/>
                </a:solidFill>
                <a:latin typeface="微软雅黑" panose="020B0503020204020204" pitchFamily="34" charset="-122"/>
                <a:ea typeface="微软雅黑" panose="020B0503020204020204" pitchFamily="34" charset="-122"/>
                <a:sym typeface="+mn-ea"/>
              </a:rPr>
              <a:t>图书总量、新书数量、更新数量</a:t>
            </a:r>
            <a:endParaRPr lang="zh-CN" altLang="en-US" sz="1600" b="1" dirty="0">
              <a:solidFill>
                <a:schemeClr val="bg2"/>
              </a:solidFill>
              <a:latin typeface="微软雅黑" panose="020B0503020204020204" pitchFamily="34" charset="-122"/>
              <a:ea typeface="微软雅黑" panose="020B0503020204020204" pitchFamily="34" charset="-122"/>
              <a:sym typeface="+mn-ea"/>
            </a:endParaRPr>
          </a:p>
        </p:txBody>
      </p:sp>
      <p:sp>
        <p:nvSpPr>
          <p:cNvPr id="74" name="内容占位符 2"/>
          <p:cNvSpPr>
            <a:spLocks noGrp="1"/>
          </p:cNvSpPr>
          <p:nvPr/>
        </p:nvSpPr>
        <p:spPr>
          <a:xfrm>
            <a:off x="359410" y="787400"/>
            <a:ext cx="6809740" cy="1141730"/>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a:lnSpc>
                <a:spcPct val="150000"/>
              </a:lnSpc>
              <a:buNone/>
            </a:pPr>
            <a:r>
              <a:rPr lang="zh-CN" altLang="zh-CN" sz="1800" dirty="0"/>
              <a:t>截止</a:t>
            </a:r>
            <a:r>
              <a:rPr lang="en-US" altLang="zh-CN" sz="1800" dirty="0"/>
              <a:t>2020</a:t>
            </a:r>
            <a:r>
              <a:rPr lang="zh-CN" altLang="zh-CN" sz="1800" dirty="0"/>
              <a:t>年</a:t>
            </a:r>
            <a:r>
              <a:rPr lang="en-US" altLang="zh-CN" sz="1800" dirty="0"/>
              <a:t>03</a:t>
            </a:r>
            <a:r>
              <a:rPr lang="zh-CN" altLang="zh-CN" sz="1800" dirty="0"/>
              <a:t>月</a:t>
            </a:r>
            <a:r>
              <a:rPr lang="en-US" altLang="zh-CN" sz="1800" dirty="0"/>
              <a:t>22</a:t>
            </a:r>
            <a:r>
              <a:rPr lang="zh-CN" altLang="zh-CN" sz="1800" dirty="0"/>
              <a:t>日， 在线图书</a:t>
            </a:r>
            <a:r>
              <a:rPr lang="en-US" altLang="zh-CN" sz="1800" dirty="0">
                <a:solidFill>
                  <a:srgbClr val="FF0000"/>
                </a:solidFill>
              </a:rPr>
              <a:t>126861</a:t>
            </a:r>
            <a:r>
              <a:rPr lang="zh-CN" altLang="zh-CN" sz="1800" dirty="0">
                <a:solidFill>
                  <a:srgbClr val="FF0000"/>
                </a:solidFill>
              </a:rPr>
              <a:t>种</a:t>
            </a:r>
            <a:r>
              <a:rPr lang="zh-CN" altLang="en-US" sz="1800" dirty="0"/>
              <a:t>；</a:t>
            </a:r>
            <a:endParaRPr lang="zh-CN" altLang="en-US" sz="1800" dirty="0"/>
          </a:p>
          <a:p>
            <a:pPr marL="0" indent="0">
              <a:lnSpc>
                <a:spcPct val="150000"/>
              </a:lnSpc>
              <a:buNone/>
            </a:pPr>
            <a:r>
              <a:rPr lang="en-US" altLang="zh-CN" sz="1800" dirty="0">
                <a:solidFill>
                  <a:srgbClr val="FF0000"/>
                </a:solidFill>
              </a:rPr>
              <a:t>2019年新入库图书41446册，2019年更新率为31.9%。</a:t>
            </a:r>
            <a:endParaRPr lang="en-US" altLang="zh-CN" sz="1800" dirty="0">
              <a:solidFill>
                <a:srgbClr val="FF0000"/>
              </a:solidFill>
            </a:endParaRPr>
          </a:p>
        </p:txBody>
      </p:sp>
      <p:graphicFrame>
        <p:nvGraphicFramePr>
          <p:cNvPr id="75" name="表格 74"/>
          <p:cNvGraphicFramePr>
            <a:graphicFrameLocks noGrp="1"/>
          </p:cNvGraphicFramePr>
          <p:nvPr>
            <p:custDataLst>
              <p:tags r:id="rId1"/>
            </p:custDataLst>
          </p:nvPr>
        </p:nvGraphicFramePr>
        <p:xfrm>
          <a:off x="471170" y="1954530"/>
          <a:ext cx="3531870" cy="2106295"/>
        </p:xfrm>
        <a:graphic>
          <a:graphicData uri="http://schemas.openxmlformats.org/drawingml/2006/table">
            <a:tbl>
              <a:tblPr/>
              <a:tblGrid>
                <a:gridCol w="986155"/>
                <a:gridCol w="1169035"/>
                <a:gridCol w="1376680"/>
              </a:tblGrid>
              <a:tr h="572135">
                <a:tc>
                  <a:txBody>
                    <a:bodyPr/>
                    <a:lstStyle/>
                    <a:p>
                      <a:pPr algn="ctr">
                        <a:spcAft>
                          <a:spcPts val="0"/>
                        </a:spcAft>
                      </a:pPr>
                      <a:r>
                        <a:rPr lang="zh-CN" sz="1600" b="1" kern="100" dirty="0">
                          <a:solidFill>
                            <a:srgbClr val="FFFFFF"/>
                          </a:solidFill>
                          <a:latin typeface="宋体" panose="02010600030101010101" pitchFamily="2" charset="-122"/>
                          <a:ea typeface="宋体" panose="02010600030101010101" pitchFamily="2" charset="-122"/>
                          <a:cs typeface="Arial" panose="020B0604020202090204"/>
                        </a:rPr>
                        <a:t>权利类型</a:t>
                      </a:r>
                      <a:endParaRPr lang="zh-CN" sz="1600" b="1" kern="100" dirty="0">
                        <a:solidFill>
                          <a:srgbClr val="FFFFFF"/>
                        </a:solidFill>
                        <a:latin typeface="宋体" panose="02010600030101010101" pitchFamily="2" charset="-122"/>
                        <a:ea typeface="宋体" panose="02010600030101010101" pitchFamily="2" charset="-122"/>
                        <a:cs typeface="Arial" panose="020B0604020202090204"/>
                      </a:endParaRPr>
                    </a:p>
                  </a:txBody>
                  <a:tcPr marL="17444" marR="17444" marT="17444" marB="0" anchor="ctr">
                    <a:lnL>
                      <a:noFill/>
                    </a:lnL>
                    <a:lnR>
                      <a:noFill/>
                    </a:lnR>
                    <a:lnT>
                      <a:noFill/>
                    </a:lnT>
                    <a:lnB>
                      <a:noFill/>
                    </a:lnB>
                    <a:solidFill>
                      <a:srgbClr val="595959"/>
                    </a:solidFill>
                  </a:tcPr>
                </a:tc>
                <a:tc>
                  <a:txBody>
                    <a:bodyPr/>
                    <a:lstStyle/>
                    <a:p>
                      <a:pPr algn="ctr">
                        <a:spcAft>
                          <a:spcPts val="0"/>
                        </a:spcAft>
                      </a:pPr>
                      <a:r>
                        <a:rPr lang="zh-CN" sz="1600" b="1" kern="100" dirty="0">
                          <a:solidFill>
                            <a:srgbClr val="FFFFFF"/>
                          </a:solidFill>
                          <a:latin typeface="宋体" panose="02010600030101010101" pitchFamily="2" charset="-122"/>
                          <a:ea typeface="宋体" panose="02010600030101010101" pitchFamily="2" charset="-122"/>
                          <a:cs typeface="Arial" panose="020B0604020202090204"/>
                        </a:rPr>
                        <a:t>数量</a:t>
                      </a:r>
                      <a:endParaRPr lang="zh-CN" sz="1600" b="1" kern="100" dirty="0">
                        <a:solidFill>
                          <a:srgbClr val="FFFFFF"/>
                        </a:solidFill>
                        <a:latin typeface="宋体" panose="02010600030101010101" pitchFamily="2" charset="-122"/>
                        <a:ea typeface="宋体" panose="02010600030101010101" pitchFamily="2" charset="-122"/>
                        <a:cs typeface="Arial" panose="020B0604020202090204"/>
                      </a:endParaRPr>
                    </a:p>
                  </a:txBody>
                  <a:tcPr marL="17444" marR="17444" marT="17444" marB="0" anchor="ctr">
                    <a:lnL>
                      <a:noFill/>
                    </a:lnL>
                    <a:lnR>
                      <a:noFill/>
                    </a:lnR>
                    <a:lnT>
                      <a:noFill/>
                    </a:lnT>
                    <a:lnB>
                      <a:noFill/>
                    </a:lnB>
                    <a:solidFill>
                      <a:srgbClr val="89D1D3"/>
                    </a:solidFill>
                  </a:tcPr>
                </a:tc>
                <a:tc>
                  <a:txBody>
                    <a:bodyPr/>
                    <a:lstStyle/>
                    <a:p>
                      <a:pPr algn="ctr">
                        <a:spcAft>
                          <a:spcPts val="0"/>
                        </a:spcAft>
                      </a:pPr>
                      <a:r>
                        <a:rPr lang="zh-CN" sz="1600" b="1" kern="100" dirty="0">
                          <a:solidFill>
                            <a:srgbClr val="FFFFFF"/>
                          </a:solidFill>
                          <a:latin typeface="宋体" panose="02010600030101010101" pitchFamily="2" charset="-122"/>
                          <a:ea typeface="宋体" panose="02010600030101010101" pitchFamily="2" charset="-122"/>
                          <a:cs typeface="Arial" panose="020B0604020202090204"/>
                        </a:rPr>
                        <a:t>占比</a:t>
                      </a:r>
                      <a:endParaRPr lang="zh-CN" sz="1600" b="1" kern="100" dirty="0">
                        <a:solidFill>
                          <a:srgbClr val="FFFFFF"/>
                        </a:solidFill>
                        <a:latin typeface="宋体" panose="02010600030101010101" pitchFamily="2" charset="-122"/>
                        <a:ea typeface="宋体" panose="02010600030101010101" pitchFamily="2" charset="-122"/>
                        <a:cs typeface="Arial" panose="020B0604020202090204"/>
                      </a:endParaRPr>
                    </a:p>
                  </a:txBody>
                  <a:tcPr marL="17444" marR="17444" marT="17444" marB="0" anchor="ctr">
                    <a:lnL>
                      <a:noFill/>
                    </a:lnL>
                    <a:lnR>
                      <a:noFill/>
                    </a:lnR>
                    <a:lnT>
                      <a:noFill/>
                    </a:lnT>
                    <a:lnB>
                      <a:noFill/>
                    </a:lnB>
                    <a:solidFill>
                      <a:srgbClr val="ACDCBC"/>
                    </a:solidFill>
                  </a:tcPr>
                </a:tc>
              </a:tr>
              <a:tr h="573405">
                <a:tc>
                  <a:txBody>
                    <a:bodyPr/>
                    <a:lstStyle/>
                    <a:p>
                      <a:pPr algn="ctr">
                        <a:spcAft>
                          <a:spcPts val="0"/>
                        </a:spcAft>
                      </a:pPr>
                      <a:r>
                        <a:rPr lang="zh-CN" sz="1600" kern="100" dirty="0">
                          <a:solidFill>
                            <a:srgbClr val="404040"/>
                          </a:solidFill>
                          <a:latin typeface="宋体" panose="02010600030101010101" pitchFamily="2" charset="-122"/>
                          <a:ea typeface="宋体" panose="02010600030101010101" pitchFamily="2" charset="-122"/>
                          <a:cs typeface="Arial" panose="020B0604020202090204"/>
                        </a:rPr>
                        <a:t>在线权利</a:t>
                      </a:r>
                      <a:endParaRPr lang="zh-CN" sz="1600" kern="100" dirty="0">
                        <a:solidFill>
                          <a:srgbClr val="404040"/>
                        </a:solidFill>
                        <a:latin typeface="宋体" panose="02010600030101010101" pitchFamily="2" charset="-122"/>
                        <a:ea typeface="宋体" panose="02010600030101010101" pitchFamily="2" charset="-122"/>
                        <a:cs typeface="Arial" panose="020B0604020202090204"/>
                      </a:endParaRPr>
                    </a:p>
                  </a:txBody>
                  <a:tcPr marL="17444" marR="17444" marT="17444" marB="0" anchor="ctr">
                    <a:lnL>
                      <a:noFill/>
                    </a:lnL>
                    <a:lnR w="12700">
                      <a:solidFill>
                        <a:srgbClr val="D9D9D9"/>
                      </a:solidFill>
                      <a:prstDash val="solid"/>
                    </a:lnR>
                    <a:lnT>
                      <a:noFill/>
                    </a:lnT>
                    <a:lnB>
                      <a:noFill/>
                    </a:lnB>
                    <a:solidFill>
                      <a:srgbClr val="FFFFFF"/>
                    </a:solidFill>
                  </a:tcPr>
                </a:tc>
                <a:tc>
                  <a:txBody>
                    <a:bodyPr/>
                    <a:lstStyle/>
                    <a:p>
                      <a:pPr algn="ctr">
                        <a:spcAft>
                          <a:spcPts val="0"/>
                        </a:spcAft>
                      </a:pPr>
                      <a:r>
                        <a:rPr lang="en-US" sz="1600" kern="100">
                          <a:solidFill>
                            <a:srgbClr val="404040"/>
                          </a:solidFill>
                          <a:latin typeface="Arial" panose="020B0604020202090204"/>
                          <a:ea typeface="Microsoft YaHei UI" panose="020B0503020204020204" charset="-122"/>
                          <a:cs typeface="宋体" panose="02010600030101010101" pitchFamily="2" charset="-122"/>
                        </a:rPr>
                        <a:t>126861</a:t>
                      </a:r>
                      <a:endParaRPr lang="en-US" sz="1600" kern="100">
                        <a:solidFill>
                          <a:srgbClr val="404040"/>
                        </a:solidFill>
                        <a:latin typeface="Arial" panose="020B0604020202090204"/>
                        <a:ea typeface="Microsoft YaHei UI" panose="020B0503020204020204" charset="-122"/>
                        <a:cs typeface="宋体" panose="02010600030101010101" pitchFamily="2" charset="-122"/>
                      </a:endParaRPr>
                    </a:p>
                  </a:txBody>
                  <a:tcPr marL="17444" marR="17444" marT="17444" marB="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algn="ctr">
                        <a:spcAft>
                          <a:spcPts val="0"/>
                        </a:spcAft>
                      </a:pPr>
                      <a:r>
                        <a:rPr lang="en-US" sz="1600" kern="100">
                          <a:solidFill>
                            <a:srgbClr val="404040"/>
                          </a:solidFill>
                          <a:latin typeface="Arial" panose="020B0604020202090204"/>
                          <a:ea typeface="Microsoft YaHei UI" panose="020B0503020204020204" charset="-122"/>
                          <a:cs typeface="宋体" panose="02010600030101010101" pitchFamily="2" charset="-122"/>
                        </a:rPr>
                        <a:t>100.00%</a:t>
                      </a:r>
                      <a:endParaRPr lang="en-US" sz="1600" kern="100">
                        <a:solidFill>
                          <a:srgbClr val="404040"/>
                        </a:solidFill>
                        <a:latin typeface="Arial" panose="020B0604020202090204"/>
                        <a:ea typeface="Microsoft YaHei UI" panose="020B0503020204020204" charset="-122"/>
                        <a:cs typeface="宋体" panose="02010600030101010101" pitchFamily="2" charset="-122"/>
                      </a:endParaRPr>
                    </a:p>
                  </a:txBody>
                  <a:tcPr marL="17444" marR="17444" marT="17444" marB="0" anchor="ctr">
                    <a:lnL w="6350">
                      <a:solidFill>
                        <a:srgbClr val="D9D9D9"/>
                      </a:solidFill>
                      <a:prstDash val="solid"/>
                    </a:lnL>
                    <a:lnR>
                      <a:noFill/>
                    </a:lnR>
                    <a:lnT>
                      <a:noFill/>
                    </a:lnT>
                    <a:lnB>
                      <a:noFill/>
                    </a:lnB>
                    <a:solidFill>
                      <a:srgbClr val="FFFFFF"/>
                    </a:solidFill>
                  </a:tcPr>
                </a:tc>
              </a:tr>
              <a:tr h="572135">
                <a:tc>
                  <a:txBody>
                    <a:bodyPr/>
                    <a:lstStyle/>
                    <a:p>
                      <a:pPr algn="ctr">
                        <a:spcAft>
                          <a:spcPts val="0"/>
                        </a:spcAft>
                      </a:pPr>
                      <a:r>
                        <a:rPr lang="zh-CN" sz="1600" kern="100">
                          <a:solidFill>
                            <a:srgbClr val="404040"/>
                          </a:solidFill>
                          <a:latin typeface="宋体" panose="02010600030101010101" pitchFamily="2" charset="-122"/>
                          <a:ea typeface="宋体" panose="02010600030101010101" pitchFamily="2" charset="-122"/>
                          <a:cs typeface="Arial" panose="020B0604020202090204"/>
                        </a:rPr>
                        <a:t>数图权利</a:t>
                      </a:r>
                      <a:endParaRPr lang="zh-CN" sz="1600" kern="100">
                        <a:solidFill>
                          <a:srgbClr val="404040"/>
                        </a:solidFill>
                        <a:latin typeface="宋体" panose="02010600030101010101" pitchFamily="2" charset="-122"/>
                        <a:ea typeface="宋体" panose="02010600030101010101" pitchFamily="2" charset="-122"/>
                        <a:cs typeface="Arial" panose="020B0604020202090204"/>
                      </a:endParaRPr>
                    </a:p>
                  </a:txBody>
                  <a:tcPr marL="17444" marR="17444" marT="17444" marB="0" anchor="ctr">
                    <a:lnL>
                      <a:noFill/>
                    </a:lnL>
                    <a:lnR w="12700">
                      <a:solidFill>
                        <a:srgbClr val="D9D9D9"/>
                      </a:solidFill>
                      <a:prstDash val="solid"/>
                    </a:lnR>
                    <a:lnT>
                      <a:noFill/>
                    </a:lnT>
                    <a:lnB>
                      <a:noFill/>
                    </a:lnB>
                    <a:solidFill>
                      <a:srgbClr val="F2F2F2"/>
                    </a:solidFill>
                  </a:tcPr>
                </a:tc>
                <a:tc>
                  <a:txBody>
                    <a:bodyPr/>
                    <a:lstStyle/>
                    <a:p>
                      <a:pPr algn="ctr">
                        <a:spcAft>
                          <a:spcPts val="0"/>
                        </a:spcAft>
                      </a:pPr>
                      <a:r>
                        <a:rPr lang="en-US" sz="1600" kern="100">
                          <a:solidFill>
                            <a:srgbClr val="404040"/>
                          </a:solidFill>
                          <a:latin typeface="Arial" panose="020B0604020202090204"/>
                          <a:ea typeface="Microsoft YaHei UI" panose="020B0503020204020204" charset="-122"/>
                          <a:cs typeface="宋体" panose="02010600030101010101" pitchFamily="2" charset="-122"/>
                        </a:rPr>
                        <a:t>124967</a:t>
                      </a:r>
                      <a:endParaRPr lang="en-US" sz="1600" kern="100">
                        <a:solidFill>
                          <a:srgbClr val="404040"/>
                        </a:solidFill>
                        <a:latin typeface="Arial" panose="020B0604020202090204"/>
                        <a:ea typeface="Microsoft YaHei UI" panose="020B0503020204020204" charset="-122"/>
                        <a:cs typeface="宋体" panose="02010600030101010101" pitchFamily="2" charset="-122"/>
                      </a:endParaRPr>
                    </a:p>
                  </a:txBody>
                  <a:tcPr marL="17444" marR="17444" marT="17444" marB="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algn="ctr">
                        <a:spcAft>
                          <a:spcPts val="0"/>
                        </a:spcAft>
                      </a:pPr>
                      <a:r>
                        <a:rPr lang="en-US" sz="1600" kern="100" dirty="0">
                          <a:solidFill>
                            <a:srgbClr val="404040"/>
                          </a:solidFill>
                          <a:latin typeface="Arial" panose="020B0604020202090204"/>
                          <a:ea typeface="Microsoft YaHei UI" panose="020B0503020204020204" charset="-122"/>
                          <a:cs typeface="宋体" panose="02010600030101010101" pitchFamily="2" charset="-122"/>
                        </a:rPr>
                        <a:t>98.51%</a:t>
                      </a:r>
                      <a:endParaRPr lang="en-US" sz="1600" kern="100" dirty="0">
                        <a:solidFill>
                          <a:srgbClr val="404040"/>
                        </a:solidFill>
                        <a:latin typeface="Arial" panose="020B0604020202090204"/>
                        <a:ea typeface="Microsoft YaHei UI" panose="020B0503020204020204" charset="-122"/>
                        <a:cs typeface="宋体" panose="02010600030101010101" pitchFamily="2" charset="-122"/>
                      </a:endParaRPr>
                    </a:p>
                  </a:txBody>
                  <a:tcPr marL="17444" marR="17444" marT="17444" marB="0" anchor="ctr">
                    <a:lnL w="6350">
                      <a:solidFill>
                        <a:srgbClr val="D9D9D9"/>
                      </a:solidFill>
                      <a:prstDash val="solid"/>
                    </a:lnL>
                    <a:lnR>
                      <a:noFill/>
                    </a:lnR>
                    <a:lnT>
                      <a:noFill/>
                    </a:lnT>
                    <a:lnB>
                      <a:noFill/>
                    </a:lnB>
                    <a:solidFill>
                      <a:srgbClr val="F2F2F2"/>
                    </a:solidFill>
                  </a:tcPr>
                </a:tc>
              </a:tr>
              <a:tr h="388620">
                <a:tc>
                  <a:txBody>
                    <a:bodyPr/>
                    <a:lstStyle/>
                    <a:p>
                      <a:pPr algn="ctr">
                        <a:spcAft>
                          <a:spcPts val="0"/>
                        </a:spcAft>
                      </a:pPr>
                      <a:r>
                        <a:rPr lang="zh-CN" sz="1600" kern="100">
                          <a:solidFill>
                            <a:srgbClr val="404040"/>
                          </a:solidFill>
                          <a:latin typeface="宋体" panose="02010600030101010101" pitchFamily="2" charset="-122"/>
                          <a:ea typeface="宋体" panose="02010600030101010101" pitchFamily="2" charset="-122"/>
                          <a:cs typeface="Arial" panose="020B0604020202090204"/>
                        </a:rPr>
                        <a:t>转授权</a:t>
                      </a:r>
                      <a:endParaRPr lang="zh-CN" sz="1600" kern="100">
                        <a:solidFill>
                          <a:srgbClr val="404040"/>
                        </a:solidFill>
                        <a:latin typeface="宋体" panose="02010600030101010101" pitchFamily="2" charset="-122"/>
                        <a:ea typeface="宋体" panose="02010600030101010101" pitchFamily="2" charset="-122"/>
                        <a:cs typeface="Arial" panose="020B0604020202090204"/>
                      </a:endParaRPr>
                    </a:p>
                  </a:txBody>
                  <a:tcPr marL="17444" marR="17444" marT="17444" marB="0" anchor="ctr">
                    <a:lnL>
                      <a:noFill/>
                    </a:lnL>
                    <a:lnR w="12700">
                      <a:solidFill>
                        <a:srgbClr val="D9D9D9"/>
                      </a:solidFill>
                      <a:prstDash val="solid"/>
                    </a:lnR>
                    <a:lnT>
                      <a:noFill/>
                    </a:lnT>
                    <a:lnB w="19050">
                      <a:solidFill>
                        <a:srgbClr val="595959"/>
                      </a:solidFill>
                      <a:prstDash val="solid"/>
                    </a:lnB>
                    <a:solidFill>
                      <a:srgbClr val="FFFFFF"/>
                    </a:solidFill>
                  </a:tcPr>
                </a:tc>
                <a:tc>
                  <a:txBody>
                    <a:bodyPr/>
                    <a:lstStyle/>
                    <a:p>
                      <a:pPr algn="ctr">
                        <a:spcAft>
                          <a:spcPts val="0"/>
                        </a:spcAft>
                      </a:pPr>
                      <a:r>
                        <a:rPr lang="en-US" sz="1800" kern="100">
                          <a:solidFill>
                            <a:srgbClr val="404040"/>
                          </a:solidFill>
                          <a:latin typeface="Arial" panose="020B0604020202090204"/>
                          <a:ea typeface="Microsoft YaHei UI" panose="020B0503020204020204" charset="-122"/>
                          <a:cs typeface="宋体" panose="02010600030101010101" pitchFamily="2" charset="-122"/>
                        </a:rPr>
                        <a:t>14853</a:t>
                      </a:r>
                      <a:endParaRPr lang="en-US" sz="1800" kern="100">
                        <a:solidFill>
                          <a:srgbClr val="404040"/>
                        </a:solidFill>
                        <a:latin typeface="Arial" panose="020B0604020202090204"/>
                        <a:ea typeface="Microsoft YaHei UI" panose="020B0503020204020204" charset="-122"/>
                        <a:cs typeface="宋体" panose="02010600030101010101" pitchFamily="2" charset="-122"/>
                      </a:endParaRPr>
                    </a:p>
                  </a:txBody>
                  <a:tcPr marL="17444" marR="17444" marT="17444" marB="0" anchor="ctr">
                    <a:lnL w="1270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a:lstStyle/>
                    <a:p>
                      <a:pPr algn="ctr">
                        <a:spcAft>
                          <a:spcPts val="0"/>
                        </a:spcAft>
                      </a:pPr>
                      <a:r>
                        <a:rPr lang="en-US" sz="1600" kern="100" dirty="0">
                          <a:solidFill>
                            <a:srgbClr val="404040"/>
                          </a:solidFill>
                          <a:latin typeface="Arial" panose="020B0604020202090204"/>
                          <a:ea typeface="Microsoft YaHei UI" panose="020B0503020204020204" charset="-122"/>
                          <a:cs typeface="宋体" panose="02010600030101010101" pitchFamily="2" charset="-122"/>
                        </a:rPr>
                        <a:t>11.71%</a:t>
                      </a:r>
                      <a:endParaRPr lang="en-US" sz="1800" kern="100" dirty="0">
                        <a:solidFill>
                          <a:srgbClr val="404040"/>
                        </a:solidFill>
                        <a:latin typeface="Arial" panose="020B0604020202090204"/>
                        <a:ea typeface="Microsoft YaHei UI" panose="020B0503020204020204" charset="-122"/>
                        <a:cs typeface="宋体" panose="02010600030101010101" pitchFamily="2" charset="-122"/>
                      </a:endParaRPr>
                    </a:p>
                  </a:txBody>
                  <a:tcPr marL="17444" marR="17444" marT="17444" marB="0" anchor="ctr">
                    <a:lnL w="6350">
                      <a:solidFill>
                        <a:srgbClr val="D9D9D9"/>
                      </a:solidFill>
                      <a:prstDash val="solid"/>
                    </a:lnL>
                    <a:lnR>
                      <a:noFill/>
                    </a:lnR>
                    <a:lnT>
                      <a:noFill/>
                    </a:lnT>
                    <a:lnB w="19050">
                      <a:solidFill>
                        <a:srgbClr val="595959"/>
                      </a:solidFill>
                      <a:prstDash val="solid"/>
                    </a:lnB>
                    <a:solidFill>
                      <a:srgbClr val="FFFFFF"/>
                    </a:solidFill>
                  </a:tcPr>
                </a:tc>
              </a:tr>
            </a:tbl>
          </a:graphicData>
        </a:graphic>
      </p:graphicFrame>
      <p:graphicFrame>
        <p:nvGraphicFramePr>
          <p:cNvPr id="77" name="表格 76"/>
          <p:cNvGraphicFramePr>
            <a:graphicFrameLocks noGrp="1"/>
          </p:cNvGraphicFramePr>
          <p:nvPr>
            <p:custDataLst>
              <p:tags r:id="rId2"/>
            </p:custDataLst>
          </p:nvPr>
        </p:nvGraphicFramePr>
        <p:xfrm>
          <a:off x="4636135" y="2856230"/>
          <a:ext cx="4196715" cy="898525"/>
        </p:xfrm>
        <a:graphic>
          <a:graphicData uri="http://schemas.openxmlformats.org/drawingml/2006/table">
            <a:tbl>
              <a:tblPr/>
              <a:tblGrid>
                <a:gridCol w="2699385"/>
                <a:gridCol w="707390"/>
                <a:gridCol w="789940"/>
              </a:tblGrid>
              <a:tr h="342265">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600" b="1" kern="1200" dirty="0">
                          <a:solidFill>
                            <a:srgbClr val="FFFFFF"/>
                          </a:solidFill>
                          <a:latin typeface="+mj-ea"/>
                          <a:ea typeface="+mj-ea"/>
                          <a:cs typeface="+mn-cs"/>
                        </a:rPr>
                        <a:t>　在线图书</a:t>
                      </a:r>
                      <a:endParaRPr lang="zh-CN" altLang="en-US" sz="1600" b="1" kern="1200" dirty="0">
                        <a:solidFill>
                          <a:srgbClr val="FFFFFF"/>
                        </a:solidFill>
                        <a:latin typeface="+mj-ea"/>
                        <a:ea typeface="+mj-ea"/>
                        <a:cs typeface="+mn-cs"/>
                      </a:endParaRPr>
                    </a:p>
                  </a:txBody>
                  <a:tcPr marL="16077" marR="16077" marT="16077" marB="0" anchor="ctr">
                    <a:lnL>
                      <a:noFill/>
                    </a:lnL>
                    <a:lnR>
                      <a:noFill/>
                    </a:lnR>
                    <a:lnT>
                      <a:noFill/>
                    </a:lnT>
                    <a:lnB>
                      <a:noFill/>
                    </a:lnB>
                    <a:solidFill>
                      <a:srgbClr val="595959"/>
                    </a:solidFill>
                  </a:tcPr>
                </a:tc>
                <a:tc>
                  <a:txBody>
                    <a:bodyPr/>
                    <a:lstStyle/>
                    <a:p>
                      <a:pPr algn="ctr" fontAlgn="ctr"/>
                      <a:r>
                        <a:rPr lang="zh-CN" altLang="en-US" sz="1600" b="1" kern="1200" dirty="0">
                          <a:solidFill>
                            <a:srgbClr val="FFFFFF"/>
                          </a:solidFill>
                          <a:latin typeface="+mj-ea"/>
                          <a:ea typeface="+mj-ea"/>
                          <a:cs typeface="+mn-cs"/>
                        </a:rPr>
                        <a:t>数量</a:t>
                      </a:r>
                      <a:endParaRPr lang="zh-CN" altLang="en-US" sz="1600" b="1" kern="1200" dirty="0">
                        <a:solidFill>
                          <a:srgbClr val="FFFFFF"/>
                        </a:solidFill>
                        <a:latin typeface="+mj-ea"/>
                        <a:ea typeface="+mj-ea"/>
                        <a:cs typeface="+mn-cs"/>
                      </a:endParaRPr>
                    </a:p>
                  </a:txBody>
                  <a:tcPr marL="16077" marR="16077" marT="16077" marB="0" anchor="ctr">
                    <a:lnL>
                      <a:noFill/>
                    </a:lnL>
                    <a:lnR>
                      <a:noFill/>
                    </a:lnR>
                    <a:lnT>
                      <a:noFill/>
                    </a:lnT>
                    <a:lnB>
                      <a:noFill/>
                    </a:lnB>
                    <a:solidFill>
                      <a:srgbClr val="89D1D3"/>
                    </a:solidFill>
                  </a:tcPr>
                </a:tc>
                <a:tc>
                  <a:txBody>
                    <a:bodyPr/>
                    <a:lstStyle/>
                    <a:p>
                      <a:pPr algn="ctr" fontAlgn="ctr"/>
                      <a:r>
                        <a:rPr lang="zh-CN" altLang="en-US" sz="1600" b="1" kern="1200" dirty="0">
                          <a:solidFill>
                            <a:srgbClr val="FFFFFF"/>
                          </a:solidFill>
                          <a:latin typeface="+mj-ea"/>
                          <a:ea typeface="+mj-ea"/>
                          <a:cs typeface="+mn-cs"/>
                        </a:rPr>
                        <a:t>占比</a:t>
                      </a:r>
                      <a:endParaRPr lang="zh-CN" altLang="en-US" sz="1600" b="1" kern="1200" dirty="0">
                        <a:solidFill>
                          <a:srgbClr val="FFFFFF"/>
                        </a:solidFill>
                        <a:latin typeface="+mj-ea"/>
                        <a:ea typeface="+mj-ea"/>
                        <a:cs typeface="+mn-cs"/>
                      </a:endParaRPr>
                    </a:p>
                  </a:txBody>
                  <a:tcPr marL="16077" marR="16077" marT="16077" marB="0" anchor="ctr">
                    <a:lnL>
                      <a:noFill/>
                    </a:lnL>
                    <a:lnR>
                      <a:noFill/>
                    </a:lnR>
                    <a:lnT>
                      <a:noFill/>
                    </a:lnT>
                    <a:lnB>
                      <a:noFill/>
                    </a:lnB>
                    <a:solidFill>
                      <a:srgbClr val="ACDCBC"/>
                    </a:solidFill>
                  </a:tcPr>
                </a:tc>
              </a:tr>
              <a:tr h="556260">
                <a:tc>
                  <a:txBody>
                    <a:bodyPr/>
                    <a:lstStyle/>
                    <a:p>
                      <a:pPr algn="ctr" fontAlgn="ctr"/>
                      <a:r>
                        <a:rPr lang="zh-CN" altLang="en-US" sz="1600" b="0" dirty="0">
                          <a:solidFill>
                            <a:srgbClr val="404040"/>
                          </a:solidFill>
                          <a:latin typeface="+mj-ea"/>
                          <a:ea typeface="+mj-ea"/>
                        </a:rPr>
                        <a:t>近三年出版（</a:t>
                      </a:r>
                      <a:r>
                        <a:rPr lang="en-US" altLang="zh-CN" sz="1600" b="0" dirty="0">
                          <a:solidFill>
                            <a:srgbClr val="404040"/>
                          </a:solidFill>
                          <a:latin typeface="+mj-ea"/>
                          <a:ea typeface="+mj-ea"/>
                        </a:rPr>
                        <a:t>2017-</a:t>
                      </a:r>
                      <a:r>
                        <a:rPr lang="zh-CN" altLang="en-US" sz="1600" b="0" dirty="0">
                          <a:solidFill>
                            <a:srgbClr val="404040"/>
                          </a:solidFill>
                          <a:latin typeface="+mj-ea"/>
                          <a:ea typeface="+mj-ea"/>
                        </a:rPr>
                        <a:t>目前）</a:t>
                      </a:r>
                      <a:endParaRPr lang="zh-CN" altLang="en-US" sz="1600" b="0" dirty="0">
                        <a:solidFill>
                          <a:srgbClr val="404040"/>
                        </a:solidFill>
                        <a:latin typeface="+mj-ea"/>
                        <a:ea typeface="+mj-ea"/>
                      </a:endParaRPr>
                    </a:p>
                  </a:txBody>
                  <a:tcPr marL="16077" marR="16077" marT="16077" marB="0" anchor="ctr">
                    <a:lnL>
                      <a:noFill/>
                    </a:lnL>
                    <a:lnR w="12700">
                      <a:solidFill>
                        <a:srgbClr val="D9D9D9"/>
                      </a:solidFill>
                      <a:prstDash val="solid"/>
                    </a:lnR>
                    <a:lnT>
                      <a:noFill/>
                    </a:lnT>
                    <a:lnB w="19050">
                      <a:solidFill>
                        <a:srgbClr val="595959"/>
                      </a:solidFill>
                      <a:prstDash val="solid"/>
                    </a:lnB>
                    <a:solidFill>
                      <a:srgbClr val="FFFFFF"/>
                    </a:solidFill>
                  </a:tcPr>
                </a:tc>
                <a:tc>
                  <a:txBody>
                    <a:bodyPr/>
                    <a:lstStyle/>
                    <a:p>
                      <a:pPr algn="ctr" fontAlgn="ctr"/>
                      <a:r>
                        <a:rPr lang="en-US" altLang="zh-CN" sz="1600" dirty="0">
                          <a:solidFill>
                            <a:srgbClr val="404040"/>
                          </a:solidFill>
                          <a:latin typeface="+mj-ea"/>
                          <a:ea typeface="+mj-ea"/>
                        </a:rPr>
                        <a:t>25654</a:t>
                      </a:r>
                      <a:endParaRPr lang="en-US" altLang="zh-CN" sz="1600" dirty="0">
                        <a:solidFill>
                          <a:srgbClr val="404040"/>
                        </a:solidFill>
                        <a:latin typeface="+mj-ea"/>
                        <a:ea typeface="+mj-ea"/>
                      </a:endParaRPr>
                    </a:p>
                  </a:txBody>
                  <a:tcPr marL="16077" marR="16077" marT="16077" marB="0" anchor="ctr">
                    <a:lnL w="1270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a:lstStyle/>
                    <a:p>
                      <a:pPr algn="ctr" fontAlgn="ctr"/>
                      <a:r>
                        <a:rPr lang="en-US" altLang="zh-CN" sz="1600" b="0" dirty="0">
                          <a:solidFill>
                            <a:srgbClr val="404040"/>
                          </a:solidFill>
                          <a:latin typeface="+mj-ea"/>
                          <a:ea typeface="+mj-ea"/>
                        </a:rPr>
                        <a:t>20.22%</a:t>
                      </a:r>
                      <a:endParaRPr lang="en-US" altLang="zh-CN" sz="1600" b="0" dirty="0">
                        <a:solidFill>
                          <a:srgbClr val="404040"/>
                        </a:solidFill>
                        <a:latin typeface="+mj-ea"/>
                        <a:ea typeface="+mj-ea"/>
                      </a:endParaRPr>
                    </a:p>
                  </a:txBody>
                  <a:tcPr marL="16077" marR="16077" marT="16077" marB="0" anchor="ctr">
                    <a:lnL w="6350">
                      <a:solidFill>
                        <a:srgbClr val="D9D9D9"/>
                      </a:solidFill>
                      <a:prstDash val="solid"/>
                    </a:lnL>
                    <a:lnR>
                      <a:noFill/>
                    </a:lnR>
                    <a:lnT>
                      <a:noFill/>
                    </a:lnT>
                    <a:lnB w="19050">
                      <a:solidFill>
                        <a:srgbClr val="595959"/>
                      </a:solidFill>
                      <a:prstDash val="solid"/>
                    </a:lnB>
                    <a:solidFill>
                      <a:srgbClr val="FFFFFF"/>
                    </a:solidFill>
                  </a:tcPr>
                </a:tc>
              </a:tr>
            </a:tbl>
          </a:graphicData>
        </a:graphic>
      </p:graphicFrame>
      <p:grpSp>
        <p:nvGrpSpPr>
          <p:cNvPr id="82" name="组合 81"/>
          <p:cNvGrpSpPr/>
          <p:nvPr/>
        </p:nvGrpSpPr>
        <p:grpSpPr>
          <a:xfrm>
            <a:off x="119380" y="963930"/>
            <a:ext cx="191770" cy="191770"/>
            <a:chOff x="248" y="1240"/>
            <a:chExt cx="850" cy="846"/>
          </a:xfrm>
        </p:grpSpPr>
        <p:sp>
          <p:nvSpPr>
            <p:cNvPr id="79" name="Rectangle 5"/>
            <p:cNvSpPr/>
            <p:nvPr/>
          </p:nvSpPr>
          <p:spPr>
            <a:xfrm>
              <a:off x="252" y="1240"/>
              <a:ext cx="847" cy="84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0" name="Freeform: Shape 6"/>
            <p:cNvSpPr/>
            <p:nvPr/>
          </p:nvSpPr>
          <p:spPr bwMode="auto">
            <a:xfrm>
              <a:off x="467" y="1437"/>
              <a:ext cx="416" cy="42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81" name="Freeform: Shape 7"/>
            <p:cNvSpPr/>
            <p:nvPr/>
          </p:nvSpPr>
          <p:spPr bwMode="auto">
            <a:xfrm rot="5400000">
              <a:off x="251" y="1238"/>
              <a:ext cx="841" cy="846"/>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4">
                <a:lumMod val="75000"/>
                <a:alpha val="29000"/>
              </a:schemeClr>
            </a:solidFill>
            <a:ln>
              <a:noFill/>
            </a:ln>
          </p:spPr>
          <p:txBody>
            <a:bodyPr anchor="ctr"/>
            <a:lstStyle/>
            <a:p>
              <a:pPr algn="ctr"/>
              <a:endParaRPr>
                <a:latin typeface="+mn-lt"/>
                <a:ea typeface="+mn-ea"/>
                <a:cs typeface="+mn-ea"/>
                <a:sym typeface="+mn-lt"/>
              </a:endParaRPr>
            </a:p>
          </p:txBody>
        </p:sp>
      </p:grpSp>
      <p:grpSp>
        <p:nvGrpSpPr>
          <p:cNvPr id="89" name="组合 88"/>
          <p:cNvGrpSpPr/>
          <p:nvPr/>
        </p:nvGrpSpPr>
        <p:grpSpPr>
          <a:xfrm>
            <a:off x="4312285" y="2289175"/>
            <a:ext cx="231775" cy="231775"/>
            <a:chOff x="9846" y="1974"/>
            <a:chExt cx="846" cy="846"/>
          </a:xfrm>
        </p:grpSpPr>
        <p:sp>
          <p:nvSpPr>
            <p:cNvPr id="87" name="Rectangle 90"/>
            <p:cNvSpPr/>
            <p:nvPr/>
          </p:nvSpPr>
          <p:spPr>
            <a:xfrm>
              <a:off x="9846" y="1974"/>
              <a:ext cx="847" cy="84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5" name="Freeform: Shape 91"/>
            <p:cNvSpPr/>
            <p:nvPr/>
          </p:nvSpPr>
          <p:spPr>
            <a:xfrm>
              <a:off x="10043" y="2203"/>
              <a:ext cx="453" cy="389"/>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w="12700" cap="flat">
              <a:noFill/>
              <a:miter lim="400000"/>
            </a:ln>
            <a:effectLst/>
          </p:spPr>
          <p:txBody>
            <a:bodyPr anchor="ctr"/>
            <a:lstStyle/>
            <a:p>
              <a:pPr algn="ctr"/>
              <a:endParaRPr>
                <a:latin typeface="+mn-lt"/>
                <a:ea typeface="+mn-ea"/>
                <a:cs typeface="+mn-ea"/>
                <a:sym typeface="+mn-lt"/>
              </a:endParaRPr>
            </a:p>
          </p:txBody>
        </p:sp>
      </p:grpSp>
      <p:sp>
        <p:nvSpPr>
          <p:cNvPr id="90" name="文本框 89"/>
          <p:cNvSpPr txBox="1"/>
          <p:nvPr/>
        </p:nvSpPr>
        <p:spPr>
          <a:xfrm>
            <a:off x="4636135" y="2275205"/>
            <a:ext cx="4401185" cy="276860"/>
          </a:xfrm>
          <a:prstGeom prst="rect">
            <a:avLst/>
          </a:prstGeom>
          <a:noFill/>
        </p:spPr>
        <p:txBody>
          <a:bodyPr wrap="none" lIns="0" tIns="0" rIns="0" bIns="0" rtlCol="0" anchor="t">
            <a:spAutoFit/>
          </a:bodyPr>
          <a:lstStyle/>
          <a:p>
            <a:pPr algn="l"/>
            <a:r>
              <a:rPr lang="zh-CN" altLang="zh-CN" sz="1800" dirty="0">
                <a:latin typeface="+mn-lt"/>
                <a:ea typeface="+mn-ea"/>
                <a:sym typeface="+mn-ea"/>
              </a:rPr>
              <a:t>近三年出版（201</a:t>
            </a:r>
            <a:r>
              <a:rPr lang="en-US" altLang="zh-CN" sz="1800" dirty="0">
                <a:latin typeface="+mn-lt"/>
                <a:ea typeface="+mn-ea"/>
                <a:sym typeface="+mn-ea"/>
              </a:rPr>
              <a:t>7</a:t>
            </a:r>
            <a:r>
              <a:rPr lang="zh-CN" altLang="zh-CN" sz="1800" dirty="0">
                <a:latin typeface="+mn-lt"/>
                <a:ea typeface="+mn-ea"/>
                <a:sym typeface="+mn-ea"/>
              </a:rPr>
              <a:t>-目前）新书占比</a:t>
            </a:r>
            <a:r>
              <a:rPr lang="en-US" altLang="zh-CN" sz="1800" dirty="0">
                <a:solidFill>
                  <a:srgbClr val="404040"/>
                </a:solidFill>
                <a:latin typeface="+mj-ea"/>
                <a:ea typeface="+mj-ea"/>
                <a:sym typeface="+mn-ea"/>
              </a:rPr>
              <a:t>20.22</a:t>
            </a:r>
            <a:r>
              <a:rPr lang="zh-CN" altLang="zh-CN" sz="1800" dirty="0">
                <a:latin typeface="+mn-lt"/>
                <a:ea typeface="+mn-ea"/>
                <a:sym typeface="+mn-ea"/>
              </a:rPr>
              <a:t>%</a:t>
            </a:r>
            <a:endParaRPr lang="zh-CN" altLang="zh-CN" sz="1800" dirty="0">
              <a:latin typeface="+mn-lt"/>
              <a:ea typeface="+mn-ea"/>
            </a:endParaRPr>
          </a:p>
        </p:txBody>
      </p:sp>
      <p:sp>
        <p:nvSpPr>
          <p:cNvPr id="91" name="矩形 90"/>
          <p:cNvSpPr/>
          <p:nvPr/>
        </p:nvSpPr>
        <p:spPr>
          <a:xfrm>
            <a:off x="694874" y="63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810" y="104140"/>
            <a:ext cx="9147810" cy="368300"/>
            <a:chOff x="-6" y="297"/>
            <a:chExt cx="14406" cy="580"/>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grpSp>
      <p:sp>
        <p:nvSpPr>
          <p:cNvPr id="69" name="文本框 68"/>
          <p:cNvSpPr txBox="1"/>
          <p:nvPr/>
        </p:nvSpPr>
        <p:spPr>
          <a:xfrm>
            <a:off x="2655570" y="165735"/>
            <a:ext cx="2915920" cy="245745"/>
          </a:xfrm>
          <a:prstGeom prst="rect">
            <a:avLst/>
          </a:prstGeom>
          <a:noFill/>
        </p:spPr>
        <p:txBody>
          <a:bodyPr wrap="square" lIns="0" tIns="0" rIns="0" bIns="0" rtlCol="0" anchor="t">
            <a:spAutoFit/>
          </a:bodyPr>
          <a:lstStyle/>
          <a:p>
            <a:r>
              <a:rPr lang="zh-CN" altLang="en-US" sz="1600" dirty="0">
                <a:solidFill>
                  <a:schemeClr val="bg2"/>
                </a:solidFill>
                <a:latin typeface="微软雅黑" panose="020B0503020204020204" pitchFamily="34" charset="-122"/>
                <a:ea typeface="微软雅黑" panose="020B0503020204020204" pitchFamily="34" charset="-122"/>
                <a:sym typeface="+mn-ea"/>
              </a:rPr>
              <a:t>图书资源品类（中图法分类统计）</a:t>
            </a:r>
            <a:endParaRPr lang="zh-CN" altLang="en-US" sz="1600" dirty="0">
              <a:solidFill>
                <a:schemeClr val="bg2"/>
              </a:solidFill>
              <a:latin typeface="微软雅黑" panose="020B0503020204020204" pitchFamily="34" charset="-122"/>
              <a:ea typeface="微软雅黑" panose="020B0503020204020204" pitchFamily="34" charset="-122"/>
              <a:sym typeface="+mn-ea"/>
            </a:endParaRPr>
          </a:p>
        </p:txBody>
      </p:sp>
      <p:sp>
        <p:nvSpPr>
          <p:cNvPr id="91" name="矩形 90"/>
          <p:cNvSpPr/>
          <p:nvPr/>
        </p:nvSpPr>
        <p:spPr>
          <a:xfrm>
            <a:off x="694874" y="63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graphicFrame>
        <p:nvGraphicFramePr>
          <p:cNvPr id="5" name="图表 4"/>
          <p:cNvGraphicFramePr/>
          <p:nvPr/>
        </p:nvGraphicFramePr>
        <p:xfrm>
          <a:off x="-3810" y="576580"/>
          <a:ext cx="9144000" cy="4336256"/>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9410" y="1235710"/>
            <a:ext cx="8340725" cy="1960880"/>
          </a:xfrm>
          <a:prstGeom prst="rect">
            <a:avLst/>
          </a:prstGeom>
          <a:solidFill>
            <a:schemeClr val="bg1">
              <a:lumMod val="95000"/>
              <a:alpha val="11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anchor="ctr"/>
          <a:lstStyle/>
          <a:p>
            <a:pPr algn="ctr">
              <a:defRPr/>
            </a:pPr>
            <a:endParaRPr kumimoji="1" lang="zh-CN" altLang="en-US" sz="1280">
              <a:solidFill>
                <a:srgbClr val="0070C0"/>
              </a:solidFill>
            </a:endParaRPr>
          </a:p>
        </p:txBody>
      </p:sp>
      <p:sp>
        <p:nvSpPr>
          <p:cNvPr id="62471" name="Rectangle 60"/>
          <p:cNvSpPr>
            <a:spLocks noChangeArrowheads="1"/>
          </p:cNvSpPr>
          <p:nvPr/>
        </p:nvSpPr>
        <p:spPr bwMode="auto">
          <a:xfrm>
            <a:off x="556023" y="2164280"/>
            <a:ext cx="1168003" cy="39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135" b="1" dirty="0">
                <a:solidFill>
                  <a:srgbClr val="00AFEF"/>
                </a:solidFill>
                <a:latin typeface="微软雅黑" panose="020B0503020204020204" pitchFamily="34" charset="-122"/>
                <a:ea typeface="微软雅黑" panose="020B0503020204020204" pitchFamily="34" charset="-122"/>
                <a:sym typeface="微软雅黑" panose="020B0503020204020204" pitchFamily="34" charset="-122"/>
              </a:rPr>
              <a:t>余秋雨</a:t>
            </a:r>
            <a:endParaRPr lang="zh-CN" altLang="en-US" sz="2135" b="1" dirty="0">
              <a:solidFill>
                <a:srgbClr val="00AFE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472" name="Rectangle 60"/>
          <p:cNvSpPr>
            <a:spLocks noChangeArrowheads="1"/>
          </p:cNvSpPr>
          <p:nvPr/>
        </p:nvSpPr>
        <p:spPr bwMode="auto">
          <a:xfrm>
            <a:off x="5833826" y="1479707"/>
            <a:ext cx="1354931" cy="39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135" b="1" dirty="0">
                <a:solidFill>
                  <a:srgbClr val="005290"/>
                </a:solidFill>
                <a:latin typeface="微软雅黑" panose="020B0503020204020204" pitchFamily="34" charset="-122"/>
                <a:ea typeface="微软雅黑" panose="020B0503020204020204" pitchFamily="34" charset="-122"/>
                <a:sym typeface="微软雅黑" panose="020B0503020204020204" pitchFamily="34" charset="-122"/>
              </a:rPr>
              <a:t>刘慈欣</a:t>
            </a:r>
            <a:endParaRPr lang="zh-CN" altLang="en-US" sz="2135" b="1" dirty="0">
              <a:solidFill>
                <a:srgbClr val="00529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474" name="Rectangle 60"/>
          <p:cNvSpPr>
            <a:spLocks noChangeArrowheads="1"/>
          </p:cNvSpPr>
          <p:nvPr/>
        </p:nvSpPr>
        <p:spPr bwMode="auto">
          <a:xfrm>
            <a:off x="2781301" y="1430895"/>
            <a:ext cx="1240631" cy="48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705" b="1" dirty="0">
                <a:solidFill>
                  <a:srgbClr val="005290"/>
                </a:solidFill>
                <a:latin typeface="微软雅黑" panose="020B0503020204020204" pitchFamily="34" charset="-122"/>
                <a:ea typeface="微软雅黑" panose="020B0503020204020204" pitchFamily="34" charset="-122"/>
                <a:sym typeface="微软雅黑" panose="020B0503020204020204" pitchFamily="34" charset="-122"/>
              </a:rPr>
              <a:t>周梅森</a:t>
            </a:r>
            <a:endParaRPr lang="zh-CN" altLang="en-US" sz="2705" b="1" dirty="0">
              <a:solidFill>
                <a:srgbClr val="00529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475" name="Rectangle 60"/>
          <p:cNvSpPr>
            <a:spLocks noChangeArrowheads="1"/>
          </p:cNvSpPr>
          <p:nvPr/>
        </p:nvSpPr>
        <p:spPr bwMode="auto">
          <a:xfrm>
            <a:off x="1308498" y="1688056"/>
            <a:ext cx="1240631" cy="48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705" b="1" dirty="0">
                <a:solidFill>
                  <a:srgbClr val="005290"/>
                </a:solidFill>
                <a:latin typeface="微软雅黑" panose="020B0503020204020204" pitchFamily="34" charset="-122"/>
                <a:ea typeface="微软雅黑" panose="020B0503020204020204" pitchFamily="34" charset="-122"/>
                <a:sym typeface="微软雅黑" panose="020B0503020204020204" pitchFamily="34" charset="-122"/>
              </a:rPr>
              <a:t>阿来</a:t>
            </a:r>
            <a:endParaRPr lang="zh-CN" altLang="en-US" sz="2705" b="1" dirty="0">
              <a:solidFill>
                <a:srgbClr val="00529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476" name="Rectangle 60"/>
          <p:cNvSpPr>
            <a:spLocks noChangeArrowheads="1"/>
          </p:cNvSpPr>
          <p:nvPr/>
        </p:nvSpPr>
        <p:spPr bwMode="auto">
          <a:xfrm>
            <a:off x="7405927" y="1669005"/>
            <a:ext cx="1240631" cy="39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135"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刘醒龙</a:t>
            </a:r>
            <a:endParaRPr lang="zh-CN" altLang="en-US" sz="2135"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477" name="直接连接符 22"/>
          <p:cNvSpPr>
            <a:spLocks noChangeShapeType="1"/>
          </p:cNvSpPr>
          <p:nvPr/>
        </p:nvSpPr>
        <p:spPr bwMode="auto">
          <a:xfrm flipV="1">
            <a:off x="359410" y="3350260"/>
            <a:ext cx="8340725" cy="50165"/>
          </a:xfrm>
          <a:prstGeom prst="line">
            <a:avLst/>
          </a:prstGeom>
          <a:noFill/>
          <a:ln w="63500">
            <a:solidFill>
              <a:srgbClr val="A6A6A6">
                <a:alpha val="87842"/>
              </a:srgbClr>
            </a:solidFill>
            <a:round/>
          </a:ln>
          <a:extLst>
            <a:ext uri="{909E8E84-426E-40DD-AFC4-6F175D3DCCD1}">
              <a14:hiddenFill xmlns:a14="http://schemas.microsoft.com/office/drawing/2010/main">
                <a:noFill/>
              </a14:hiddenFill>
            </a:ext>
          </a:extLst>
        </p:spPr>
        <p:txBody>
          <a:bodyPr lIns="68574" tIns="34287" rIns="68574" bIns="34287"/>
          <a:lstStyle/>
          <a:p>
            <a:endParaRPr lang="zh-CN" altLang="en-US" sz="1280">
              <a:solidFill>
                <a:srgbClr val="FFFFFF"/>
              </a:solidFill>
            </a:endParaRPr>
          </a:p>
        </p:txBody>
      </p:sp>
      <p:pic>
        <p:nvPicPr>
          <p:cNvPr id="64" name="图片 69"/>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548867" y="3606235"/>
            <a:ext cx="923925" cy="1329854"/>
          </a:xfrm>
          <a:prstGeom prst="rect">
            <a:avLst/>
          </a:prstGeom>
          <a:noFill/>
          <a:ln w="25400">
            <a:solidFill>
              <a:schemeClr val="bg1"/>
            </a:solidFill>
            <a:miter lim="800000"/>
            <a:headEnd/>
            <a:tailEnd/>
          </a:ln>
          <a:effectLst>
            <a:outerShdw blurRad="63500" dist="38100" dir="2700000" algn="tl" rotWithShape="0">
              <a:srgbClr val="000000">
                <a:alpha val="42998"/>
              </a:srgbClr>
            </a:outerShdw>
          </a:effectLst>
          <a:extLst>
            <a:ext uri="{909E8E84-426E-40DD-AFC4-6F175D3DCCD1}">
              <a14:hiddenFill xmlns:a14="http://schemas.microsoft.com/office/drawing/2010/main">
                <a:solidFill>
                  <a:srgbClr val="FFFFFF"/>
                </a:solidFill>
              </a14:hiddenFill>
            </a:ext>
          </a:extLst>
        </p:spPr>
      </p:pic>
      <p:pic>
        <p:nvPicPr>
          <p:cNvPr id="66" name="图片 6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3373" y="3606301"/>
            <a:ext cx="995363" cy="1329855"/>
          </a:xfrm>
          <a:prstGeom prst="rect">
            <a:avLst/>
          </a:prstGeom>
          <a:noFill/>
          <a:ln w="19050">
            <a:solidFill>
              <a:schemeClr val="bg1"/>
            </a:solidFill>
            <a:miter lim="800000"/>
            <a:headEnd/>
            <a:tailEnd/>
          </a:ln>
          <a:effectLst>
            <a:outerShdw blurRad="635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Lst>
        </p:spPr>
      </p:pic>
      <p:pic>
        <p:nvPicPr>
          <p:cNvPr id="67" name="图片 6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71363" y="3532485"/>
            <a:ext cx="904875" cy="1371525"/>
          </a:xfrm>
          <a:prstGeom prst="rect">
            <a:avLst/>
          </a:prstGeom>
          <a:noFill/>
          <a:ln w="19050">
            <a:solidFill>
              <a:schemeClr val="bg1"/>
            </a:solidFill>
            <a:miter lim="800000"/>
            <a:headEnd/>
            <a:tailEnd/>
          </a:ln>
          <a:effectLst>
            <a:outerShdw blurRad="635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Lst>
        </p:spPr>
      </p:pic>
      <p:pic>
        <p:nvPicPr>
          <p:cNvPr id="68" name="图片 6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625" y="3532486"/>
            <a:ext cx="948929" cy="1379859"/>
          </a:xfrm>
          <a:prstGeom prst="rect">
            <a:avLst/>
          </a:prstGeom>
          <a:noFill/>
          <a:ln w="19050">
            <a:solidFill>
              <a:schemeClr val="bg1"/>
            </a:solidFill>
            <a:miter lim="800000"/>
            <a:headEnd/>
            <a:tailEnd/>
          </a:ln>
          <a:effectLst>
            <a:outerShdw blurRad="635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Lst>
        </p:spPr>
      </p:pic>
      <p:pic>
        <p:nvPicPr>
          <p:cNvPr id="71" name="图片 70"/>
          <p:cNvPicPr>
            <a:picLocks noChangeAspect="1"/>
          </p:cNvPicPr>
          <p:nvPr/>
        </p:nvPicPr>
        <p:blipFill rotWithShape="1">
          <a:blip r:embed="rId5" cstate="print">
            <a:extLst>
              <a:ext uri="{28A0092B-C50C-407E-A947-70E740481C1C}">
                <a14:useLocalDpi xmlns:a14="http://schemas.microsoft.com/office/drawing/2010/main" val="0"/>
              </a:ext>
            </a:extLst>
          </a:blip>
          <a:srcRect l="1624" t="505" r="3127" b="1797"/>
          <a:stretch>
            <a:fillRect/>
          </a:stretch>
        </p:blipFill>
        <p:spPr bwMode="auto">
          <a:xfrm>
            <a:off x="4562375" y="3532485"/>
            <a:ext cx="960549" cy="1332959"/>
          </a:xfrm>
          <a:prstGeom prst="rect">
            <a:avLst/>
          </a:prstGeom>
          <a:noFill/>
          <a:ln w="19050">
            <a:solidFill>
              <a:schemeClr val="bg1"/>
            </a:solidFill>
            <a:miter lim="800000"/>
            <a:headEnd/>
            <a:tailEnd/>
          </a:ln>
          <a:effectLst>
            <a:outerShdw blurRad="635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Lst>
        </p:spPr>
      </p:pic>
      <p:sp>
        <p:nvSpPr>
          <p:cNvPr id="72" name="下凸带形 7"/>
          <p:cNvSpPr/>
          <p:nvPr/>
        </p:nvSpPr>
        <p:spPr>
          <a:xfrm>
            <a:off x="3881051" y="3485988"/>
            <a:ext cx="869156" cy="364312"/>
          </a:xfrm>
          <a:prstGeom prst="ribbon">
            <a:avLst/>
          </a:prstGeom>
          <a:solidFill>
            <a:schemeClr val="accent1">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anchor="ctr"/>
          <a:lstStyle/>
          <a:p>
            <a:pPr algn="ctr">
              <a:defRPr/>
            </a:pPr>
            <a:endParaRPr kumimoji="1" lang="zh-CN" altLang="en-US" sz="1280" dirty="0">
              <a:solidFill>
                <a:srgbClr val="FF0000"/>
              </a:solidFill>
            </a:endParaRPr>
          </a:p>
        </p:txBody>
      </p:sp>
      <p:pic>
        <p:nvPicPr>
          <p:cNvPr id="62487" name="Picture 3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666459" y="3525580"/>
            <a:ext cx="891856" cy="1363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图片 6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27658" y="3606236"/>
            <a:ext cx="965597" cy="1336999"/>
          </a:xfrm>
          <a:prstGeom prst="rect">
            <a:avLst/>
          </a:prstGeom>
          <a:noFill/>
          <a:ln w="19050">
            <a:solidFill>
              <a:schemeClr val="bg1"/>
            </a:solidFill>
            <a:miter lim="800000"/>
            <a:headEnd/>
            <a:tailEnd/>
          </a:ln>
          <a:effectLst>
            <a:outerShdw blurRad="635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Lst>
        </p:spPr>
      </p:pic>
      <p:pic>
        <p:nvPicPr>
          <p:cNvPr id="62489" name="Picture 36" descr="https://i01picsos.sogoucdn.com/8c398606a35b5e4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31519" y="3575280"/>
            <a:ext cx="1015603" cy="139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90" name="文本框 1"/>
          <p:cNvSpPr txBox="1">
            <a:spLocks noChangeArrowheads="1"/>
          </p:cNvSpPr>
          <p:nvPr/>
        </p:nvSpPr>
        <p:spPr bwMode="auto">
          <a:xfrm>
            <a:off x="2107646" y="2495265"/>
            <a:ext cx="998934" cy="39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135" b="1" dirty="0">
                <a:solidFill>
                  <a:srgbClr val="005290"/>
                </a:solidFill>
                <a:latin typeface="微软雅黑" panose="020B0503020204020204" pitchFamily="34" charset="-122"/>
                <a:ea typeface="微软雅黑" panose="020B0503020204020204" pitchFamily="34" charset="-122"/>
              </a:rPr>
              <a:t>毕飞宇</a:t>
            </a:r>
            <a:endParaRPr lang="zh-CN" altLang="en-US" sz="2135" b="1" dirty="0">
              <a:solidFill>
                <a:srgbClr val="005290"/>
              </a:solidFill>
              <a:latin typeface="微软雅黑" panose="020B0503020204020204" pitchFamily="34" charset="-122"/>
              <a:ea typeface="微软雅黑" panose="020B0503020204020204" pitchFamily="34" charset="-122"/>
            </a:endParaRPr>
          </a:p>
        </p:txBody>
      </p:sp>
      <p:sp>
        <p:nvSpPr>
          <p:cNvPr id="62492" name="文本框 3"/>
          <p:cNvSpPr txBox="1">
            <a:spLocks noChangeArrowheads="1"/>
          </p:cNvSpPr>
          <p:nvPr/>
        </p:nvSpPr>
        <p:spPr bwMode="auto">
          <a:xfrm>
            <a:off x="4022250" y="1875518"/>
            <a:ext cx="932974" cy="39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135" b="1" dirty="0">
                <a:solidFill>
                  <a:srgbClr val="0070C0"/>
                </a:solidFill>
                <a:latin typeface="微软雅黑" panose="020B0503020204020204" pitchFamily="34" charset="-122"/>
                <a:ea typeface="微软雅黑" panose="020B0503020204020204" pitchFamily="34" charset="-122"/>
              </a:rPr>
              <a:t>海岩</a:t>
            </a:r>
            <a:endParaRPr lang="zh-CN" altLang="en-US" sz="2135" b="1" dirty="0">
              <a:solidFill>
                <a:srgbClr val="0070C0"/>
              </a:solidFill>
              <a:latin typeface="微软雅黑" panose="020B0503020204020204" pitchFamily="34" charset="-122"/>
              <a:ea typeface="微软雅黑" panose="020B0503020204020204" pitchFamily="34" charset="-122"/>
            </a:endParaRPr>
          </a:p>
        </p:txBody>
      </p:sp>
      <p:sp>
        <p:nvSpPr>
          <p:cNvPr id="62493" name="文本框 36"/>
          <p:cNvSpPr txBox="1">
            <a:spLocks noChangeArrowheads="1"/>
          </p:cNvSpPr>
          <p:nvPr/>
        </p:nvSpPr>
        <p:spPr bwMode="auto">
          <a:xfrm>
            <a:off x="5036820" y="2079273"/>
            <a:ext cx="925116" cy="48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705" b="1" dirty="0">
                <a:solidFill>
                  <a:srgbClr val="005290"/>
                </a:solidFill>
                <a:latin typeface="微软雅黑" panose="020B0503020204020204" pitchFamily="34" charset="-122"/>
                <a:ea typeface="微软雅黑" panose="020B0503020204020204" pitchFamily="34" charset="-122"/>
              </a:rPr>
              <a:t>蔡骏</a:t>
            </a:r>
            <a:endParaRPr lang="zh-CN" altLang="en-US" sz="2705" b="1" dirty="0">
              <a:solidFill>
                <a:srgbClr val="005290"/>
              </a:solidFill>
              <a:latin typeface="微软雅黑" panose="020B0503020204020204" pitchFamily="34" charset="-122"/>
              <a:ea typeface="微软雅黑" panose="020B0503020204020204" pitchFamily="34" charset="-122"/>
            </a:endParaRPr>
          </a:p>
        </p:txBody>
      </p:sp>
      <p:sp>
        <p:nvSpPr>
          <p:cNvPr id="62494" name="文本框 37"/>
          <p:cNvSpPr txBox="1">
            <a:spLocks noChangeArrowheads="1"/>
          </p:cNvSpPr>
          <p:nvPr/>
        </p:nvSpPr>
        <p:spPr bwMode="auto">
          <a:xfrm>
            <a:off x="3489722" y="2495255"/>
            <a:ext cx="1113234" cy="39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135" b="1" dirty="0">
                <a:solidFill>
                  <a:srgbClr val="00AFEF"/>
                </a:solidFill>
                <a:latin typeface="微软雅黑" panose="020B0503020204020204" pitchFamily="34" charset="-122"/>
                <a:ea typeface="微软雅黑" panose="020B0503020204020204" pitchFamily="34" charset="-122"/>
              </a:rPr>
              <a:t>徐贵祥</a:t>
            </a:r>
            <a:endParaRPr lang="zh-CN" altLang="en-US" sz="2135" b="1" dirty="0">
              <a:solidFill>
                <a:srgbClr val="00AFEF"/>
              </a:solidFill>
              <a:latin typeface="微软雅黑" panose="020B0503020204020204" pitchFamily="34" charset="-122"/>
              <a:ea typeface="微软雅黑" panose="020B0503020204020204" pitchFamily="34" charset="-122"/>
            </a:endParaRPr>
          </a:p>
        </p:txBody>
      </p:sp>
      <p:sp>
        <p:nvSpPr>
          <p:cNvPr id="62495" name="文本框 40"/>
          <p:cNvSpPr txBox="1">
            <a:spLocks noChangeArrowheads="1"/>
          </p:cNvSpPr>
          <p:nvPr/>
        </p:nvSpPr>
        <p:spPr bwMode="auto">
          <a:xfrm>
            <a:off x="6144935" y="2150329"/>
            <a:ext cx="1356122" cy="438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420" b="1" dirty="0">
                <a:solidFill>
                  <a:srgbClr val="00AFEF"/>
                </a:solidFill>
                <a:latin typeface="微软雅黑" panose="020B0503020204020204" pitchFamily="34" charset="-122"/>
                <a:ea typeface="微软雅黑" panose="020B0503020204020204" pitchFamily="34" charset="-122"/>
              </a:rPr>
              <a:t>王跃文</a:t>
            </a:r>
            <a:endParaRPr lang="zh-CN" altLang="en-US" sz="2420" b="1" dirty="0">
              <a:solidFill>
                <a:srgbClr val="00AFEF"/>
              </a:solidFill>
              <a:latin typeface="微软雅黑" panose="020B0503020204020204" pitchFamily="34" charset="-122"/>
              <a:ea typeface="微软雅黑" panose="020B0503020204020204" pitchFamily="34" charset="-122"/>
            </a:endParaRPr>
          </a:p>
        </p:txBody>
      </p:sp>
      <p:sp>
        <p:nvSpPr>
          <p:cNvPr id="37" name="文本框 72"/>
          <p:cNvSpPr txBox="1">
            <a:spLocks noChangeArrowheads="1"/>
          </p:cNvSpPr>
          <p:nvPr/>
        </p:nvSpPr>
        <p:spPr bwMode="auto">
          <a:xfrm>
            <a:off x="4048929" y="3542340"/>
            <a:ext cx="533400" cy="252730"/>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eaLnBrk="1" hangingPunct="1"/>
            <a:r>
              <a:rPr kumimoji="1" lang="en-US" altLang="zh-CN" sz="1210" b="1" dirty="0">
                <a:solidFill>
                  <a:srgbClr val="C00000"/>
                </a:solidFill>
                <a:latin typeface="微软雅黑" panose="020B0503020204020204" pitchFamily="34" charset="-122"/>
                <a:ea typeface="微软雅黑" panose="020B0503020204020204" pitchFamily="34" charset="-122"/>
              </a:rPr>
              <a:t>5</a:t>
            </a:r>
            <a:r>
              <a:rPr kumimoji="1" lang="zh-CN" altLang="en-US" sz="1210" b="1" dirty="0">
                <a:solidFill>
                  <a:srgbClr val="C00000"/>
                </a:solidFill>
                <a:latin typeface="微软雅黑" panose="020B0503020204020204" pitchFamily="34" charset="-122"/>
                <a:ea typeface="微软雅黑" panose="020B0503020204020204" pitchFamily="34" charset="-122"/>
              </a:rPr>
              <a:t>亿</a:t>
            </a:r>
            <a:r>
              <a:rPr kumimoji="1" lang="en-US" altLang="zh-CN" sz="1210" b="1" dirty="0">
                <a:solidFill>
                  <a:srgbClr val="C00000"/>
                </a:solidFill>
                <a:latin typeface="微软雅黑" panose="020B0503020204020204" pitchFamily="34" charset="-122"/>
                <a:ea typeface="微软雅黑" panose="020B0503020204020204" pitchFamily="34" charset="-122"/>
              </a:rPr>
              <a:t>+</a:t>
            </a:r>
            <a:endParaRPr kumimoji="1" lang="zh-CN" altLang="en-US" sz="1210" b="1" dirty="0">
              <a:solidFill>
                <a:srgbClr val="C00000"/>
              </a:solidFill>
              <a:latin typeface="微软雅黑" panose="020B0503020204020204" pitchFamily="34" charset="-122"/>
              <a:ea typeface="微软雅黑" panose="020B0503020204020204" pitchFamily="34" charset="-122"/>
            </a:endParaRPr>
          </a:p>
        </p:txBody>
      </p:sp>
      <p:sp>
        <p:nvSpPr>
          <p:cNvPr id="2" name="文本框 36"/>
          <p:cNvSpPr txBox="1">
            <a:spLocks noChangeArrowheads="1"/>
          </p:cNvSpPr>
          <p:nvPr/>
        </p:nvSpPr>
        <p:spPr bwMode="auto">
          <a:xfrm>
            <a:off x="5138738" y="2702174"/>
            <a:ext cx="925116" cy="34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1780" b="1" dirty="0">
                <a:solidFill>
                  <a:srgbClr val="005290"/>
                </a:solidFill>
                <a:latin typeface="微软雅黑" panose="020B0503020204020204" pitchFamily="34" charset="-122"/>
                <a:ea typeface="微软雅黑" panose="020B0503020204020204" pitchFamily="34" charset="-122"/>
              </a:rPr>
              <a:t>都梁</a:t>
            </a:r>
            <a:endParaRPr lang="zh-CN" altLang="en-US" sz="1780" b="1" dirty="0">
              <a:solidFill>
                <a:srgbClr val="005290"/>
              </a:solidFill>
              <a:latin typeface="微软雅黑" panose="020B0503020204020204" pitchFamily="34" charset="-122"/>
              <a:ea typeface="微软雅黑" panose="020B0503020204020204" pitchFamily="34" charset="-122"/>
            </a:endParaRPr>
          </a:p>
        </p:txBody>
      </p:sp>
      <p:sp>
        <p:nvSpPr>
          <p:cNvPr id="3" name="文本框 1"/>
          <p:cNvSpPr txBox="1">
            <a:spLocks noChangeArrowheads="1"/>
          </p:cNvSpPr>
          <p:nvPr/>
        </p:nvSpPr>
        <p:spPr bwMode="auto">
          <a:xfrm>
            <a:off x="7631193" y="2562893"/>
            <a:ext cx="998934" cy="39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135" b="1" dirty="0">
                <a:solidFill>
                  <a:srgbClr val="0070C0"/>
                </a:solidFill>
                <a:latin typeface="微软雅黑" panose="020B0503020204020204" pitchFamily="34" charset="-122"/>
                <a:ea typeface="微软雅黑" panose="020B0503020204020204" pitchFamily="34" charset="-122"/>
              </a:rPr>
              <a:t>汪曾祺</a:t>
            </a:r>
            <a:endParaRPr lang="zh-CN" altLang="en-US" sz="2135" b="1" dirty="0">
              <a:solidFill>
                <a:srgbClr val="0070C0"/>
              </a:solidFill>
              <a:latin typeface="微软雅黑" panose="020B0503020204020204" pitchFamily="34" charset="-122"/>
              <a:ea typeface="微软雅黑" panose="020B0503020204020204" pitchFamily="34" charset="-122"/>
            </a:endParaRPr>
          </a:p>
        </p:txBody>
      </p:sp>
      <p:sp>
        <p:nvSpPr>
          <p:cNvPr id="4" name="文本框 36"/>
          <p:cNvSpPr txBox="1">
            <a:spLocks noChangeArrowheads="1"/>
          </p:cNvSpPr>
          <p:nvPr/>
        </p:nvSpPr>
        <p:spPr bwMode="auto">
          <a:xfrm>
            <a:off x="305435" y="1407160"/>
            <a:ext cx="1198245" cy="436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2400" b="1" dirty="0">
                <a:solidFill>
                  <a:srgbClr val="0070C0"/>
                </a:solidFill>
                <a:latin typeface="微软雅黑" panose="020B0503020204020204" pitchFamily="34" charset="-122"/>
                <a:ea typeface="微软雅黑" panose="020B0503020204020204" pitchFamily="34" charset="-122"/>
              </a:rPr>
              <a:t>二月河</a:t>
            </a:r>
            <a:endParaRPr lang="zh-CN" altLang="en-US" sz="2400" b="1" dirty="0">
              <a:solidFill>
                <a:srgbClr val="0070C0"/>
              </a:solidFill>
              <a:latin typeface="微软雅黑" panose="020B0503020204020204" pitchFamily="34" charset="-122"/>
              <a:ea typeface="微软雅黑" panose="020B0503020204020204" pitchFamily="34" charset="-122"/>
            </a:endParaRPr>
          </a:p>
        </p:txBody>
      </p:sp>
      <p:sp>
        <p:nvSpPr>
          <p:cNvPr id="6" name="文本框 36"/>
          <p:cNvSpPr txBox="1">
            <a:spLocks noChangeArrowheads="1"/>
          </p:cNvSpPr>
          <p:nvPr/>
        </p:nvSpPr>
        <p:spPr bwMode="auto">
          <a:xfrm>
            <a:off x="4815364" y="1502500"/>
            <a:ext cx="925116" cy="34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p>
            <a:pPr algn="ctr" eaLnBrk="1" hangingPunct="1"/>
            <a:r>
              <a:rPr lang="zh-CN" altLang="en-US" sz="1780" b="1" dirty="0">
                <a:solidFill>
                  <a:srgbClr val="00AFEF"/>
                </a:solidFill>
                <a:latin typeface="微软雅黑" panose="020B0503020204020204" pitchFamily="34" charset="-122"/>
                <a:ea typeface="微软雅黑" panose="020B0503020204020204" pitchFamily="34" charset="-122"/>
              </a:rPr>
              <a:t>曹文轩</a:t>
            </a:r>
            <a:endParaRPr lang="zh-CN" altLang="en-US" sz="1780" b="1" dirty="0">
              <a:solidFill>
                <a:srgbClr val="00AFEF"/>
              </a:solidFill>
              <a:latin typeface="微软雅黑" panose="020B0503020204020204" pitchFamily="34" charset="-122"/>
              <a:ea typeface="微软雅黑" panose="020B0503020204020204" pitchFamily="34" charset="-122"/>
            </a:endParaRPr>
          </a:p>
        </p:txBody>
      </p:sp>
      <p:sp>
        <p:nvSpPr>
          <p:cNvPr id="7" name="文本框 36"/>
          <p:cNvSpPr txBox="1">
            <a:spLocks noChangeArrowheads="1"/>
          </p:cNvSpPr>
          <p:nvPr/>
        </p:nvSpPr>
        <p:spPr bwMode="auto">
          <a:xfrm>
            <a:off x="2938939" y="2150201"/>
            <a:ext cx="925116" cy="34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lang="zh-CN" altLang="en-US" sz="1780" b="1" dirty="0">
                <a:solidFill>
                  <a:srgbClr val="0070C0"/>
                </a:solidFill>
                <a:latin typeface="微软雅黑" panose="020B0503020204020204" pitchFamily="34" charset="-122"/>
                <a:ea typeface="微软雅黑" panose="020B0503020204020204" pitchFamily="34" charset="-122"/>
              </a:rPr>
              <a:t>冰波</a:t>
            </a:r>
            <a:endParaRPr lang="zh-CN" altLang="en-US" sz="1780" b="1" dirty="0">
              <a:solidFill>
                <a:srgbClr val="0070C0"/>
              </a:solidFill>
              <a:latin typeface="微软雅黑" panose="020B0503020204020204" pitchFamily="34" charset="-122"/>
              <a:ea typeface="微软雅黑" panose="020B0503020204020204" pitchFamily="34" charset="-122"/>
            </a:endParaRPr>
          </a:p>
        </p:txBody>
      </p:sp>
      <p:grpSp>
        <p:nvGrpSpPr>
          <p:cNvPr id="112" name="组合 111"/>
          <p:cNvGrpSpPr/>
          <p:nvPr/>
        </p:nvGrpSpPr>
        <p:grpSpPr>
          <a:xfrm>
            <a:off x="-3810" y="104140"/>
            <a:ext cx="9147810" cy="368300"/>
            <a:chOff x="-6" y="297"/>
            <a:chExt cx="14406" cy="580"/>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3</a:t>
              </a:r>
              <a:endParaRPr lang="en-US" altLang="zh-CN" sz="2400" dirty="0"/>
            </a:p>
          </p:txBody>
        </p:sp>
      </p:grpSp>
      <p:sp>
        <p:nvSpPr>
          <p:cNvPr id="69" name="文本框 68"/>
          <p:cNvSpPr txBox="1"/>
          <p:nvPr/>
        </p:nvSpPr>
        <p:spPr>
          <a:xfrm>
            <a:off x="2655570" y="165735"/>
            <a:ext cx="2915920" cy="245745"/>
          </a:xfrm>
          <a:prstGeom prst="rect">
            <a:avLst/>
          </a:prstGeom>
          <a:noFill/>
        </p:spPr>
        <p:txBody>
          <a:bodyPr wrap="square" lIns="0" tIns="0" rIns="0" bIns="0" rtlCol="0" anchor="t">
            <a:spAutoFit/>
          </a:bodyPr>
          <a:lstStyle/>
          <a:p>
            <a:r>
              <a:rPr lang="zh-CN" altLang="en-US" sz="1600" dirty="0">
                <a:solidFill>
                  <a:schemeClr val="bg2"/>
                </a:solidFill>
                <a:latin typeface="微软雅黑" panose="020B0503020204020204" pitchFamily="34" charset="-122"/>
                <a:ea typeface="微软雅黑" panose="020B0503020204020204" pitchFamily="34" charset="-122"/>
                <a:sym typeface="+mn-ea"/>
              </a:rPr>
              <a:t>图书质量</a:t>
            </a:r>
            <a:endParaRPr lang="zh-CN" altLang="en-US" sz="1600" dirty="0">
              <a:solidFill>
                <a:schemeClr val="bg2"/>
              </a:solidFill>
              <a:latin typeface="微软雅黑" panose="020B0503020204020204" pitchFamily="34" charset="-122"/>
              <a:ea typeface="微软雅黑" panose="020B0503020204020204" pitchFamily="34" charset="-122"/>
              <a:sym typeface="+mn-ea"/>
            </a:endParaRPr>
          </a:p>
        </p:txBody>
      </p:sp>
      <p:sp>
        <p:nvSpPr>
          <p:cNvPr id="91" name="矩形 90"/>
          <p:cNvSpPr/>
          <p:nvPr/>
        </p:nvSpPr>
        <p:spPr>
          <a:xfrm>
            <a:off x="694874" y="63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noChangeArrowheads="1"/>
          </p:cNvSpPr>
          <p:nvPr>
            <p:ph type="title"/>
          </p:nvPr>
        </p:nvSpPr>
        <p:spPr>
          <a:xfrm>
            <a:off x="2116455" y="-368935"/>
            <a:ext cx="5504180" cy="740410"/>
          </a:xfrm>
        </p:spPr>
        <p:txBody>
          <a:bodyPr>
            <a:normAutofit fontScale="90000"/>
          </a:bodyPr>
          <a:lstStyle/>
          <a:p>
            <a:r>
              <a:rPr lang="zh-CN" altLang="en-US" dirty="0">
                <a:solidFill>
                  <a:srgbClr val="FF0000"/>
                </a:solidFill>
              </a:rPr>
              <a:t>   </a:t>
            </a:r>
            <a:endParaRPr lang="zh-CN" altLang="en-US" dirty="0"/>
          </a:p>
        </p:txBody>
      </p:sp>
      <p:sp>
        <p:nvSpPr>
          <p:cNvPr id="9336" name="内容占位符 2"/>
          <p:cNvSpPr txBox="1">
            <a:spLocks noChangeArrowheads="1"/>
          </p:cNvSpPr>
          <p:nvPr/>
        </p:nvSpPr>
        <p:spPr bwMode="auto">
          <a:xfrm>
            <a:off x="1872269" y="1823467"/>
            <a:ext cx="5400600" cy="49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txBody>
          <a:bodyPr lIns="0" tIns="0" rIns="0" bIns="0"/>
          <a:lstStyle>
            <a:lvl1pPr marL="342900" indent="-342900">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r>
              <a:rPr lang="en-US" altLang="zh-CN" sz="1200" dirty="0"/>
              <a:t>2019</a:t>
            </a:r>
            <a:r>
              <a:rPr lang="zh-CN" altLang="en-US" sz="1200" dirty="0"/>
              <a:t>年</a:t>
            </a:r>
            <a:r>
              <a:rPr lang="en-US" altLang="zh-CN" sz="1200" dirty="0"/>
              <a:t>10</a:t>
            </a:r>
            <a:r>
              <a:rPr lang="zh-CN" altLang="en-US" sz="1200" dirty="0"/>
              <a:t>月，包含</a:t>
            </a:r>
            <a:r>
              <a:rPr lang="en-US" altLang="zh-CN" sz="1200" b="1" dirty="0"/>
              <a:t>80</a:t>
            </a:r>
            <a:r>
              <a:rPr lang="zh-CN" altLang="en-US" sz="1200" dirty="0"/>
              <a:t>家新闻出版总署评选出的</a:t>
            </a:r>
            <a:r>
              <a:rPr lang="zh-CN" altLang="en-US" sz="1200" b="1" dirty="0"/>
              <a:t>“全国百佳图书出版单位”</a:t>
            </a:r>
            <a:r>
              <a:rPr lang="zh-CN" altLang="en-US" sz="1200" dirty="0"/>
              <a:t>的授权作品，</a:t>
            </a:r>
            <a:r>
              <a:rPr lang="zh-CN" altLang="en-US" sz="1200" b="1" dirty="0"/>
              <a:t>授权作品达到</a:t>
            </a:r>
            <a:r>
              <a:rPr lang="en-US" altLang="zh-CN" sz="1200" b="1" dirty="0"/>
              <a:t>70129</a:t>
            </a:r>
            <a:r>
              <a:rPr lang="zh-CN" altLang="en-US" sz="1200" b="1" dirty="0"/>
              <a:t>种，</a:t>
            </a:r>
            <a:r>
              <a:rPr lang="zh-CN" altLang="en-US" sz="1200" dirty="0"/>
              <a:t>占图书在线总量的</a:t>
            </a:r>
            <a:r>
              <a:rPr lang="en-US" altLang="zh-CN" sz="1200" b="1" dirty="0"/>
              <a:t>59.7%</a:t>
            </a:r>
            <a:r>
              <a:rPr lang="zh-CN" altLang="en-US" sz="1200" b="1" dirty="0"/>
              <a:t>。</a:t>
            </a:r>
            <a:endParaRPr lang="en-US" altLang="zh-CN" sz="1200" dirty="0">
              <a:solidFill>
                <a:srgbClr val="FF0000"/>
              </a:solidFill>
            </a:endParaRPr>
          </a:p>
        </p:txBody>
      </p:sp>
      <p:graphicFrame>
        <p:nvGraphicFramePr>
          <p:cNvPr id="6" name="内容占位符 5"/>
          <p:cNvGraphicFramePr>
            <a:graphicFrameLocks noGrp="1"/>
          </p:cNvGraphicFramePr>
          <p:nvPr>
            <p:ph idx="1"/>
            <p:custDataLst>
              <p:tags r:id="rId1"/>
            </p:custDataLst>
          </p:nvPr>
        </p:nvGraphicFramePr>
        <p:xfrm>
          <a:off x="297815" y="525780"/>
          <a:ext cx="8561070" cy="4460240"/>
        </p:xfrm>
        <a:graphic>
          <a:graphicData uri="http://schemas.openxmlformats.org/drawingml/2006/table">
            <a:tbl>
              <a:tblPr/>
              <a:tblGrid>
                <a:gridCol w="1137285"/>
                <a:gridCol w="838835"/>
                <a:gridCol w="6584950"/>
              </a:tblGrid>
              <a:tr h="346075">
                <a:tc>
                  <a:txBody>
                    <a:bodyPr/>
                    <a:lstStyle/>
                    <a:p>
                      <a:pPr indent="0" algn="ctr">
                        <a:lnSpc>
                          <a:spcPct val="120000"/>
                        </a:lnSpc>
                        <a:spcBef>
                          <a:spcPts val="0"/>
                        </a:spcBef>
                        <a:spcAft>
                          <a:spcPts val="0"/>
                        </a:spcAft>
                      </a:pPr>
                      <a:r>
                        <a:rPr lang="zh-CN" altLang="en-US" sz="1200" b="1" spc="120">
                          <a:solidFill>
                            <a:srgbClr val="FFFFFF"/>
                          </a:solidFill>
                          <a:latin typeface="微软雅黑" panose="020B0503020204020204" pitchFamily="34" charset="-122"/>
                          <a:ea typeface="微软雅黑" panose="020B0503020204020204" pitchFamily="34" charset="-122"/>
                        </a:rPr>
                        <a:t>资源类型</a:t>
                      </a:r>
                      <a:endParaRPr lang="zh-CN" altLang="en-US" sz="1200" b="1" spc="120">
                        <a:solidFill>
                          <a:srgbClr val="FFFFFF"/>
                        </a:solidFill>
                        <a:latin typeface="微软雅黑" panose="020B0503020204020204" pitchFamily="34" charset="-122"/>
                        <a:ea typeface="微软雅黑" panose="020B0503020204020204" pitchFamily="34" charset="-122"/>
                      </a:endParaRPr>
                    </a:p>
                  </a:txBody>
                  <a:tcPr marL="107950" marR="107950" marT="63500" marB="63500" anchor="ctr">
                    <a:lnL>
                      <a:noFill/>
                    </a:lnL>
                    <a:lnR>
                      <a:noFill/>
                    </a:lnR>
                    <a:lnT>
                      <a:noFill/>
                    </a:lnT>
                    <a:lnB>
                      <a:noFill/>
                    </a:lnB>
                    <a:solidFill>
                      <a:srgbClr val="595959"/>
                    </a:solidFill>
                  </a:tcPr>
                </a:tc>
                <a:tc>
                  <a:txBody>
                    <a:bodyPr/>
                    <a:lstStyle/>
                    <a:p>
                      <a:pPr indent="0" algn="ctr">
                        <a:lnSpc>
                          <a:spcPct val="120000"/>
                        </a:lnSpc>
                        <a:spcBef>
                          <a:spcPts val="0"/>
                        </a:spcBef>
                        <a:spcAft>
                          <a:spcPts val="0"/>
                        </a:spcAft>
                      </a:pPr>
                      <a:r>
                        <a:rPr lang="zh-CN" altLang="en-US" sz="1200" b="1" spc="120">
                          <a:solidFill>
                            <a:srgbClr val="FFFFFF"/>
                          </a:solidFill>
                          <a:latin typeface="微软雅黑" panose="020B0503020204020204" pitchFamily="34" charset="-122"/>
                          <a:ea typeface="微软雅黑" panose="020B0503020204020204" pitchFamily="34" charset="-122"/>
                        </a:rPr>
                        <a:t>在线量</a:t>
                      </a:r>
                      <a:endParaRPr lang="zh-CN" altLang="en-US" sz="1200" b="1" spc="120">
                        <a:solidFill>
                          <a:srgbClr val="FFFFFF"/>
                        </a:solidFill>
                        <a:latin typeface="微软雅黑" panose="020B0503020204020204" pitchFamily="34" charset="-122"/>
                        <a:ea typeface="微软雅黑" panose="020B0503020204020204" pitchFamily="34" charset="-122"/>
                      </a:endParaRPr>
                    </a:p>
                  </a:txBody>
                  <a:tcPr marL="107950" marR="107950" marT="63500" marB="63500" anchor="ctr">
                    <a:lnL>
                      <a:noFill/>
                    </a:lnL>
                    <a:lnR>
                      <a:noFill/>
                    </a:lnR>
                    <a:lnT>
                      <a:noFill/>
                    </a:lnT>
                    <a:lnB>
                      <a:noFill/>
                    </a:lnB>
                    <a:solidFill>
                      <a:schemeClr val="accent1">
                        <a:lumMod val="40000"/>
                        <a:lumOff val="60000"/>
                      </a:schemeClr>
                    </a:solidFill>
                  </a:tcPr>
                </a:tc>
                <a:tc>
                  <a:txBody>
                    <a:bodyPr/>
                    <a:lstStyle/>
                    <a:p>
                      <a:pPr indent="0" algn="ctr">
                        <a:lnSpc>
                          <a:spcPct val="120000"/>
                        </a:lnSpc>
                        <a:spcBef>
                          <a:spcPts val="0"/>
                        </a:spcBef>
                        <a:spcAft>
                          <a:spcPts val="0"/>
                        </a:spcAft>
                      </a:pPr>
                      <a:r>
                        <a:rPr lang="zh-CN" altLang="en-US" sz="1200" b="1" spc="120">
                          <a:solidFill>
                            <a:srgbClr val="FFFFFF"/>
                          </a:solidFill>
                          <a:latin typeface="微软雅黑" panose="020B0503020204020204" pitchFamily="34" charset="-122"/>
                          <a:ea typeface="微软雅黑" panose="020B0503020204020204" pitchFamily="34" charset="-122"/>
                        </a:rPr>
                        <a:t>出版社名称</a:t>
                      </a:r>
                      <a:endParaRPr lang="zh-CN" altLang="en-US" sz="1200" b="1" spc="120">
                        <a:solidFill>
                          <a:srgbClr val="FFFFFF"/>
                        </a:solidFill>
                        <a:latin typeface="微软雅黑" panose="020B0503020204020204" pitchFamily="34" charset="-122"/>
                        <a:ea typeface="微软雅黑" panose="020B0503020204020204" pitchFamily="34" charset="-122"/>
                      </a:endParaRPr>
                    </a:p>
                  </a:txBody>
                  <a:tcPr marL="107950" marR="107950" marT="63500" marB="63500" anchor="ctr">
                    <a:lnL>
                      <a:noFill/>
                    </a:lnL>
                    <a:lnR>
                      <a:noFill/>
                    </a:lnR>
                    <a:lnT>
                      <a:noFill/>
                    </a:lnT>
                    <a:lnB>
                      <a:noFill/>
                    </a:lnB>
                    <a:solidFill>
                      <a:srgbClr val="A8DFE1"/>
                    </a:solidFill>
                  </a:tcPr>
                </a:tc>
              </a:tr>
              <a:tr h="903605">
                <a:tc>
                  <a:txBody>
                    <a:bodyPr/>
                    <a:lstStyle/>
                    <a:p>
                      <a:pPr indent="0" algn="ctr">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社科类</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a:noFill/>
                    </a:lnL>
                    <a:lnR w="12700">
                      <a:solidFill>
                        <a:srgbClr val="D9D9D9"/>
                      </a:solidFill>
                      <a:prstDash val="solid"/>
                    </a:lnR>
                    <a:lnT>
                      <a:noFill/>
                    </a:lnT>
                    <a:lnB>
                      <a:noFill/>
                    </a:lnB>
                    <a:solidFill>
                      <a:srgbClr val="FFFFFF"/>
                    </a:solidFill>
                  </a:tcPr>
                </a:tc>
                <a:tc>
                  <a:txBody>
                    <a:bodyPr/>
                    <a:lstStyle/>
                    <a:p>
                      <a:pPr indent="0" algn="ctr">
                        <a:lnSpc>
                          <a:spcPct val="120000"/>
                        </a:lnSpc>
                        <a:spcBef>
                          <a:spcPts val="0"/>
                        </a:spcBef>
                        <a:spcAft>
                          <a:spcPts val="0"/>
                        </a:spcAft>
                      </a:pPr>
                      <a:r>
                        <a:rPr lang="en-US" sz="1000" b="0" spc="60">
                          <a:solidFill>
                            <a:srgbClr val="404040"/>
                          </a:solidFill>
                          <a:latin typeface="微软雅黑" panose="020B0503020204020204" pitchFamily="34" charset="-122"/>
                          <a:ea typeface="微软雅黑" panose="020B0503020204020204" pitchFamily="34" charset="-122"/>
                        </a:rPr>
                        <a:t>12563</a:t>
                      </a:r>
                      <a:endParaRPr 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indent="0" algn="l">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安徽人民出版社；北京出版社；重庆出版社；党建读物出版社；法律出版社；湖南人民出版社；吉林出版集团有限责任公司；江苏人民出版社；江西人民出版社；解放军出版社；经济科学出版社；九州出版社；青岛出版社；山东人民出版社；商务印书馆；上海人民出版社；外文出版社；知识产权出版社；中国财政经济出版社；中国大百科全书出版社；中国民主法制出版社</a:t>
                      </a:r>
                      <a:r>
                        <a:rPr lang="en-US" altLang="zh-CN" sz="1000" b="0" spc="60">
                          <a:solidFill>
                            <a:srgbClr val="404040"/>
                          </a:solidFill>
                          <a:latin typeface="微软雅黑" panose="020B0503020204020204" pitchFamily="34" charset="-122"/>
                          <a:ea typeface="微软雅黑" panose="020B0503020204020204" pitchFamily="34" charset="-122"/>
                        </a:rPr>
                        <a:t>……</a:t>
                      </a:r>
                      <a:endParaRPr lang="en-US" altLang="zh-CN"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6350">
                      <a:solidFill>
                        <a:srgbClr val="D9D9D9"/>
                      </a:solidFill>
                      <a:prstDash val="solid"/>
                    </a:lnL>
                    <a:lnR>
                      <a:noFill/>
                    </a:lnR>
                    <a:lnT>
                      <a:noFill/>
                    </a:lnT>
                    <a:lnB>
                      <a:noFill/>
                    </a:lnB>
                    <a:solidFill>
                      <a:srgbClr val="FFFFFF"/>
                    </a:solidFill>
                  </a:tcPr>
                </a:tc>
              </a:tr>
              <a:tr h="675640">
                <a:tc>
                  <a:txBody>
                    <a:bodyPr/>
                    <a:lstStyle/>
                    <a:p>
                      <a:pPr indent="0" algn="ctr">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科技类</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a:noFill/>
                    </a:lnL>
                    <a:lnR w="12700">
                      <a:solidFill>
                        <a:srgbClr val="D9D9D9"/>
                      </a:solidFill>
                      <a:prstDash val="solid"/>
                    </a:lnR>
                    <a:lnT>
                      <a:noFill/>
                    </a:lnT>
                    <a:lnB>
                      <a:noFill/>
                    </a:lnB>
                    <a:solidFill>
                      <a:srgbClr val="F2F2F2"/>
                    </a:solidFill>
                  </a:tcPr>
                </a:tc>
                <a:tc>
                  <a:txBody>
                    <a:bodyPr/>
                    <a:lstStyle/>
                    <a:p>
                      <a:pPr indent="0" algn="ctr">
                        <a:lnSpc>
                          <a:spcPct val="120000"/>
                        </a:lnSpc>
                        <a:spcBef>
                          <a:spcPts val="0"/>
                        </a:spcBef>
                        <a:spcAft>
                          <a:spcPts val="0"/>
                        </a:spcAft>
                      </a:pPr>
                      <a:r>
                        <a:rPr lang="en-US" sz="1000" b="0" spc="60">
                          <a:solidFill>
                            <a:srgbClr val="404040"/>
                          </a:solidFill>
                          <a:latin typeface="微软雅黑" panose="020B0503020204020204" pitchFamily="34" charset="-122"/>
                          <a:ea typeface="微软雅黑" panose="020B0503020204020204" pitchFamily="34" charset="-122"/>
                        </a:rPr>
                        <a:t>41005</a:t>
                      </a:r>
                      <a:endParaRPr 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indent="0" algn="l">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电子工业出版社；湖南科学技术出版社；化学工业出版社；机械工业出版社；江苏科学技术出版社；人民交通出版社；人民军医出版社；人民卫生出版社；人民邮电出版社；中国电力出版社；中国纺织出版社；中国轻工业出版社；</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6350">
                      <a:solidFill>
                        <a:srgbClr val="D9D9D9"/>
                      </a:solidFill>
                      <a:prstDash val="solid"/>
                    </a:lnL>
                    <a:lnR>
                      <a:noFill/>
                    </a:lnR>
                    <a:lnT>
                      <a:noFill/>
                    </a:lnT>
                    <a:lnB>
                      <a:noFill/>
                    </a:lnB>
                    <a:solidFill>
                      <a:srgbClr val="F2F2F2"/>
                    </a:solidFill>
                  </a:tcPr>
                </a:tc>
              </a:tr>
              <a:tr h="675640">
                <a:tc>
                  <a:txBody>
                    <a:bodyPr/>
                    <a:lstStyle/>
                    <a:p>
                      <a:pPr indent="0" algn="ctr">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大学类</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a:noFill/>
                    </a:lnL>
                    <a:lnR w="12700">
                      <a:solidFill>
                        <a:srgbClr val="D9D9D9"/>
                      </a:solidFill>
                      <a:prstDash val="solid"/>
                    </a:lnR>
                    <a:lnT>
                      <a:noFill/>
                    </a:lnT>
                    <a:lnB>
                      <a:noFill/>
                    </a:lnB>
                    <a:solidFill>
                      <a:srgbClr val="FFFFFF"/>
                    </a:solidFill>
                  </a:tcPr>
                </a:tc>
                <a:tc>
                  <a:txBody>
                    <a:bodyPr/>
                    <a:lstStyle/>
                    <a:p>
                      <a:pPr indent="0" algn="ctr">
                        <a:lnSpc>
                          <a:spcPct val="120000"/>
                        </a:lnSpc>
                        <a:spcBef>
                          <a:spcPts val="0"/>
                        </a:spcBef>
                        <a:spcAft>
                          <a:spcPts val="0"/>
                        </a:spcAft>
                      </a:pPr>
                      <a:r>
                        <a:rPr lang="en-US" sz="1000" b="0" spc="60">
                          <a:solidFill>
                            <a:srgbClr val="404040"/>
                          </a:solidFill>
                          <a:latin typeface="微软雅黑" panose="020B0503020204020204" pitchFamily="34" charset="-122"/>
                          <a:ea typeface="微软雅黑" panose="020B0503020204020204" pitchFamily="34" charset="-122"/>
                        </a:rPr>
                        <a:t>13037</a:t>
                      </a:r>
                      <a:endParaRPr 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indent="0" algn="l">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北京大学出版社；北京师范大学出版社；重庆大学出版社；东北财经大学出版社；复旦大学出版社；湖南师范大学出版社；华东师范大学出版社；清华大学出版社；外语教学与研究出版社；西安交通大学出版社；西南师范大学出版社；厦门大学出版社；浙江大学出版社；中国人民公安大学出版社；中国政法大学出版社；</a:t>
                      </a:r>
                      <a:endParaRPr lang="zh-CN" altLang="en-US" sz="10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07950" marR="107950" marT="63500" marB="63500" anchor="ctr">
                    <a:lnL w="6350">
                      <a:solidFill>
                        <a:srgbClr val="D9D9D9"/>
                      </a:solidFill>
                      <a:prstDash val="solid"/>
                    </a:lnL>
                    <a:lnR>
                      <a:noFill/>
                    </a:lnR>
                    <a:lnT>
                      <a:noFill/>
                    </a:lnT>
                    <a:lnB>
                      <a:noFill/>
                    </a:lnB>
                    <a:solidFill>
                      <a:srgbClr val="FFFFFF"/>
                    </a:solidFill>
                  </a:tcPr>
                </a:tc>
              </a:tr>
              <a:tr h="309880">
                <a:tc>
                  <a:txBody>
                    <a:bodyPr/>
                    <a:lstStyle/>
                    <a:p>
                      <a:pPr indent="0" algn="ctr">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教育类</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a:noFill/>
                    </a:lnL>
                    <a:lnR w="12700">
                      <a:solidFill>
                        <a:srgbClr val="D9D9D9"/>
                      </a:solidFill>
                      <a:prstDash val="solid"/>
                    </a:lnR>
                    <a:lnT>
                      <a:noFill/>
                    </a:lnT>
                    <a:lnB>
                      <a:noFill/>
                    </a:lnB>
                    <a:solidFill>
                      <a:srgbClr val="F2F2F2"/>
                    </a:solidFill>
                  </a:tcPr>
                </a:tc>
                <a:tc>
                  <a:txBody>
                    <a:bodyPr/>
                    <a:lstStyle/>
                    <a:p>
                      <a:pPr indent="0" algn="ctr">
                        <a:lnSpc>
                          <a:spcPct val="120000"/>
                        </a:lnSpc>
                        <a:spcBef>
                          <a:spcPts val="0"/>
                        </a:spcBef>
                        <a:spcAft>
                          <a:spcPts val="0"/>
                        </a:spcAft>
                      </a:pPr>
                      <a:r>
                        <a:rPr lang="en-US" sz="1000" b="0" spc="60">
                          <a:solidFill>
                            <a:srgbClr val="404040"/>
                          </a:solidFill>
                          <a:latin typeface="微软雅黑" panose="020B0503020204020204" pitchFamily="34" charset="-122"/>
                          <a:ea typeface="微软雅黑" panose="020B0503020204020204" pitchFamily="34" charset="-122"/>
                        </a:rPr>
                        <a:t>288</a:t>
                      </a:r>
                      <a:endParaRPr 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indent="0" algn="l">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高等教育出版社；广东教育出版社；江苏教育出版社；浙江教育出版社；</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6350">
                      <a:solidFill>
                        <a:srgbClr val="D9D9D9"/>
                      </a:solidFill>
                      <a:prstDash val="solid"/>
                    </a:lnL>
                    <a:lnR>
                      <a:noFill/>
                    </a:lnR>
                    <a:lnT>
                      <a:noFill/>
                    </a:lnT>
                    <a:lnB>
                      <a:noFill/>
                    </a:lnB>
                    <a:solidFill>
                      <a:srgbClr val="F2F2F2"/>
                    </a:solidFill>
                  </a:tcPr>
                </a:tc>
              </a:tr>
              <a:tr h="309880">
                <a:tc>
                  <a:txBody>
                    <a:bodyPr/>
                    <a:lstStyle/>
                    <a:p>
                      <a:pPr indent="0" algn="ctr">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文艺类</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a:noFill/>
                    </a:lnL>
                    <a:lnR w="12700">
                      <a:solidFill>
                        <a:srgbClr val="D9D9D9"/>
                      </a:solidFill>
                      <a:prstDash val="solid"/>
                    </a:lnR>
                    <a:lnT>
                      <a:noFill/>
                    </a:lnT>
                    <a:lnB>
                      <a:noFill/>
                    </a:lnB>
                    <a:solidFill>
                      <a:srgbClr val="FFFFFF"/>
                    </a:solidFill>
                  </a:tcPr>
                </a:tc>
                <a:tc>
                  <a:txBody>
                    <a:bodyPr/>
                    <a:lstStyle/>
                    <a:p>
                      <a:pPr indent="0" algn="ctr">
                        <a:lnSpc>
                          <a:spcPct val="120000"/>
                        </a:lnSpc>
                        <a:spcBef>
                          <a:spcPts val="0"/>
                        </a:spcBef>
                        <a:spcAft>
                          <a:spcPts val="0"/>
                        </a:spcAft>
                      </a:pPr>
                      <a:r>
                        <a:rPr lang="en-US" sz="1000" b="0" spc="60">
                          <a:solidFill>
                            <a:srgbClr val="404040"/>
                          </a:solidFill>
                          <a:latin typeface="微软雅黑" panose="020B0503020204020204" pitchFamily="34" charset="-122"/>
                          <a:ea typeface="微软雅黑" panose="020B0503020204020204" pitchFamily="34" charset="-122"/>
                        </a:rPr>
                        <a:t>855</a:t>
                      </a:r>
                      <a:endParaRPr 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indent="0" algn="l">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长江文艺出版社；湖南文艺出版社；人民文学出版社；上海文艺出版社；译林出版社；作家出版社；</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6350">
                      <a:solidFill>
                        <a:srgbClr val="D9D9D9"/>
                      </a:solidFill>
                      <a:prstDash val="solid"/>
                    </a:lnL>
                    <a:lnR>
                      <a:noFill/>
                    </a:lnR>
                    <a:lnT>
                      <a:noFill/>
                    </a:lnT>
                    <a:lnB>
                      <a:noFill/>
                    </a:lnB>
                    <a:solidFill>
                      <a:srgbClr val="FFFFFF"/>
                    </a:solidFill>
                  </a:tcPr>
                </a:tc>
              </a:tr>
              <a:tr h="309880">
                <a:tc>
                  <a:txBody>
                    <a:bodyPr/>
                    <a:lstStyle/>
                    <a:p>
                      <a:pPr indent="0" algn="ctr">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美术类</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a:noFill/>
                    </a:lnL>
                    <a:lnR w="12700">
                      <a:solidFill>
                        <a:srgbClr val="D9D9D9"/>
                      </a:solidFill>
                      <a:prstDash val="solid"/>
                    </a:lnR>
                    <a:lnT>
                      <a:noFill/>
                    </a:lnT>
                    <a:lnB>
                      <a:noFill/>
                    </a:lnB>
                    <a:solidFill>
                      <a:srgbClr val="F2F2F2"/>
                    </a:solidFill>
                  </a:tcPr>
                </a:tc>
                <a:tc>
                  <a:txBody>
                    <a:bodyPr/>
                    <a:lstStyle/>
                    <a:p>
                      <a:pPr indent="0" algn="ctr">
                        <a:lnSpc>
                          <a:spcPct val="120000"/>
                        </a:lnSpc>
                        <a:spcBef>
                          <a:spcPts val="0"/>
                        </a:spcBef>
                        <a:spcAft>
                          <a:spcPts val="0"/>
                        </a:spcAft>
                      </a:pPr>
                      <a:r>
                        <a:rPr lang="en-US" sz="1000" b="0" spc="60">
                          <a:solidFill>
                            <a:srgbClr val="404040"/>
                          </a:solidFill>
                          <a:latin typeface="微软雅黑" panose="020B0503020204020204" pitchFamily="34" charset="-122"/>
                          <a:ea typeface="微软雅黑" panose="020B0503020204020204" pitchFamily="34" charset="-122"/>
                        </a:rPr>
                        <a:t>1671</a:t>
                      </a:r>
                      <a:endParaRPr 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indent="0" algn="l">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安徽美术出版社；湖南美术出版社；吉林美术出版社；江苏美术出版社；江西美术出版社；</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6350">
                      <a:solidFill>
                        <a:srgbClr val="D9D9D9"/>
                      </a:solidFill>
                      <a:prstDash val="solid"/>
                    </a:lnL>
                    <a:lnR>
                      <a:noFill/>
                    </a:lnR>
                    <a:lnT>
                      <a:noFill/>
                    </a:lnT>
                    <a:lnB>
                      <a:noFill/>
                    </a:lnB>
                    <a:solidFill>
                      <a:srgbClr val="F2F2F2"/>
                    </a:solidFill>
                  </a:tcPr>
                </a:tc>
              </a:tr>
              <a:tr h="309880">
                <a:tc>
                  <a:txBody>
                    <a:bodyPr/>
                    <a:lstStyle/>
                    <a:p>
                      <a:pPr indent="0" algn="ctr">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少儿类</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a:noFill/>
                    </a:lnL>
                    <a:lnR w="12700">
                      <a:solidFill>
                        <a:srgbClr val="D9D9D9"/>
                      </a:solidFill>
                      <a:prstDash val="solid"/>
                    </a:lnR>
                    <a:lnT>
                      <a:noFill/>
                    </a:lnT>
                    <a:lnB>
                      <a:noFill/>
                    </a:lnB>
                    <a:solidFill>
                      <a:srgbClr val="FFFFFF"/>
                    </a:solidFill>
                  </a:tcPr>
                </a:tc>
                <a:tc>
                  <a:txBody>
                    <a:bodyPr/>
                    <a:lstStyle/>
                    <a:p>
                      <a:pPr indent="0" algn="ctr">
                        <a:lnSpc>
                          <a:spcPct val="120000"/>
                        </a:lnSpc>
                        <a:spcBef>
                          <a:spcPts val="0"/>
                        </a:spcBef>
                        <a:spcAft>
                          <a:spcPts val="0"/>
                        </a:spcAft>
                      </a:pPr>
                      <a:r>
                        <a:rPr lang="en-US" sz="1000" b="0" spc="60">
                          <a:solidFill>
                            <a:srgbClr val="404040"/>
                          </a:solidFill>
                          <a:latin typeface="微软雅黑" panose="020B0503020204020204" pitchFamily="34" charset="-122"/>
                          <a:ea typeface="微软雅黑" panose="020B0503020204020204" pitchFamily="34" charset="-122"/>
                        </a:rPr>
                        <a:t>474</a:t>
                      </a:r>
                      <a:endParaRPr 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indent="0" algn="l">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安徽少年儿童出版社；二十一世纪出版社；接力出版社；明天出版社；浙江少年儿童出版社；</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6350">
                      <a:solidFill>
                        <a:srgbClr val="D9D9D9"/>
                      </a:solidFill>
                      <a:prstDash val="solid"/>
                    </a:lnL>
                    <a:lnR>
                      <a:noFill/>
                    </a:lnR>
                    <a:lnT>
                      <a:noFill/>
                    </a:lnT>
                    <a:lnB>
                      <a:noFill/>
                    </a:lnB>
                    <a:solidFill>
                      <a:srgbClr val="FFFFFF"/>
                    </a:solidFill>
                  </a:tcPr>
                </a:tc>
              </a:tr>
              <a:tr h="309880">
                <a:tc>
                  <a:txBody>
                    <a:bodyPr/>
                    <a:lstStyle/>
                    <a:p>
                      <a:pPr indent="0" algn="ctr">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古籍类</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a:noFill/>
                    </a:lnL>
                    <a:lnR w="12700">
                      <a:solidFill>
                        <a:srgbClr val="D9D9D9"/>
                      </a:solidFill>
                      <a:prstDash val="solid"/>
                    </a:lnR>
                    <a:lnT>
                      <a:noFill/>
                    </a:lnT>
                    <a:lnB>
                      <a:noFill/>
                    </a:lnB>
                    <a:solidFill>
                      <a:srgbClr val="F2F2F2"/>
                    </a:solidFill>
                  </a:tcPr>
                </a:tc>
                <a:tc>
                  <a:txBody>
                    <a:bodyPr/>
                    <a:lstStyle/>
                    <a:p>
                      <a:pPr indent="0" algn="ctr">
                        <a:lnSpc>
                          <a:spcPct val="120000"/>
                        </a:lnSpc>
                        <a:spcBef>
                          <a:spcPts val="0"/>
                        </a:spcBef>
                        <a:spcAft>
                          <a:spcPts val="0"/>
                        </a:spcAft>
                      </a:pPr>
                      <a:r>
                        <a:rPr lang="en-US" sz="1000" b="0" spc="60">
                          <a:solidFill>
                            <a:srgbClr val="404040"/>
                          </a:solidFill>
                          <a:latin typeface="微软雅黑" panose="020B0503020204020204" pitchFamily="34" charset="-122"/>
                          <a:ea typeface="微软雅黑" panose="020B0503020204020204" pitchFamily="34" charset="-122"/>
                        </a:rPr>
                        <a:t>236</a:t>
                      </a:r>
                      <a:endParaRPr 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indent="0" algn="l">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岳麓书社；中华书局；黄山书社;</a:t>
                      </a:r>
                      <a:endParaRPr lang="zh-CN" altLang="en-US" sz="10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07950" marR="107950" marT="63500" marB="63500" anchor="ctr">
                    <a:lnL w="6350">
                      <a:solidFill>
                        <a:srgbClr val="D9D9D9"/>
                      </a:solidFill>
                      <a:prstDash val="solid"/>
                    </a:lnL>
                    <a:lnR>
                      <a:noFill/>
                    </a:lnR>
                    <a:lnT>
                      <a:noFill/>
                    </a:lnT>
                    <a:lnB>
                      <a:noFill/>
                    </a:lnB>
                    <a:solidFill>
                      <a:srgbClr val="F2F2F2"/>
                    </a:solidFill>
                  </a:tcPr>
                </a:tc>
              </a:tr>
              <a:tr h="309880">
                <a:tc>
                  <a:txBody>
                    <a:bodyPr/>
                    <a:lstStyle/>
                    <a:p>
                      <a:pPr indent="0" algn="ctr">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合计</a:t>
                      </a:r>
                      <a:endParaRPr lang="zh-CN" alt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a:noFill/>
                    </a:lnL>
                    <a:lnR w="12700">
                      <a:solidFill>
                        <a:srgbClr val="D9D9D9"/>
                      </a:solidFill>
                      <a:prstDash val="solid"/>
                    </a:lnR>
                    <a:lnT>
                      <a:noFill/>
                    </a:lnT>
                    <a:lnB w="19050">
                      <a:solidFill>
                        <a:srgbClr val="595959"/>
                      </a:solidFill>
                      <a:prstDash val="solid"/>
                    </a:lnB>
                    <a:solidFill>
                      <a:srgbClr val="FFFFFF"/>
                    </a:solidFill>
                  </a:tcPr>
                </a:tc>
                <a:tc>
                  <a:txBody>
                    <a:bodyPr/>
                    <a:lstStyle/>
                    <a:p>
                      <a:pPr indent="0" algn="ctr">
                        <a:lnSpc>
                          <a:spcPct val="120000"/>
                        </a:lnSpc>
                        <a:spcBef>
                          <a:spcPts val="0"/>
                        </a:spcBef>
                        <a:spcAft>
                          <a:spcPts val="0"/>
                        </a:spcAft>
                      </a:pPr>
                      <a:r>
                        <a:rPr lang="en-US" sz="1000" b="0" spc="60">
                          <a:solidFill>
                            <a:srgbClr val="404040"/>
                          </a:solidFill>
                          <a:latin typeface="微软雅黑" panose="020B0503020204020204" pitchFamily="34" charset="-122"/>
                          <a:ea typeface="微软雅黑" panose="020B0503020204020204" pitchFamily="34" charset="-122"/>
                        </a:rPr>
                        <a:t>70129</a:t>
                      </a:r>
                      <a:endParaRPr lang="en-US" sz="1000" b="0" spc="60">
                        <a:solidFill>
                          <a:srgbClr val="404040"/>
                        </a:solidFill>
                        <a:latin typeface="微软雅黑" panose="020B0503020204020204" pitchFamily="34" charset="-122"/>
                        <a:ea typeface="微软雅黑" panose="020B0503020204020204" pitchFamily="34" charset="-122"/>
                      </a:endParaRPr>
                    </a:p>
                  </a:txBody>
                  <a:tcPr marL="107950" marR="107950" marT="63500" marB="63500" anchor="ctr">
                    <a:lnL w="1270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a:lstStyle/>
                    <a:p>
                      <a:pPr indent="0" algn="l">
                        <a:lnSpc>
                          <a:spcPct val="120000"/>
                        </a:lnSpc>
                        <a:spcBef>
                          <a:spcPts val="0"/>
                        </a:spcBef>
                        <a:spcAft>
                          <a:spcPts val="0"/>
                        </a:spcAft>
                      </a:pPr>
                      <a:r>
                        <a:rPr lang="zh-CN" altLang="en-US" sz="1000" b="0" spc="60">
                          <a:solidFill>
                            <a:srgbClr val="404040"/>
                          </a:solidFill>
                          <a:latin typeface="微软雅黑" panose="020B0503020204020204" pitchFamily="34" charset="-122"/>
                          <a:ea typeface="微软雅黑" panose="020B0503020204020204" pitchFamily="34" charset="-122"/>
                        </a:rPr>
                        <a:t>　</a:t>
                      </a:r>
                      <a:r>
                        <a:rPr lang="zh-CN" altLang="en-US" sz="1000" b="1" dirty="0">
                          <a:solidFill>
                            <a:srgbClr val="FF0000"/>
                          </a:solidFill>
                          <a:sym typeface="+mn-ea"/>
                        </a:rPr>
                        <a:t>“全国百佳图书出版单位”占全库图书</a:t>
                      </a:r>
                      <a:r>
                        <a:rPr lang="en-US" altLang="zh-CN" sz="1000" b="1" dirty="0">
                          <a:solidFill>
                            <a:srgbClr val="FF0000"/>
                          </a:solidFill>
                          <a:sym typeface="+mn-ea"/>
                        </a:rPr>
                        <a:t>55.3%</a:t>
                      </a:r>
                      <a:endParaRPr lang="en-US" altLang="zh-CN" sz="1000" b="1" spc="60" dirty="0">
                        <a:solidFill>
                          <a:srgbClr val="FF0000"/>
                        </a:solidFill>
                        <a:latin typeface="微软雅黑" panose="020B0503020204020204" pitchFamily="34" charset="-122"/>
                        <a:ea typeface="微软雅黑" panose="020B0503020204020204" pitchFamily="34" charset="-122"/>
                        <a:sym typeface="+mn-ea"/>
                      </a:endParaRPr>
                    </a:p>
                  </a:txBody>
                  <a:tcPr marL="107950" marR="107950" marT="63500" marB="63500" anchor="ctr">
                    <a:lnL w="6350">
                      <a:solidFill>
                        <a:srgbClr val="D9D9D9"/>
                      </a:solidFill>
                      <a:prstDash val="solid"/>
                    </a:lnL>
                    <a:lnR>
                      <a:noFill/>
                    </a:lnR>
                    <a:lnT>
                      <a:noFill/>
                    </a:lnT>
                    <a:lnB w="19050">
                      <a:solidFill>
                        <a:srgbClr val="595959"/>
                      </a:solidFill>
                      <a:prstDash val="solid"/>
                    </a:lnB>
                    <a:solidFill>
                      <a:srgbClr val="FFFFFF"/>
                    </a:solidFill>
                  </a:tcPr>
                </a:tc>
              </a:tr>
            </a:tbl>
          </a:graphicData>
        </a:graphic>
      </p:graphicFrame>
      <p:grpSp>
        <p:nvGrpSpPr>
          <p:cNvPr id="112" name="组合 111"/>
          <p:cNvGrpSpPr/>
          <p:nvPr/>
        </p:nvGrpSpPr>
        <p:grpSpPr>
          <a:xfrm>
            <a:off x="-3810" y="104140"/>
            <a:ext cx="9147810" cy="368300"/>
            <a:chOff x="-6" y="297"/>
            <a:chExt cx="14406" cy="580"/>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grpSp>
      <p:sp>
        <p:nvSpPr>
          <p:cNvPr id="69" name="文本框 68"/>
          <p:cNvSpPr txBox="1"/>
          <p:nvPr/>
        </p:nvSpPr>
        <p:spPr>
          <a:xfrm>
            <a:off x="2655570" y="165735"/>
            <a:ext cx="4328160" cy="276860"/>
          </a:xfrm>
          <a:prstGeom prst="rect">
            <a:avLst/>
          </a:prstGeom>
          <a:noFill/>
        </p:spPr>
        <p:txBody>
          <a:bodyPr wrap="square" lIns="0" tIns="0" rIns="0" bIns="0" rtlCol="0" anchor="t">
            <a:spAutoFit/>
          </a:bodyPr>
          <a:lstStyle/>
          <a:p>
            <a:r>
              <a:rPr lang="zh-CN" altLang="en-US" sz="1800" b="1" dirty="0">
                <a:solidFill>
                  <a:schemeClr val="bg2"/>
                </a:solidFill>
                <a:latin typeface="微软雅黑" panose="020B0503020204020204" pitchFamily="34" charset="-122"/>
                <a:ea typeface="微软雅黑" panose="020B0503020204020204" pitchFamily="34" charset="-122"/>
                <a:sym typeface="+mn-ea"/>
              </a:rPr>
              <a:t>内容特色</a:t>
            </a:r>
            <a:r>
              <a:rPr lang="en-US" altLang="zh-CN" sz="1800" b="1" dirty="0">
                <a:solidFill>
                  <a:schemeClr val="bg2"/>
                </a:solidFill>
                <a:latin typeface="微软雅黑" panose="020B0503020204020204" pitchFamily="34" charset="-122"/>
                <a:ea typeface="微软雅黑" panose="020B0503020204020204" pitchFamily="34" charset="-122"/>
                <a:sym typeface="+mn-ea"/>
              </a:rPr>
              <a:t>——</a:t>
            </a:r>
            <a:r>
              <a:rPr lang="zh-CN" altLang="en-US" sz="1800" b="1" dirty="0">
                <a:solidFill>
                  <a:schemeClr val="bg2"/>
                </a:solidFill>
                <a:latin typeface="微软雅黑" panose="020B0503020204020204" pitchFamily="34" charset="-122"/>
                <a:ea typeface="微软雅黑" panose="020B0503020204020204" pitchFamily="34" charset="-122"/>
                <a:sym typeface="+mn-ea"/>
              </a:rPr>
              <a:t>优秀出版社覆盖数量及比例</a:t>
            </a:r>
            <a:endParaRPr lang="zh-CN" altLang="en-US" sz="1800" b="1" dirty="0">
              <a:solidFill>
                <a:schemeClr val="bg2"/>
              </a:solidFill>
              <a:latin typeface="微软雅黑" panose="020B0503020204020204" pitchFamily="34" charset="-122"/>
              <a:ea typeface="微软雅黑" panose="020B0503020204020204" pitchFamily="34" charset="-122"/>
              <a:sym typeface="+mn-ea"/>
            </a:endParaRPr>
          </a:p>
        </p:txBody>
      </p:sp>
      <p:sp>
        <p:nvSpPr>
          <p:cNvPr id="91" name="矩形 90"/>
          <p:cNvSpPr/>
          <p:nvPr/>
        </p:nvSpPr>
        <p:spPr>
          <a:xfrm>
            <a:off x="694874" y="63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94690" y="1239520"/>
            <a:ext cx="7352665" cy="3202912"/>
            <a:chOff x="1905" y="2001"/>
            <a:chExt cx="10602" cy="4618"/>
          </a:xfrm>
        </p:grpSpPr>
        <p:sp>
          <p:nvSpPr>
            <p:cNvPr id="26" name="等腰三角形 21"/>
            <p:cNvSpPr/>
            <p:nvPr/>
          </p:nvSpPr>
          <p:spPr bwMode="auto">
            <a:xfrm rot="16200000" flipH="1">
              <a:off x="7626" y="3064"/>
              <a:ext cx="2531" cy="2589"/>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50796" tIns="25398" rIns="50796" bIns="25398" numCol="1" anchor="ctr" anchorCtr="0" compatLnSpc="1"/>
            <a:lstStyle/>
            <a:p>
              <a:pPr algn="r"/>
              <a:endParaRPr lang="zh-CN" altLang="en-US" sz="890">
                <a:solidFill>
                  <a:schemeClr val="bg1"/>
                </a:solidFill>
                <a:latin typeface="微软雅黑" panose="020B0503020204020204" pitchFamily="34" charset="-122"/>
                <a:ea typeface="微软雅黑" panose="020B0503020204020204" pitchFamily="34" charset="-122"/>
              </a:endParaRPr>
            </a:p>
          </p:txBody>
        </p:sp>
        <p:sp>
          <p:nvSpPr>
            <p:cNvPr id="27" name="等腰三角形 21"/>
            <p:cNvSpPr/>
            <p:nvPr/>
          </p:nvSpPr>
          <p:spPr bwMode="auto">
            <a:xfrm rot="5400000">
              <a:off x="5119" y="3064"/>
              <a:ext cx="2531" cy="2589"/>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50796" tIns="25398" rIns="50796" bIns="25398" numCol="1" anchor="ctr" anchorCtr="0" compatLnSpc="1"/>
            <a:lstStyle/>
            <a:p>
              <a:pPr algn="r"/>
              <a:endParaRPr lang="zh-CN" altLang="en-US" sz="890">
                <a:solidFill>
                  <a:schemeClr val="bg1"/>
                </a:solidFill>
                <a:latin typeface="微软雅黑" panose="020B0503020204020204" pitchFamily="34" charset="-122"/>
                <a:ea typeface="微软雅黑" panose="020B0503020204020204" pitchFamily="34" charset="-122"/>
              </a:endParaRPr>
            </a:p>
          </p:txBody>
        </p:sp>
        <p:sp>
          <p:nvSpPr>
            <p:cNvPr id="28" name="椭圆 27"/>
            <p:cNvSpPr/>
            <p:nvPr/>
          </p:nvSpPr>
          <p:spPr bwMode="auto">
            <a:xfrm>
              <a:off x="5091" y="2882"/>
              <a:ext cx="3192" cy="3191"/>
            </a:xfrm>
            <a:prstGeom prst="ellipse">
              <a:avLst/>
            </a:prstGeom>
            <a:noFill/>
            <a:ln w="12700" cap="flat" cmpd="sng" algn="ctr">
              <a:solidFill>
                <a:schemeClr val="bg1">
                  <a:lumMod val="75000"/>
                </a:schemeClr>
              </a:solidFill>
              <a:prstDash val="dash"/>
            </a:ln>
            <a:effectLst/>
          </p:spPr>
          <p:txBody>
            <a:bodyPr lIns="50796" tIns="25398" rIns="50796" bIns="25398" anchor="ctr"/>
            <a:lstStyle/>
            <a:p>
              <a:pPr algn="ctr">
                <a:defRPr/>
              </a:pPr>
              <a:endParaRPr lang="zh-CN" altLang="en-US" sz="1330" kern="0" dirty="0">
                <a:solidFill>
                  <a:sysClr val="window" lastClr="FFFFFF"/>
                </a:solidFill>
                <a:latin typeface="Calibri" panose="020F0502020204030204"/>
                <a:ea typeface="微软雅黑" panose="020B0503020204020204" pitchFamily="34" charset="-122"/>
              </a:endParaRPr>
            </a:p>
          </p:txBody>
        </p:sp>
        <p:sp>
          <p:nvSpPr>
            <p:cNvPr id="29" name="椭圆 28"/>
            <p:cNvSpPr/>
            <p:nvPr/>
          </p:nvSpPr>
          <p:spPr bwMode="auto">
            <a:xfrm>
              <a:off x="7001" y="2882"/>
              <a:ext cx="3193" cy="3191"/>
            </a:xfrm>
            <a:prstGeom prst="ellipse">
              <a:avLst/>
            </a:prstGeom>
            <a:noFill/>
            <a:ln w="12700" cap="flat" cmpd="sng" algn="ctr">
              <a:solidFill>
                <a:schemeClr val="bg1">
                  <a:lumMod val="75000"/>
                </a:schemeClr>
              </a:solidFill>
              <a:prstDash val="dash"/>
            </a:ln>
            <a:effectLst/>
          </p:spPr>
          <p:txBody>
            <a:bodyPr lIns="50796" tIns="25398" rIns="50796" bIns="25398" anchor="ctr"/>
            <a:lstStyle/>
            <a:p>
              <a:pPr algn="ctr">
                <a:defRPr/>
              </a:pPr>
              <a:endParaRPr lang="zh-CN" altLang="en-US" sz="1330" kern="0" dirty="0">
                <a:solidFill>
                  <a:sysClr val="window" lastClr="FFFFFF"/>
                </a:solidFill>
                <a:latin typeface="Calibri" panose="020F0502020204030204"/>
                <a:ea typeface="微软雅黑" panose="020B0503020204020204" pitchFamily="34" charset="-122"/>
              </a:endParaRPr>
            </a:p>
          </p:txBody>
        </p:sp>
        <p:cxnSp>
          <p:nvCxnSpPr>
            <p:cNvPr id="41" name="直接连接符 40"/>
            <p:cNvCxnSpPr>
              <a:cxnSpLocks noChangeShapeType="1"/>
            </p:cNvCxnSpPr>
            <p:nvPr/>
          </p:nvCxnSpPr>
          <p:spPr bwMode="auto">
            <a:xfrm>
              <a:off x="5968" y="3591"/>
              <a:ext cx="500" cy="235"/>
            </a:xfrm>
            <a:prstGeom prst="line">
              <a:avLst/>
            </a:prstGeom>
            <a:noFill/>
            <a:ln w="19050" algn="ctr">
              <a:solidFill>
                <a:srgbClr val="00B0F0"/>
              </a:solidFill>
              <a:round/>
              <a:headEnd type="none" w="med" len="med"/>
              <a:tailEnd type="triangle" w="med" len="med"/>
            </a:ln>
          </p:spPr>
        </p:cxnSp>
        <p:cxnSp>
          <p:nvCxnSpPr>
            <p:cNvPr id="42" name="直接连接符 41"/>
            <p:cNvCxnSpPr>
              <a:cxnSpLocks noChangeShapeType="1"/>
            </p:cNvCxnSpPr>
            <p:nvPr/>
          </p:nvCxnSpPr>
          <p:spPr bwMode="auto">
            <a:xfrm>
              <a:off x="5701" y="4311"/>
              <a:ext cx="517" cy="0"/>
            </a:xfrm>
            <a:prstGeom prst="line">
              <a:avLst/>
            </a:prstGeom>
            <a:noFill/>
            <a:ln w="19050" algn="ctr">
              <a:solidFill>
                <a:srgbClr val="00B0F0"/>
              </a:solidFill>
              <a:round/>
              <a:headEnd type="none" w="med" len="med"/>
              <a:tailEnd type="triangle" w="med" len="med"/>
            </a:ln>
          </p:spPr>
        </p:cxnSp>
        <p:cxnSp>
          <p:nvCxnSpPr>
            <p:cNvPr id="53" name="直接连接符 52"/>
            <p:cNvCxnSpPr>
              <a:cxnSpLocks noChangeShapeType="1"/>
            </p:cNvCxnSpPr>
            <p:nvPr/>
          </p:nvCxnSpPr>
          <p:spPr bwMode="auto">
            <a:xfrm flipV="1">
              <a:off x="5968" y="4778"/>
              <a:ext cx="517" cy="274"/>
            </a:xfrm>
            <a:prstGeom prst="line">
              <a:avLst/>
            </a:prstGeom>
            <a:noFill/>
            <a:ln w="19050" algn="ctr">
              <a:solidFill>
                <a:srgbClr val="00B0F0"/>
              </a:solidFill>
              <a:round/>
              <a:headEnd type="none" w="med" len="med"/>
              <a:tailEnd type="triangle" w="med" len="med"/>
            </a:ln>
          </p:spPr>
        </p:cxnSp>
        <p:cxnSp>
          <p:nvCxnSpPr>
            <p:cNvPr id="54" name="直接连接符 53"/>
            <p:cNvCxnSpPr>
              <a:cxnSpLocks noChangeShapeType="1"/>
            </p:cNvCxnSpPr>
            <p:nvPr/>
          </p:nvCxnSpPr>
          <p:spPr bwMode="auto">
            <a:xfrm flipH="1" flipV="1">
              <a:off x="8883" y="4767"/>
              <a:ext cx="517" cy="274"/>
            </a:xfrm>
            <a:prstGeom prst="line">
              <a:avLst/>
            </a:prstGeom>
            <a:noFill/>
            <a:ln w="19050" algn="ctr">
              <a:solidFill>
                <a:srgbClr val="00B0F0"/>
              </a:solidFill>
              <a:round/>
              <a:headEnd type="none" w="med" len="med"/>
              <a:tailEnd type="triangle" w="med" len="med"/>
            </a:ln>
          </p:spPr>
        </p:cxnSp>
        <p:cxnSp>
          <p:nvCxnSpPr>
            <p:cNvPr id="55" name="直接连接符 54"/>
            <p:cNvCxnSpPr>
              <a:cxnSpLocks noChangeShapeType="1"/>
            </p:cNvCxnSpPr>
            <p:nvPr/>
          </p:nvCxnSpPr>
          <p:spPr bwMode="auto">
            <a:xfrm flipH="1">
              <a:off x="9142" y="4309"/>
              <a:ext cx="517" cy="0"/>
            </a:xfrm>
            <a:prstGeom prst="line">
              <a:avLst/>
            </a:prstGeom>
            <a:noFill/>
            <a:ln w="19050" algn="ctr">
              <a:solidFill>
                <a:srgbClr val="00B0F0"/>
              </a:solidFill>
              <a:round/>
              <a:headEnd type="none" w="med" len="med"/>
              <a:tailEnd type="triangle" w="med" len="med"/>
            </a:ln>
          </p:spPr>
        </p:cxnSp>
        <p:cxnSp>
          <p:nvCxnSpPr>
            <p:cNvPr id="56" name="直接连接符 55"/>
            <p:cNvCxnSpPr>
              <a:cxnSpLocks noChangeShapeType="1"/>
            </p:cNvCxnSpPr>
            <p:nvPr/>
          </p:nvCxnSpPr>
          <p:spPr bwMode="auto">
            <a:xfrm flipH="1">
              <a:off x="8900" y="3591"/>
              <a:ext cx="500" cy="235"/>
            </a:xfrm>
            <a:prstGeom prst="line">
              <a:avLst/>
            </a:prstGeom>
            <a:noFill/>
            <a:ln w="19050" algn="ctr">
              <a:solidFill>
                <a:srgbClr val="00B0F0"/>
              </a:solidFill>
              <a:round/>
              <a:headEnd type="none" w="med" len="med"/>
              <a:tailEnd type="triangle" w="med" len="med"/>
            </a:ln>
          </p:spPr>
        </p:cxnSp>
        <p:sp>
          <p:nvSpPr>
            <p:cNvPr id="57" name="Oval 19"/>
            <p:cNvSpPr>
              <a:spLocks noChangeArrowheads="1"/>
            </p:cNvSpPr>
            <p:nvPr/>
          </p:nvSpPr>
          <p:spPr bwMode="auto">
            <a:xfrm>
              <a:off x="5100" y="2853"/>
              <a:ext cx="868" cy="868"/>
            </a:xfrm>
            <a:prstGeom prst="ellipse">
              <a:avLst/>
            </a:prstGeom>
            <a:solidFill>
              <a:srgbClr val="FEB750"/>
            </a:soli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25398" rIns="0" bIns="25398" rtlCol="0" anchor="ctr"/>
            <a:lstStyle/>
            <a:p>
              <a:pPr algn="ctr"/>
              <a:r>
                <a:rPr lang="zh-CN" altLang="en-US" sz="820" b="1" dirty="0">
                  <a:solidFill>
                    <a:schemeClr val="tx1"/>
                  </a:solidFill>
                  <a:latin typeface="微软雅黑" panose="020B0503020204020204" pitchFamily="34" charset="-122"/>
                  <a:ea typeface="微软雅黑" panose="020B0503020204020204" pitchFamily="34" charset="-122"/>
                </a:rPr>
                <a:t>大奖</a:t>
              </a:r>
              <a:endParaRPr lang="zh-CN" altLang="en-US" sz="820" b="1" dirty="0">
                <a:solidFill>
                  <a:schemeClr val="tx1"/>
                </a:solidFill>
                <a:latin typeface="微软雅黑" panose="020B0503020204020204" pitchFamily="34" charset="-122"/>
                <a:ea typeface="微软雅黑" panose="020B0503020204020204" pitchFamily="34" charset="-122"/>
              </a:endParaRPr>
            </a:p>
            <a:p>
              <a:pPr algn="ctr"/>
              <a:r>
                <a:rPr lang="zh-CN" altLang="en-US" sz="820" b="1" dirty="0">
                  <a:solidFill>
                    <a:schemeClr val="tx1"/>
                  </a:solidFill>
                  <a:latin typeface="微软雅黑" panose="020B0503020204020204" pitchFamily="34" charset="-122"/>
                  <a:ea typeface="微软雅黑" panose="020B0503020204020204" pitchFamily="34" charset="-122"/>
                </a:rPr>
                <a:t>书系</a:t>
              </a:r>
              <a:endParaRPr lang="zh-CN" altLang="en-US" sz="820" b="1" dirty="0">
                <a:solidFill>
                  <a:schemeClr val="tx1"/>
                </a:solidFill>
                <a:latin typeface="微软雅黑" panose="020B0503020204020204" pitchFamily="34" charset="-122"/>
                <a:ea typeface="微软雅黑" panose="020B0503020204020204" pitchFamily="34" charset="-122"/>
              </a:endParaRPr>
            </a:p>
          </p:txBody>
        </p:sp>
        <p:sp>
          <p:nvSpPr>
            <p:cNvPr id="59" name="Oval 19"/>
            <p:cNvSpPr>
              <a:spLocks noChangeArrowheads="1"/>
            </p:cNvSpPr>
            <p:nvPr/>
          </p:nvSpPr>
          <p:spPr bwMode="auto">
            <a:xfrm>
              <a:off x="9316" y="2853"/>
              <a:ext cx="868" cy="869"/>
            </a:xfrm>
            <a:prstGeom prst="ellipse">
              <a:avLst/>
            </a:prstGeom>
            <a:solidFill>
              <a:srgbClr val="FEB750"/>
            </a:soli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25398" rIns="0" bIns="25398" rtlCol="0" anchor="ctr"/>
            <a:lstStyle/>
            <a:p>
              <a:pPr algn="ctr"/>
              <a:endParaRPr lang="zh-CN" altLang="en-US" sz="820" b="1" dirty="0">
                <a:solidFill>
                  <a:schemeClr val="tx1"/>
                </a:solidFill>
                <a:latin typeface="微软雅黑" panose="020B0503020204020204" pitchFamily="34" charset="-122"/>
                <a:ea typeface="微软雅黑" panose="020B0503020204020204" pitchFamily="34" charset="-122"/>
                <a:sym typeface="+mn-ea"/>
              </a:endParaRPr>
            </a:p>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大奖</a:t>
              </a:r>
              <a:endParaRPr lang="zh-CN" altLang="en-US" sz="820" b="1" dirty="0">
                <a:solidFill>
                  <a:schemeClr val="tx1"/>
                </a:solidFill>
                <a:latin typeface="微软雅黑" panose="020B0503020204020204" pitchFamily="34" charset="-122"/>
                <a:ea typeface="微软雅黑" panose="020B0503020204020204" pitchFamily="34" charset="-122"/>
              </a:endParaRPr>
            </a:p>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书系</a:t>
              </a:r>
              <a:endParaRPr lang="zh-CN" altLang="en-US" sz="820" b="1" dirty="0">
                <a:solidFill>
                  <a:schemeClr val="tx1"/>
                </a:solidFill>
                <a:latin typeface="微软雅黑" panose="020B0503020204020204" pitchFamily="34" charset="-122"/>
                <a:ea typeface="微软雅黑" panose="020B0503020204020204" pitchFamily="34" charset="-122"/>
              </a:endParaRPr>
            </a:p>
            <a:p>
              <a:pPr algn="ctr"/>
              <a:endParaRPr lang="zh-CN" altLang="en-US" sz="8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Oval 19"/>
            <p:cNvSpPr>
              <a:spLocks noChangeArrowheads="1"/>
            </p:cNvSpPr>
            <p:nvPr/>
          </p:nvSpPr>
          <p:spPr bwMode="auto">
            <a:xfrm>
              <a:off x="9750" y="3892"/>
              <a:ext cx="870" cy="869"/>
            </a:xfrm>
            <a:prstGeom prst="ellipse">
              <a:avLst/>
            </a:prstGeom>
            <a:solidFill>
              <a:srgbClr val="F8353D"/>
            </a:soli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25398" rIns="0" bIns="25398" rtlCol="0" anchor="ctr"/>
            <a:lstStyle/>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畅销</a:t>
              </a:r>
              <a:endParaRPr lang="zh-CN" altLang="en-US" sz="820" b="1" dirty="0">
                <a:solidFill>
                  <a:schemeClr val="tx1"/>
                </a:solidFill>
                <a:latin typeface="微软雅黑" panose="020B0503020204020204" pitchFamily="34" charset="-122"/>
                <a:ea typeface="微软雅黑" panose="020B0503020204020204" pitchFamily="34" charset="-122"/>
                <a:sym typeface="+mn-ea"/>
              </a:endParaRPr>
            </a:p>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经典</a:t>
              </a:r>
              <a:endParaRPr lang="zh-CN" altLang="en-US" sz="8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Oval 19"/>
            <p:cNvSpPr>
              <a:spLocks noChangeArrowheads="1"/>
            </p:cNvSpPr>
            <p:nvPr/>
          </p:nvSpPr>
          <p:spPr bwMode="auto">
            <a:xfrm>
              <a:off x="9399" y="4903"/>
              <a:ext cx="870" cy="869"/>
            </a:xfrm>
            <a:prstGeom prst="ellipse">
              <a:avLst/>
            </a:prstGeom>
            <a:solidFill>
              <a:srgbClr val="01ACBE"/>
            </a:soli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25398" rIns="0" bIns="25398" rtlCol="0" anchor="ctr"/>
            <a:lstStyle/>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名家</a:t>
              </a:r>
              <a:endParaRPr lang="zh-CN" altLang="en-US" sz="820" b="1" dirty="0">
                <a:solidFill>
                  <a:schemeClr val="tx1"/>
                </a:solidFill>
                <a:latin typeface="微软雅黑" panose="020B0503020204020204" pitchFamily="34" charset="-122"/>
                <a:ea typeface="微软雅黑" panose="020B0503020204020204" pitchFamily="34" charset="-122"/>
                <a:sym typeface="+mn-ea"/>
              </a:endParaRPr>
            </a:p>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名作</a:t>
              </a:r>
              <a:endParaRPr lang="zh-CN" altLang="en-US" sz="8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Oval 19"/>
            <p:cNvSpPr>
              <a:spLocks noChangeArrowheads="1"/>
            </p:cNvSpPr>
            <p:nvPr/>
          </p:nvSpPr>
          <p:spPr bwMode="auto">
            <a:xfrm>
              <a:off x="4718" y="3892"/>
              <a:ext cx="870" cy="869"/>
            </a:xfrm>
            <a:prstGeom prst="ellipse">
              <a:avLst/>
            </a:prstGeom>
            <a:solidFill>
              <a:srgbClr val="FF3C45"/>
            </a:soli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25398" rIns="0" bIns="25398" rtlCol="0" anchor="ctr"/>
            <a:lstStyle/>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畅销</a:t>
              </a:r>
              <a:endParaRPr lang="zh-CN" altLang="en-US" sz="820" b="1" dirty="0">
                <a:solidFill>
                  <a:schemeClr val="tx1"/>
                </a:solidFill>
                <a:latin typeface="微软雅黑" panose="020B0503020204020204" pitchFamily="34" charset="-122"/>
                <a:ea typeface="微软雅黑" panose="020B0503020204020204" pitchFamily="34" charset="-122"/>
                <a:sym typeface="+mn-ea"/>
              </a:endParaRPr>
            </a:p>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经典</a:t>
              </a:r>
              <a:endParaRPr lang="zh-CN" altLang="en-US" sz="8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5073" y="4903"/>
              <a:ext cx="870" cy="869"/>
            </a:xfrm>
            <a:prstGeom prst="ellipse">
              <a:avLst/>
            </a:prstGeom>
            <a:solidFill>
              <a:srgbClr val="01ACBE"/>
            </a:soli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25398" rIns="0" bIns="25398" rtlCol="0" anchor="ctr"/>
            <a:lstStyle/>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名家</a:t>
              </a:r>
              <a:endParaRPr lang="zh-CN" altLang="en-US" sz="820" b="1" dirty="0">
                <a:solidFill>
                  <a:schemeClr val="tx1"/>
                </a:solidFill>
                <a:latin typeface="微软雅黑" panose="020B0503020204020204" pitchFamily="34" charset="-122"/>
                <a:ea typeface="微软雅黑" panose="020B0503020204020204" pitchFamily="34" charset="-122"/>
                <a:sym typeface="+mn-ea"/>
              </a:endParaRPr>
            </a:p>
            <a:p>
              <a:pPr algn="ctr"/>
              <a:r>
                <a:rPr lang="zh-CN" altLang="en-US" sz="820" b="1" dirty="0">
                  <a:solidFill>
                    <a:schemeClr val="tx1"/>
                  </a:solidFill>
                  <a:latin typeface="微软雅黑" panose="020B0503020204020204" pitchFamily="34" charset="-122"/>
                  <a:ea typeface="微软雅黑" panose="020B0503020204020204" pitchFamily="34" charset="-122"/>
                  <a:sym typeface="+mn-ea"/>
                </a:rPr>
                <a:t>名作</a:t>
              </a:r>
              <a:endParaRPr lang="zh-CN" altLang="en-US" sz="82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6754" y="3421"/>
              <a:ext cx="1781" cy="1781"/>
              <a:chOff x="5049626" y="2709612"/>
              <a:chExt cx="2035596" cy="2036122"/>
            </a:xfrm>
          </p:grpSpPr>
          <p:sp>
            <p:nvSpPr>
              <p:cNvPr id="65" name="椭圆 64"/>
              <p:cNvSpPr/>
              <p:nvPr/>
            </p:nvSpPr>
            <p:spPr>
              <a:xfrm>
                <a:off x="5049626" y="2709612"/>
                <a:ext cx="2035596" cy="203612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110" dirty="0">
                    <a:solidFill>
                      <a:schemeClr val="tx1">
                        <a:lumMod val="75000"/>
                        <a:lumOff val="25000"/>
                      </a:schemeClr>
                    </a:solidFill>
                    <a:latin typeface="微软雅黑" panose="020B0503020204020204" pitchFamily="34" charset="-122"/>
                    <a:ea typeface="微软雅黑" panose="020B0503020204020204" pitchFamily="34" charset="-122"/>
                  </a:rPr>
                  <a:t>中文在线</a:t>
                </a:r>
                <a:endParaRPr lang="zh-CN" altLang="en-US" sz="111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110" dirty="0">
                    <a:solidFill>
                      <a:schemeClr val="tx1">
                        <a:lumMod val="75000"/>
                        <a:lumOff val="25000"/>
                      </a:schemeClr>
                    </a:solidFill>
                    <a:latin typeface="微软雅黑" panose="020B0503020204020204" pitchFamily="34" charset="-122"/>
                    <a:ea typeface="微软雅黑" panose="020B0503020204020204" pitchFamily="34" charset="-122"/>
                  </a:rPr>
                  <a:t>精品书系</a:t>
                </a:r>
                <a:r>
                  <a:rPr lang="zh-CN" altLang="en-US" sz="1110" b="1" dirty="0">
                    <a:solidFill>
                      <a:srgbClr val="FF0000"/>
                    </a:solidFill>
                    <a:latin typeface="微软雅黑" panose="020B0503020204020204" pitchFamily="34" charset="-122"/>
                    <a:ea typeface="微软雅黑" panose="020B0503020204020204" pitchFamily="34" charset="-122"/>
                  </a:rPr>
                  <a:t>近</a:t>
                </a:r>
                <a:r>
                  <a:rPr lang="en-US" altLang="zh-CN" sz="1110" b="1" dirty="0">
                    <a:solidFill>
                      <a:srgbClr val="FF0000"/>
                    </a:solidFill>
                    <a:latin typeface="微软雅黑" panose="020B0503020204020204" pitchFamily="34" charset="-122"/>
                    <a:ea typeface="微软雅黑" panose="020B0503020204020204" pitchFamily="34" charset="-122"/>
                  </a:rPr>
                  <a:t>3000</a:t>
                </a:r>
                <a:r>
                  <a:rPr lang="zh-CN" altLang="en-US" sz="1110" b="1" dirty="0">
                    <a:solidFill>
                      <a:srgbClr val="FF0000"/>
                    </a:solidFill>
                    <a:latin typeface="微软雅黑" panose="020B0503020204020204" pitchFamily="34" charset="-122"/>
                    <a:ea typeface="微软雅黑" panose="020B0503020204020204" pitchFamily="34" charset="-122"/>
                  </a:rPr>
                  <a:t>册</a:t>
                </a:r>
                <a:endParaRPr lang="zh-CN" altLang="en-US" sz="1110" b="1" dirty="0">
                  <a:solidFill>
                    <a:srgbClr val="FF0000"/>
                  </a:solidFill>
                  <a:latin typeface="微软雅黑" panose="020B0503020204020204" pitchFamily="34" charset="-122"/>
                  <a:ea typeface="微软雅黑" panose="020B0503020204020204" pitchFamily="34" charset="-122"/>
                </a:endParaRPr>
              </a:p>
            </p:txBody>
          </p:sp>
          <p:sp>
            <p:nvSpPr>
              <p:cNvPr id="68" name="同心圆 67"/>
              <p:cNvSpPr/>
              <p:nvPr/>
            </p:nvSpPr>
            <p:spPr>
              <a:xfrm>
                <a:off x="5175546" y="2835796"/>
                <a:ext cx="1783756" cy="1783754"/>
              </a:xfrm>
              <a:prstGeom prst="donut">
                <a:avLst>
                  <a:gd name="adj" fmla="val 9002"/>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0">
                  <a:solidFill>
                    <a:schemeClr val="tx1"/>
                  </a:solidFill>
                </a:endParaRPr>
              </a:p>
            </p:txBody>
          </p:sp>
        </p:grpSp>
        <p:sp>
          <p:nvSpPr>
            <p:cNvPr id="70" name="五边形 69"/>
            <p:cNvSpPr/>
            <p:nvPr/>
          </p:nvSpPr>
          <p:spPr>
            <a:xfrm flipH="1">
              <a:off x="3856" y="3174"/>
              <a:ext cx="1158" cy="226"/>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40500" tIns="20249" rIns="40500" bIns="20249" rtlCol="0" anchor="ctr"/>
            <a:lstStyle/>
            <a:p>
              <a:pPr algn="ctr"/>
              <a:endParaRPr lang="zh-CN" altLang="en-US" sz="1065">
                <a:latin typeface="Arial" panose="020B0604020202090204" pitchFamily="34" charset="0"/>
                <a:ea typeface="微软雅黑" panose="020B0503020204020204" pitchFamily="34" charset="-122"/>
                <a:sym typeface="Arial" panose="020B0604020202090204" pitchFamily="34" charset="0"/>
              </a:endParaRPr>
            </a:p>
          </p:txBody>
        </p:sp>
        <p:sp>
          <p:nvSpPr>
            <p:cNvPr id="77" name="五边形 76"/>
            <p:cNvSpPr/>
            <p:nvPr/>
          </p:nvSpPr>
          <p:spPr>
            <a:xfrm>
              <a:off x="10280" y="3174"/>
              <a:ext cx="587" cy="226"/>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40500" tIns="20249" rIns="40500" bIns="20249" rtlCol="0" anchor="ctr"/>
            <a:lstStyle/>
            <a:p>
              <a:pPr algn="ctr"/>
              <a:endParaRPr lang="zh-CN" altLang="en-US" sz="1065">
                <a:latin typeface="Arial" panose="020B0604020202090204" pitchFamily="34" charset="0"/>
                <a:ea typeface="微软雅黑" panose="020B0503020204020204" pitchFamily="34" charset="-122"/>
                <a:sym typeface="Arial" panose="020B0604020202090204" pitchFamily="34" charset="0"/>
              </a:endParaRPr>
            </a:p>
          </p:txBody>
        </p:sp>
        <p:grpSp>
          <p:nvGrpSpPr>
            <p:cNvPr id="78" name="组合 77"/>
            <p:cNvGrpSpPr/>
            <p:nvPr/>
          </p:nvGrpSpPr>
          <p:grpSpPr>
            <a:xfrm>
              <a:off x="4729" y="2073"/>
              <a:ext cx="1884" cy="446"/>
              <a:chOff x="1682268" y="2676992"/>
              <a:chExt cx="3215630" cy="364174"/>
            </a:xfrm>
          </p:grpSpPr>
          <p:sp>
            <p:nvSpPr>
              <p:cNvPr id="79" name="圆角矩形 78"/>
              <p:cNvSpPr/>
              <p:nvPr/>
            </p:nvSpPr>
            <p:spPr>
              <a:xfrm>
                <a:off x="1720670"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0505" tIns="20253" rIns="40505" bIns="20253" rtlCol="0" anchor="ctr"/>
              <a:lstStyle/>
              <a:p>
                <a:pPr algn="ctr"/>
                <a:endParaRPr lang="zh-CN" altLang="en-US" sz="1065">
                  <a:latin typeface="Arial" panose="020B0604020202090204" pitchFamily="34" charset="0"/>
                  <a:ea typeface="微软雅黑" panose="020B0503020204020204" pitchFamily="34" charset="-122"/>
                  <a:sym typeface="Arial" panose="020B0604020202090204" pitchFamily="34" charset="0"/>
                </a:endParaRPr>
              </a:p>
            </p:txBody>
          </p:sp>
          <p:sp>
            <p:nvSpPr>
              <p:cNvPr id="80" name="TextBox 163"/>
              <p:cNvSpPr txBox="1"/>
              <p:nvPr/>
            </p:nvSpPr>
            <p:spPr>
              <a:xfrm>
                <a:off x="1682268" y="2676992"/>
                <a:ext cx="3215630" cy="364174"/>
              </a:xfrm>
              <a:prstGeom prst="rect">
                <a:avLst/>
              </a:prstGeom>
              <a:noFill/>
            </p:spPr>
            <p:txBody>
              <a:bodyPr wrap="square" rtlCol="0">
                <a:spAutoFit/>
              </a:bodyPr>
              <a:lstStyle/>
              <a:p>
                <a:r>
                  <a:rPr lang="en-US" altLang="zh-CN" sz="1420" dirty="0">
                    <a:solidFill>
                      <a:srgbClr val="0067B0"/>
                    </a:solidFill>
                    <a:ea typeface="微软雅黑" panose="020B0503020204020204" pitchFamily="34" charset="-122"/>
                    <a:sym typeface="Arial" panose="020B0604020202090204" pitchFamily="34" charset="0"/>
                  </a:rPr>
                  <a:t> </a:t>
                </a:r>
                <a:r>
                  <a:rPr lang="zh-CN" altLang="en-US" sz="1420" dirty="0">
                    <a:solidFill>
                      <a:srgbClr val="0067B0"/>
                    </a:solidFill>
                    <a:ea typeface="微软雅黑" panose="020B0503020204020204" pitchFamily="34" charset="-122"/>
                    <a:sym typeface="Arial" panose="020B0604020202090204" pitchFamily="34" charset="0"/>
                  </a:rPr>
                  <a:t>全民阅读</a:t>
                </a:r>
                <a:endParaRPr lang="zh-CN" altLang="en-US" sz="1420" dirty="0">
                  <a:solidFill>
                    <a:srgbClr val="0067B0"/>
                  </a:solidFill>
                  <a:ea typeface="微软雅黑" panose="020B0503020204020204" pitchFamily="34" charset="-122"/>
                  <a:sym typeface="Arial" panose="020B0604020202090204" pitchFamily="34" charset="0"/>
                </a:endParaRPr>
              </a:p>
            </p:txBody>
          </p:sp>
        </p:grpSp>
        <p:sp>
          <p:nvSpPr>
            <p:cNvPr id="81" name="TextBox 163"/>
            <p:cNvSpPr txBox="1"/>
            <p:nvPr/>
          </p:nvSpPr>
          <p:spPr>
            <a:xfrm>
              <a:off x="8997" y="2073"/>
              <a:ext cx="2937" cy="446"/>
            </a:xfrm>
            <a:prstGeom prst="rect">
              <a:avLst/>
            </a:prstGeom>
            <a:noFill/>
          </p:spPr>
          <p:txBody>
            <a:bodyPr wrap="square" rtlCol="0">
              <a:spAutoFit/>
            </a:bodyPr>
            <a:lstStyle/>
            <a:p>
              <a:r>
                <a:rPr lang="en-US" altLang="zh-CN" sz="1420" dirty="0">
                  <a:solidFill>
                    <a:srgbClr val="0067B0"/>
                  </a:solidFill>
                  <a:ea typeface="微软雅黑" panose="020B0503020204020204" pitchFamily="34" charset="-122"/>
                  <a:sym typeface="Arial" panose="020B0604020202090204" pitchFamily="34" charset="0"/>
                </a:rPr>
                <a:t> </a:t>
              </a:r>
              <a:r>
                <a:rPr lang="zh-CN" altLang="en-US" sz="1420" dirty="0">
                  <a:solidFill>
                    <a:srgbClr val="0067B0"/>
                  </a:solidFill>
                  <a:ea typeface="微软雅黑" panose="020B0503020204020204" pitchFamily="34" charset="-122"/>
                  <a:sym typeface="Arial" panose="020B0604020202090204" pitchFamily="34" charset="0"/>
                </a:rPr>
                <a:t>全民阅读（少儿部分）</a:t>
              </a:r>
              <a:endParaRPr lang="zh-CN" altLang="en-US" sz="1420" dirty="0">
                <a:solidFill>
                  <a:srgbClr val="0067B0"/>
                </a:solidFill>
                <a:ea typeface="微软雅黑" panose="020B0503020204020204" pitchFamily="34" charset="-122"/>
                <a:sym typeface="Arial" panose="020B0604020202090204" pitchFamily="34" charset="0"/>
              </a:endParaRPr>
            </a:p>
          </p:txBody>
        </p:sp>
        <p:sp>
          <p:nvSpPr>
            <p:cNvPr id="85" name="文本框 84"/>
            <p:cNvSpPr txBox="1"/>
            <p:nvPr/>
          </p:nvSpPr>
          <p:spPr>
            <a:xfrm>
              <a:off x="3603" y="2791"/>
              <a:ext cx="1663" cy="357"/>
            </a:xfrm>
            <a:prstGeom prst="rect">
              <a:avLst/>
            </a:prstGeom>
            <a:noFill/>
          </p:spPr>
          <p:txBody>
            <a:bodyPr wrap="square" rtlCol="0">
              <a:spAutoFit/>
            </a:bodyPr>
            <a:lstStyle/>
            <a:p>
              <a:r>
                <a:rPr lang="en-US" altLang="zh-CN" sz="1015" b="1" dirty="0"/>
                <a:t>135</a:t>
              </a:r>
              <a:r>
                <a:rPr lang="zh-CN" altLang="en-US" sz="1015" b="1" dirty="0"/>
                <a:t>册</a:t>
              </a:r>
              <a:endParaRPr lang="zh-CN" altLang="en-US" sz="1015" b="1" dirty="0"/>
            </a:p>
          </p:txBody>
        </p:sp>
        <p:sp>
          <p:nvSpPr>
            <p:cNvPr id="86" name="五边形 85"/>
            <p:cNvSpPr/>
            <p:nvPr/>
          </p:nvSpPr>
          <p:spPr>
            <a:xfrm flipH="1">
              <a:off x="3276" y="4198"/>
              <a:ext cx="1367" cy="226"/>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40500" tIns="20249" rIns="40500" bIns="20249" rtlCol="0" anchor="ctr"/>
            <a:lstStyle/>
            <a:p>
              <a:pPr algn="ctr"/>
              <a:endParaRPr lang="zh-CN" altLang="en-US" sz="1065">
                <a:latin typeface="Arial" panose="020B0604020202090204" pitchFamily="34" charset="0"/>
                <a:ea typeface="微软雅黑" panose="020B0503020204020204" pitchFamily="34" charset="-122"/>
                <a:sym typeface="Arial" panose="020B0604020202090204" pitchFamily="34" charset="0"/>
              </a:endParaRPr>
            </a:p>
          </p:txBody>
        </p:sp>
        <p:sp>
          <p:nvSpPr>
            <p:cNvPr id="87" name="文本框 86"/>
            <p:cNvSpPr txBox="1"/>
            <p:nvPr/>
          </p:nvSpPr>
          <p:spPr>
            <a:xfrm>
              <a:off x="3191" y="3822"/>
              <a:ext cx="1663" cy="357"/>
            </a:xfrm>
            <a:prstGeom prst="rect">
              <a:avLst/>
            </a:prstGeom>
            <a:noFill/>
          </p:spPr>
          <p:txBody>
            <a:bodyPr wrap="square" rtlCol="0">
              <a:spAutoFit/>
            </a:bodyPr>
            <a:lstStyle/>
            <a:p>
              <a:r>
                <a:rPr lang="en-US" altLang="zh-CN" sz="1015" b="1" dirty="0"/>
                <a:t>493</a:t>
              </a:r>
              <a:r>
                <a:rPr lang="zh-CN" altLang="en-US" sz="1015" b="1" dirty="0"/>
                <a:t>册</a:t>
              </a:r>
              <a:endParaRPr lang="zh-CN" altLang="en-US" sz="1015" b="1" dirty="0"/>
            </a:p>
          </p:txBody>
        </p:sp>
        <p:sp>
          <p:nvSpPr>
            <p:cNvPr id="88" name="五边形 87"/>
            <p:cNvSpPr/>
            <p:nvPr/>
          </p:nvSpPr>
          <p:spPr>
            <a:xfrm>
              <a:off x="10358" y="5244"/>
              <a:ext cx="1796" cy="226"/>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40500" tIns="20249" rIns="40500" bIns="20249" rtlCol="0" anchor="ctr"/>
            <a:lstStyle/>
            <a:p>
              <a:pPr algn="ctr"/>
              <a:endParaRPr lang="zh-CN" altLang="en-US" sz="1065">
                <a:latin typeface="Arial" panose="020B0604020202090204" pitchFamily="34" charset="0"/>
                <a:ea typeface="微软雅黑" panose="020B0503020204020204" pitchFamily="34" charset="-122"/>
                <a:sym typeface="Arial" panose="020B0604020202090204" pitchFamily="34" charset="0"/>
              </a:endParaRPr>
            </a:p>
          </p:txBody>
        </p:sp>
        <p:sp>
          <p:nvSpPr>
            <p:cNvPr id="89" name="五边形 88"/>
            <p:cNvSpPr/>
            <p:nvPr/>
          </p:nvSpPr>
          <p:spPr>
            <a:xfrm>
              <a:off x="10707" y="4220"/>
              <a:ext cx="939" cy="226"/>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40500" tIns="20249" rIns="40500" bIns="20249" rtlCol="0" anchor="ctr"/>
            <a:lstStyle/>
            <a:p>
              <a:pPr algn="ctr"/>
              <a:endParaRPr lang="zh-CN" altLang="en-US" sz="1065">
                <a:latin typeface="Arial" panose="020B0604020202090204" pitchFamily="34" charset="0"/>
                <a:ea typeface="微软雅黑" panose="020B0503020204020204" pitchFamily="34" charset="-122"/>
                <a:sym typeface="Arial" panose="020B0604020202090204" pitchFamily="34" charset="0"/>
              </a:endParaRPr>
            </a:p>
          </p:txBody>
        </p:sp>
        <p:sp>
          <p:nvSpPr>
            <p:cNvPr id="90" name="文本框 89"/>
            <p:cNvSpPr txBox="1"/>
            <p:nvPr/>
          </p:nvSpPr>
          <p:spPr>
            <a:xfrm>
              <a:off x="10608" y="2791"/>
              <a:ext cx="699" cy="357"/>
            </a:xfrm>
            <a:prstGeom prst="rect">
              <a:avLst/>
            </a:prstGeom>
            <a:noFill/>
          </p:spPr>
          <p:txBody>
            <a:bodyPr wrap="square" rtlCol="0" anchor="t">
              <a:spAutoFit/>
            </a:bodyPr>
            <a:lstStyle/>
            <a:p>
              <a:pPr algn="l"/>
              <a:r>
                <a:rPr lang="en-US" altLang="zh-CN" sz="1015" b="1" dirty="0">
                  <a:sym typeface="+mn-ea"/>
                </a:rPr>
                <a:t>33</a:t>
              </a:r>
              <a:r>
                <a:rPr lang="zh-CN" altLang="en-US" sz="1015" b="1" dirty="0">
                  <a:sym typeface="+mn-ea"/>
                </a:rPr>
                <a:t>册</a:t>
              </a:r>
              <a:endParaRPr lang="zh-CN" altLang="en-US" sz="1015" dirty="0"/>
            </a:p>
          </p:txBody>
        </p:sp>
        <p:sp>
          <p:nvSpPr>
            <p:cNvPr id="91" name="文本框 90"/>
            <p:cNvSpPr txBox="1"/>
            <p:nvPr/>
          </p:nvSpPr>
          <p:spPr>
            <a:xfrm>
              <a:off x="11446" y="3845"/>
              <a:ext cx="802" cy="357"/>
            </a:xfrm>
            <a:prstGeom prst="rect">
              <a:avLst/>
            </a:prstGeom>
            <a:noFill/>
          </p:spPr>
          <p:txBody>
            <a:bodyPr wrap="square" rtlCol="0" anchor="t">
              <a:spAutoFit/>
            </a:bodyPr>
            <a:lstStyle/>
            <a:p>
              <a:r>
                <a:rPr lang="en-US" altLang="zh-CN" sz="1015" b="1" dirty="0">
                  <a:sym typeface="+mn-ea"/>
                </a:rPr>
                <a:t>102</a:t>
              </a:r>
              <a:r>
                <a:rPr lang="zh-CN" altLang="en-US" sz="1015" b="1" dirty="0">
                  <a:sym typeface="+mn-ea"/>
                </a:rPr>
                <a:t>册</a:t>
              </a:r>
              <a:endParaRPr lang="zh-CN" altLang="en-US" sz="1015" dirty="0"/>
            </a:p>
          </p:txBody>
        </p:sp>
        <p:sp>
          <p:nvSpPr>
            <p:cNvPr id="92" name="文本框 91"/>
            <p:cNvSpPr txBox="1"/>
            <p:nvPr/>
          </p:nvSpPr>
          <p:spPr>
            <a:xfrm>
              <a:off x="11705" y="4853"/>
              <a:ext cx="802" cy="357"/>
            </a:xfrm>
            <a:prstGeom prst="rect">
              <a:avLst/>
            </a:prstGeom>
            <a:noFill/>
          </p:spPr>
          <p:txBody>
            <a:bodyPr wrap="square" rtlCol="0" anchor="t">
              <a:spAutoFit/>
            </a:bodyPr>
            <a:lstStyle/>
            <a:p>
              <a:r>
                <a:rPr lang="en-US" altLang="zh-CN" sz="1015" b="1" dirty="0">
                  <a:sym typeface="+mn-ea"/>
                </a:rPr>
                <a:t>397</a:t>
              </a:r>
              <a:r>
                <a:rPr lang="zh-CN" altLang="en-US" sz="1015" b="1" dirty="0">
                  <a:sym typeface="+mn-ea"/>
                </a:rPr>
                <a:t>册</a:t>
              </a:r>
              <a:endParaRPr lang="zh-CN" altLang="en-US" sz="1015" dirty="0"/>
            </a:p>
          </p:txBody>
        </p:sp>
        <p:sp>
          <p:nvSpPr>
            <p:cNvPr id="93" name="文本框 92"/>
            <p:cNvSpPr txBox="1"/>
            <p:nvPr/>
          </p:nvSpPr>
          <p:spPr>
            <a:xfrm>
              <a:off x="4804" y="6262"/>
              <a:ext cx="1663" cy="357"/>
            </a:xfrm>
            <a:prstGeom prst="rect">
              <a:avLst/>
            </a:prstGeom>
            <a:noFill/>
          </p:spPr>
          <p:txBody>
            <a:bodyPr wrap="square" rtlCol="0">
              <a:spAutoFit/>
            </a:bodyPr>
            <a:lstStyle/>
            <a:p>
              <a:r>
                <a:rPr lang="zh-CN" altLang="en-US" sz="1015" b="1" dirty="0"/>
                <a:t>共</a:t>
              </a:r>
              <a:r>
                <a:rPr lang="en-US" altLang="zh-CN" sz="1015" b="1" dirty="0"/>
                <a:t>2840</a:t>
              </a:r>
              <a:r>
                <a:rPr lang="zh-CN" altLang="en-US" sz="1015" b="1" dirty="0"/>
                <a:t>册</a:t>
              </a:r>
              <a:endParaRPr lang="zh-CN" altLang="en-US" sz="1015" b="1" dirty="0"/>
            </a:p>
          </p:txBody>
        </p:sp>
        <p:sp>
          <p:nvSpPr>
            <p:cNvPr id="94" name="文本框 93"/>
            <p:cNvSpPr txBox="1"/>
            <p:nvPr/>
          </p:nvSpPr>
          <p:spPr>
            <a:xfrm>
              <a:off x="9399" y="6262"/>
              <a:ext cx="1663" cy="357"/>
            </a:xfrm>
            <a:prstGeom prst="rect">
              <a:avLst/>
            </a:prstGeom>
            <a:noFill/>
          </p:spPr>
          <p:txBody>
            <a:bodyPr wrap="square" rtlCol="0">
              <a:spAutoFit/>
            </a:bodyPr>
            <a:lstStyle/>
            <a:p>
              <a:r>
                <a:rPr lang="zh-CN" altLang="en-US" sz="1015" b="1" dirty="0"/>
                <a:t>共</a:t>
              </a:r>
              <a:r>
                <a:rPr lang="en-US" altLang="zh-CN" sz="1015" b="1" dirty="0"/>
                <a:t>532</a:t>
              </a:r>
              <a:r>
                <a:rPr lang="zh-CN" altLang="en-US" sz="1015" b="1" dirty="0"/>
                <a:t>册</a:t>
              </a:r>
              <a:endParaRPr lang="zh-CN" altLang="en-US" sz="1015" b="1" dirty="0"/>
            </a:p>
          </p:txBody>
        </p:sp>
        <p:cxnSp>
          <p:nvCxnSpPr>
            <p:cNvPr id="95" name="直接连接符 94"/>
            <p:cNvCxnSpPr/>
            <p:nvPr/>
          </p:nvCxnSpPr>
          <p:spPr>
            <a:xfrm>
              <a:off x="6614" y="2327"/>
              <a:ext cx="2015" cy="0"/>
            </a:xfrm>
            <a:prstGeom prst="line">
              <a:avLst/>
            </a:prstGeom>
            <a:ln w="12700" cmpd="sng">
              <a:solidFill>
                <a:schemeClr val="bg2">
                  <a:lumMod val="90000"/>
                </a:schemeClr>
              </a:solidFill>
              <a:prstDash val="sysDash"/>
            </a:ln>
          </p:spPr>
          <p:style>
            <a:lnRef idx="1">
              <a:schemeClr val="accent3"/>
            </a:lnRef>
            <a:fillRef idx="0">
              <a:schemeClr val="accent3"/>
            </a:fillRef>
            <a:effectRef idx="0">
              <a:schemeClr val="accent3"/>
            </a:effectRef>
            <a:fontRef idx="minor">
              <a:schemeClr val="tx1"/>
            </a:fontRef>
          </p:style>
        </p:cxnSp>
        <p:sp>
          <p:nvSpPr>
            <p:cNvPr id="96" name="文本框 95"/>
            <p:cNvSpPr txBox="1"/>
            <p:nvPr/>
          </p:nvSpPr>
          <p:spPr>
            <a:xfrm>
              <a:off x="7235" y="2001"/>
              <a:ext cx="1134" cy="357"/>
            </a:xfrm>
            <a:prstGeom prst="rect">
              <a:avLst/>
            </a:prstGeom>
            <a:noFill/>
          </p:spPr>
          <p:txBody>
            <a:bodyPr wrap="square" rtlCol="0">
              <a:spAutoFit/>
            </a:bodyPr>
            <a:lstStyle/>
            <a:p>
              <a:r>
                <a:rPr lang="zh-CN" altLang="en-US" sz="1015" dirty="0"/>
                <a:t>（其中）</a:t>
              </a:r>
              <a:endParaRPr lang="zh-CN" altLang="en-US" sz="1015" dirty="0"/>
            </a:p>
          </p:txBody>
        </p:sp>
        <p:sp>
          <p:nvSpPr>
            <p:cNvPr id="97" name="五边形 96"/>
            <p:cNvSpPr/>
            <p:nvPr/>
          </p:nvSpPr>
          <p:spPr>
            <a:xfrm flipH="1">
              <a:off x="1905" y="5244"/>
              <a:ext cx="3071" cy="226"/>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40500" tIns="20249" rIns="40500" bIns="20249" rtlCol="0" anchor="ctr"/>
            <a:lstStyle/>
            <a:p>
              <a:pPr algn="ctr"/>
              <a:endParaRPr lang="zh-CN" altLang="en-US" sz="1065">
                <a:latin typeface="Arial" panose="020B0604020202090204" pitchFamily="34" charset="0"/>
                <a:ea typeface="微软雅黑" panose="020B0503020204020204" pitchFamily="34" charset="-122"/>
                <a:sym typeface="Arial" panose="020B0604020202090204" pitchFamily="34" charset="0"/>
              </a:endParaRPr>
            </a:p>
          </p:txBody>
        </p:sp>
        <p:sp>
          <p:nvSpPr>
            <p:cNvPr id="99" name="文本框 98"/>
            <p:cNvSpPr txBox="1"/>
            <p:nvPr/>
          </p:nvSpPr>
          <p:spPr>
            <a:xfrm>
              <a:off x="1905" y="4778"/>
              <a:ext cx="905" cy="357"/>
            </a:xfrm>
            <a:prstGeom prst="rect">
              <a:avLst/>
            </a:prstGeom>
            <a:noFill/>
          </p:spPr>
          <p:txBody>
            <a:bodyPr wrap="square" rtlCol="0" anchor="t">
              <a:spAutoFit/>
            </a:bodyPr>
            <a:lstStyle/>
            <a:p>
              <a:r>
                <a:rPr lang="en-US" altLang="zh-CN" sz="1015" b="1" dirty="0">
                  <a:sym typeface="+mn-ea"/>
                </a:rPr>
                <a:t>2212</a:t>
              </a:r>
              <a:r>
                <a:rPr lang="zh-CN" altLang="en-US" sz="1015" b="1" dirty="0">
                  <a:sym typeface="+mn-ea"/>
                </a:rPr>
                <a:t>册</a:t>
              </a:r>
              <a:endParaRPr lang="zh-CN" altLang="en-US" sz="1015" dirty="0"/>
            </a:p>
          </p:txBody>
        </p:sp>
      </p:grpSp>
      <p:sp>
        <p:nvSpPr>
          <p:cNvPr id="9218" name="标题 1"/>
          <p:cNvSpPr>
            <a:spLocks noGrp="1" noChangeArrowheads="1"/>
          </p:cNvSpPr>
          <p:nvPr/>
        </p:nvSpPr>
        <p:spPr>
          <a:xfrm>
            <a:off x="2146300" y="-116205"/>
            <a:ext cx="5504180" cy="740410"/>
          </a:xfrm>
        </p:spPr>
        <p:txBody>
          <a:bodyPr>
            <a:normAutofit fontScale="97500" lnSpcReduction="100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grpSp>
        <p:nvGrpSpPr>
          <p:cNvPr id="112" name="组合 111"/>
          <p:cNvGrpSpPr/>
          <p:nvPr/>
        </p:nvGrpSpPr>
        <p:grpSpPr>
          <a:xfrm>
            <a:off x="-3810" y="104140"/>
            <a:ext cx="9147810" cy="368300"/>
            <a:chOff x="-6" y="297"/>
            <a:chExt cx="14406" cy="580"/>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grpSp>
      <p:sp>
        <p:nvSpPr>
          <p:cNvPr id="2" name="文本框 1"/>
          <p:cNvSpPr txBox="1"/>
          <p:nvPr/>
        </p:nvSpPr>
        <p:spPr>
          <a:xfrm>
            <a:off x="2655570" y="165735"/>
            <a:ext cx="4328160" cy="276860"/>
          </a:xfrm>
          <a:prstGeom prst="rect">
            <a:avLst/>
          </a:prstGeom>
          <a:noFill/>
        </p:spPr>
        <p:txBody>
          <a:bodyPr wrap="square" lIns="0" tIns="0" rIns="0" bIns="0" rtlCol="0" anchor="t">
            <a:spAutoFit/>
          </a:bodyPr>
          <a:lstStyle/>
          <a:p>
            <a:r>
              <a:rPr lang="zh-CN" altLang="en-US" sz="1800" b="1" dirty="0">
                <a:solidFill>
                  <a:schemeClr val="bg2"/>
                </a:solidFill>
                <a:latin typeface="微软雅黑" panose="020B0503020204020204" pitchFamily="34" charset="-122"/>
                <a:ea typeface="微软雅黑" panose="020B0503020204020204" pitchFamily="34" charset="-122"/>
                <a:sym typeface="+mn-ea"/>
              </a:rPr>
              <a:t>精品书概况</a:t>
            </a:r>
            <a:endParaRPr lang="zh-CN" altLang="en-US" sz="1800" b="1" dirty="0">
              <a:solidFill>
                <a:schemeClr val="bg2"/>
              </a:solidFill>
              <a:latin typeface="微软雅黑" panose="020B0503020204020204" pitchFamily="34" charset="-122"/>
              <a:ea typeface="微软雅黑" panose="020B0503020204020204" pitchFamily="34" charset="-122"/>
              <a:sym typeface="+mn-ea"/>
            </a:endParaRPr>
          </a:p>
        </p:txBody>
      </p:sp>
      <p:sp>
        <p:nvSpPr>
          <p:cNvPr id="3" name="矩形 2"/>
          <p:cNvSpPr/>
          <p:nvPr/>
        </p:nvSpPr>
        <p:spPr>
          <a:xfrm>
            <a:off x="694874" y="63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810" y="104140"/>
            <a:ext cx="9147810" cy="368300"/>
            <a:chOff x="-6" y="297"/>
            <a:chExt cx="14406" cy="580"/>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grpSp>
      <p:sp>
        <p:nvSpPr>
          <p:cNvPr id="34918" name="矩形 2"/>
          <p:cNvSpPr>
            <a:spLocks noChangeArrowheads="1"/>
          </p:cNvSpPr>
          <p:nvPr/>
        </p:nvSpPr>
        <p:spPr bwMode="auto">
          <a:xfrm>
            <a:off x="2411760" y="141481"/>
            <a:ext cx="46445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Tx/>
              <a:buNone/>
            </a:pPr>
            <a:r>
              <a:rPr lang="en-US" altLang="zh-CN" sz="1800" b="1" dirty="0">
                <a:solidFill>
                  <a:schemeClr val="bg1"/>
                </a:solidFill>
                <a:cs typeface="微软雅黑" panose="020B0503020204020204" pitchFamily="34" charset="-122"/>
              </a:rPr>
              <a:t>  </a:t>
            </a:r>
            <a:r>
              <a:rPr lang="zh-CN" altLang="en-US" sz="1800" b="1" dirty="0">
                <a:solidFill>
                  <a:schemeClr val="bg1"/>
                </a:solidFill>
                <a:cs typeface="微软雅黑" panose="020B0503020204020204" pitchFamily="34" charset="-122"/>
              </a:rPr>
              <a:t>精品书</a:t>
            </a:r>
            <a:r>
              <a:rPr lang="en-US" altLang="zh-CN" sz="1800" b="1" dirty="0">
                <a:solidFill>
                  <a:schemeClr val="bg1"/>
                </a:solidFill>
                <a:cs typeface="微软雅黑" panose="020B0503020204020204" pitchFamily="34" charset="-122"/>
              </a:rPr>
              <a:t> </a:t>
            </a:r>
            <a:r>
              <a:rPr lang="zh-CN" altLang="en-US" sz="1800" b="1" dirty="0">
                <a:solidFill>
                  <a:schemeClr val="bg1"/>
                </a:solidFill>
                <a:cs typeface="微软雅黑" panose="020B0503020204020204" pitchFamily="34" charset="-122"/>
              </a:rPr>
              <a:t> </a:t>
            </a:r>
            <a:r>
              <a:rPr lang="en-US" altLang="zh-CN" sz="1800" b="1" dirty="0">
                <a:solidFill>
                  <a:schemeClr val="bg1"/>
                </a:solidFill>
                <a:cs typeface="微软雅黑" panose="020B0503020204020204" pitchFamily="34" charset="-122"/>
              </a:rPr>
              <a:t>——</a:t>
            </a:r>
            <a:r>
              <a:rPr lang="zh-CN" sz="1800" b="1" dirty="0">
                <a:solidFill>
                  <a:schemeClr val="bg1"/>
                </a:solidFill>
                <a:cs typeface="微软雅黑" panose="020B0503020204020204" pitchFamily="34" charset="-122"/>
              </a:rPr>
              <a:t>平台总量及代表作</a:t>
            </a:r>
            <a:endParaRPr lang="zh-CN" sz="1800" b="1" dirty="0">
              <a:solidFill>
                <a:schemeClr val="bg1"/>
              </a:solidFill>
              <a:cs typeface="微软雅黑" panose="020B0503020204020204" pitchFamily="34" charset="-122"/>
            </a:endParaRPr>
          </a:p>
        </p:txBody>
      </p:sp>
      <p:sp>
        <p:nvSpPr>
          <p:cNvPr id="9218" name="标题 1"/>
          <p:cNvSpPr>
            <a:spLocks noGrp="1" noChangeArrowheads="1"/>
          </p:cNvSpPr>
          <p:nvPr/>
        </p:nvSpPr>
        <p:spPr>
          <a:xfrm>
            <a:off x="2146300" y="-116205"/>
            <a:ext cx="5504180" cy="740410"/>
          </a:xfrm>
        </p:spPr>
        <p:txBody>
          <a:bodyPr>
            <a:normAutofit fontScale="97500" lnSpcReduction="100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sp>
        <p:nvSpPr>
          <p:cNvPr id="4" name="矩形 3"/>
          <p:cNvSpPr/>
          <p:nvPr/>
        </p:nvSpPr>
        <p:spPr>
          <a:xfrm>
            <a:off x="694874" y="63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graphicFrame>
        <p:nvGraphicFramePr>
          <p:cNvPr id="7" name="表格 6"/>
          <p:cNvGraphicFramePr>
            <a:graphicFrameLocks noGrp="1"/>
          </p:cNvGraphicFramePr>
          <p:nvPr>
            <p:custDataLst>
              <p:tags r:id="rId1"/>
            </p:custDataLst>
          </p:nvPr>
        </p:nvGraphicFramePr>
        <p:xfrm>
          <a:off x="359410" y="616337"/>
          <a:ext cx="8533071" cy="4180547"/>
        </p:xfrm>
        <a:graphic>
          <a:graphicData uri="http://schemas.openxmlformats.org/drawingml/2006/table">
            <a:tbl>
              <a:tblPr/>
              <a:tblGrid>
                <a:gridCol w="354916"/>
                <a:gridCol w="354916"/>
                <a:gridCol w="1313255"/>
                <a:gridCol w="5856446"/>
                <a:gridCol w="653538"/>
              </a:tblGrid>
              <a:tr h="31080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zh-CN" altLang="en-US" sz="1000" b="1" spc="60">
                          <a:solidFill>
                            <a:srgbClr val="FFFFFF"/>
                          </a:solidFill>
                          <a:latin typeface="微软雅黑" panose="020B0503020204020204" pitchFamily="34" charset="-122"/>
                          <a:ea typeface="微软雅黑" panose="020B0503020204020204" pitchFamily="34" charset="-122"/>
                        </a:rPr>
                        <a:t>序号</a:t>
                      </a:r>
                      <a:endParaRPr lang="zh-CN" altLang="en-US" sz="1000" b="1" spc="60">
                        <a:solidFill>
                          <a:srgbClr val="FFFFFF"/>
                        </a:solidFill>
                        <a:latin typeface="微软雅黑" panose="020B0503020204020204" pitchFamily="34" charset="-122"/>
                        <a:ea typeface="微软雅黑" panose="020B0503020204020204" pitchFamily="34" charset="-122"/>
                      </a:endParaRPr>
                    </a:p>
                  </a:txBody>
                  <a:tcPr marL="25400" marR="25400" marT="6350" marB="6350" anchor="ctr">
                    <a:lnL>
                      <a:noFill/>
                    </a:lnL>
                    <a:lnR>
                      <a:noFill/>
                    </a:lnR>
                    <a:lnT>
                      <a:noFill/>
                    </a:lnT>
                    <a:lnB>
                      <a:noFill/>
                    </a:lnB>
                    <a:solidFill>
                      <a:srgbClr val="595959"/>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zh-CN" altLang="en-US" sz="1000" b="1" spc="60">
                          <a:solidFill>
                            <a:srgbClr val="FFFFFF"/>
                          </a:solidFill>
                          <a:latin typeface="微软雅黑" panose="020B0503020204020204" pitchFamily="34" charset="-122"/>
                          <a:ea typeface="微软雅黑" panose="020B0503020204020204" pitchFamily="34" charset="-122"/>
                        </a:rPr>
                        <a:t>类别</a:t>
                      </a:r>
                      <a:endParaRPr lang="zh-CN" altLang="en-US" sz="1000" b="1" spc="60">
                        <a:solidFill>
                          <a:srgbClr val="FFFFFF"/>
                        </a:solidFill>
                        <a:latin typeface="微软雅黑" panose="020B0503020204020204" pitchFamily="34" charset="-122"/>
                        <a:ea typeface="微软雅黑" panose="020B0503020204020204" pitchFamily="34" charset="-122"/>
                      </a:endParaRPr>
                    </a:p>
                  </a:txBody>
                  <a:tcPr marL="25400" marR="25400" marT="6350" marB="6350" anchor="ctr">
                    <a:lnL>
                      <a:noFill/>
                    </a:lnL>
                    <a:lnR>
                      <a:noFill/>
                    </a:lnR>
                    <a:lnT>
                      <a:noFill/>
                    </a:lnT>
                    <a:lnB>
                      <a:noFill/>
                    </a:lnB>
                    <a:solidFill>
                      <a:srgbClr val="89D1D3"/>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zh-CN" altLang="en-US" sz="1000" b="1" spc="60">
                          <a:solidFill>
                            <a:srgbClr val="FFFFFF"/>
                          </a:solidFill>
                          <a:latin typeface="微软雅黑" panose="020B0503020204020204" pitchFamily="34" charset="-122"/>
                          <a:ea typeface="微软雅黑" panose="020B0503020204020204" pitchFamily="34" charset="-122"/>
                        </a:rPr>
                        <a:t>明细</a:t>
                      </a:r>
                      <a:endParaRPr lang="zh-CN" altLang="en-US" sz="1000" b="1" spc="60">
                        <a:solidFill>
                          <a:srgbClr val="FFFFFF"/>
                        </a:solidFill>
                        <a:latin typeface="微软雅黑" panose="020B0503020204020204" pitchFamily="34" charset="-122"/>
                        <a:ea typeface="微软雅黑" panose="020B0503020204020204" pitchFamily="34" charset="-122"/>
                      </a:endParaRPr>
                    </a:p>
                  </a:txBody>
                  <a:tcPr marL="25400" marR="25400" marT="6350" marB="6350" anchor="ctr">
                    <a:lnL>
                      <a:noFill/>
                    </a:lnL>
                    <a:lnR>
                      <a:noFill/>
                    </a:lnR>
                    <a:lnT>
                      <a:noFill/>
                    </a:lnT>
                    <a:lnB>
                      <a:noFill/>
                    </a:lnB>
                    <a:solidFill>
                      <a:srgbClr val="ACDCBC"/>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zh-CN" altLang="en-US" sz="1000" b="1" spc="60">
                          <a:solidFill>
                            <a:srgbClr val="FFFFFF"/>
                          </a:solidFill>
                          <a:latin typeface="微软雅黑" panose="020B0503020204020204" pitchFamily="34" charset="-122"/>
                          <a:ea typeface="微软雅黑" panose="020B0503020204020204" pitchFamily="34" charset="-122"/>
                        </a:rPr>
                        <a:t> </a:t>
                      </a:r>
                      <a:endParaRPr lang="zh-CN" altLang="en-US" sz="1000" b="1" spc="60">
                        <a:solidFill>
                          <a:srgbClr val="FFFFFF"/>
                        </a:solidFill>
                        <a:latin typeface="微软雅黑" panose="020B0503020204020204" pitchFamily="34" charset="-122"/>
                        <a:ea typeface="微软雅黑" panose="020B0503020204020204" pitchFamily="34" charset="-122"/>
                      </a:endParaRPr>
                    </a:p>
                  </a:txBody>
                  <a:tcPr marL="25400" marR="25400" marT="6350" marB="6350" anchor="ctr">
                    <a:lnL>
                      <a:noFill/>
                    </a:lnL>
                    <a:lnR>
                      <a:noFill/>
                    </a:lnR>
                    <a:lnT>
                      <a:noFill/>
                    </a:lnT>
                    <a:lnB>
                      <a:noFill/>
                    </a:lnB>
                    <a:solidFill>
                      <a:srgbClr val="89D1D3"/>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zh-CN" altLang="en-US" sz="1000" b="1" u="sng" spc="60" dirty="0">
                          <a:solidFill>
                            <a:srgbClr val="FFFFFF"/>
                          </a:solidFill>
                          <a:latin typeface="微软雅黑" panose="020B0503020204020204" pitchFamily="34" charset="-122"/>
                          <a:ea typeface="微软雅黑" panose="020B0503020204020204" pitchFamily="34" charset="-122"/>
                        </a:rPr>
                        <a:t>库内总量</a:t>
                      </a:r>
                      <a:endParaRPr lang="zh-CN" altLang="en-US" sz="1000" b="1" u="sng" spc="60" dirty="0">
                        <a:solidFill>
                          <a:srgbClr val="FFFFFF"/>
                        </a:solidFill>
                        <a:latin typeface="微软雅黑" panose="020B0503020204020204" pitchFamily="34" charset="-122"/>
                        <a:ea typeface="微软雅黑" panose="020B0503020204020204" pitchFamily="34" charset="-122"/>
                      </a:endParaRPr>
                    </a:p>
                  </a:txBody>
                  <a:tcPr marL="25400" marR="25400" marT="6350" marB="6350" anchor="ctr">
                    <a:lnL>
                      <a:noFill/>
                    </a:lnL>
                    <a:lnR>
                      <a:noFill/>
                    </a:lnR>
                    <a:lnT>
                      <a:noFill/>
                    </a:lnT>
                    <a:lnB>
                      <a:noFill/>
                    </a:lnB>
                    <a:solidFill>
                      <a:srgbClr val="ACDCBC"/>
                    </a:solidFill>
                  </a:tcPr>
                </a:tc>
              </a:tr>
              <a:tr h="251860">
                <a:tc rowSpan="7">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en-US" altLang="zh-CN" sz="800" b="0" spc="60">
                          <a:solidFill>
                            <a:srgbClr val="404040"/>
                          </a:solidFill>
                          <a:latin typeface="微软雅黑" panose="020B0503020204020204" pitchFamily="34" charset="-122"/>
                          <a:ea typeface="微软雅黑" panose="020B0503020204020204" pitchFamily="34" charset="-122"/>
                        </a:rPr>
                        <a:t>1</a:t>
                      </a:r>
                      <a:endParaRPr lang="en-US" altLang="zh-CN"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a:noFill/>
                    </a:lnL>
                    <a:lnR w="12700">
                      <a:solidFill>
                        <a:srgbClr val="D9D9D9"/>
                      </a:solidFill>
                      <a:prstDash val="solid"/>
                    </a:lnR>
                    <a:lnT>
                      <a:noFill/>
                    </a:lnT>
                    <a:lnB w="6350">
                      <a:solidFill>
                        <a:srgbClr val="D9D9D9"/>
                      </a:solidFill>
                      <a:prstDash val="solid"/>
                    </a:lnB>
                    <a:solidFill>
                      <a:srgbClr val="FFFFFF"/>
                    </a:solidFill>
                  </a:tcPr>
                </a:tc>
                <a:tc rowSpan="7">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大奖书</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12700">
                      <a:solidFill>
                        <a:srgbClr val="D9D9D9"/>
                      </a:solidFill>
                      <a:prstDash val="solid"/>
                    </a:lnL>
                    <a:lnR w="6350">
                      <a:solidFill>
                        <a:srgbClr val="D9D9D9"/>
                      </a:solidFill>
                      <a:prstDash val="solid"/>
                    </a:lnR>
                    <a:lnT>
                      <a:noFill/>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茅盾文学奖</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a:noFill/>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《推拿》《尘埃落定》《天行者》等8部</a:t>
                      </a:r>
                      <a:endPar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a:noFill/>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8</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a:noFill/>
                    </a:lnT>
                    <a:lnB w="6350">
                      <a:solidFill>
                        <a:srgbClr val="D9D9D9"/>
                      </a:solidFill>
                      <a:prstDash val="solid"/>
                    </a:lnB>
                    <a:solidFill>
                      <a:srgbClr val="FFFFFF"/>
                    </a:solidFill>
                  </a:tcPr>
                </a:tc>
              </a:tr>
              <a:tr h="251860">
                <a:tc vMerge="1">
                  <a:tcPr>
                    <a:lnL>
                      <a:noFill/>
                    </a:lnL>
                    <a:lnR w="12700">
                      <a:solidFill>
                        <a:srgbClr val="D9D9D9"/>
                      </a:solidFill>
                      <a:prstDash val="solid"/>
                    </a:lnR>
                  </a:tcPr>
                </a:tc>
                <a:tc vMerge="1">
                  <a:tcPr>
                    <a:lnL w="12700">
                      <a:solidFill>
                        <a:srgbClr val="D9D9D9"/>
                      </a:solidFill>
                      <a:prstDash val="solid"/>
                    </a:lnL>
                    <a:lnR w="6350">
                      <a:solidFill>
                        <a:srgbClr val="D9D9D9"/>
                      </a:solidFill>
                      <a:prstDash val="solid"/>
                    </a:lnR>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鲁迅文学奖</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《玉米》《山居笔记》《哺乳期的女人》等25部</a:t>
                      </a:r>
                      <a:endPar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25</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r>
              <a:tr h="346797">
                <a:tc vMerge="1">
                  <a:tcPr>
                    <a:lnL>
                      <a:noFill/>
                    </a:lnL>
                    <a:lnR w="12700">
                      <a:solidFill>
                        <a:srgbClr val="D9D9D9"/>
                      </a:solidFill>
                      <a:prstDash val="solid"/>
                    </a:lnR>
                  </a:tcPr>
                </a:tc>
                <a:tc vMerge="1">
                  <a:tcPr>
                    <a:lnL w="12700">
                      <a:solidFill>
                        <a:srgbClr val="D9D9D9"/>
                      </a:solidFill>
                      <a:prstDash val="solid"/>
                    </a:lnL>
                    <a:lnR w="6350">
                      <a:solidFill>
                        <a:srgbClr val="D9D9D9"/>
                      </a:solidFill>
                      <a:prstDash val="solid"/>
                    </a:lnR>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国家“五个一工程”</a:t>
                      </a:r>
                      <a:endPar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周梅森《中国制造》黄蓓佳《今天我是升旗手》等14部</a:t>
                      </a:r>
                      <a:endPar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14</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r>
              <a:tr h="385287">
                <a:tc vMerge="1">
                  <a:tcPr>
                    <a:lnL>
                      <a:noFill/>
                    </a:lnL>
                    <a:lnR w="1270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tcPr>
                </a:tc>
                <a:tc vMerge="1">
                  <a:tcPr>
                    <a:lnL w="1270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文津图书奖</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《中国知识分子十论》《癌症·真相》</a:t>
                      </a:r>
                      <a:endPar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3</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cap="flat" cmpd="sng" algn="ctr">
                      <a:solidFill>
                        <a:srgbClr val="D9D9D9"/>
                      </a:solidFill>
                      <a:prstDash val="solid"/>
                      <a:round/>
                      <a:headEnd type="none" w="med" len="med"/>
                      <a:tailEnd type="none" w="med" len="med"/>
                    </a:lnL>
                    <a:lnR w="6350">
                      <a:solidFill>
                        <a:srgbClr val="D9D9D9"/>
                      </a:solidFill>
                      <a:prstDash val="solid"/>
                    </a:lnR>
                    <a:lnT w="6350" cap="flat" cmpd="sng" algn="ctr">
                      <a:solidFill>
                        <a:srgbClr val="D9D9D9"/>
                      </a:solidFill>
                      <a:prstDash val="solid"/>
                      <a:round/>
                      <a:headEnd type="none" w="med" len="med"/>
                      <a:tailEnd type="none" w="med" len="med"/>
                    </a:lnT>
                    <a:lnB w="6350">
                      <a:solidFill>
                        <a:srgbClr val="D9D9D9"/>
                      </a:solidFill>
                      <a:prstDash val="solid"/>
                    </a:lnB>
                    <a:solidFill>
                      <a:srgbClr val="FFFFFF"/>
                    </a:solidFill>
                  </a:tcPr>
                </a:tc>
              </a:tr>
              <a:tr h="252754">
                <a:tc vMerge="1">
                  <a:tcPr>
                    <a:lnL>
                      <a:noFill/>
                    </a:lnL>
                    <a:lnR w="12700">
                      <a:solidFill>
                        <a:srgbClr val="D9D9D9"/>
                      </a:solidFill>
                      <a:prstDash val="solid"/>
                    </a:lnR>
                  </a:tcPr>
                </a:tc>
                <a:tc vMerge="1">
                  <a:tcPr>
                    <a:lnL w="12700">
                      <a:solidFill>
                        <a:srgbClr val="D9D9D9"/>
                      </a:solidFill>
                      <a:prstDash val="solid"/>
                    </a:lnL>
                    <a:lnR w="6350">
                      <a:solidFill>
                        <a:srgbClr val="D9D9D9"/>
                      </a:solidFill>
                      <a:prstDash val="solid"/>
                    </a:lnR>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indent="0" algn="l" defTabSz="914400" rtl="0" eaLnBrk="1" fontAlgn="ctr" latinLnBrk="0" hangingPunct="1">
                        <a:lnSpc>
                          <a:spcPct val="120000"/>
                        </a:lnSpc>
                        <a:spcBef>
                          <a:spcPts val="0"/>
                        </a:spcBef>
                        <a:spcAft>
                          <a:spcPts val="0"/>
                        </a:spcAft>
                        <a:buClrTx/>
                        <a:buSzTx/>
                        <a:buFontTx/>
                        <a:buNone/>
                        <a:defRPr/>
                      </a:pPr>
                      <a:r>
                        <a:rPr lang="zh-CN" altLang="en-US" sz="800" b="0" spc="60" dirty="0">
                          <a:solidFill>
                            <a:srgbClr val="404040"/>
                          </a:solidFill>
                          <a:latin typeface="微软雅黑" panose="020B0503020204020204" pitchFamily="34" charset="-122"/>
                          <a:ea typeface="微软雅黑" panose="020B0503020204020204" pitchFamily="34" charset="-122"/>
                        </a:rPr>
                        <a:t>诺贝尔文学奖</a:t>
                      </a:r>
                      <a:endParaRPr lang="zh-CN"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a:t>
                      </a:r>
                      <a:r>
                        <a:rPr lang="zh-CN" altLang="en-US" sz="800" b="0" spc="60" dirty="0">
                          <a:solidFill>
                            <a:srgbClr val="404040"/>
                          </a:solidFill>
                          <a:latin typeface="微软雅黑" panose="020B0503020204020204" pitchFamily="34" charset="-122"/>
                          <a:ea typeface="微软雅黑" panose="020B0503020204020204" pitchFamily="34" charset="-122"/>
                        </a:rPr>
                        <a:t>老人与海</a:t>
                      </a:r>
                      <a:r>
                        <a:rPr lang="en-US" altLang="zh-CN" sz="800" b="0" spc="60" dirty="0">
                          <a:solidFill>
                            <a:srgbClr val="404040"/>
                          </a:solidFill>
                          <a:latin typeface="微软雅黑" panose="020B0503020204020204" pitchFamily="34" charset="-122"/>
                          <a:ea typeface="微软雅黑" panose="020B0503020204020204" pitchFamily="34" charset="-122"/>
                        </a:rPr>
                        <a:t>》《</a:t>
                      </a:r>
                      <a:r>
                        <a:rPr lang="zh-CN" altLang="en-US" sz="800" b="0" spc="60" dirty="0">
                          <a:solidFill>
                            <a:srgbClr val="404040"/>
                          </a:solidFill>
                          <a:latin typeface="微软雅黑" panose="020B0503020204020204" pitchFamily="34" charset="-122"/>
                          <a:ea typeface="微软雅黑" panose="020B0503020204020204" pitchFamily="34" charset="-122"/>
                        </a:rPr>
                        <a:t>局外人</a:t>
                      </a:r>
                      <a:r>
                        <a:rPr lang="en-US" altLang="zh-CN" sz="800" b="0" spc="60" dirty="0">
                          <a:solidFill>
                            <a:srgbClr val="404040"/>
                          </a:solidFill>
                          <a:latin typeface="微软雅黑" panose="020B0503020204020204" pitchFamily="34" charset="-122"/>
                          <a:ea typeface="微软雅黑" panose="020B0503020204020204" pitchFamily="34" charset="-122"/>
                        </a:rPr>
                        <a:t>》《</a:t>
                      </a:r>
                      <a:r>
                        <a:rPr lang="zh-CN" altLang="en-US" sz="800" b="0" spc="60" dirty="0">
                          <a:solidFill>
                            <a:srgbClr val="404040"/>
                          </a:solidFill>
                          <a:latin typeface="微软雅黑" panose="020B0503020204020204" pitchFamily="34" charset="-122"/>
                          <a:ea typeface="微软雅黑" panose="020B0503020204020204" pitchFamily="34" charset="-122"/>
                        </a:rPr>
                        <a:t>永别了，武器</a:t>
                      </a:r>
                      <a:r>
                        <a:rPr lang="en-US" altLang="zh-CN" sz="800" b="0" spc="60" dirty="0">
                          <a:solidFill>
                            <a:srgbClr val="404040"/>
                          </a:solidFill>
                          <a:latin typeface="微软雅黑" panose="020B0503020204020204" pitchFamily="34" charset="-122"/>
                          <a:ea typeface="微软雅黑" panose="020B0503020204020204" pitchFamily="34" charset="-122"/>
                        </a:rPr>
                        <a:t>》</a:t>
                      </a:r>
                      <a:endParaRPr lang="zh-CN" altLang="en-US"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32</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r>
              <a:tr h="212692">
                <a:tc vMerge="1">
                  <a:tcPr>
                    <a:lnL>
                      <a:noFill/>
                    </a:lnL>
                    <a:lnR w="12700">
                      <a:solidFill>
                        <a:srgbClr val="D9D9D9"/>
                      </a:solidFill>
                      <a:prstDash val="solid"/>
                    </a:lnR>
                  </a:tcPr>
                </a:tc>
                <a:tc vMerge="1">
                  <a:tcPr>
                    <a:lnL w="12700">
                      <a:solidFill>
                        <a:srgbClr val="D9D9D9"/>
                      </a:solidFill>
                      <a:prstDash val="solid"/>
                    </a:lnL>
                    <a:lnR w="6350">
                      <a:solidFill>
                        <a:srgbClr val="D9D9D9"/>
                      </a:solidFill>
                      <a:prstDash val="solid"/>
                    </a:lnR>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国家图书奖</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巴金《随想录》，崔钟雷《365夜故事》</a:t>
                      </a:r>
                      <a:endParaRPr lang="zh-CN" altLang="en-US" sz="800" b="0" spc="6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2</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r>
              <a:tr h="251860">
                <a:tc vMerge="1">
                  <a:tcPr>
                    <a:lnL>
                      <a:noFill/>
                    </a:lnL>
                    <a:lnR w="12700">
                      <a:solidFill>
                        <a:srgbClr val="D9D9D9"/>
                      </a:solidFill>
                      <a:prstDash val="solid"/>
                    </a:lnR>
                    <a:lnB w="6350">
                      <a:solidFill>
                        <a:srgbClr val="D9D9D9"/>
                      </a:solidFill>
                      <a:prstDash val="solid"/>
                    </a:lnB>
                  </a:tcPr>
                </a:tc>
                <a:tc vMerge="1">
                  <a:tcPr>
                    <a:lnL w="12700">
                      <a:solidFill>
                        <a:srgbClr val="D9D9D9"/>
                      </a:solidFill>
                      <a:prstDash val="solid"/>
                    </a:lnL>
                    <a:lnR w="6350">
                      <a:solidFill>
                        <a:srgbClr val="D9D9D9"/>
                      </a:solidFill>
                      <a:prstDash val="solid"/>
                    </a:lnR>
                    <a:lnB w="6350">
                      <a:solidFill>
                        <a:srgbClr val="D9D9D9"/>
                      </a:solidFill>
                      <a:prstDash val="solid"/>
                    </a:lnB>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全国优秀儿童文学奖</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《到你心里躲一躲》《西部流浪记》等20部</a:t>
                      </a:r>
                      <a:endPar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20</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r>
              <a:tr h="118070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en-US" altLang="zh-CN" sz="800" b="0" spc="60">
                          <a:solidFill>
                            <a:srgbClr val="404040"/>
                          </a:solidFill>
                          <a:latin typeface="微软雅黑" panose="020B0503020204020204" pitchFamily="34" charset="-122"/>
                          <a:ea typeface="微软雅黑" panose="020B0503020204020204" pitchFamily="34" charset="-122"/>
                        </a:rPr>
                        <a:t>2</a:t>
                      </a:r>
                      <a:endParaRPr lang="en-US" altLang="zh-CN"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a:noFill/>
                    </a:lnL>
                    <a:lnR w="1270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畅销书</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1270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3大电商平台+新华书店</a:t>
                      </a:r>
                      <a:endPar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indent="0" algn="l" defTabSz="914400" rtl="0" eaLnBrk="1" fontAlgn="t" latinLnBrk="0" hangingPunct="1">
                        <a:lnSpc>
                          <a:spcPct val="120000"/>
                        </a:lnSpc>
                        <a:spcBef>
                          <a:spcPts val="0"/>
                        </a:spcBef>
                        <a:spcAft>
                          <a:spcPts val="0"/>
                        </a:spcAft>
                        <a:buClrTx/>
                        <a:buSzTx/>
                        <a:buFontTx/>
                        <a:buNone/>
                        <a:defRPr/>
                      </a:pPr>
                      <a:r>
                        <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1、《从你的全世界路过》《偷影子的人》《皮囊》，大冰《阿弥陀佛么么哒》《好吗好的》TOP10,</a:t>
                      </a:r>
                      <a:endPar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p>
                      <a:pPr marR="0" indent="0" algn="l" defTabSz="914400" rtl="0" eaLnBrk="1" fontAlgn="t" latinLnBrk="0" hangingPunct="1">
                        <a:lnSpc>
                          <a:spcPct val="120000"/>
                        </a:lnSpc>
                        <a:spcBef>
                          <a:spcPts val="0"/>
                        </a:spcBef>
                        <a:spcAft>
                          <a:spcPts val="0"/>
                        </a:spcAft>
                        <a:buClrTx/>
                        <a:buSzTx/>
                        <a:buFontTx/>
                        <a:buNone/>
                        <a:defRPr/>
                      </a:pPr>
                      <a:r>
                        <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 2、东野圭吾《假面饭店》《假面之夜》</a:t>
                      </a:r>
                      <a:endPar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p>
                      <a:pPr marR="0" indent="0" algn="l" defTabSz="914400" rtl="0" eaLnBrk="1" fontAlgn="t" latinLnBrk="0" hangingPunct="1">
                        <a:lnSpc>
                          <a:spcPct val="120000"/>
                        </a:lnSpc>
                        <a:spcBef>
                          <a:spcPts val="0"/>
                        </a:spcBef>
                        <a:spcAft>
                          <a:spcPts val="0"/>
                        </a:spcAft>
                        <a:buClrTx/>
                        <a:buSzTx/>
                        <a:buFontTx/>
                        <a:buNone/>
                        <a:defRPr/>
                      </a:pPr>
                      <a:r>
                        <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 3、琼瑶《烟雨濛濛》《几度夕阳红》《庭院深深》等15种</a:t>
                      </a:r>
                      <a:endPar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p>
                      <a:pPr marR="0" indent="0" algn="l" defTabSz="914400" rtl="0" eaLnBrk="1" fontAlgn="t" latinLnBrk="0" hangingPunct="1">
                        <a:lnSpc>
                          <a:spcPct val="120000"/>
                        </a:lnSpc>
                        <a:spcBef>
                          <a:spcPts val="0"/>
                        </a:spcBef>
                        <a:spcAft>
                          <a:spcPts val="0"/>
                        </a:spcAft>
                        <a:buClrTx/>
                        <a:buSzTx/>
                        <a:buFontTx/>
                        <a:buNone/>
                        <a:defRPr/>
                      </a:pPr>
                      <a:r>
                        <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5、周梅森《人民的名义》《国家公诉》</a:t>
                      </a:r>
                      <a:endPar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p>
                      <a:pPr marR="0" indent="0" algn="l" defTabSz="914400" rtl="0" eaLnBrk="1" fontAlgn="t" latinLnBrk="0" hangingPunct="1">
                        <a:lnSpc>
                          <a:spcPct val="120000"/>
                        </a:lnSpc>
                        <a:spcBef>
                          <a:spcPts val="0"/>
                        </a:spcBef>
                        <a:spcAft>
                          <a:spcPts val="0"/>
                        </a:spcAft>
                        <a:buClrTx/>
                        <a:buSzTx/>
                        <a:buFontTx/>
                        <a:buNone/>
                        <a:defRPr/>
                      </a:pPr>
                      <a:r>
                        <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6、韩寒《三重门》《一座城池》《长安乱》</a:t>
                      </a:r>
                      <a:endParaRPr lang="en-US" altLang="zh-CN"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493</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r>
              <a:tr h="48407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en-US" altLang="zh-CN" sz="800" b="0" spc="60">
                          <a:solidFill>
                            <a:srgbClr val="404040"/>
                          </a:solidFill>
                          <a:latin typeface="微软雅黑" panose="020B0503020204020204" pitchFamily="34" charset="-122"/>
                          <a:ea typeface="微软雅黑" panose="020B0503020204020204" pitchFamily="34" charset="-122"/>
                        </a:rPr>
                        <a:t>3</a:t>
                      </a:r>
                      <a:endParaRPr lang="en-US" altLang="zh-CN"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a:noFill/>
                    </a:lnL>
                    <a:lnR w="1270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名家名作</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1270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rtl="0"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国内外文学名家作品</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陈忠实  张抗抗  毕飞宇  唐浩明  柳建伟 王蒙  刘醒龙  李佩甫  周大新  李国文 徐贵祥  熊召政  阿来 刘心武</a:t>
                      </a:r>
                      <a:endParaRPr lang="zh-CN" altLang="en-US" sz="800" b="0" spc="6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2212</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r>
              <a:tr h="25186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合计</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a:noFill/>
                    </a:lnL>
                    <a:lnR w="1270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19050">
                      <a:solidFill>
                        <a:srgbClr val="59595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　</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1270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19050">
                      <a:solidFill>
                        <a:srgbClr val="59595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　</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19050">
                      <a:solidFill>
                        <a:srgbClr val="59595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ctr">
                        <a:lnSpc>
                          <a:spcPct val="120000"/>
                        </a:lnSpc>
                        <a:spcBef>
                          <a:spcPts val="0"/>
                        </a:spcBef>
                        <a:spcAft>
                          <a:spcPts val="0"/>
                        </a:spcAft>
                      </a:pPr>
                      <a:r>
                        <a:rPr lang="zh-CN" altLang="en-US" sz="800" b="0" spc="60">
                          <a:solidFill>
                            <a:srgbClr val="404040"/>
                          </a:solidFill>
                          <a:latin typeface="微软雅黑" panose="020B0503020204020204" pitchFamily="34" charset="-122"/>
                          <a:ea typeface="微软雅黑" panose="020B0503020204020204" pitchFamily="34" charset="-122"/>
                        </a:rPr>
                        <a:t>　</a:t>
                      </a:r>
                      <a:endParaRPr lang="zh-CN" altLang="en-US" sz="800" b="0" spc="6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19050">
                      <a:solidFill>
                        <a:srgbClr val="595959"/>
                      </a:solidFill>
                      <a:prstDash val="solid"/>
                    </a:lnB>
                    <a:solidFill>
                      <a:srgbClr val="FFFFFF"/>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ctr">
                        <a:lnSpc>
                          <a:spcPct val="120000"/>
                        </a:lnSpc>
                        <a:spcBef>
                          <a:spcPts val="0"/>
                        </a:spcBef>
                        <a:spcAft>
                          <a:spcPts val="0"/>
                        </a:spcAft>
                      </a:pPr>
                      <a:r>
                        <a:rPr lang="en-US" altLang="zh-CN" sz="800" b="0" spc="60" dirty="0">
                          <a:solidFill>
                            <a:srgbClr val="404040"/>
                          </a:solidFill>
                          <a:latin typeface="微软雅黑" panose="020B0503020204020204" pitchFamily="34" charset="-122"/>
                          <a:ea typeface="微软雅黑" panose="020B0503020204020204" pitchFamily="34" charset="-122"/>
                        </a:rPr>
                        <a:t>2809</a:t>
                      </a:r>
                      <a:endParaRPr lang="en-US" altLang="zh-CN" sz="800" b="0" spc="60" dirty="0">
                        <a:solidFill>
                          <a:srgbClr val="404040"/>
                        </a:solidFill>
                        <a:latin typeface="微软雅黑" panose="020B0503020204020204" pitchFamily="34" charset="-122"/>
                        <a:ea typeface="微软雅黑" panose="020B0503020204020204" pitchFamily="34" charset="-122"/>
                      </a:endParaRPr>
                    </a:p>
                  </a:txBody>
                  <a:tcPr marL="25400" marR="25400" marT="6350" marB="6350" anchor="ctr">
                    <a:lnL w="6350" cap="flat" cmpd="sng" algn="ctr">
                      <a:solidFill>
                        <a:srgbClr val="D9D9D9"/>
                      </a:solidFill>
                      <a:prstDash val="solid"/>
                      <a:round/>
                      <a:headEnd type="none" w="med" len="med"/>
                      <a:tailEnd type="none" w="med" len="med"/>
                    </a:lnL>
                    <a:lnR w="6350">
                      <a:solidFill>
                        <a:srgbClr val="D9D9D9"/>
                      </a:solidFill>
                      <a:prstDash val="solid"/>
                    </a:lnR>
                    <a:lnT w="6350" cap="flat" cmpd="sng" algn="ctr">
                      <a:solidFill>
                        <a:srgbClr val="D9D9D9"/>
                      </a:solidFill>
                      <a:prstDash val="solid"/>
                      <a:round/>
                      <a:headEnd type="none" w="med" len="med"/>
                      <a:tailEnd type="none" w="med" len="med"/>
                    </a:lnT>
                    <a:lnB w="19050">
                      <a:solidFill>
                        <a:srgbClr val="595959"/>
                      </a:solidFill>
                      <a:prstDash val="solid"/>
                    </a:lnB>
                    <a:solidFill>
                      <a:srgbClr val="FFFFF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Box 2"/>
          <p:cNvSpPr txBox="1">
            <a:spLocks noChangeArrowheads="1"/>
          </p:cNvSpPr>
          <p:nvPr/>
        </p:nvSpPr>
        <p:spPr bwMode="auto">
          <a:xfrm>
            <a:off x="2437210" y="959644"/>
            <a:ext cx="30988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zh-CN" altLang="en-US" sz="1350"/>
              <a:t> </a:t>
            </a:r>
            <a:endParaRPr lang="zh-CN" altLang="en-US" sz="1350"/>
          </a:p>
        </p:txBody>
      </p:sp>
      <p:sp>
        <p:nvSpPr>
          <p:cNvPr id="31748" name="矩形 2"/>
          <p:cNvSpPr>
            <a:spLocks noChangeArrowheads="1"/>
          </p:cNvSpPr>
          <p:nvPr/>
        </p:nvSpPr>
        <p:spPr bwMode="auto">
          <a:xfrm>
            <a:off x="2027635" y="4261249"/>
            <a:ext cx="475297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en-US" altLang="zh-CN" sz="1350">
                <a:latin typeface="Arial" panose="020B0604020202090204" pitchFamily="34" charset="0"/>
                <a:ea typeface="宋体" panose="02010600030101010101" pitchFamily="2" charset="-122"/>
              </a:rPr>
              <a:t> </a:t>
            </a:r>
            <a:endParaRPr lang="zh-CN" altLang="zh-CN" sz="1350">
              <a:latin typeface="Arial" panose="020B0604020202090204" pitchFamily="34" charset="0"/>
              <a:ea typeface="宋体" panose="02010600030101010101" pitchFamily="2" charset="-122"/>
            </a:endParaRPr>
          </a:p>
        </p:txBody>
      </p:sp>
      <p:sp>
        <p:nvSpPr>
          <p:cNvPr id="31749" name="TextBox 14"/>
          <p:cNvSpPr txBox="1">
            <a:spLocks noChangeArrowheads="1"/>
          </p:cNvSpPr>
          <p:nvPr/>
        </p:nvSpPr>
        <p:spPr bwMode="auto">
          <a:xfrm>
            <a:off x="4137423" y="959566"/>
            <a:ext cx="1198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zh-CN" altLang="en-US" sz="2000" b="1">
                <a:latin typeface="Arial" panose="020B0604020202090204" pitchFamily="34" charset="0"/>
              </a:rPr>
              <a:t>资源现状</a:t>
            </a:r>
            <a:endParaRPr lang="zh-CN" altLang="en-US" sz="2000" b="1">
              <a:latin typeface="Arial" panose="020B0604020202090204" pitchFamily="34" charset="0"/>
            </a:endParaRPr>
          </a:p>
        </p:txBody>
      </p:sp>
      <p:sp>
        <p:nvSpPr>
          <p:cNvPr id="31750" name="TextBox 17"/>
          <p:cNvSpPr txBox="1">
            <a:spLocks noChangeArrowheads="1"/>
          </p:cNvSpPr>
          <p:nvPr/>
        </p:nvSpPr>
        <p:spPr bwMode="auto">
          <a:xfrm>
            <a:off x="3058717" y="3207466"/>
            <a:ext cx="3230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 typeface="Wingdings" panose="05000000000000000000" pitchFamily="2" charset="2"/>
              <a:buNone/>
            </a:pPr>
            <a:r>
              <a:rPr lang="zh-CN" altLang="en-US" sz="2000" b="1">
                <a:latin typeface="Arial" panose="020B0604020202090204" pitchFamily="34" charset="0"/>
              </a:rPr>
              <a:t>新时代新经典图书资源现状</a:t>
            </a:r>
            <a:endParaRPr lang="zh-CN" altLang="en-US" sz="2000" b="1">
              <a:latin typeface="Arial" panose="020B0604020202090204" pitchFamily="34" charset="0"/>
            </a:endParaRPr>
          </a:p>
        </p:txBody>
      </p:sp>
      <p:sp>
        <p:nvSpPr>
          <p:cNvPr id="31751" name="TextBox 3"/>
          <p:cNvSpPr txBox="1">
            <a:spLocks noChangeArrowheads="1"/>
          </p:cNvSpPr>
          <p:nvPr/>
        </p:nvSpPr>
        <p:spPr bwMode="auto">
          <a:xfrm>
            <a:off x="1986439" y="1944529"/>
            <a:ext cx="2282190" cy="112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ts val="800"/>
              </a:spcBef>
              <a:spcAft>
                <a:spcPts val="800"/>
              </a:spcAft>
              <a:buClrTx/>
              <a:buSzTx/>
              <a:buNone/>
            </a:pPr>
            <a:r>
              <a:rPr lang="en-US" sz="1350" b="1" dirty="0">
                <a:solidFill>
                  <a:srgbClr val="C00000"/>
                </a:solidFill>
              </a:rPr>
              <a:t>1262</a:t>
            </a:r>
            <a:r>
              <a:rPr lang="zh-CN" altLang="en-US" sz="1350" b="1" dirty="0">
                <a:solidFill>
                  <a:srgbClr val="C00000"/>
                </a:solidFill>
              </a:rPr>
              <a:t>种 </a:t>
            </a:r>
            <a:r>
              <a:rPr lang="zh-CN" altLang="zh-CN" sz="1200" dirty="0"/>
              <a:t>正版电子图书资源</a:t>
            </a:r>
            <a:endParaRPr lang="zh-CN" altLang="zh-CN" sz="1200" dirty="0"/>
          </a:p>
          <a:p>
            <a:pPr>
              <a:lnSpc>
                <a:spcPct val="100000"/>
              </a:lnSpc>
              <a:spcBef>
                <a:spcPts val="800"/>
              </a:spcBef>
              <a:spcAft>
                <a:spcPts val="800"/>
              </a:spcAft>
              <a:buClrTx/>
              <a:buSzTx/>
              <a:buNone/>
            </a:pPr>
            <a:r>
              <a:rPr lang="en-US" sz="1350" b="1" dirty="0">
                <a:solidFill>
                  <a:srgbClr val="C00000"/>
                </a:solidFill>
              </a:rPr>
              <a:t>153</a:t>
            </a:r>
            <a:r>
              <a:rPr lang="zh-CN" altLang="zh-CN" sz="1350" b="1" dirty="0">
                <a:solidFill>
                  <a:srgbClr val="C00000"/>
                </a:solidFill>
              </a:rPr>
              <a:t>家 </a:t>
            </a:r>
            <a:r>
              <a:rPr lang="zh-CN" altLang="zh-CN" sz="1200" dirty="0"/>
              <a:t>出版</a:t>
            </a:r>
            <a:r>
              <a:rPr lang="zh-CN" altLang="en-US" sz="1200" dirty="0"/>
              <a:t>机构正规授权</a:t>
            </a:r>
            <a:endParaRPr lang="zh-CN" altLang="en-US" sz="1200" dirty="0"/>
          </a:p>
          <a:p>
            <a:pPr>
              <a:lnSpc>
                <a:spcPct val="100000"/>
              </a:lnSpc>
              <a:spcBef>
                <a:spcPts val="800"/>
              </a:spcBef>
              <a:spcAft>
                <a:spcPts val="800"/>
              </a:spcAft>
              <a:buClrTx/>
              <a:buSzTx/>
              <a:buNone/>
            </a:pPr>
            <a:r>
              <a:rPr lang="en-US" sz="1350" b="1" dirty="0">
                <a:solidFill>
                  <a:srgbClr val="C00000"/>
                </a:solidFill>
              </a:rPr>
              <a:t>945</a:t>
            </a:r>
            <a:r>
              <a:rPr lang="zh-CN" altLang="zh-CN" sz="1350" b="1" dirty="0">
                <a:solidFill>
                  <a:srgbClr val="C00000"/>
                </a:solidFill>
              </a:rPr>
              <a:t>位 </a:t>
            </a:r>
            <a:r>
              <a:rPr lang="zh-CN" altLang="zh-CN" sz="1200" dirty="0"/>
              <a:t>知名作家的</a:t>
            </a:r>
            <a:r>
              <a:rPr lang="zh-CN" altLang="en-US" sz="1200" dirty="0"/>
              <a:t>签约作品</a:t>
            </a:r>
            <a:endParaRPr lang="zh-CN" altLang="zh-CN" sz="1200" dirty="0"/>
          </a:p>
        </p:txBody>
      </p:sp>
      <p:sp>
        <p:nvSpPr>
          <p:cNvPr id="31752" name="TextBox 4"/>
          <p:cNvSpPr txBox="1">
            <a:spLocks noChangeArrowheads="1"/>
          </p:cNvSpPr>
          <p:nvPr/>
        </p:nvSpPr>
        <p:spPr bwMode="auto">
          <a:xfrm>
            <a:off x="5219700" y="1944530"/>
            <a:ext cx="2643188" cy="96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40000"/>
              </a:lnSpc>
              <a:spcBef>
                <a:spcPct val="0"/>
              </a:spcBef>
              <a:buClrTx/>
              <a:buSzTx/>
              <a:buFont typeface="Wingdings" panose="05000000000000000000" pitchFamily="2" charset="2"/>
              <a:buNone/>
            </a:pPr>
            <a:r>
              <a:rPr lang="zh-CN" altLang="zh-CN" sz="1200" dirty="0"/>
              <a:t>听书资源 </a:t>
            </a:r>
            <a:r>
              <a:rPr lang="en-US" sz="1350" b="1" dirty="0">
                <a:solidFill>
                  <a:srgbClr val="C00000"/>
                </a:solidFill>
              </a:rPr>
              <a:t>30</a:t>
            </a:r>
            <a:r>
              <a:rPr lang="zh-CN" altLang="en-US" sz="1350" b="1" dirty="0">
                <a:solidFill>
                  <a:srgbClr val="C00000"/>
                </a:solidFill>
              </a:rPr>
              <a:t>部</a:t>
            </a:r>
            <a:r>
              <a:rPr lang="en-US" altLang="zh-CN" sz="1350" b="1" dirty="0">
                <a:solidFill>
                  <a:srgbClr val="C00000"/>
                </a:solidFill>
              </a:rPr>
              <a:t>1478</a:t>
            </a:r>
            <a:r>
              <a:rPr lang="zh-CN" altLang="en-US" sz="1350" b="1" dirty="0">
                <a:solidFill>
                  <a:srgbClr val="C00000"/>
                </a:solidFill>
              </a:rPr>
              <a:t>集</a:t>
            </a:r>
            <a:endParaRPr lang="zh-CN" altLang="en-US" sz="1350" dirty="0">
              <a:solidFill>
                <a:srgbClr val="C00000"/>
              </a:solidFill>
            </a:endParaRPr>
          </a:p>
          <a:p>
            <a:pPr>
              <a:lnSpc>
                <a:spcPct val="140000"/>
              </a:lnSpc>
              <a:spcBef>
                <a:spcPct val="0"/>
              </a:spcBef>
              <a:buClrTx/>
              <a:buSzTx/>
              <a:buFont typeface="Wingdings" panose="05000000000000000000" pitchFamily="2" charset="2"/>
              <a:buNone/>
            </a:pPr>
            <a:r>
              <a:rPr lang="zh-CN" altLang="zh-CN" sz="1200" dirty="0">
                <a:sym typeface="+mn-ea"/>
              </a:rPr>
              <a:t>影视类资源 </a:t>
            </a:r>
            <a:r>
              <a:rPr lang="zh-CN" altLang="en-US" sz="1350" b="1" dirty="0">
                <a:solidFill>
                  <a:srgbClr val="C00000"/>
                </a:solidFill>
                <a:sym typeface="+mn-ea"/>
              </a:rPr>
              <a:t>18部574集</a:t>
            </a:r>
            <a:endParaRPr lang="zh-CN" altLang="en-US" sz="1350" dirty="0">
              <a:solidFill>
                <a:srgbClr val="C00000"/>
              </a:solidFill>
              <a:sym typeface="+mn-ea"/>
            </a:endParaRPr>
          </a:p>
          <a:p>
            <a:pPr>
              <a:lnSpc>
                <a:spcPct val="140000"/>
              </a:lnSpc>
              <a:spcBef>
                <a:spcPct val="0"/>
              </a:spcBef>
              <a:buClrTx/>
              <a:buSzTx/>
              <a:buFont typeface="Wingdings" panose="05000000000000000000" pitchFamily="2" charset="2"/>
              <a:buNone/>
            </a:pPr>
            <a:r>
              <a:rPr lang="zh-CN" altLang="zh-CN" sz="1200" dirty="0">
                <a:sym typeface="+mn-ea"/>
              </a:rPr>
              <a:t>文化节目类资源</a:t>
            </a:r>
            <a:r>
              <a:rPr lang="zh-CN" altLang="en-US" sz="1200" dirty="0">
                <a:sym typeface="+mn-ea"/>
              </a:rPr>
              <a:t> </a:t>
            </a:r>
            <a:r>
              <a:rPr lang="en-US" altLang="zh-CN" sz="1350" b="1" dirty="0">
                <a:solidFill>
                  <a:srgbClr val="C00000"/>
                </a:solidFill>
                <a:sym typeface="+mn-ea"/>
              </a:rPr>
              <a:t>75</a:t>
            </a:r>
            <a:r>
              <a:rPr lang="zh-CN" altLang="en-US" sz="1350" b="1" dirty="0">
                <a:solidFill>
                  <a:srgbClr val="C00000"/>
                </a:solidFill>
                <a:sym typeface="+mn-ea"/>
              </a:rPr>
              <a:t>集</a:t>
            </a:r>
            <a:endParaRPr lang="zh-CN" altLang="en-US" sz="1350" b="1" dirty="0">
              <a:sym typeface="+mn-ea"/>
            </a:endParaRPr>
          </a:p>
        </p:txBody>
      </p:sp>
      <p:sp>
        <p:nvSpPr>
          <p:cNvPr id="19" name="圆角矩形 18"/>
          <p:cNvSpPr/>
          <p:nvPr/>
        </p:nvSpPr>
        <p:spPr>
          <a:xfrm>
            <a:off x="1416845" y="1406367"/>
            <a:ext cx="6516529" cy="1729264"/>
          </a:xfrm>
          <a:prstGeom prst="roundRect">
            <a:avLst>
              <a:gd name="adj" fmla="val 995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ea typeface="微软雅黑" panose="020B0503020204020204" pitchFamily="34" charset="-122"/>
            </a:endParaRPr>
          </a:p>
        </p:txBody>
      </p:sp>
      <p:grpSp>
        <p:nvGrpSpPr>
          <p:cNvPr id="31756" name="组合 20"/>
          <p:cNvGrpSpPr/>
          <p:nvPr/>
        </p:nvGrpSpPr>
        <p:grpSpPr bwMode="auto">
          <a:xfrm>
            <a:off x="1415415" y="3686175"/>
            <a:ext cx="6517640" cy="1343660"/>
            <a:chOff x="423863" y="3354388"/>
            <a:chExt cx="8688387" cy="1771650"/>
          </a:xfrm>
        </p:grpSpPr>
        <p:sp>
          <p:nvSpPr>
            <p:cNvPr id="31757" name="TextBox 7"/>
            <p:cNvSpPr txBox="1">
              <a:spLocks noChangeArrowheads="1"/>
            </p:cNvSpPr>
            <p:nvPr/>
          </p:nvSpPr>
          <p:spPr bwMode="auto">
            <a:xfrm>
              <a:off x="3036969" y="4112907"/>
              <a:ext cx="3887788" cy="67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30000"/>
                </a:lnSpc>
                <a:spcBef>
                  <a:spcPct val="0"/>
                </a:spcBef>
                <a:buClrTx/>
                <a:buSzTx/>
                <a:buFont typeface="Wingdings" panose="05000000000000000000" pitchFamily="2" charset="2"/>
                <a:buNone/>
              </a:pPr>
              <a:r>
                <a:rPr lang="en-US" sz="2100" b="1" dirty="0">
                  <a:solidFill>
                    <a:srgbClr val="C00000"/>
                  </a:solidFill>
                </a:rPr>
                <a:t>143</a:t>
              </a:r>
              <a:r>
                <a:rPr lang="zh-CN" altLang="en-US" sz="2100" b="1" dirty="0">
                  <a:solidFill>
                    <a:srgbClr val="C00000"/>
                  </a:solidFill>
                </a:rPr>
                <a:t>种 </a:t>
              </a:r>
              <a:r>
                <a:rPr lang="zh-CN" altLang="zh-CN" sz="1350" dirty="0">
                  <a:sym typeface="+mn-ea"/>
                </a:rPr>
                <a:t>正版电子图书资源</a:t>
              </a:r>
              <a:endParaRPr lang="zh-CN" altLang="en-US" sz="1350" dirty="0">
                <a:solidFill>
                  <a:srgbClr val="C00000"/>
                </a:solidFill>
              </a:endParaRPr>
            </a:p>
          </p:txBody>
        </p:sp>
        <p:sp>
          <p:nvSpPr>
            <p:cNvPr id="20" name="圆角矩形 19"/>
            <p:cNvSpPr/>
            <p:nvPr/>
          </p:nvSpPr>
          <p:spPr>
            <a:xfrm>
              <a:off x="423863" y="3354388"/>
              <a:ext cx="8688387" cy="1771650"/>
            </a:xfrm>
            <a:prstGeom prst="roundRect">
              <a:avLst>
                <a:gd name="adj" fmla="val 995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ea typeface="微软雅黑" panose="020B0503020204020204" pitchFamily="34" charset="-122"/>
              </a:endParaRPr>
            </a:p>
          </p:txBody>
        </p:sp>
      </p:grpSp>
      <p:grpSp>
        <p:nvGrpSpPr>
          <p:cNvPr id="112" name="组合 111"/>
          <p:cNvGrpSpPr/>
          <p:nvPr/>
        </p:nvGrpSpPr>
        <p:grpSpPr>
          <a:xfrm>
            <a:off x="-3810" y="104140"/>
            <a:ext cx="9147810" cy="368300"/>
            <a:chOff x="-6" y="297"/>
            <a:chExt cx="14406" cy="580"/>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grpSp>
      <p:sp>
        <p:nvSpPr>
          <p:cNvPr id="34918" name="矩形 2"/>
          <p:cNvSpPr>
            <a:spLocks noChangeArrowheads="1"/>
          </p:cNvSpPr>
          <p:nvPr/>
        </p:nvSpPr>
        <p:spPr bwMode="auto">
          <a:xfrm>
            <a:off x="2576225" y="106556"/>
            <a:ext cx="46445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Tx/>
              <a:buNone/>
            </a:pPr>
            <a:r>
              <a:rPr lang="zh-CN" altLang="en-US" sz="1800" dirty="0">
                <a:solidFill>
                  <a:schemeClr val="bg1"/>
                </a:solidFill>
                <a:cs typeface="微软雅黑" panose="020B0503020204020204" pitchFamily="34" charset="-122"/>
                <a:sym typeface="+mn-ea"/>
              </a:rPr>
              <a:t>党建内容现状</a:t>
            </a:r>
            <a:r>
              <a:rPr lang="en-US" altLang="zh-CN" sz="1800" dirty="0">
                <a:solidFill>
                  <a:schemeClr val="bg1"/>
                </a:solidFill>
                <a:cs typeface="微软雅黑" panose="020B0503020204020204" pitchFamily="34" charset="-122"/>
                <a:sym typeface="+mn-ea"/>
              </a:rPr>
              <a:t>——</a:t>
            </a:r>
            <a:r>
              <a:rPr lang="zh-CN" altLang="en-US" sz="1800" dirty="0">
                <a:solidFill>
                  <a:schemeClr val="bg1"/>
                </a:solidFill>
                <a:cs typeface="微软雅黑" panose="020B0503020204020204" pitchFamily="34" charset="-122"/>
                <a:sym typeface="+mn-ea"/>
              </a:rPr>
              <a:t>资源类型和数量</a:t>
            </a:r>
            <a:endParaRPr lang="zh-CN" altLang="en-US" sz="1800" b="1" dirty="0">
              <a:solidFill>
                <a:schemeClr val="bg1"/>
              </a:solidFill>
              <a:cs typeface="微软雅黑" panose="020B0503020204020204" pitchFamily="34" charset="-122"/>
              <a:sym typeface="+mn-ea"/>
            </a:endParaRPr>
          </a:p>
        </p:txBody>
      </p:sp>
      <p:sp>
        <p:nvSpPr>
          <p:cNvPr id="9218" name="标题 1"/>
          <p:cNvSpPr>
            <a:spLocks noGrp="1" noChangeArrowheads="1"/>
          </p:cNvSpPr>
          <p:nvPr/>
        </p:nvSpPr>
        <p:spPr>
          <a:xfrm>
            <a:off x="2146300" y="-116205"/>
            <a:ext cx="5504180" cy="740410"/>
          </a:xfrm>
        </p:spPr>
        <p:txBody>
          <a:bodyPr>
            <a:normAutofit fontScale="97500" lnSpcReduction="100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sp>
        <p:nvSpPr>
          <p:cNvPr id="4" name="矩形 3"/>
          <p:cNvSpPr/>
          <p:nvPr/>
        </p:nvSpPr>
        <p:spPr>
          <a:xfrm>
            <a:off x="694874" y="63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2" name="圆角矩形​​ 16"/>
          <p:cNvSpPr/>
          <p:nvPr/>
        </p:nvSpPr>
        <p:spPr>
          <a:xfrm>
            <a:off x="2200912" y="1449388"/>
            <a:ext cx="1584325" cy="387350"/>
          </a:xfrm>
          <a:prstGeom prst="roundRect">
            <a:avLst>
              <a:gd name="adj" fmla="val 50000"/>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sym typeface="+mn-ea"/>
              </a:rPr>
              <a:t>数字图书</a:t>
            </a:r>
            <a:endParaRPr lang="zh-CN" altLang="en-US" b="1" kern="0" dirty="0">
              <a:solidFill>
                <a:srgbClr val="FFFFFF"/>
              </a:solidFill>
              <a:latin typeface="微软雅黑" panose="020B0503020204020204" pitchFamily="34" charset="-122"/>
              <a:ea typeface="微软雅黑" panose="020B0503020204020204" pitchFamily="34" charset="-122"/>
              <a:sym typeface="+mn-ea"/>
            </a:endParaRPr>
          </a:p>
        </p:txBody>
      </p:sp>
      <p:sp>
        <p:nvSpPr>
          <p:cNvPr id="3" name="圆角矩形​​ 16"/>
          <p:cNvSpPr/>
          <p:nvPr/>
        </p:nvSpPr>
        <p:spPr>
          <a:xfrm>
            <a:off x="5498785" y="1449705"/>
            <a:ext cx="1582737" cy="387350"/>
          </a:xfrm>
          <a:prstGeom prst="roundRect">
            <a:avLst>
              <a:gd name="adj" fmla="val 50000"/>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sym typeface="+mn-ea"/>
              </a:rPr>
              <a:t>影音资源</a:t>
            </a:r>
            <a:endParaRPr lang="zh-CN" altLang="en-US" b="1" kern="0" dirty="0">
              <a:solidFill>
                <a:srgbClr val="FFFFFF"/>
              </a:solidFill>
              <a:latin typeface="微软雅黑" panose="020B0503020204020204" pitchFamily="34" charset="-122"/>
              <a:ea typeface="微软雅黑" panose="020B0503020204020204" pitchFamily="34" charset="-122"/>
              <a:sym typeface="+mn-ea"/>
            </a:endParaRPr>
          </a:p>
        </p:txBody>
      </p:sp>
      <p:sp>
        <p:nvSpPr>
          <p:cNvPr id="5" name="圆角矩形​​ 16"/>
          <p:cNvSpPr/>
          <p:nvPr/>
        </p:nvSpPr>
        <p:spPr>
          <a:xfrm>
            <a:off x="4061539" y="3752639"/>
            <a:ext cx="1350599" cy="390049"/>
          </a:xfrm>
          <a:prstGeom prst="roundRect">
            <a:avLst>
              <a:gd name="adj" fmla="val 50000"/>
            </a:avLst>
          </a:prstGeom>
          <a:solidFill>
            <a:schemeClr val="accent5">
              <a:lumMod val="60000"/>
              <a:lumOff val="40000"/>
            </a:schemeClr>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sym typeface="+mn-ea"/>
              </a:rPr>
              <a:t>数字图书</a:t>
            </a:r>
            <a:endParaRPr lang="zh-CN" altLang="en-US" b="1" kern="0" dirty="0">
              <a:solidFill>
                <a:srgbClr val="FFFFFF"/>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grpSp>
        <p:nvGrpSpPr>
          <p:cNvPr id="112" name="组合 111"/>
          <p:cNvGrpSpPr/>
          <p:nvPr/>
        </p:nvGrpSpPr>
        <p:grpSpPr>
          <a:xfrm>
            <a:off x="-3810" y="104140"/>
            <a:ext cx="9147810" cy="368300"/>
            <a:chOff x="-6" y="297"/>
            <a:chExt cx="14406" cy="580"/>
          </a:xfrm>
        </p:grpSpPr>
        <p:sp>
          <p:nvSpPr>
            <p:cNvPr id="109" name="矩形 10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10" name="圆角矩形 10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grpSp>
      <p:sp>
        <p:nvSpPr>
          <p:cNvPr id="34918" name="矩形 2"/>
          <p:cNvSpPr>
            <a:spLocks noChangeArrowheads="1"/>
          </p:cNvSpPr>
          <p:nvPr/>
        </p:nvSpPr>
        <p:spPr bwMode="auto">
          <a:xfrm>
            <a:off x="2576225" y="106556"/>
            <a:ext cx="46445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Tx/>
              <a:buNone/>
            </a:pPr>
            <a:r>
              <a:rPr lang="zh-CN" altLang="en-US" sz="1800" dirty="0">
                <a:solidFill>
                  <a:schemeClr val="bg1"/>
                </a:solidFill>
                <a:cs typeface="微软雅黑" panose="020B0503020204020204" pitchFamily="34" charset="-122"/>
                <a:sym typeface="+mn-ea"/>
              </a:rPr>
              <a:t>图书展示</a:t>
            </a:r>
            <a:endParaRPr lang="zh-CN" altLang="en-US" sz="1800" dirty="0">
              <a:solidFill>
                <a:schemeClr val="bg1"/>
              </a:solidFill>
              <a:cs typeface="微软雅黑" panose="020B0503020204020204" pitchFamily="34" charset="-122"/>
              <a:sym typeface="+mn-ea"/>
            </a:endParaRPr>
          </a:p>
        </p:txBody>
      </p:sp>
      <p:sp>
        <p:nvSpPr>
          <p:cNvPr id="9218" name="标题 1"/>
          <p:cNvSpPr>
            <a:spLocks noGrp="1" noChangeArrowheads="1"/>
          </p:cNvSpPr>
          <p:nvPr/>
        </p:nvSpPr>
        <p:spPr>
          <a:xfrm>
            <a:off x="2146300" y="-116205"/>
            <a:ext cx="5504180" cy="740410"/>
          </a:xfrm>
        </p:spPr>
        <p:txBody>
          <a:bodyPr>
            <a:normAutofit fontScale="97500" lnSpcReduction="100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sp>
        <p:nvSpPr>
          <p:cNvPr id="4" name="矩形 3"/>
          <p:cNvSpPr/>
          <p:nvPr/>
        </p:nvSpPr>
        <p:spPr>
          <a:xfrm>
            <a:off x="694874" y="63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9" name="单圆角矩形 8"/>
          <p:cNvSpPr/>
          <p:nvPr/>
        </p:nvSpPr>
        <p:spPr>
          <a:xfrm>
            <a:off x="612775" y="744220"/>
            <a:ext cx="7407275" cy="4160520"/>
          </a:xfrm>
          <a:prstGeom prst="round1Rect">
            <a:avLst/>
          </a:prstGeom>
          <a:gradFill>
            <a:gsLst>
              <a:gs pos="0">
                <a:schemeClr val="bg1"/>
              </a:gs>
              <a:gs pos="81000">
                <a:schemeClr val="accent5"/>
              </a:gs>
            </a:gsLst>
            <a:lin ang="16200000" scaled="0"/>
          </a:gradFill>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lstStyle/>
          <a:p>
            <a:pPr algn="ctr" eaLnBrk="0" fontAlgn="base" hangingPunct="0">
              <a:spcBef>
                <a:spcPct val="50000"/>
              </a:spcBef>
              <a:spcAft>
                <a:spcPts val="600"/>
              </a:spcAft>
            </a:pPr>
            <a:endParaRPr kumimoji="1" lang="zh-CN" altLang="en-US" sz="2000" b="1">
              <a:solidFill>
                <a:schemeClr val="tx2"/>
              </a:solidFill>
              <a:latin typeface="Times New Roman" panose="02020503050405090304" pitchFamily="18" charset="0"/>
              <a:ea typeface="宋体" panose="02010600030101010101" pitchFamily="2" charset="-122"/>
            </a:endParaRPr>
          </a:p>
        </p:txBody>
      </p:sp>
      <p:pic>
        <p:nvPicPr>
          <p:cNvPr id="7" name="图片 6" descr="61166769_st"/>
          <p:cNvPicPr>
            <a:picLocks noChangeAspect="1"/>
          </p:cNvPicPr>
          <p:nvPr/>
        </p:nvPicPr>
        <p:blipFill>
          <a:blip r:embed="rId1"/>
          <a:stretch>
            <a:fillRect/>
          </a:stretch>
        </p:blipFill>
        <p:spPr>
          <a:xfrm>
            <a:off x="1173480" y="992505"/>
            <a:ext cx="1216025" cy="1621790"/>
          </a:xfrm>
          <a:prstGeom prst="rect">
            <a:avLst/>
          </a:prstGeom>
        </p:spPr>
      </p:pic>
      <p:pic>
        <p:nvPicPr>
          <p:cNvPr id="8" name="图片 7" descr="61166827_st"/>
          <p:cNvPicPr>
            <a:picLocks noChangeAspect="1"/>
          </p:cNvPicPr>
          <p:nvPr/>
        </p:nvPicPr>
        <p:blipFill>
          <a:blip r:embed="rId2"/>
          <a:stretch>
            <a:fillRect/>
          </a:stretch>
        </p:blipFill>
        <p:spPr>
          <a:xfrm>
            <a:off x="3633470" y="992505"/>
            <a:ext cx="1216025" cy="1621790"/>
          </a:xfrm>
          <a:prstGeom prst="rect">
            <a:avLst/>
          </a:prstGeom>
        </p:spPr>
      </p:pic>
      <p:pic>
        <p:nvPicPr>
          <p:cNvPr id="10" name="图片 9" descr="61166834_st"/>
          <p:cNvPicPr>
            <a:picLocks noChangeAspect="1"/>
          </p:cNvPicPr>
          <p:nvPr/>
        </p:nvPicPr>
        <p:blipFill>
          <a:blip r:embed="rId3"/>
          <a:stretch>
            <a:fillRect/>
          </a:stretch>
        </p:blipFill>
        <p:spPr>
          <a:xfrm>
            <a:off x="6011545" y="2982595"/>
            <a:ext cx="1216025" cy="1621790"/>
          </a:xfrm>
          <a:prstGeom prst="rect">
            <a:avLst/>
          </a:prstGeom>
        </p:spPr>
      </p:pic>
      <p:pic>
        <p:nvPicPr>
          <p:cNvPr id="11" name="图片 10" descr="61171061_st"/>
          <p:cNvPicPr>
            <a:picLocks noChangeAspect="1"/>
          </p:cNvPicPr>
          <p:nvPr/>
        </p:nvPicPr>
        <p:blipFill>
          <a:blip r:embed="rId4"/>
          <a:stretch>
            <a:fillRect/>
          </a:stretch>
        </p:blipFill>
        <p:spPr>
          <a:xfrm>
            <a:off x="1173480" y="2982595"/>
            <a:ext cx="1216025" cy="1621790"/>
          </a:xfrm>
          <a:prstGeom prst="rect">
            <a:avLst/>
          </a:prstGeom>
        </p:spPr>
      </p:pic>
      <p:pic>
        <p:nvPicPr>
          <p:cNvPr id="12" name="图片 11" descr="61192969_st"/>
          <p:cNvPicPr>
            <a:picLocks noChangeAspect="1"/>
          </p:cNvPicPr>
          <p:nvPr/>
        </p:nvPicPr>
        <p:blipFill>
          <a:blip r:embed="rId5"/>
          <a:stretch>
            <a:fillRect/>
          </a:stretch>
        </p:blipFill>
        <p:spPr>
          <a:xfrm>
            <a:off x="3633470" y="2982595"/>
            <a:ext cx="1216025" cy="1621790"/>
          </a:xfrm>
          <a:prstGeom prst="rect">
            <a:avLst/>
          </a:prstGeom>
        </p:spPr>
      </p:pic>
      <p:pic>
        <p:nvPicPr>
          <p:cNvPr id="13" name="图片 12" descr="61167325_st"/>
          <p:cNvPicPr>
            <a:picLocks noChangeAspect="1"/>
          </p:cNvPicPr>
          <p:nvPr/>
        </p:nvPicPr>
        <p:blipFill>
          <a:blip r:embed="rId6"/>
          <a:stretch>
            <a:fillRect/>
          </a:stretch>
        </p:blipFill>
        <p:spPr>
          <a:xfrm>
            <a:off x="6011545" y="992505"/>
            <a:ext cx="1216025" cy="1621790"/>
          </a:xfrm>
          <a:prstGeom prst="rect">
            <a:avLst/>
          </a:prstGeom>
        </p:spPr>
      </p:pic>
    </p:spTree>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内容占位符 2"/>
          <p:cNvSpPr txBox="1"/>
          <p:nvPr/>
        </p:nvSpPr>
        <p:spPr bwMode="auto">
          <a:xfrm>
            <a:off x="323528" y="1635766"/>
            <a:ext cx="3384376" cy="575944"/>
          </a:xfrm>
          <a:prstGeom prst="rect">
            <a:avLst/>
          </a:prstGeom>
          <a:noFill/>
          <a:ln w="12699">
            <a:noFill/>
            <a:miter lim="800000"/>
          </a:ln>
        </p:spPr>
        <p:txBody>
          <a:bodyPr vert="horz" wrap="square" lIns="0" tIns="0" rIns="0" bIns="0" numCol="1" anchor="t" anchorCtr="0" compatLnSpc="1"/>
          <a:lstStyle/>
          <a:p>
            <a:pPr marL="342900" indent="-342900" eaLnBrk="0" fontAlgn="base" hangingPunct="0">
              <a:lnSpc>
                <a:spcPct val="95000"/>
              </a:lnSpc>
              <a:spcBef>
                <a:spcPct val="50000"/>
              </a:spcBef>
              <a:spcAft>
                <a:spcPct val="0"/>
              </a:spcAft>
              <a:buClr>
                <a:srgbClr val="093A80"/>
              </a:buClr>
              <a:buSzPct val="75000"/>
              <a:buFont typeface="Wingdings" panose="05000000000000000000" pitchFamily="2" charset="2"/>
              <a:buChar char="l"/>
            </a:pPr>
            <a:r>
              <a:rPr lang="zh-CN" altLang="zh-CN" sz="2000" dirty="0">
                <a:latin typeface="+mj-ea"/>
                <a:ea typeface="+mj-ea"/>
              </a:rPr>
              <a:t>截止</a:t>
            </a:r>
            <a:r>
              <a:rPr lang="en-US" altLang="zh-CN" sz="2000" dirty="0">
                <a:latin typeface="+mj-ea"/>
                <a:ea typeface="+mj-ea"/>
              </a:rPr>
              <a:t>2020</a:t>
            </a:r>
            <a:r>
              <a:rPr lang="zh-CN" altLang="zh-CN" sz="2000" dirty="0">
                <a:latin typeface="+mj-ea"/>
                <a:ea typeface="+mj-ea"/>
              </a:rPr>
              <a:t>年</a:t>
            </a:r>
            <a:r>
              <a:rPr lang="en-US" altLang="zh-CN" sz="2000" dirty="0">
                <a:latin typeface="+mj-ea"/>
                <a:ea typeface="+mj-ea"/>
              </a:rPr>
              <a:t>03</a:t>
            </a:r>
            <a:r>
              <a:rPr lang="zh-CN" altLang="zh-CN" sz="2000" dirty="0">
                <a:latin typeface="+mj-ea"/>
                <a:ea typeface="+mj-ea"/>
              </a:rPr>
              <a:t>月</a:t>
            </a:r>
            <a:r>
              <a:rPr lang="en-US" altLang="zh-CN" sz="2000" dirty="0">
                <a:latin typeface="+mj-ea"/>
                <a:ea typeface="+mj-ea"/>
              </a:rPr>
              <a:t>22</a:t>
            </a:r>
            <a:r>
              <a:rPr lang="zh-CN" altLang="zh-CN" sz="2000" dirty="0">
                <a:latin typeface="+mj-ea"/>
                <a:ea typeface="+mj-ea"/>
              </a:rPr>
              <a:t>日， 在线听书共</a:t>
            </a:r>
            <a:r>
              <a:rPr lang="en-US" altLang="zh-CN" sz="2000" dirty="0">
                <a:solidFill>
                  <a:srgbClr val="FF0000"/>
                </a:solidFill>
                <a:latin typeface="+mj-ea"/>
                <a:ea typeface="+mj-ea"/>
              </a:rPr>
              <a:t>750</a:t>
            </a:r>
            <a:r>
              <a:rPr lang="zh-CN" altLang="en-US" sz="2000" dirty="0">
                <a:solidFill>
                  <a:srgbClr val="FF0000"/>
                </a:solidFill>
                <a:latin typeface="+mj-ea"/>
                <a:ea typeface="+mj-ea"/>
              </a:rPr>
              <a:t>部</a:t>
            </a:r>
            <a:r>
              <a:rPr lang="en-US" altLang="zh-CN" sz="2000" dirty="0">
                <a:solidFill>
                  <a:srgbClr val="FF0000"/>
                </a:solidFill>
                <a:latin typeface="+mj-ea"/>
                <a:ea typeface="+mj-ea"/>
              </a:rPr>
              <a:t>31808</a:t>
            </a:r>
            <a:r>
              <a:rPr lang="zh-CN" altLang="en-US" sz="2000" dirty="0">
                <a:solidFill>
                  <a:srgbClr val="FF0000"/>
                </a:solidFill>
                <a:latin typeface="+mj-ea"/>
                <a:ea typeface="+mj-ea"/>
              </a:rPr>
              <a:t>集</a:t>
            </a:r>
            <a:endParaRPr lang="zh-CN" altLang="en-US" sz="2000" kern="0" dirty="0">
              <a:solidFill>
                <a:srgbClr val="FF0000"/>
              </a:solidFill>
              <a:latin typeface="+mj-ea"/>
              <a:ea typeface="+mj-ea"/>
            </a:endParaRPr>
          </a:p>
        </p:txBody>
      </p:sp>
      <p:sp>
        <p:nvSpPr>
          <p:cNvPr id="115" name="内容占位符 2"/>
          <p:cNvSpPr txBox="1"/>
          <p:nvPr/>
        </p:nvSpPr>
        <p:spPr bwMode="auto">
          <a:xfrm>
            <a:off x="359410" y="2931795"/>
            <a:ext cx="4204970" cy="1020445"/>
          </a:xfrm>
          <a:prstGeom prst="rect">
            <a:avLst/>
          </a:prstGeom>
          <a:noFill/>
          <a:ln w="12699">
            <a:noFill/>
            <a:miter lim="800000"/>
          </a:ln>
        </p:spPr>
        <p:txBody>
          <a:bodyPr vert="horz" wrap="square" lIns="0" tIns="0" rIns="0" bIns="0" numCol="1" anchor="t" anchorCtr="0" compatLnSpc="1"/>
          <a:lstStyle/>
          <a:p>
            <a:pPr marL="342900" indent="-342900" algn="just" eaLnBrk="0" fontAlgn="base" hangingPunct="0">
              <a:lnSpc>
                <a:spcPct val="90000"/>
              </a:lnSpc>
              <a:spcBef>
                <a:spcPct val="50000"/>
              </a:spcBef>
              <a:spcAft>
                <a:spcPct val="0"/>
              </a:spcAft>
              <a:buClr>
                <a:srgbClr val="093A80"/>
              </a:buClr>
              <a:buSzPct val="75000"/>
              <a:buFont typeface="Wingdings" panose="05000000000000000000" pitchFamily="2" charset="2"/>
              <a:buChar char="l"/>
            </a:pPr>
            <a:r>
              <a:rPr lang="zh-CN" altLang="en-US" sz="1600" dirty="0">
                <a:solidFill>
                  <a:schemeClr val="accent3">
                    <a:lumMod val="60000"/>
                    <a:lumOff val="40000"/>
                  </a:schemeClr>
                </a:solidFill>
                <a:latin typeface="+mj-ea"/>
                <a:ea typeface="+mj-ea"/>
              </a:rPr>
              <a:t>鸿达以太有转授权听书，需要销售人员就</a:t>
            </a:r>
            <a:endParaRPr lang="zh-CN" altLang="en-US" sz="1600" dirty="0">
              <a:solidFill>
                <a:schemeClr val="accent3">
                  <a:lumMod val="60000"/>
                  <a:lumOff val="40000"/>
                </a:schemeClr>
              </a:solidFill>
              <a:latin typeface="+mj-ea"/>
              <a:ea typeface="+mj-ea"/>
            </a:endParaRPr>
          </a:p>
          <a:p>
            <a:pPr marL="0" indent="0" algn="just" eaLnBrk="0" fontAlgn="base" hangingPunct="0">
              <a:lnSpc>
                <a:spcPct val="90000"/>
              </a:lnSpc>
              <a:spcBef>
                <a:spcPct val="50000"/>
              </a:spcBef>
              <a:spcAft>
                <a:spcPct val="0"/>
              </a:spcAft>
              <a:buClr>
                <a:srgbClr val="093A80"/>
              </a:buClr>
              <a:buSzPct val="75000"/>
              <a:buFont typeface="Wingdings" panose="05000000000000000000" pitchFamily="2" charset="2"/>
              <a:buNone/>
            </a:pPr>
            <a:r>
              <a:rPr lang="zh-CN" altLang="en-US" sz="1600" dirty="0">
                <a:solidFill>
                  <a:schemeClr val="accent3">
                    <a:lumMod val="60000"/>
                    <a:lumOff val="40000"/>
                  </a:schemeClr>
                </a:solidFill>
                <a:latin typeface="+mj-ea"/>
                <a:ea typeface="+mj-ea"/>
              </a:rPr>
              <a:t>单独业务及授权目录与鸿达以太签署合作协议</a:t>
            </a:r>
            <a:endParaRPr lang="zh-CN" altLang="en-US" sz="1600" dirty="0">
              <a:solidFill>
                <a:schemeClr val="accent3">
                  <a:lumMod val="60000"/>
                  <a:lumOff val="40000"/>
                </a:schemeClr>
              </a:solidFill>
              <a:latin typeface="+mj-ea"/>
              <a:ea typeface="+mj-ea"/>
            </a:endParaRPr>
          </a:p>
          <a:p>
            <a:pPr marL="342900" indent="-342900" algn="just" eaLnBrk="0" fontAlgn="base" hangingPunct="0">
              <a:lnSpc>
                <a:spcPct val="150000"/>
              </a:lnSpc>
              <a:spcBef>
                <a:spcPct val="50000"/>
              </a:spcBef>
              <a:spcAft>
                <a:spcPct val="0"/>
              </a:spcAft>
              <a:buClr>
                <a:srgbClr val="093A80"/>
              </a:buClr>
              <a:buSzPct val="75000"/>
              <a:buFont typeface="Wingdings" panose="05000000000000000000" pitchFamily="2" charset="2"/>
              <a:buChar char="l"/>
            </a:pPr>
            <a:endParaRPr lang="zh-CN" altLang="en-US" sz="1600" kern="0" dirty="0">
              <a:solidFill>
                <a:schemeClr val="accent3">
                  <a:lumMod val="60000"/>
                  <a:lumOff val="40000"/>
                </a:schemeClr>
              </a:solidFill>
              <a:latin typeface="+mj-ea"/>
              <a:ea typeface="+mj-ea"/>
            </a:endParaRPr>
          </a:p>
        </p:txBody>
      </p:sp>
      <p:sp>
        <p:nvSpPr>
          <p:cNvPr id="116" name="内容占位符 2"/>
          <p:cNvSpPr txBox="1"/>
          <p:nvPr/>
        </p:nvSpPr>
        <p:spPr bwMode="auto">
          <a:xfrm>
            <a:off x="4806315" y="899160"/>
            <a:ext cx="4081780" cy="288290"/>
          </a:xfrm>
          <a:prstGeom prst="rect">
            <a:avLst/>
          </a:prstGeom>
          <a:noFill/>
          <a:ln w="12699">
            <a:noFill/>
            <a:miter lim="800000"/>
          </a:ln>
        </p:spPr>
        <p:txBody>
          <a:bodyPr vert="horz" wrap="square" lIns="0" tIns="0" rIns="0" bIns="0" numCol="1" anchor="t" anchorCtr="0" compatLnSpc="1"/>
          <a:lstStyle/>
          <a:p>
            <a:pPr marL="342900" indent="-342900" eaLnBrk="0" fontAlgn="base" hangingPunct="0">
              <a:lnSpc>
                <a:spcPct val="95000"/>
              </a:lnSpc>
              <a:spcBef>
                <a:spcPct val="50000"/>
              </a:spcBef>
              <a:spcAft>
                <a:spcPct val="0"/>
              </a:spcAft>
              <a:buClr>
                <a:srgbClr val="093A80"/>
              </a:buClr>
              <a:buSzPct val="75000"/>
              <a:buFont typeface="Wingdings" panose="05000000000000000000" pitchFamily="2" charset="2"/>
              <a:buChar char="l"/>
            </a:pPr>
            <a:r>
              <a:rPr lang="zh-CN" altLang="en-US" sz="2000" kern="0" dirty="0">
                <a:latin typeface="+mj-ea"/>
                <a:ea typeface="+mj-ea"/>
              </a:rPr>
              <a:t>听书品类排名前三：评书曲艺、小说集萃、少儿故事</a:t>
            </a:r>
            <a:endParaRPr lang="zh-CN" altLang="en-US" sz="2000" kern="0" dirty="0">
              <a:latin typeface="+mj-ea"/>
              <a:ea typeface="+mj-ea"/>
            </a:endParaRPr>
          </a:p>
        </p:txBody>
      </p:sp>
      <p:graphicFrame>
        <p:nvGraphicFramePr>
          <p:cNvPr id="117" name="表格 116"/>
          <p:cNvGraphicFramePr>
            <a:graphicFrameLocks noGrp="1"/>
          </p:cNvGraphicFramePr>
          <p:nvPr>
            <p:custDataLst>
              <p:tags r:id="rId1"/>
            </p:custDataLst>
          </p:nvPr>
        </p:nvGraphicFramePr>
        <p:xfrm>
          <a:off x="4660901" y="1556385"/>
          <a:ext cx="3970019" cy="2934843"/>
        </p:xfrm>
        <a:graphic>
          <a:graphicData uri="http://schemas.openxmlformats.org/drawingml/2006/table">
            <a:tbl>
              <a:tblPr/>
              <a:tblGrid>
                <a:gridCol w="1649846"/>
                <a:gridCol w="1194145"/>
                <a:gridCol w="1126028"/>
              </a:tblGrid>
              <a:tr h="508000">
                <a:tc>
                  <a:txBody>
                    <a:bodyPr/>
                    <a:lstStyle/>
                    <a:p>
                      <a:pPr indent="0" algn="ctr">
                        <a:lnSpc>
                          <a:spcPct val="120000"/>
                        </a:lnSpc>
                        <a:spcBef>
                          <a:spcPts val="0"/>
                        </a:spcBef>
                        <a:spcAft>
                          <a:spcPts val="0"/>
                        </a:spcAft>
                      </a:pPr>
                      <a:r>
                        <a:rPr lang="zh-CN" sz="1600" b="1" spc="130">
                          <a:solidFill>
                            <a:srgbClr val="FFFFFF"/>
                          </a:solidFill>
                          <a:latin typeface="微软雅黑" panose="020B0503020204020204" pitchFamily="34" charset="-122"/>
                          <a:ea typeface="微软雅黑" panose="020B0503020204020204" pitchFamily="34" charset="-122"/>
                        </a:rPr>
                        <a:t>听书种类</a:t>
                      </a:r>
                      <a:endParaRPr lang="zh-CN" sz="1600" b="1" spc="130">
                        <a:solidFill>
                          <a:srgbClr val="FFFFFF"/>
                        </a:solidFill>
                        <a:latin typeface="微软雅黑" panose="020B0503020204020204" pitchFamily="34" charset="-122"/>
                        <a:ea typeface="微软雅黑" panose="020B0503020204020204" pitchFamily="34" charset="-122"/>
                      </a:endParaRPr>
                    </a:p>
                  </a:txBody>
                  <a:tcPr marL="177800" marR="177800" marT="107950" marB="107950" anchor="ctr">
                    <a:lnL>
                      <a:noFill/>
                    </a:lnL>
                    <a:lnR>
                      <a:noFill/>
                    </a:lnR>
                    <a:lnT>
                      <a:noFill/>
                    </a:lnT>
                    <a:lnB>
                      <a:noFill/>
                    </a:lnB>
                    <a:solidFill>
                      <a:srgbClr val="595959"/>
                    </a:solidFill>
                  </a:tcPr>
                </a:tc>
                <a:tc>
                  <a:txBody>
                    <a:bodyPr/>
                    <a:lstStyle/>
                    <a:p>
                      <a:pPr indent="0" algn="ctr">
                        <a:lnSpc>
                          <a:spcPct val="120000"/>
                        </a:lnSpc>
                        <a:spcBef>
                          <a:spcPts val="0"/>
                        </a:spcBef>
                        <a:spcAft>
                          <a:spcPts val="0"/>
                        </a:spcAft>
                      </a:pPr>
                      <a:r>
                        <a:rPr lang="zh-CN" sz="1600" b="1" spc="130">
                          <a:solidFill>
                            <a:srgbClr val="FFFFFF"/>
                          </a:solidFill>
                          <a:latin typeface="微软雅黑" panose="020B0503020204020204" pitchFamily="34" charset="-122"/>
                          <a:ea typeface="微软雅黑" panose="020B0503020204020204" pitchFamily="34" charset="-122"/>
                        </a:rPr>
                        <a:t>品种数</a:t>
                      </a:r>
                      <a:endParaRPr lang="zh-CN" sz="1600" b="1" spc="130">
                        <a:solidFill>
                          <a:srgbClr val="FFFFFF"/>
                        </a:solidFill>
                        <a:latin typeface="微软雅黑" panose="020B0503020204020204" pitchFamily="34" charset="-122"/>
                        <a:ea typeface="微软雅黑" panose="020B0503020204020204" pitchFamily="34" charset="-122"/>
                      </a:endParaRPr>
                    </a:p>
                  </a:txBody>
                  <a:tcPr marL="177800" marR="177800" marT="107950" marB="107950" anchor="ctr">
                    <a:lnL>
                      <a:noFill/>
                    </a:lnL>
                    <a:lnR>
                      <a:noFill/>
                    </a:lnR>
                    <a:lnT>
                      <a:noFill/>
                    </a:lnT>
                    <a:lnB>
                      <a:noFill/>
                    </a:lnB>
                    <a:solidFill>
                      <a:srgbClr val="89D1D3"/>
                    </a:solidFill>
                  </a:tcPr>
                </a:tc>
                <a:tc>
                  <a:txBody>
                    <a:bodyPr/>
                    <a:lstStyle/>
                    <a:p>
                      <a:pPr indent="0" algn="ctr">
                        <a:lnSpc>
                          <a:spcPct val="120000"/>
                        </a:lnSpc>
                        <a:spcBef>
                          <a:spcPts val="0"/>
                        </a:spcBef>
                        <a:spcAft>
                          <a:spcPts val="0"/>
                        </a:spcAft>
                      </a:pPr>
                      <a:r>
                        <a:rPr lang="zh-CN" altLang="en-US" sz="1600" b="1" spc="130">
                          <a:solidFill>
                            <a:srgbClr val="FFFFFF"/>
                          </a:solidFill>
                          <a:latin typeface="微软雅黑" panose="020B0503020204020204" pitchFamily="34" charset="-122"/>
                          <a:ea typeface="微软雅黑" panose="020B0503020204020204" pitchFamily="34" charset="-122"/>
                        </a:rPr>
                        <a:t>集数</a:t>
                      </a:r>
                      <a:endParaRPr lang="zh-CN" altLang="en-US" sz="1600" b="1" spc="130">
                        <a:solidFill>
                          <a:srgbClr val="FFFFFF"/>
                        </a:solidFill>
                        <a:latin typeface="微软雅黑" panose="020B0503020204020204" pitchFamily="34" charset="-122"/>
                        <a:ea typeface="微软雅黑" panose="020B0503020204020204" pitchFamily="34" charset="-122"/>
                      </a:endParaRPr>
                    </a:p>
                  </a:txBody>
                  <a:tcPr marL="177800" marR="177800" marT="107950" marB="107950" anchor="ctr">
                    <a:lnL>
                      <a:noFill/>
                    </a:lnL>
                    <a:lnR>
                      <a:noFill/>
                    </a:lnR>
                    <a:lnT>
                      <a:noFill/>
                    </a:lnT>
                    <a:lnB>
                      <a:noFill/>
                    </a:lnB>
                    <a:solidFill>
                      <a:srgbClr val="ACDCBC"/>
                    </a:solidFill>
                  </a:tcPr>
                </a:tc>
              </a:tr>
              <a:tr h="471805">
                <a:tc>
                  <a:txBody>
                    <a:bodyPr/>
                    <a:lstStyle/>
                    <a:p>
                      <a:pPr marL="0" marR="0" algn="l">
                        <a:spcBef>
                          <a:spcPts val="500"/>
                        </a:spcBef>
                        <a:spcAft>
                          <a:spcPts val="500"/>
                        </a:spcAft>
                      </a:pPr>
                      <a:r>
                        <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小说集萃</a:t>
                      </a:r>
                      <a:endParaRPr lang="zh-CN" altLang="en-US" sz="1800" dirty="0">
                        <a:effectLst/>
                        <a:latin typeface="Calibri" panose="020F0502020204030204" pitchFamily="34" charset="0"/>
                        <a:ea typeface="宋体" panose="02010600030101010101" pitchFamily="2" charset="-122"/>
                        <a:cs typeface="Times New Roman" panose="02020503050405090304" pitchFamily="18" charset="0"/>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marL="0" marR="0" algn="l">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82</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marL="0" marR="0" algn="l" defTabSz="914400" rtl="0" eaLnBrk="1" latinLnBrk="0" hangingPunct="1">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4763</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6350">
                      <a:solidFill>
                        <a:srgbClr val="D9D9D9"/>
                      </a:solidFill>
                      <a:prstDash val="solid"/>
                    </a:lnL>
                    <a:lnR>
                      <a:noFill/>
                    </a:lnR>
                    <a:lnT>
                      <a:noFill/>
                    </a:lnT>
                    <a:lnB>
                      <a:noFill/>
                    </a:lnB>
                    <a:solidFill>
                      <a:srgbClr val="FFFFFF"/>
                    </a:solidFill>
                  </a:tcPr>
                </a:tc>
              </a:tr>
              <a:tr h="471805">
                <a:tc>
                  <a:txBody>
                    <a:bodyPr/>
                    <a:lstStyle/>
                    <a:p>
                      <a:pPr marL="0" marR="0" algn="l" defTabSz="914400" rtl="0" eaLnBrk="1" latinLnBrk="0" hangingPunct="1">
                        <a:spcBef>
                          <a:spcPts val="500"/>
                        </a:spcBef>
                        <a:spcAft>
                          <a:spcPts val="500"/>
                        </a:spcAft>
                      </a:pPr>
                      <a:r>
                        <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少儿故事</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a:noFill/>
                    </a:lnL>
                    <a:lnR w="12700">
                      <a:solidFill>
                        <a:srgbClr val="D9D9D9"/>
                      </a:solidFill>
                      <a:prstDash val="solid"/>
                    </a:lnR>
                    <a:lnT>
                      <a:noFill/>
                    </a:lnT>
                    <a:lnB>
                      <a:noFill/>
                    </a:lnB>
                    <a:solidFill>
                      <a:srgbClr val="F2F2F2"/>
                    </a:solidFill>
                  </a:tcPr>
                </a:tc>
                <a:tc>
                  <a:txBody>
                    <a:bodyPr/>
                    <a:lstStyle/>
                    <a:p>
                      <a:pPr marL="0" marR="0" algn="l" defTabSz="914400" rtl="0" eaLnBrk="1" latinLnBrk="0" hangingPunct="1">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84</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marL="0" marR="0" algn="l" defTabSz="914400" rtl="0" eaLnBrk="1" latinLnBrk="0" hangingPunct="1">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1845</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6350">
                      <a:solidFill>
                        <a:srgbClr val="D9D9D9"/>
                      </a:solidFill>
                      <a:prstDash val="solid"/>
                    </a:lnL>
                    <a:lnR>
                      <a:noFill/>
                    </a:lnR>
                    <a:lnT>
                      <a:noFill/>
                    </a:lnT>
                    <a:lnB>
                      <a:noFill/>
                    </a:lnB>
                    <a:solidFill>
                      <a:srgbClr val="F2F2F2"/>
                    </a:solidFill>
                  </a:tcPr>
                </a:tc>
              </a:tr>
              <a:tr h="471805">
                <a:tc>
                  <a:txBody>
                    <a:bodyPr/>
                    <a:lstStyle/>
                    <a:p>
                      <a:pPr marL="0" marR="0" algn="l" defTabSz="914400" rtl="0" eaLnBrk="1" latinLnBrk="0" hangingPunct="1">
                        <a:spcBef>
                          <a:spcPts val="500"/>
                        </a:spcBef>
                        <a:spcAft>
                          <a:spcPts val="500"/>
                        </a:spcAft>
                      </a:pPr>
                      <a:r>
                        <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经管・养生</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marL="0" marR="0" algn="l" defTabSz="914400" rtl="0" eaLnBrk="1" latinLnBrk="0" hangingPunct="1">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75</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marL="0" marR="0" algn="l" defTabSz="914400" rtl="0" eaLnBrk="1" latinLnBrk="0" hangingPunct="1">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323</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6350">
                      <a:solidFill>
                        <a:srgbClr val="D9D9D9"/>
                      </a:solidFill>
                      <a:prstDash val="solid"/>
                    </a:lnL>
                    <a:lnR>
                      <a:noFill/>
                    </a:lnR>
                    <a:lnT>
                      <a:noFill/>
                    </a:lnT>
                    <a:lnB>
                      <a:noFill/>
                    </a:lnB>
                    <a:solidFill>
                      <a:srgbClr val="FFFFFF"/>
                    </a:solidFill>
                  </a:tcPr>
                </a:tc>
              </a:tr>
              <a:tr h="471805">
                <a:tc>
                  <a:txBody>
                    <a:bodyPr/>
                    <a:lstStyle/>
                    <a:p>
                      <a:pPr marL="0" marR="0" algn="l" defTabSz="914400" rtl="0" eaLnBrk="1" latinLnBrk="0" hangingPunct="1">
                        <a:spcBef>
                          <a:spcPts val="500"/>
                        </a:spcBef>
                        <a:spcAft>
                          <a:spcPts val="500"/>
                        </a:spcAft>
                      </a:pPr>
                      <a:r>
                        <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评书・曲艺</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a:noFill/>
                    </a:lnL>
                    <a:lnR w="12700">
                      <a:solidFill>
                        <a:srgbClr val="D9D9D9"/>
                      </a:solidFill>
                      <a:prstDash val="solid"/>
                    </a:lnR>
                    <a:lnT>
                      <a:noFill/>
                    </a:lnT>
                    <a:lnB>
                      <a:noFill/>
                    </a:lnB>
                    <a:solidFill>
                      <a:srgbClr val="F2F2F2"/>
                    </a:solidFill>
                  </a:tcPr>
                </a:tc>
                <a:tc>
                  <a:txBody>
                    <a:bodyPr/>
                    <a:lstStyle/>
                    <a:p>
                      <a:pPr marL="0" marR="0" algn="l" defTabSz="914400" rtl="0" eaLnBrk="1" latinLnBrk="0" hangingPunct="1">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77</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marL="0" marR="0" algn="l">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5236</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6350">
                      <a:solidFill>
                        <a:srgbClr val="D9D9D9"/>
                      </a:solidFill>
                      <a:prstDash val="solid"/>
                    </a:lnL>
                    <a:lnR>
                      <a:noFill/>
                    </a:lnR>
                    <a:lnT>
                      <a:noFill/>
                    </a:lnT>
                    <a:lnB>
                      <a:noFill/>
                    </a:lnB>
                    <a:solidFill>
                      <a:srgbClr val="F2F2F2"/>
                    </a:solidFill>
                  </a:tcPr>
                </a:tc>
              </a:tr>
              <a:tr h="471805">
                <a:tc>
                  <a:txBody>
                    <a:bodyPr/>
                    <a:lstStyle/>
                    <a:p>
                      <a:pPr marL="0" marR="0" algn="l" defTabSz="914400" rtl="0" eaLnBrk="1" latinLnBrk="0" hangingPunct="1">
                        <a:spcBef>
                          <a:spcPts val="500"/>
                        </a:spcBef>
                        <a:spcAft>
                          <a:spcPts val="500"/>
                        </a:spcAft>
                      </a:pPr>
                      <a:r>
                        <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经典文学</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a:noFill/>
                    </a:lnL>
                    <a:lnR w="12700">
                      <a:solidFill>
                        <a:srgbClr val="D9D9D9"/>
                      </a:solidFill>
                      <a:prstDash val="solid"/>
                    </a:lnR>
                    <a:lnT>
                      <a:noFill/>
                    </a:lnT>
                    <a:lnB w="19050">
                      <a:solidFill>
                        <a:srgbClr val="595959"/>
                      </a:solidFill>
                      <a:prstDash val="solid"/>
                    </a:lnB>
                    <a:solidFill>
                      <a:srgbClr val="FFFFFF"/>
                    </a:solidFill>
                  </a:tcPr>
                </a:tc>
                <a:tc>
                  <a:txBody>
                    <a:bodyPr/>
                    <a:lstStyle/>
                    <a:p>
                      <a:pPr marL="0" marR="0" algn="l" defTabSz="914400" rtl="0" eaLnBrk="1" latinLnBrk="0" hangingPunct="1">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19</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1270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a:lstStyle/>
                    <a:p>
                      <a:pPr marL="0" marR="0" algn="l" defTabSz="914400" rtl="0" eaLnBrk="1" latinLnBrk="0" hangingPunct="1">
                        <a:spcBef>
                          <a:spcPts val="500"/>
                        </a:spcBef>
                        <a:spcAft>
                          <a:spcPts val="500"/>
                        </a:spcAft>
                      </a:pPr>
                      <a:r>
                        <a:rPr lang="en-US" altLang="zh-CN"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rPr>
                        <a:t>597</a:t>
                      </a:r>
                      <a:endParaRPr lang="zh-CN" altLang="en-US" sz="1800" kern="0" dirty="0">
                        <a:solidFill>
                          <a:srgbClr val="000000"/>
                        </a:solidFill>
                        <a:effectLst/>
                        <a:latin typeface="宋体" panose="02010600030101010101" pitchFamily="2" charset="-122"/>
                        <a:ea typeface="宋体" panose="02010600030101010101" pitchFamily="2" charset="-122"/>
                        <a:cs typeface="Times New Roman" panose="02020503050405090304" pitchFamily="18" charset="0"/>
                      </a:endParaRPr>
                    </a:p>
                  </a:txBody>
                  <a:tcPr marL="177800" marR="177800" marT="107950" marB="107950" anchor="ctr">
                    <a:lnL w="6350">
                      <a:solidFill>
                        <a:srgbClr val="D9D9D9"/>
                      </a:solidFill>
                      <a:prstDash val="solid"/>
                    </a:lnL>
                    <a:lnR>
                      <a:noFill/>
                    </a:lnR>
                    <a:lnT>
                      <a:noFill/>
                    </a:lnT>
                    <a:lnB w="19050">
                      <a:solidFill>
                        <a:srgbClr val="595959"/>
                      </a:solidFill>
                      <a:prstDash val="solid"/>
                    </a:lnB>
                    <a:solidFill>
                      <a:srgbClr val="FFFFFF"/>
                    </a:solidFill>
                  </a:tcPr>
                </a:tc>
              </a:tr>
            </a:tbl>
          </a:graphicData>
        </a:graphic>
      </p:graphicFrame>
      <p:grpSp>
        <p:nvGrpSpPr>
          <p:cNvPr id="118" name="组合 117"/>
          <p:cNvGrpSpPr/>
          <p:nvPr/>
        </p:nvGrpSpPr>
        <p:grpSpPr>
          <a:xfrm>
            <a:off x="-3810" y="106680"/>
            <a:ext cx="9147810" cy="368300"/>
            <a:chOff x="-6" y="297"/>
            <a:chExt cx="14406" cy="580"/>
          </a:xfrm>
        </p:grpSpPr>
        <p:sp>
          <p:nvSpPr>
            <p:cNvPr id="119" name="矩形 11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20" name="圆角矩形 11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grpSp>
      <p:sp>
        <p:nvSpPr>
          <p:cNvPr id="34918" name="矩形 2"/>
          <p:cNvSpPr>
            <a:spLocks noChangeArrowheads="1"/>
          </p:cNvSpPr>
          <p:nvPr/>
        </p:nvSpPr>
        <p:spPr bwMode="auto">
          <a:xfrm>
            <a:off x="2576225" y="106556"/>
            <a:ext cx="46445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Tx/>
              <a:buNone/>
            </a:pPr>
            <a:r>
              <a:rPr lang="zh-CN" altLang="en-US" sz="1800" b="1" dirty="0">
                <a:solidFill>
                  <a:schemeClr val="bg1"/>
                </a:solidFill>
                <a:cs typeface="微软雅黑" panose="020B0503020204020204" pitchFamily="34" charset="-122"/>
                <a:sym typeface="+mn-ea"/>
              </a:rPr>
              <a:t>听书资源数量、品类</a:t>
            </a:r>
            <a:endParaRPr lang="zh-CN" altLang="en-US" sz="1800" b="1" dirty="0">
              <a:solidFill>
                <a:schemeClr val="bg1"/>
              </a:solidFill>
              <a:cs typeface="微软雅黑" panose="020B0503020204020204" pitchFamily="34" charset="-122"/>
              <a:sym typeface="+mn-ea"/>
            </a:endParaRPr>
          </a:p>
        </p:txBody>
      </p:sp>
      <p:sp>
        <p:nvSpPr>
          <p:cNvPr id="9218" name="标题 1"/>
          <p:cNvSpPr>
            <a:spLocks noGrp="1" noChangeArrowheads="1"/>
          </p:cNvSpPr>
          <p:nvPr/>
        </p:nvSpPr>
        <p:spPr>
          <a:xfrm>
            <a:off x="2146300" y="-116205"/>
            <a:ext cx="5504180" cy="740410"/>
          </a:xfrm>
        </p:spPr>
        <p:txBody>
          <a:bodyPr>
            <a:normAutofit fontScale="97500" lnSpcReduction="100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sp>
        <p:nvSpPr>
          <p:cNvPr id="121" name="矩形 120"/>
          <p:cNvSpPr/>
          <p:nvPr/>
        </p:nvSpPr>
        <p:spPr>
          <a:xfrm>
            <a:off x="660584" y="-3365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桌面文件\s6283221.jpgs6283221"/>
          <p:cNvPicPr>
            <a:picLocks noChangeAspect="1" noChangeArrowheads="1"/>
          </p:cNvPicPr>
          <p:nvPr/>
        </p:nvPicPr>
        <p:blipFill>
          <a:blip r:embed="rId1"/>
          <a:srcRect/>
          <a:stretch>
            <a:fillRect/>
          </a:stretch>
        </p:blipFill>
        <p:spPr bwMode="auto">
          <a:xfrm>
            <a:off x="6732590" y="1670336"/>
            <a:ext cx="1400632" cy="1928813"/>
          </a:xfrm>
          <a:prstGeom prst="rect">
            <a:avLst/>
          </a:prstGeom>
          <a:noFill/>
          <a:ln w="25400" cap="sq">
            <a:solidFill>
              <a:srgbClr val="FFFFFF"/>
            </a:solidFill>
            <a:miter lim="800000"/>
            <a:headEnd/>
            <a:tailEnd/>
          </a:ln>
          <a:effectLst>
            <a:outerShdw blurRad="63500" dist="38100" dir="2700000" algn="tl" rotWithShape="0">
              <a:srgbClr val="000000">
                <a:alpha val="42998"/>
              </a:srgbClr>
            </a:outerShdw>
          </a:effectLst>
          <a:extLst>
            <a:ext uri="{909E8E84-426E-40DD-AFC4-6F175D3DCCD1}">
              <a14:hiddenFill xmlns:a14="http://schemas.microsoft.com/office/drawing/2010/main">
                <a:solidFill>
                  <a:srgbClr val="FFFFFF"/>
                </a:solidFill>
              </a14:hiddenFill>
            </a:ext>
          </a:extLst>
        </p:spPr>
      </p:pic>
      <p:sp>
        <p:nvSpPr>
          <p:cNvPr id="66563" name="文本框 70"/>
          <p:cNvSpPr txBox="1">
            <a:spLocks noChangeArrowheads="1"/>
          </p:cNvSpPr>
          <p:nvPr/>
        </p:nvSpPr>
        <p:spPr bwMode="auto">
          <a:xfrm>
            <a:off x="6705615" y="3994160"/>
            <a:ext cx="1491993" cy="39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kumimoji="1" lang="en-US" altLang="zh-CN" sz="1065" b="1" dirty="0">
                <a:solidFill>
                  <a:srgbClr val="0070C0"/>
                </a:solidFill>
                <a:latin typeface="微软雅黑" panose="020B0503020204020204" pitchFamily="34" charset="-122"/>
                <a:ea typeface="微软雅黑" panose="020B0503020204020204" pitchFamily="34" charset="-122"/>
              </a:rPr>
              <a:t>《</a:t>
            </a:r>
            <a:r>
              <a:rPr kumimoji="1" lang="zh-CN" altLang="en-US" sz="1065" b="1" dirty="0">
                <a:solidFill>
                  <a:srgbClr val="0070C0"/>
                </a:solidFill>
                <a:latin typeface="微软雅黑" panose="020B0503020204020204" pitchFamily="34" charset="-122"/>
                <a:ea typeface="微软雅黑" panose="020B0503020204020204" pitchFamily="34" charset="-122"/>
              </a:rPr>
              <a:t>木偶奇遇记</a:t>
            </a:r>
            <a:r>
              <a:rPr kumimoji="1" lang="en-US" altLang="zh-CN" sz="1065" b="1" dirty="0">
                <a:solidFill>
                  <a:srgbClr val="0070C0"/>
                </a:solidFill>
                <a:latin typeface="微软雅黑" panose="020B0503020204020204" pitchFamily="34" charset="-122"/>
                <a:ea typeface="微软雅黑" panose="020B0503020204020204" pitchFamily="34" charset="-122"/>
              </a:rPr>
              <a:t>》</a:t>
            </a:r>
            <a:endParaRPr kumimoji="1" lang="en-US" altLang="zh-CN" sz="1065" b="1" dirty="0">
              <a:solidFill>
                <a:srgbClr val="0070C0"/>
              </a:solidFill>
              <a:latin typeface="微软雅黑" panose="020B0503020204020204" pitchFamily="34" charset="-122"/>
              <a:ea typeface="微软雅黑" panose="020B0503020204020204" pitchFamily="34" charset="-122"/>
            </a:endParaRPr>
          </a:p>
          <a:p>
            <a:pPr algn="ctr" eaLnBrk="1" hangingPunct="1"/>
            <a:r>
              <a:rPr kumimoji="1" lang="zh-CN" altLang="en-US" sz="1065" dirty="0">
                <a:solidFill>
                  <a:srgbClr val="0070C0"/>
                </a:solidFill>
                <a:latin typeface="微软雅黑" panose="020B0503020204020204" pitchFamily="34" charset="-122"/>
                <a:ea typeface="微软雅黑" panose="020B0503020204020204" pitchFamily="34" charset="-122"/>
              </a:rPr>
              <a:t>儿童文学、有声读物</a:t>
            </a:r>
            <a:endParaRPr kumimoji="1" lang="zh-CN" altLang="en-US" sz="1065" dirty="0">
              <a:solidFill>
                <a:srgbClr val="0070C0"/>
              </a:solidFill>
              <a:latin typeface="微软雅黑" panose="020B0503020204020204" pitchFamily="34" charset="-122"/>
              <a:ea typeface="微软雅黑" panose="020B0503020204020204" pitchFamily="34" charset="-122"/>
            </a:endParaRPr>
          </a:p>
        </p:txBody>
      </p:sp>
      <p:grpSp>
        <p:nvGrpSpPr>
          <p:cNvPr id="2" name="组 19"/>
          <p:cNvGrpSpPr/>
          <p:nvPr/>
        </p:nvGrpSpPr>
        <p:grpSpPr bwMode="auto">
          <a:xfrm>
            <a:off x="804863" y="1605016"/>
            <a:ext cx="1776929" cy="2965685"/>
            <a:chOff x="3832380" y="2333554"/>
            <a:chExt cx="2175248" cy="3954745"/>
          </a:xfrm>
        </p:grpSpPr>
        <p:sp>
          <p:nvSpPr>
            <p:cNvPr id="7" name="矩形 6"/>
            <p:cNvSpPr>
              <a:spLocks noChangeArrowheads="1"/>
            </p:cNvSpPr>
            <p:nvPr/>
          </p:nvSpPr>
          <p:spPr bwMode="auto">
            <a:xfrm>
              <a:off x="3832380" y="2333554"/>
              <a:ext cx="2175248" cy="1047825"/>
            </a:xfrm>
            <a:prstGeom prst="rect">
              <a:avLst/>
            </a:prstGeom>
            <a:solidFill>
              <a:srgbClr val="FFFFFF">
                <a:alpha val="20000"/>
              </a:srgbClr>
            </a:solidFill>
            <a:ln w="57150">
              <a:solidFill>
                <a:srgbClr val="FFFFFF"/>
              </a:solidFill>
              <a:miter lim="800000"/>
            </a:ln>
            <a:effectLst>
              <a:outerShdw blurRad="63500" dist="38100" dir="5400000" algn="t" rotWithShape="0">
                <a:srgbClr val="000000">
                  <a:alpha val="39998"/>
                </a:srgbClr>
              </a:outerShdw>
            </a:effectLst>
          </p:spPr>
          <p:txBody>
            <a:bodyPr anchor="ct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fontAlgn="base" hangingPunct="1">
                <a:spcBef>
                  <a:spcPct val="0"/>
                </a:spcBef>
                <a:spcAft>
                  <a:spcPct val="0"/>
                </a:spcAft>
                <a:defRPr/>
              </a:pPr>
              <a:r>
                <a:rPr lang="zh-CN" altLang="en-US" sz="1280" b="1" dirty="0">
                  <a:solidFill>
                    <a:srgbClr val="0070C0"/>
                  </a:solidFill>
                  <a:latin typeface="微软雅黑" panose="020B0503020204020204" pitchFamily="34" charset="-122"/>
                  <a:ea typeface="微软雅黑" panose="020B0503020204020204" pitchFamily="34" charset="-122"/>
                </a:rPr>
                <a:t>有声原创小说</a:t>
              </a:r>
              <a:endParaRPr lang="en-US" altLang="zh-CN" sz="1280" b="1" dirty="0">
                <a:solidFill>
                  <a:srgbClr val="0070C0"/>
                </a:solidFill>
                <a:latin typeface="微软雅黑" panose="020B0503020204020204" pitchFamily="34" charset="-122"/>
                <a:ea typeface="微软雅黑" panose="020B0503020204020204" pitchFamily="34" charset="-122"/>
              </a:endParaRPr>
            </a:p>
            <a:p>
              <a:pPr algn="ctr" hangingPunct="1">
                <a:defRPr/>
              </a:pPr>
              <a:r>
                <a:rPr lang="en-US" altLang="zh-CN" sz="1065" dirty="0">
                  <a:solidFill>
                    <a:srgbClr val="0070C0"/>
                  </a:solidFill>
                  <a:latin typeface="微软雅黑" panose="020B0503020204020204" pitchFamily="34" charset="-122"/>
                  <a:ea typeface="微软雅黑" panose="020B0503020204020204" pitchFamily="34" charset="-122"/>
                </a:rPr>
                <a:t>《</a:t>
              </a:r>
              <a:r>
                <a:rPr lang="zh-CN" altLang="en-US" sz="1065" dirty="0">
                  <a:solidFill>
                    <a:srgbClr val="0070C0"/>
                  </a:solidFill>
                  <a:latin typeface="微软雅黑" panose="020B0503020204020204" pitchFamily="34" charset="-122"/>
                  <a:ea typeface="微软雅黑" panose="020B0503020204020204" pitchFamily="34" charset="-122"/>
                </a:rPr>
                <a:t>天眼</a:t>
              </a:r>
              <a:r>
                <a:rPr lang="en-US" altLang="zh-CN" sz="1065" dirty="0">
                  <a:solidFill>
                    <a:srgbClr val="0070C0"/>
                  </a:solidFill>
                  <a:latin typeface="微软雅黑" panose="020B0503020204020204" pitchFamily="34" charset="-122"/>
                  <a:ea typeface="微软雅黑" panose="020B0503020204020204" pitchFamily="34" charset="-122"/>
                </a:rPr>
                <a:t>》《</a:t>
              </a:r>
              <a:r>
                <a:rPr lang="zh-CN" altLang="en-US" sz="1065" dirty="0">
                  <a:solidFill>
                    <a:srgbClr val="0070C0"/>
                  </a:solidFill>
                  <a:latin typeface="微软雅黑" panose="020B0503020204020204" pitchFamily="34" charset="-122"/>
                  <a:ea typeface="微软雅黑" panose="020B0503020204020204" pitchFamily="34" charset="-122"/>
                </a:rPr>
                <a:t>大明铁骑</a:t>
              </a:r>
              <a:r>
                <a:rPr lang="en-US" altLang="zh-CN" sz="1065" dirty="0">
                  <a:solidFill>
                    <a:srgbClr val="0070C0"/>
                  </a:solidFill>
                  <a:latin typeface="微软雅黑" panose="020B0503020204020204" pitchFamily="34" charset="-122"/>
                  <a:ea typeface="微软雅黑" panose="020B0503020204020204" pitchFamily="34" charset="-122"/>
                </a:rPr>
                <a:t>》《</a:t>
              </a:r>
              <a:r>
                <a:rPr lang="zh-CN" altLang="en-US" sz="1065" dirty="0">
                  <a:solidFill>
                    <a:srgbClr val="0070C0"/>
                  </a:solidFill>
                  <a:latin typeface="微软雅黑" panose="020B0503020204020204" pitchFamily="34" charset="-122"/>
                  <a:ea typeface="微软雅黑" panose="020B0503020204020204" pitchFamily="34" charset="-122"/>
                </a:rPr>
                <a:t>穿越之大唐奇缘</a:t>
              </a:r>
              <a:r>
                <a:rPr lang="en-US" altLang="zh-CN" sz="1065" dirty="0">
                  <a:solidFill>
                    <a:srgbClr val="0070C0"/>
                  </a:solidFill>
                  <a:latin typeface="微软雅黑" panose="020B0503020204020204" pitchFamily="34" charset="-122"/>
                  <a:ea typeface="微软雅黑" panose="020B0503020204020204" pitchFamily="34" charset="-122"/>
                </a:rPr>
                <a:t>》</a:t>
              </a:r>
              <a:endParaRPr lang="en-US" altLang="zh-CN" sz="1065" dirty="0">
                <a:solidFill>
                  <a:srgbClr val="0070C0"/>
                </a:solidFill>
                <a:latin typeface="微软雅黑" panose="020B0503020204020204" pitchFamily="34" charset="-122"/>
                <a:ea typeface="微软雅黑" panose="020B0503020204020204" pitchFamily="34" charset="-122"/>
              </a:endParaRPr>
            </a:p>
          </p:txBody>
        </p:sp>
        <p:sp>
          <p:nvSpPr>
            <p:cNvPr id="8" name="矩形 7"/>
            <p:cNvSpPr>
              <a:spLocks noChangeArrowheads="1"/>
            </p:cNvSpPr>
            <p:nvPr/>
          </p:nvSpPr>
          <p:spPr bwMode="auto">
            <a:xfrm>
              <a:off x="3832380" y="3787808"/>
              <a:ext cx="2175248" cy="1046238"/>
            </a:xfrm>
            <a:prstGeom prst="rect">
              <a:avLst/>
            </a:prstGeom>
            <a:solidFill>
              <a:srgbClr val="FFFFFF">
                <a:alpha val="20000"/>
              </a:srgbClr>
            </a:solidFill>
            <a:ln w="57150">
              <a:solidFill>
                <a:srgbClr val="FFFFFF"/>
              </a:solidFill>
              <a:miter lim="800000"/>
            </a:ln>
            <a:effectLst>
              <a:outerShdw blurRad="63500" dist="38100" dir="5400000" algn="t" rotWithShape="0">
                <a:srgbClr val="000000">
                  <a:alpha val="39998"/>
                </a:srgbClr>
              </a:outerShdw>
            </a:effectLst>
          </p:spPr>
          <p:txBody>
            <a:bodyPr anchor="ct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defRPr/>
              </a:pPr>
              <a:r>
                <a:rPr lang="zh-CN" altLang="en-US" sz="1280" b="1" dirty="0">
                  <a:solidFill>
                    <a:srgbClr val="0070C0"/>
                  </a:solidFill>
                  <a:latin typeface="微软雅黑" panose="020B0503020204020204" pitchFamily="34" charset="-122"/>
                  <a:ea typeface="微软雅黑" panose="020B0503020204020204" pitchFamily="34" charset="-122"/>
                </a:rPr>
                <a:t>    评书相声</a:t>
              </a:r>
              <a:endParaRPr lang="en-US" altLang="zh-CN" sz="1280" b="1" dirty="0">
                <a:solidFill>
                  <a:srgbClr val="0070C0"/>
                </a:solidFill>
                <a:latin typeface="微软雅黑" panose="020B0503020204020204" pitchFamily="34" charset="-122"/>
                <a:ea typeface="微软雅黑" panose="020B0503020204020204" pitchFamily="34" charset="-122"/>
              </a:endParaRPr>
            </a:p>
            <a:p>
              <a:pPr algn="ctr" eaLnBrk="1" hangingPunct="1">
                <a:defRPr/>
              </a:pPr>
              <a:r>
                <a:rPr lang="zh-CN" altLang="en-US"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马三立、连丽如、</a:t>
              </a:r>
              <a:endParaRPr lang="en-US" altLang="zh-CN"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defRPr/>
              </a:pPr>
              <a:r>
                <a:rPr lang="zh-CN" altLang="en-US"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袁阔成、王传霖、郭德纲</a:t>
              </a:r>
              <a:r>
                <a:rPr lang="en-US" altLang="zh-CN"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a:spLocks noChangeArrowheads="1"/>
            </p:cNvSpPr>
            <p:nvPr/>
          </p:nvSpPr>
          <p:spPr bwMode="auto">
            <a:xfrm>
              <a:off x="3832380" y="5240474"/>
              <a:ext cx="2175248" cy="1047825"/>
            </a:xfrm>
            <a:prstGeom prst="rect">
              <a:avLst/>
            </a:prstGeom>
            <a:solidFill>
              <a:srgbClr val="FFFFFF">
                <a:alpha val="20000"/>
              </a:srgbClr>
            </a:solidFill>
            <a:ln w="57150">
              <a:solidFill>
                <a:srgbClr val="FFFFFF"/>
              </a:solidFill>
              <a:miter lim="800000"/>
            </a:ln>
            <a:effectLst>
              <a:outerShdw blurRad="63500" dist="38100" dir="5400000" algn="t" rotWithShape="0">
                <a:srgbClr val="000000">
                  <a:alpha val="39998"/>
                </a:srgbClr>
              </a:outerShdw>
            </a:effectLst>
          </p:spPr>
          <p:txBody>
            <a:bodyPr anchor="ct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defRPr/>
              </a:pPr>
              <a:r>
                <a:rPr lang="zh-CN" altLang="en-US" sz="1280" b="1" dirty="0">
                  <a:solidFill>
                    <a:srgbClr val="0070C0"/>
                  </a:solidFill>
                  <a:latin typeface="微软雅黑" panose="020B0503020204020204" pitchFamily="34" charset="-122"/>
                  <a:ea typeface="微软雅黑" panose="020B0503020204020204" pitchFamily="34" charset="-122"/>
                </a:rPr>
                <a:t>    </a:t>
              </a:r>
              <a:endParaRPr lang="en-US" altLang="zh-CN" sz="1280" b="1" dirty="0">
                <a:solidFill>
                  <a:srgbClr val="0070C0"/>
                </a:solidFill>
                <a:latin typeface="微软雅黑" panose="020B0503020204020204" pitchFamily="34" charset="-122"/>
                <a:ea typeface="微软雅黑" panose="020B0503020204020204" pitchFamily="34" charset="-122"/>
              </a:endParaRPr>
            </a:p>
            <a:p>
              <a:pPr algn="ctr" fontAlgn="base" hangingPunct="1">
                <a:spcBef>
                  <a:spcPct val="0"/>
                </a:spcBef>
                <a:spcAft>
                  <a:spcPct val="0"/>
                </a:spcAft>
                <a:defRPr/>
              </a:pPr>
              <a:r>
                <a:rPr lang="zh-CN" altLang="en-US" sz="1280" b="1" dirty="0">
                  <a:solidFill>
                    <a:srgbClr val="0070C0"/>
                  </a:solidFill>
                  <a:latin typeface="微软雅黑" panose="020B0503020204020204" pitchFamily="34" charset="-122"/>
                  <a:ea typeface="微软雅黑" panose="020B0503020204020204" pitchFamily="34" charset="-122"/>
                </a:rPr>
                <a:t>畅销书</a:t>
              </a:r>
              <a:endParaRPr lang="en-US" altLang="zh-CN" sz="1280" b="1" dirty="0">
                <a:solidFill>
                  <a:srgbClr val="0070C0"/>
                </a:solidFill>
                <a:latin typeface="微软雅黑" panose="020B0503020204020204" pitchFamily="34" charset="-122"/>
                <a:ea typeface="微软雅黑" panose="020B0503020204020204" pitchFamily="34" charset="-122"/>
              </a:endParaRPr>
            </a:p>
            <a:p>
              <a:pPr algn="ctr" eaLnBrk="1" hangingPunct="1">
                <a:defRPr/>
              </a:pPr>
              <a:r>
                <a:rPr lang="en-US" altLang="zh-CN"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汉朝那些事儿</a:t>
              </a:r>
              <a:r>
                <a:rPr lang="en-US" altLang="zh-CN"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血罂粟</a:t>
              </a:r>
              <a:r>
                <a:rPr lang="en-US" altLang="zh-CN"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鬼吹灯</a:t>
              </a:r>
              <a:r>
                <a:rPr lang="en-US" altLang="zh-CN" sz="1065"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80" b="1" dirty="0">
                <a:solidFill>
                  <a:srgbClr val="0070C0"/>
                </a:solidFill>
                <a:latin typeface="微软雅黑" panose="020B0503020204020204" pitchFamily="34" charset="-122"/>
                <a:ea typeface="微软雅黑" panose="020B0503020204020204" pitchFamily="34" charset="-122"/>
              </a:endParaRPr>
            </a:p>
          </p:txBody>
        </p:sp>
      </p:grpSp>
      <p:pic>
        <p:nvPicPr>
          <p:cNvPr id="14" name="图片 69" descr="D:\桌面文件\129792766_15161502366721n.jpg129792766_15161502366721n"/>
          <p:cNvPicPr>
            <a:picLocks noChangeAspect="1"/>
          </p:cNvPicPr>
          <p:nvPr/>
        </p:nvPicPr>
        <p:blipFill>
          <a:blip r:embed="rId2"/>
          <a:srcRect/>
          <a:stretch>
            <a:fillRect/>
          </a:stretch>
        </p:blipFill>
        <p:spPr bwMode="auto">
          <a:xfrm>
            <a:off x="4931423" y="1657344"/>
            <a:ext cx="1344930" cy="1944644"/>
          </a:xfrm>
          <a:prstGeom prst="rect">
            <a:avLst/>
          </a:prstGeom>
          <a:noFill/>
          <a:ln w="25400">
            <a:solidFill>
              <a:srgbClr val="FFFFFF"/>
            </a:solidFill>
            <a:miter lim="800000"/>
            <a:headEnd/>
            <a:tailEnd/>
          </a:ln>
          <a:effectLst>
            <a:outerShdw blurRad="63500" dist="38100" dir="2700000" algn="tl" rotWithShape="0">
              <a:srgbClr val="000000">
                <a:alpha val="42998"/>
              </a:srgbClr>
            </a:outerShdw>
          </a:effectLst>
          <a:extLst>
            <a:ext uri="{909E8E84-426E-40DD-AFC4-6F175D3DCCD1}">
              <a14:hiddenFill xmlns:a14="http://schemas.microsoft.com/office/drawing/2010/main">
                <a:solidFill>
                  <a:srgbClr val="FFFFFF"/>
                </a:solidFill>
              </a14:hiddenFill>
            </a:ext>
          </a:extLst>
        </p:spPr>
      </p:pic>
      <p:sp>
        <p:nvSpPr>
          <p:cNvPr id="66566" name="文本框 70"/>
          <p:cNvSpPr txBox="1">
            <a:spLocks noChangeArrowheads="1"/>
          </p:cNvSpPr>
          <p:nvPr/>
        </p:nvSpPr>
        <p:spPr bwMode="auto">
          <a:xfrm>
            <a:off x="4876802" y="3994160"/>
            <a:ext cx="1491993" cy="39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kumimoji="1" lang="en-US" altLang="zh-CN" sz="1065" b="1" dirty="0">
                <a:solidFill>
                  <a:srgbClr val="0070C0"/>
                </a:solidFill>
                <a:latin typeface="微软雅黑" panose="020B0503020204020204" pitchFamily="34" charset="-122"/>
                <a:ea typeface="微软雅黑" panose="020B0503020204020204" pitchFamily="34" charset="-122"/>
              </a:rPr>
              <a:t>《</a:t>
            </a:r>
            <a:r>
              <a:rPr kumimoji="1" lang="zh-CN" altLang="en-US" sz="1065" b="1" dirty="0">
                <a:solidFill>
                  <a:srgbClr val="0070C0"/>
                </a:solidFill>
                <a:latin typeface="微软雅黑" panose="020B0503020204020204" pitchFamily="34" charset="-122"/>
                <a:ea typeface="微软雅黑" panose="020B0503020204020204" pitchFamily="34" charset="-122"/>
              </a:rPr>
              <a:t>人民的名义</a:t>
            </a:r>
            <a:r>
              <a:rPr kumimoji="1" lang="en-US" altLang="zh-CN" sz="1065" b="1" dirty="0">
                <a:solidFill>
                  <a:srgbClr val="0070C0"/>
                </a:solidFill>
                <a:latin typeface="微软雅黑" panose="020B0503020204020204" pitchFamily="34" charset="-122"/>
                <a:ea typeface="微软雅黑" panose="020B0503020204020204" pitchFamily="34" charset="-122"/>
              </a:rPr>
              <a:t>》</a:t>
            </a:r>
            <a:endParaRPr kumimoji="1" lang="en-US" altLang="zh-CN" sz="1065" b="1" dirty="0">
              <a:solidFill>
                <a:srgbClr val="0070C0"/>
              </a:solidFill>
              <a:latin typeface="微软雅黑" panose="020B0503020204020204" pitchFamily="34" charset="-122"/>
              <a:ea typeface="微软雅黑" panose="020B0503020204020204" pitchFamily="34" charset="-122"/>
            </a:endParaRPr>
          </a:p>
          <a:p>
            <a:pPr algn="ctr" eaLnBrk="1" hangingPunct="1"/>
            <a:r>
              <a:rPr kumimoji="1" lang="zh-CN" altLang="en-US" sz="1065" dirty="0">
                <a:solidFill>
                  <a:srgbClr val="0070C0"/>
                </a:solidFill>
                <a:latin typeface="微软雅黑" panose="020B0503020204020204" pitchFamily="34" charset="-122"/>
                <a:ea typeface="微软雅黑" panose="020B0503020204020204" pitchFamily="34" charset="-122"/>
              </a:rPr>
              <a:t>收听超千万</a:t>
            </a:r>
            <a:endParaRPr kumimoji="1" lang="zh-CN" altLang="en-US" sz="1065" dirty="0">
              <a:solidFill>
                <a:srgbClr val="0070C0"/>
              </a:solidFill>
              <a:latin typeface="微软雅黑" panose="020B0503020204020204" pitchFamily="34" charset="-122"/>
              <a:ea typeface="微软雅黑" panose="020B0503020204020204" pitchFamily="34" charset="-122"/>
            </a:endParaRPr>
          </a:p>
        </p:txBody>
      </p:sp>
      <p:pic>
        <p:nvPicPr>
          <p:cNvPr id="17" name="图片 16" descr="D:\桌面文件\t0152c659aa5a15f06d.jpgt0152c659aa5a15f06d"/>
          <p:cNvPicPr>
            <a:picLocks noChangeAspect="1"/>
          </p:cNvPicPr>
          <p:nvPr/>
        </p:nvPicPr>
        <p:blipFill>
          <a:blip r:embed="rId3"/>
          <a:srcRect/>
          <a:stretch>
            <a:fillRect/>
          </a:stretch>
        </p:blipFill>
        <p:spPr bwMode="auto">
          <a:xfrm>
            <a:off x="3160541" y="1742312"/>
            <a:ext cx="1274445" cy="1772603"/>
          </a:xfrm>
          <a:prstGeom prst="rect">
            <a:avLst/>
          </a:prstGeom>
          <a:noFill/>
          <a:ln w="25400" cap="sq">
            <a:solidFill>
              <a:srgbClr val="FFFFFF"/>
            </a:solidFill>
            <a:miter lim="800000"/>
            <a:headEnd/>
            <a:tailEnd/>
          </a:ln>
          <a:effectLst>
            <a:outerShdw blurRad="63500" dist="38100" dir="2700000" algn="tl" rotWithShape="0">
              <a:srgbClr val="000000">
                <a:alpha val="42998"/>
              </a:srgbClr>
            </a:outerShdw>
          </a:effectLst>
          <a:extLst>
            <a:ext uri="{909E8E84-426E-40DD-AFC4-6F175D3DCCD1}">
              <a14:hiddenFill xmlns:a14="http://schemas.microsoft.com/office/drawing/2010/main">
                <a:solidFill>
                  <a:srgbClr val="FFFFFF"/>
                </a:solidFill>
              </a14:hiddenFill>
            </a:ext>
          </a:extLst>
        </p:spPr>
      </p:pic>
      <p:sp>
        <p:nvSpPr>
          <p:cNvPr id="66569" name="文本框 70"/>
          <p:cNvSpPr txBox="1">
            <a:spLocks noChangeArrowheads="1"/>
          </p:cNvSpPr>
          <p:nvPr/>
        </p:nvSpPr>
        <p:spPr bwMode="auto">
          <a:xfrm>
            <a:off x="2997189" y="3841759"/>
            <a:ext cx="1641007"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4" tIns="34287" rIns="68574" bIns="34287">
            <a:spAutoFit/>
          </a:bodyPr>
          <a:lstStyle>
            <a:lvl1pPr>
              <a:defRPr>
                <a:solidFill>
                  <a:schemeClr val="tx1"/>
                </a:solidFill>
                <a:latin typeface="Arial" panose="020B0604020202090204" pitchFamily="34" charset="0"/>
                <a:ea typeface="宋体" panose="02010600030101010101" pitchFamily="2" charset="-122"/>
              </a:defRPr>
            </a:lvl1pPr>
            <a:lvl2pPr marL="742950" indent="-285750">
              <a:defRPr>
                <a:solidFill>
                  <a:schemeClr val="tx1"/>
                </a:solidFill>
                <a:latin typeface="Arial" panose="020B0604020202090204" pitchFamily="34" charset="0"/>
                <a:ea typeface="宋体" panose="02010600030101010101" pitchFamily="2" charset="-122"/>
              </a:defRPr>
            </a:lvl2pPr>
            <a:lvl3pPr marL="1143000" indent="-228600">
              <a:defRPr>
                <a:solidFill>
                  <a:schemeClr val="tx1"/>
                </a:solidFill>
                <a:latin typeface="Arial" panose="020B0604020202090204" pitchFamily="34" charset="0"/>
                <a:ea typeface="宋体" panose="02010600030101010101" pitchFamily="2" charset="-122"/>
              </a:defRPr>
            </a:lvl3pPr>
            <a:lvl4pPr marL="1600200" indent="-228600">
              <a:defRPr>
                <a:solidFill>
                  <a:schemeClr val="tx1"/>
                </a:solidFill>
                <a:latin typeface="Arial" panose="020B0604020202090204" pitchFamily="34" charset="0"/>
                <a:ea typeface="宋体" panose="02010600030101010101" pitchFamily="2" charset="-122"/>
              </a:defRPr>
            </a:lvl4pPr>
            <a:lvl5pPr marL="2057400" indent="-228600">
              <a:defRPr>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anose="02010600030101010101" pitchFamily="2" charset="-122"/>
              </a:defRPr>
            </a:lvl9pPr>
          </a:lstStyle>
          <a:p>
            <a:pPr algn="ctr" eaLnBrk="1" hangingPunct="1"/>
            <a:r>
              <a:rPr kumimoji="1" lang="en-US" altLang="zh-CN" sz="1065" dirty="0">
                <a:solidFill>
                  <a:srgbClr val="0070C0"/>
                </a:solidFill>
                <a:latin typeface="微软雅黑" panose="020B0503020204020204" pitchFamily="34" charset="-122"/>
                <a:ea typeface="微软雅黑" panose="020B0503020204020204" pitchFamily="34" charset="-122"/>
              </a:rPr>
              <a:t>《</a:t>
            </a:r>
            <a:r>
              <a:rPr kumimoji="1" lang="zh-CN" altLang="en-US" sz="1065" dirty="0">
                <a:solidFill>
                  <a:srgbClr val="0070C0"/>
                </a:solidFill>
                <a:latin typeface="微软雅黑" panose="020B0503020204020204" pitchFamily="34" charset="-122"/>
                <a:ea typeface="微软雅黑" panose="020B0503020204020204" pitchFamily="34" charset="-122"/>
              </a:rPr>
              <a:t>鬼吹灯</a:t>
            </a:r>
            <a:r>
              <a:rPr kumimoji="1" lang="en-US" altLang="zh-CN" sz="1065" dirty="0">
                <a:solidFill>
                  <a:srgbClr val="0070C0"/>
                </a:solidFill>
                <a:latin typeface="微软雅黑" panose="020B0503020204020204" pitchFamily="34" charset="-122"/>
                <a:ea typeface="微软雅黑" panose="020B0503020204020204" pitchFamily="34" charset="-122"/>
              </a:rPr>
              <a:t>》</a:t>
            </a:r>
            <a:endParaRPr kumimoji="1" lang="en-US" altLang="zh-CN" sz="1065" dirty="0">
              <a:solidFill>
                <a:srgbClr val="0070C0"/>
              </a:solidFill>
              <a:latin typeface="微软雅黑" panose="020B0503020204020204" pitchFamily="34" charset="-122"/>
              <a:ea typeface="微软雅黑" panose="020B0503020204020204" pitchFamily="34" charset="-122"/>
            </a:endParaRPr>
          </a:p>
          <a:p>
            <a:pPr algn="ctr" eaLnBrk="1" hangingPunct="1"/>
            <a:r>
              <a:rPr lang="zh-CN" altLang="en-US" sz="1065" dirty="0">
                <a:solidFill>
                  <a:srgbClr val="0070C0"/>
                </a:solidFill>
                <a:latin typeface="微软雅黑" panose="020B0503020204020204" pitchFamily="34" charset="-122"/>
                <a:ea typeface="微软雅黑" panose="020B0503020204020204" pitchFamily="34" charset="-122"/>
              </a:rPr>
              <a:t>著名有声书演播艺术家</a:t>
            </a:r>
            <a:endParaRPr lang="en-US" altLang="zh-CN" sz="1065" dirty="0">
              <a:solidFill>
                <a:srgbClr val="0070C0"/>
              </a:solidFill>
              <a:latin typeface="微软雅黑" panose="020B0503020204020204" pitchFamily="34" charset="-122"/>
              <a:ea typeface="微软雅黑" panose="020B0503020204020204" pitchFamily="34" charset="-122"/>
            </a:endParaRPr>
          </a:p>
          <a:p>
            <a:pPr algn="ctr" eaLnBrk="1" hangingPunct="1"/>
            <a:r>
              <a:rPr kumimoji="1" lang="zh-CN" altLang="en-US" sz="1065" dirty="0">
                <a:solidFill>
                  <a:srgbClr val="0070C0"/>
                </a:solidFill>
                <a:latin typeface="微软雅黑" panose="020B0503020204020204" pitchFamily="34" charset="-122"/>
                <a:ea typeface="微软雅黑" panose="020B0503020204020204" pitchFamily="34" charset="-122"/>
              </a:rPr>
              <a:t>周建龙</a:t>
            </a:r>
            <a:endParaRPr kumimoji="1" lang="zh-CN" altLang="en-US" sz="1065" dirty="0">
              <a:solidFill>
                <a:srgbClr val="0070C0"/>
              </a:solidFill>
              <a:latin typeface="微软雅黑" panose="020B0503020204020204" pitchFamily="34" charset="-122"/>
              <a:ea typeface="微软雅黑" panose="020B0503020204020204" pitchFamily="34" charset="-122"/>
            </a:endParaRPr>
          </a:p>
          <a:p>
            <a:pPr algn="ctr" eaLnBrk="1" hangingPunct="1"/>
            <a:r>
              <a:rPr kumimoji="1" lang="zh-CN" altLang="en-US" sz="1065" dirty="0">
                <a:solidFill>
                  <a:srgbClr val="0070C0"/>
                </a:solidFill>
                <a:latin typeface="微软雅黑" panose="020B0503020204020204" pitchFamily="34" charset="-122"/>
                <a:ea typeface="微软雅黑" panose="020B0503020204020204" pitchFamily="34" charset="-122"/>
              </a:rPr>
              <a:t>版权方</a:t>
            </a:r>
            <a:r>
              <a:rPr kumimoji="1" lang="en-US" altLang="zh-CN" sz="1065" dirty="0">
                <a:solidFill>
                  <a:srgbClr val="0070C0"/>
                </a:solidFill>
                <a:latin typeface="微软雅黑" panose="020B0503020204020204" pitchFamily="34" charset="-122"/>
                <a:ea typeface="微软雅黑" panose="020B0503020204020204" pitchFamily="34" charset="-122"/>
              </a:rPr>
              <a:t>+</a:t>
            </a:r>
            <a:r>
              <a:rPr kumimoji="1" lang="zh-CN" altLang="en-US" sz="1065" dirty="0">
                <a:solidFill>
                  <a:srgbClr val="0070C0"/>
                </a:solidFill>
                <a:latin typeface="微软雅黑" panose="020B0503020204020204" pitchFamily="34" charset="-122"/>
                <a:ea typeface="微软雅黑" panose="020B0503020204020204" pitchFamily="34" charset="-122"/>
              </a:rPr>
              <a:t>主播</a:t>
            </a:r>
            <a:r>
              <a:rPr kumimoji="1" lang="en-US" altLang="zh-CN" sz="1065" dirty="0">
                <a:solidFill>
                  <a:srgbClr val="0070C0"/>
                </a:solidFill>
                <a:latin typeface="微软雅黑" panose="020B0503020204020204" pitchFamily="34" charset="-122"/>
                <a:ea typeface="微软雅黑" panose="020B0503020204020204" pitchFamily="34" charset="-122"/>
              </a:rPr>
              <a:t>+</a:t>
            </a:r>
            <a:r>
              <a:rPr kumimoji="1" lang="zh-CN" altLang="en-US" sz="1065" dirty="0">
                <a:solidFill>
                  <a:srgbClr val="0070C0"/>
                </a:solidFill>
                <a:latin typeface="微软雅黑" panose="020B0503020204020204" pitchFamily="34" charset="-122"/>
                <a:ea typeface="微软雅黑" panose="020B0503020204020204" pitchFamily="34" charset="-122"/>
              </a:rPr>
              <a:t>平台</a:t>
            </a:r>
            <a:endParaRPr kumimoji="1" lang="zh-CN" altLang="en-US" sz="1065" dirty="0">
              <a:solidFill>
                <a:srgbClr val="0070C0"/>
              </a:solidFill>
              <a:latin typeface="微软雅黑" panose="020B0503020204020204" pitchFamily="34" charset="-122"/>
              <a:ea typeface="微软雅黑" panose="020B0503020204020204" pitchFamily="34" charset="-122"/>
            </a:endParaRPr>
          </a:p>
        </p:txBody>
      </p:sp>
      <p:grpSp>
        <p:nvGrpSpPr>
          <p:cNvPr id="118" name="组合 117"/>
          <p:cNvGrpSpPr/>
          <p:nvPr/>
        </p:nvGrpSpPr>
        <p:grpSpPr>
          <a:xfrm>
            <a:off x="-3810" y="104140"/>
            <a:ext cx="9147810" cy="368300"/>
            <a:chOff x="-6" y="297"/>
            <a:chExt cx="14406" cy="580"/>
          </a:xfrm>
        </p:grpSpPr>
        <p:sp>
          <p:nvSpPr>
            <p:cNvPr id="119" name="矩形 11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20" name="圆角矩形 11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en-US" altLang="zh-CN" sz="2400" dirty="0"/>
            </a:p>
          </p:txBody>
        </p:sp>
      </p:grpSp>
      <p:sp>
        <p:nvSpPr>
          <p:cNvPr id="34918" name="矩形 2"/>
          <p:cNvSpPr>
            <a:spLocks noChangeArrowheads="1"/>
          </p:cNvSpPr>
          <p:nvPr/>
        </p:nvSpPr>
        <p:spPr bwMode="auto">
          <a:xfrm>
            <a:off x="2576225" y="106556"/>
            <a:ext cx="46445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5000"/>
              </a:lnSpc>
              <a:spcBef>
                <a:spcPct val="5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1pPr>
            <a:lvl2pPr marL="742950" indent="-285750">
              <a:lnSpc>
                <a:spcPct val="95000"/>
              </a:lnSpc>
              <a:spcBef>
                <a:spcPct val="25000"/>
              </a:spcBef>
              <a:buClr>
                <a:schemeClr val="tx1"/>
              </a:buClr>
              <a:buSzPct val="75000"/>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3pPr>
            <a:lvl4pPr marL="1600200" indent="-228600">
              <a:lnSpc>
                <a:spcPct val="95000"/>
              </a:lnSpc>
              <a:spcBef>
                <a:spcPct val="20000"/>
              </a:spcBef>
              <a:buClr>
                <a:srgbClr val="093A80"/>
              </a:buClr>
              <a:buSzPct val="75000"/>
              <a:buChar char="–"/>
              <a:defRPr sz="1600">
                <a:solidFill>
                  <a:schemeClr val="tx1"/>
                </a:solidFill>
                <a:latin typeface="微软雅黑" panose="020B0503020204020204" pitchFamily="34" charset="-122"/>
                <a:ea typeface="微软雅黑" panose="020B0503020204020204" pitchFamily="34" charset="-122"/>
              </a:defRPr>
            </a:lvl4pPr>
            <a:lvl5pPr marL="2057400" indent="-228600">
              <a:lnSpc>
                <a:spcPct val="95000"/>
              </a:lnSpc>
              <a:spcBef>
                <a:spcPct val="20000"/>
              </a:spcBef>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5000"/>
              </a:lnSpc>
              <a:spcBef>
                <a:spcPct val="20000"/>
              </a:spcBef>
              <a:spcAft>
                <a:spcPct val="0"/>
              </a:spcAft>
              <a:buClr>
                <a:srgbClr val="093A80"/>
              </a:buClr>
              <a:buSzPct val="75000"/>
              <a:buFont typeface="Wingdings" panose="05000000000000000000" pitchFamily="2" charset="2"/>
              <a:buChar char="l"/>
              <a:defRPr sz="1600">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ClrTx/>
              <a:buSzTx/>
              <a:buFontTx/>
              <a:buNone/>
            </a:pPr>
            <a:r>
              <a:rPr lang="zh-CN" altLang="en-US" sz="1800" b="1" dirty="0">
                <a:solidFill>
                  <a:schemeClr val="bg1"/>
                </a:solidFill>
                <a:cs typeface="微软雅黑" panose="020B0503020204020204" pitchFamily="34" charset="-122"/>
                <a:sym typeface="+mn-ea"/>
              </a:rPr>
              <a:t>听书质量</a:t>
            </a:r>
            <a:endParaRPr lang="zh-CN" altLang="en-US" sz="1800" b="1" dirty="0">
              <a:solidFill>
                <a:schemeClr val="bg1"/>
              </a:solidFill>
              <a:cs typeface="微软雅黑" panose="020B0503020204020204" pitchFamily="34" charset="-122"/>
              <a:sym typeface="+mn-ea"/>
            </a:endParaRPr>
          </a:p>
        </p:txBody>
      </p:sp>
      <p:sp>
        <p:nvSpPr>
          <p:cNvPr id="9218" name="标题 1"/>
          <p:cNvSpPr>
            <a:spLocks noGrp="1" noChangeArrowheads="1"/>
          </p:cNvSpPr>
          <p:nvPr/>
        </p:nvSpPr>
        <p:spPr>
          <a:xfrm>
            <a:off x="2146300" y="-116205"/>
            <a:ext cx="5504180" cy="740410"/>
          </a:xfrm>
        </p:spPr>
        <p:txBody>
          <a:bodyPr>
            <a:normAutofit fontScale="97500" lnSpcReduction="100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sp>
        <p:nvSpPr>
          <p:cNvPr id="121" name="矩形 120"/>
          <p:cNvSpPr/>
          <p:nvPr/>
        </p:nvSpPr>
        <p:spPr>
          <a:xfrm>
            <a:off x="660584" y="-33655"/>
            <a:ext cx="1576036" cy="575945"/>
          </a:xfrm>
          <a:prstGeom prst="rect">
            <a:avLst/>
          </a:prstGeom>
        </p:spPr>
        <p:txBody>
          <a:bodyPr wrap="none">
            <a:spAutoFit/>
          </a:bodyPr>
          <a:lstStyle/>
          <a:p>
            <a:pPr>
              <a:lnSpc>
                <a:spcPct val="150000"/>
              </a:lnSpc>
            </a:pPr>
            <a:r>
              <a:rPr lang="en-US" alt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 </a:t>
            </a:r>
            <a:r>
              <a:rPr lang="zh-CN" altLang="en-US"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书香</a:t>
            </a: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产品线</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46"/>
          <p:cNvSpPr txBox="1"/>
          <p:nvPr/>
        </p:nvSpPr>
        <p:spPr>
          <a:xfrm>
            <a:off x="3837305" y="1610360"/>
            <a:ext cx="3470910" cy="781050"/>
          </a:xfrm>
          <a:prstGeom prst="rect">
            <a:avLst/>
          </a:prstGeom>
          <a:noFill/>
        </p:spPr>
        <p:txBody>
          <a:bodyPr wrap="none" lIns="0" tIns="0" rIns="0" bIns="0" anchor="ctr" anchorCtr="0">
            <a:normAutofit/>
          </a:bodyPr>
          <a:lstStyle/>
          <a:p>
            <a:r>
              <a:rPr lang="zh-CN" altLang="en-US" sz="4000" b="1" dirty="0">
                <a:solidFill>
                  <a:schemeClr val="tx1">
                    <a:lumMod val="85000"/>
                    <a:lumOff val="15000"/>
                  </a:schemeClr>
                </a:solidFill>
                <a:latin typeface="+mn-lt"/>
                <a:ea typeface="+mn-ea"/>
                <a:cs typeface="+mn-ea"/>
                <a:sym typeface="+mn-lt"/>
              </a:rPr>
              <a:t>使用方法</a:t>
            </a:r>
            <a:endParaRPr lang="zh-CN" altLang="en-US" sz="4000" b="1" dirty="0">
              <a:solidFill>
                <a:schemeClr val="tx1">
                  <a:lumMod val="85000"/>
                  <a:lumOff val="15000"/>
                </a:schemeClr>
              </a:solidFill>
              <a:latin typeface="+mn-lt"/>
              <a:ea typeface="+mn-ea"/>
              <a:cs typeface="+mn-ea"/>
              <a:sym typeface="+mn-lt"/>
            </a:endParaRPr>
          </a:p>
        </p:txBody>
      </p:sp>
      <p:sp>
        <p:nvSpPr>
          <p:cNvPr id="4" name="矩形 3"/>
          <p:cNvSpPr/>
          <p:nvPr/>
        </p:nvSpPr>
        <p:spPr>
          <a:xfrm>
            <a:off x="1821104" y="1635646"/>
            <a:ext cx="1728192" cy="172819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202591" y="2800474"/>
            <a:ext cx="1008112" cy="1008112"/>
          </a:xfrm>
          <a:prstGeom prst="rect">
            <a:avLst/>
          </a:prstGeom>
          <a:solidFill>
            <a:srgbClr val="0B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202455" y="2800548"/>
            <a:ext cx="1498969" cy="922020"/>
          </a:xfrm>
          <a:prstGeom prst="rect">
            <a:avLst/>
          </a:prstGeom>
        </p:spPr>
        <p:txBody>
          <a:bodyPr wrap="square">
            <a:spAutoFit/>
          </a:bodyPr>
          <a:lstStyle/>
          <a:p>
            <a:pPr fontAlgn="auto">
              <a:spcBef>
                <a:spcPts val="0"/>
              </a:spcBef>
              <a:spcAft>
                <a:spcPts val="0"/>
              </a:spcAft>
              <a:defRPr/>
            </a:pPr>
            <a:r>
              <a:rPr lang="en-US" altLang="zh-CN" sz="5400" spc="300" dirty="0">
                <a:solidFill>
                  <a:schemeClr val="bg1"/>
                </a:solidFill>
                <a:latin typeface="Agency FB" panose="020B0503020202020204" pitchFamily="34" charset="0"/>
                <a:cs typeface="+mn-ea"/>
                <a:sym typeface="+mn-lt"/>
              </a:rPr>
              <a:t>0</a:t>
            </a:r>
            <a:r>
              <a:rPr lang="en-US" sz="5400" spc="300" dirty="0">
                <a:solidFill>
                  <a:schemeClr val="bg1"/>
                </a:solidFill>
                <a:latin typeface="Agency FB" panose="020B0503020202020204" pitchFamily="34" charset="0"/>
                <a:cs typeface="+mn-ea"/>
                <a:sym typeface="+mn-lt"/>
              </a:rPr>
              <a:t>4</a:t>
            </a:r>
            <a:endParaRPr lang="en-US" sz="5400" spc="300" dirty="0">
              <a:solidFill>
                <a:schemeClr val="bg1"/>
              </a:solidFill>
              <a:latin typeface="Agency FB" panose="020B0503020202020204" pitchFamily="34" charset="0"/>
              <a:cs typeface="+mn-ea"/>
              <a:sym typeface="+mn-lt"/>
            </a:endParaRPr>
          </a:p>
        </p:txBody>
      </p:sp>
      <p:sp>
        <p:nvSpPr>
          <p:cNvPr id="2" name="文本框 1"/>
          <p:cNvSpPr txBox="1"/>
          <p:nvPr/>
        </p:nvSpPr>
        <p:spPr>
          <a:xfrm>
            <a:off x="3899535" y="2377440"/>
            <a:ext cx="4614545" cy="245745"/>
          </a:xfrm>
          <a:prstGeom prst="rect">
            <a:avLst/>
          </a:prstGeom>
          <a:noFill/>
        </p:spPr>
        <p:txBody>
          <a:bodyPr wrap="square" lIns="0" tIns="0" rIns="0" bIns="0" rtlCol="0" anchor="t">
            <a:spAutoFit/>
          </a:bodyPr>
          <a:lstStyle/>
          <a:p>
            <a:pPr algn="l">
              <a:spcBef>
                <a:spcPts val="2745"/>
              </a:spcBef>
              <a:tabLst>
                <a:tab pos="1402715" algn="l"/>
              </a:tabLst>
            </a:pPr>
            <a:r>
              <a:rPr lang="en-US"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rPr>
              <a:t>01</a:t>
            </a:r>
            <a:r>
              <a:rPr lang="zh-CN" altLang="en-US"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rPr>
              <a:t>书香中国</a:t>
            </a:r>
            <a:r>
              <a:rPr lang="en-US" altLang="zh-CN"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rPr>
              <a:t>PC</a:t>
            </a:r>
            <a:r>
              <a:rPr lang="zh-CN" altLang="en-US"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rPr>
              <a:t>端 </a:t>
            </a:r>
            <a:r>
              <a:rPr lang="en-US" altLang="zh-CN"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rPr>
              <a:t>02</a:t>
            </a:r>
            <a:r>
              <a:rPr lang="zh-CN" altLang="en-US"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rPr>
              <a:t>微书房</a:t>
            </a:r>
            <a:endParaRPr lang="zh-CN" altLang="en-US" sz="1600" b="1" dirty="0">
              <a:solidFill>
                <a:srgbClr val="6CAECE"/>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8" name="平行四边形 17"/>
          <p:cNvSpPr/>
          <p:nvPr/>
        </p:nvSpPr>
        <p:spPr>
          <a:xfrm>
            <a:off x="79606" y="0"/>
            <a:ext cx="1338205" cy="5143500"/>
          </a:xfrm>
          <a:prstGeom prst="parallelogram">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平行四边形 46"/>
          <p:cNvSpPr/>
          <p:nvPr/>
        </p:nvSpPr>
        <p:spPr>
          <a:xfrm>
            <a:off x="178219" y="0"/>
            <a:ext cx="1338205" cy="5143500"/>
          </a:xfrm>
          <a:prstGeom prst="parallelogram">
            <a:avLst>
              <a:gd name="adj" fmla="val 0"/>
            </a:avLst>
          </a:prstGeom>
          <a:solidFill>
            <a:srgbClr val="0B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1" name="组合 200"/>
          <p:cNvGrpSpPr/>
          <p:nvPr/>
        </p:nvGrpSpPr>
        <p:grpSpPr>
          <a:xfrm>
            <a:off x="6809105" y="2981960"/>
            <a:ext cx="2273300" cy="2292985"/>
            <a:chOff x="-8677773" y="-3051174"/>
            <a:chExt cx="6986830" cy="7046911"/>
          </a:xfrm>
          <a:solidFill>
            <a:srgbClr val="0C6A92"/>
          </a:solidFill>
        </p:grpSpPr>
        <p:sp>
          <p:nvSpPr>
            <p:cNvPr id="202" name="Rectangle 42"/>
            <p:cNvSpPr>
              <a:spLocks noChangeArrowheads="1"/>
            </p:cNvSpPr>
            <p:nvPr/>
          </p:nvSpPr>
          <p:spPr bwMode="auto">
            <a:xfrm>
              <a:off x="-8677773"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3" name="Rectangle 43"/>
            <p:cNvSpPr>
              <a:spLocks noChangeArrowheads="1"/>
            </p:cNvSpPr>
            <p:nvPr/>
          </p:nvSpPr>
          <p:spPr bwMode="auto">
            <a:xfrm>
              <a:off x="-8592044"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4" name="Rectangle 44"/>
            <p:cNvSpPr>
              <a:spLocks noChangeArrowheads="1"/>
            </p:cNvSpPr>
            <p:nvPr/>
          </p:nvSpPr>
          <p:spPr bwMode="auto">
            <a:xfrm>
              <a:off x="-8417414"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5" name="Rectangle 45"/>
            <p:cNvSpPr>
              <a:spLocks noChangeArrowheads="1"/>
            </p:cNvSpPr>
            <p:nvPr/>
          </p:nvSpPr>
          <p:spPr bwMode="auto">
            <a:xfrm>
              <a:off x="-8331685"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6" name="Rectangle 46"/>
            <p:cNvSpPr>
              <a:spLocks noChangeArrowheads="1"/>
            </p:cNvSpPr>
            <p:nvPr/>
          </p:nvSpPr>
          <p:spPr bwMode="auto">
            <a:xfrm>
              <a:off x="-8506317"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07" name="Rectangle 47"/>
            <p:cNvSpPr>
              <a:spLocks noChangeArrowheads="1"/>
            </p:cNvSpPr>
            <p:nvPr/>
          </p:nvSpPr>
          <p:spPr bwMode="auto">
            <a:xfrm>
              <a:off x="-8331685"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08" name="Rectangle 48"/>
            <p:cNvSpPr>
              <a:spLocks noChangeArrowheads="1"/>
            </p:cNvSpPr>
            <p:nvPr/>
          </p:nvSpPr>
          <p:spPr bwMode="auto">
            <a:xfrm>
              <a:off x="-8677773" y="6699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09" name="Rectangle 49"/>
            <p:cNvSpPr>
              <a:spLocks noChangeArrowheads="1"/>
            </p:cNvSpPr>
            <p:nvPr/>
          </p:nvSpPr>
          <p:spPr bwMode="auto">
            <a:xfrm>
              <a:off x="-8506317"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0" name="Rectangle 50"/>
            <p:cNvSpPr>
              <a:spLocks noChangeArrowheads="1"/>
            </p:cNvSpPr>
            <p:nvPr/>
          </p:nvSpPr>
          <p:spPr bwMode="auto">
            <a:xfrm>
              <a:off x="-8245958"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1" name="Rectangle 51"/>
            <p:cNvSpPr>
              <a:spLocks noChangeArrowheads="1"/>
            </p:cNvSpPr>
            <p:nvPr/>
          </p:nvSpPr>
          <p:spPr bwMode="auto">
            <a:xfrm>
              <a:off x="-8677773"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2" name="Rectangle 52"/>
            <p:cNvSpPr>
              <a:spLocks noChangeArrowheads="1"/>
            </p:cNvSpPr>
            <p:nvPr/>
          </p:nvSpPr>
          <p:spPr bwMode="auto">
            <a:xfrm>
              <a:off x="-8592044"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3" name="Rectangle 53"/>
            <p:cNvSpPr>
              <a:spLocks noChangeArrowheads="1"/>
            </p:cNvSpPr>
            <p:nvPr/>
          </p:nvSpPr>
          <p:spPr bwMode="auto">
            <a:xfrm>
              <a:off x="-8417414"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4" name="Rectangle 54"/>
            <p:cNvSpPr>
              <a:spLocks noChangeArrowheads="1"/>
            </p:cNvSpPr>
            <p:nvPr/>
          </p:nvSpPr>
          <p:spPr bwMode="auto">
            <a:xfrm>
              <a:off x="-8245958"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5" name="Rectangle 55"/>
            <p:cNvSpPr>
              <a:spLocks noChangeArrowheads="1"/>
            </p:cNvSpPr>
            <p:nvPr/>
          </p:nvSpPr>
          <p:spPr bwMode="auto">
            <a:xfrm>
              <a:off x="-8592044"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6" name="Rectangle 56"/>
            <p:cNvSpPr>
              <a:spLocks noChangeArrowheads="1"/>
            </p:cNvSpPr>
            <p:nvPr/>
          </p:nvSpPr>
          <p:spPr bwMode="auto">
            <a:xfrm>
              <a:off x="-8506317"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7" name="Rectangle 57"/>
            <p:cNvSpPr>
              <a:spLocks noChangeArrowheads="1"/>
            </p:cNvSpPr>
            <p:nvPr/>
          </p:nvSpPr>
          <p:spPr bwMode="auto">
            <a:xfrm>
              <a:off x="-8245958"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18" name="Rectangle 58"/>
            <p:cNvSpPr>
              <a:spLocks noChangeArrowheads="1"/>
            </p:cNvSpPr>
            <p:nvPr/>
          </p:nvSpPr>
          <p:spPr bwMode="auto">
            <a:xfrm>
              <a:off x="-8677773" y="9398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19" name="Rectangle 59"/>
            <p:cNvSpPr>
              <a:spLocks noChangeArrowheads="1"/>
            </p:cNvSpPr>
            <p:nvPr/>
          </p:nvSpPr>
          <p:spPr bwMode="auto">
            <a:xfrm>
              <a:off x="-8506317"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0" name="Rectangle 60"/>
            <p:cNvSpPr>
              <a:spLocks noChangeArrowheads="1"/>
            </p:cNvSpPr>
            <p:nvPr/>
          </p:nvSpPr>
          <p:spPr bwMode="auto">
            <a:xfrm>
              <a:off x="-8677773"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1" name="Rectangle 61"/>
            <p:cNvSpPr>
              <a:spLocks noChangeArrowheads="1"/>
            </p:cNvSpPr>
            <p:nvPr/>
          </p:nvSpPr>
          <p:spPr bwMode="auto">
            <a:xfrm>
              <a:off x="-8592044"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2" name="Rectangle 62"/>
            <p:cNvSpPr>
              <a:spLocks noChangeArrowheads="1"/>
            </p:cNvSpPr>
            <p:nvPr/>
          </p:nvSpPr>
          <p:spPr bwMode="auto">
            <a:xfrm>
              <a:off x="-8417414"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3" name="Rectangle 63"/>
            <p:cNvSpPr>
              <a:spLocks noChangeArrowheads="1"/>
            </p:cNvSpPr>
            <p:nvPr/>
          </p:nvSpPr>
          <p:spPr bwMode="auto">
            <a:xfrm>
              <a:off x="-8331685"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4" name="Rectangle 64"/>
            <p:cNvSpPr>
              <a:spLocks noChangeArrowheads="1"/>
            </p:cNvSpPr>
            <p:nvPr/>
          </p:nvSpPr>
          <p:spPr bwMode="auto">
            <a:xfrm>
              <a:off x="-8677773"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5" name="Rectangle 65"/>
            <p:cNvSpPr>
              <a:spLocks noChangeArrowheads="1"/>
            </p:cNvSpPr>
            <p:nvPr/>
          </p:nvSpPr>
          <p:spPr bwMode="auto">
            <a:xfrm>
              <a:off x="-8506317"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6" name="Rectangle 66"/>
            <p:cNvSpPr>
              <a:spLocks noChangeArrowheads="1"/>
            </p:cNvSpPr>
            <p:nvPr/>
          </p:nvSpPr>
          <p:spPr bwMode="auto">
            <a:xfrm>
              <a:off x="-8245958"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27" name="Rectangle 67"/>
            <p:cNvSpPr>
              <a:spLocks noChangeArrowheads="1"/>
            </p:cNvSpPr>
            <p:nvPr/>
          </p:nvSpPr>
          <p:spPr bwMode="auto">
            <a:xfrm>
              <a:off x="-8592044"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28" name="Rectangle 68"/>
            <p:cNvSpPr>
              <a:spLocks noChangeArrowheads="1"/>
            </p:cNvSpPr>
            <p:nvPr/>
          </p:nvSpPr>
          <p:spPr bwMode="auto">
            <a:xfrm>
              <a:off x="-8417414" y="1206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29" name="Rectangle 69"/>
            <p:cNvSpPr>
              <a:spLocks noChangeArrowheads="1"/>
            </p:cNvSpPr>
            <p:nvPr/>
          </p:nvSpPr>
          <p:spPr bwMode="auto">
            <a:xfrm>
              <a:off x="-8592044"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0" name="Rectangle 70"/>
            <p:cNvSpPr>
              <a:spLocks noChangeArrowheads="1"/>
            </p:cNvSpPr>
            <p:nvPr/>
          </p:nvSpPr>
          <p:spPr bwMode="auto">
            <a:xfrm>
              <a:off x="-8245958"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1" name="Rectangle 71"/>
            <p:cNvSpPr>
              <a:spLocks noChangeArrowheads="1"/>
            </p:cNvSpPr>
            <p:nvPr/>
          </p:nvSpPr>
          <p:spPr bwMode="auto">
            <a:xfrm>
              <a:off x="-8677773" y="13843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2" name="Rectangle 72"/>
            <p:cNvSpPr>
              <a:spLocks noChangeArrowheads="1"/>
            </p:cNvSpPr>
            <p:nvPr/>
          </p:nvSpPr>
          <p:spPr bwMode="auto">
            <a:xfrm>
              <a:off x="-8506317" y="13843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3" name="Rectangle 73"/>
            <p:cNvSpPr>
              <a:spLocks noChangeArrowheads="1"/>
            </p:cNvSpPr>
            <p:nvPr/>
          </p:nvSpPr>
          <p:spPr bwMode="auto">
            <a:xfrm>
              <a:off x="-8417414" y="13843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4" name="Rectangle 74"/>
            <p:cNvSpPr>
              <a:spLocks noChangeArrowheads="1"/>
            </p:cNvSpPr>
            <p:nvPr/>
          </p:nvSpPr>
          <p:spPr bwMode="auto">
            <a:xfrm>
              <a:off x="-8245958" y="13843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5" name="Rectangle 75"/>
            <p:cNvSpPr>
              <a:spLocks noChangeArrowheads="1"/>
            </p:cNvSpPr>
            <p:nvPr/>
          </p:nvSpPr>
          <p:spPr bwMode="auto">
            <a:xfrm>
              <a:off x="-8677773" y="147320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6" name="Rectangle 76"/>
            <p:cNvSpPr>
              <a:spLocks noChangeArrowheads="1"/>
            </p:cNvSpPr>
            <p:nvPr/>
          </p:nvSpPr>
          <p:spPr bwMode="auto">
            <a:xfrm>
              <a:off x="-8592044"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7" name="Rectangle 77"/>
            <p:cNvSpPr>
              <a:spLocks noChangeArrowheads="1"/>
            </p:cNvSpPr>
            <p:nvPr/>
          </p:nvSpPr>
          <p:spPr bwMode="auto">
            <a:xfrm>
              <a:off x="-8677773"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8" name="Rectangle 78"/>
            <p:cNvSpPr>
              <a:spLocks noChangeArrowheads="1"/>
            </p:cNvSpPr>
            <p:nvPr/>
          </p:nvSpPr>
          <p:spPr bwMode="auto">
            <a:xfrm>
              <a:off x="-8506317"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39" name="Rectangle 79"/>
            <p:cNvSpPr>
              <a:spLocks noChangeArrowheads="1"/>
            </p:cNvSpPr>
            <p:nvPr/>
          </p:nvSpPr>
          <p:spPr bwMode="auto">
            <a:xfrm>
              <a:off x="-8331685"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0" name="Rectangle 80"/>
            <p:cNvSpPr>
              <a:spLocks noChangeArrowheads="1"/>
            </p:cNvSpPr>
            <p:nvPr/>
          </p:nvSpPr>
          <p:spPr bwMode="auto">
            <a:xfrm>
              <a:off x="-8245958" y="15621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1" name="Rectangle 81"/>
            <p:cNvSpPr>
              <a:spLocks noChangeArrowheads="1"/>
            </p:cNvSpPr>
            <p:nvPr/>
          </p:nvSpPr>
          <p:spPr bwMode="auto">
            <a:xfrm>
              <a:off x="-8592044"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42" name="Rectangle 82"/>
            <p:cNvSpPr>
              <a:spLocks noChangeArrowheads="1"/>
            </p:cNvSpPr>
            <p:nvPr/>
          </p:nvSpPr>
          <p:spPr bwMode="auto">
            <a:xfrm>
              <a:off x="-8331685"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43" name="Rectangle 83"/>
            <p:cNvSpPr>
              <a:spLocks noChangeArrowheads="1"/>
            </p:cNvSpPr>
            <p:nvPr/>
          </p:nvSpPr>
          <p:spPr bwMode="auto">
            <a:xfrm>
              <a:off x="-8592044"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4" name="Rectangle 84"/>
            <p:cNvSpPr>
              <a:spLocks noChangeArrowheads="1"/>
            </p:cNvSpPr>
            <p:nvPr/>
          </p:nvSpPr>
          <p:spPr bwMode="auto">
            <a:xfrm>
              <a:off x="-8417414"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5" name="Rectangle 85"/>
            <p:cNvSpPr>
              <a:spLocks noChangeArrowheads="1"/>
            </p:cNvSpPr>
            <p:nvPr/>
          </p:nvSpPr>
          <p:spPr bwMode="auto">
            <a:xfrm>
              <a:off x="-8417414" y="18303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6" name="Rectangle 86"/>
            <p:cNvSpPr>
              <a:spLocks noChangeArrowheads="1"/>
            </p:cNvSpPr>
            <p:nvPr/>
          </p:nvSpPr>
          <p:spPr bwMode="auto">
            <a:xfrm>
              <a:off x="-8245958"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47" name="Rectangle 87"/>
            <p:cNvSpPr>
              <a:spLocks noChangeArrowheads="1"/>
            </p:cNvSpPr>
            <p:nvPr/>
          </p:nvSpPr>
          <p:spPr bwMode="auto">
            <a:xfrm>
              <a:off x="-8677773" y="19224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48" name="Rectangle 88"/>
            <p:cNvSpPr>
              <a:spLocks noChangeArrowheads="1"/>
            </p:cNvSpPr>
            <p:nvPr/>
          </p:nvSpPr>
          <p:spPr bwMode="auto">
            <a:xfrm>
              <a:off x="-8592044"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49" name="Rectangle 89"/>
            <p:cNvSpPr>
              <a:spLocks noChangeArrowheads="1"/>
            </p:cNvSpPr>
            <p:nvPr/>
          </p:nvSpPr>
          <p:spPr bwMode="auto">
            <a:xfrm>
              <a:off x="-8417414" y="19224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0" name="Rectangle 90"/>
            <p:cNvSpPr>
              <a:spLocks noChangeArrowheads="1"/>
            </p:cNvSpPr>
            <p:nvPr/>
          </p:nvSpPr>
          <p:spPr bwMode="auto">
            <a:xfrm>
              <a:off x="-8245958" y="2011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1" name="Rectangle 91"/>
            <p:cNvSpPr>
              <a:spLocks noChangeArrowheads="1"/>
            </p:cNvSpPr>
            <p:nvPr/>
          </p:nvSpPr>
          <p:spPr bwMode="auto">
            <a:xfrm>
              <a:off x="-8677773"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2" name="Rectangle 92"/>
            <p:cNvSpPr>
              <a:spLocks noChangeArrowheads="1"/>
            </p:cNvSpPr>
            <p:nvPr/>
          </p:nvSpPr>
          <p:spPr bwMode="auto">
            <a:xfrm>
              <a:off x="-8506317"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3" name="Rectangle 93"/>
            <p:cNvSpPr>
              <a:spLocks noChangeArrowheads="1"/>
            </p:cNvSpPr>
            <p:nvPr/>
          </p:nvSpPr>
          <p:spPr bwMode="auto">
            <a:xfrm>
              <a:off x="-8245958"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54" name="Rectangle 94"/>
            <p:cNvSpPr>
              <a:spLocks noChangeArrowheads="1"/>
            </p:cNvSpPr>
            <p:nvPr/>
          </p:nvSpPr>
          <p:spPr bwMode="auto">
            <a:xfrm>
              <a:off x="-8677773" y="2189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5" name="Rectangle 95"/>
            <p:cNvSpPr>
              <a:spLocks noChangeArrowheads="1"/>
            </p:cNvSpPr>
            <p:nvPr/>
          </p:nvSpPr>
          <p:spPr bwMode="auto">
            <a:xfrm>
              <a:off x="-8506317"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6" name="Rectangle 96"/>
            <p:cNvSpPr>
              <a:spLocks noChangeArrowheads="1"/>
            </p:cNvSpPr>
            <p:nvPr/>
          </p:nvSpPr>
          <p:spPr bwMode="auto">
            <a:xfrm>
              <a:off x="-8331685"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7" name="Rectangle 97"/>
            <p:cNvSpPr>
              <a:spLocks noChangeArrowheads="1"/>
            </p:cNvSpPr>
            <p:nvPr/>
          </p:nvSpPr>
          <p:spPr bwMode="auto">
            <a:xfrm>
              <a:off x="-8592044"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8" name="Rectangle 98"/>
            <p:cNvSpPr>
              <a:spLocks noChangeArrowheads="1"/>
            </p:cNvSpPr>
            <p:nvPr/>
          </p:nvSpPr>
          <p:spPr bwMode="auto">
            <a:xfrm>
              <a:off x="-8417414" y="22780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59" name="Rectangle 99"/>
            <p:cNvSpPr>
              <a:spLocks noChangeArrowheads="1"/>
            </p:cNvSpPr>
            <p:nvPr/>
          </p:nvSpPr>
          <p:spPr bwMode="auto">
            <a:xfrm>
              <a:off x="-8245958"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0" name="Rectangle 100"/>
            <p:cNvSpPr>
              <a:spLocks noChangeArrowheads="1"/>
            </p:cNvSpPr>
            <p:nvPr/>
          </p:nvSpPr>
          <p:spPr bwMode="auto">
            <a:xfrm>
              <a:off x="-8506317" y="23669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1" name="Rectangle 101"/>
            <p:cNvSpPr>
              <a:spLocks noChangeArrowheads="1"/>
            </p:cNvSpPr>
            <p:nvPr/>
          </p:nvSpPr>
          <p:spPr bwMode="auto">
            <a:xfrm>
              <a:off x="-8153880"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2" name="Rectangle 102"/>
            <p:cNvSpPr>
              <a:spLocks noChangeArrowheads="1"/>
            </p:cNvSpPr>
            <p:nvPr/>
          </p:nvSpPr>
          <p:spPr bwMode="auto">
            <a:xfrm>
              <a:off x="-8068151"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3" name="Rectangle 103"/>
            <p:cNvSpPr>
              <a:spLocks noChangeArrowheads="1"/>
            </p:cNvSpPr>
            <p:nvPr/>
          </p:nvSpPr>
          <p:spPr bwMode="auto">
            <a:xfrm>
              <a:off x="-7893521"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4" name="Rectangle 104"/>
            <p:cNvSpPr>
              <a:spLocks noChangeArrowheads="1"/>
            </p:cNvSpPr>
            <p:nvPr/>
          </p:nvSpPr>
          <p:spPr bwMode="auto">
            <a:xfrm>
              <a:off x="-7807792" y="490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5" name="Rectangle 105"/>
            <p:cNvSpPr>
              <a:spLocks noChangeArrowheads="1"/>
            </p:cNvSpPr>
            <p:nvPr/>
          </p:nvSpPr>
          <p:spPr bwMode="auto">
            <a:xfrm>
              <a:off x="-7718889" y="4905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66" name="Rectangle 106"/>
            <p:cNvSpPr>
              <a:spLocks noChangeArrowheads="1"/>
            </p:cNvSpPr>
            <p:nvPr/>
          </p:nvSpPr>
          <p:spPr bwMode="auto">
            <a:xfrm>
              <a:off x="-8153880"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7" name="Rectangle 107"/>
            <p:cNvSpPr>
              <a:spLocks noChangeArrowheads="1"/>
            </p:cNvSpPr>
            <p:nvPr/>
          </p:nvSpPr>
          <p:spPr bwMode="auto">
            <a:xfrm>
              <a:off x="-7979248" y="579438"/>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8" name="Rectangle 108"/>
            <p:cNvSpPr>
              <a:spLocks noChangeArrowheads="1"/>
            </p:cNvSpPr>
            <p:nvPr/>
          </p:nvSpPr>
          <p:spPr bwMode="auto">
            <a:xfrm>
              <a:off x="-7807792" y="579438"/>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269" name="Rectangle 109"/>
            <p:cNvSpPr>
              <a:spLocks noChangeArrowheads="1"/>
            </p:cNvSpPr>
            <p:nvPr/>
          </p:nvSpPr>
          <p:spPr bwMode="auto">
            <a:xfrm>
              <a:off x="-8153880"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0" name="Rectangle 110"/>
            <p:cNvSpPr>
              <a:spLocks noChangeArrowheads="1"/>
            </p:cNvSpPr>
            <p:nvPr/>
          </p:nvSpPr>
          <p:spPr bwMode="auto">
            <a:xfrm>
              <a:off x="-8068151" y="6699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1" name="Rectangle 111"/>
            <p:cNvSpPr>
              <a:spLocks noChangeArrowheads="1"/>
            </p:cNvSpPr>
            <p:nvPr/>
          </p:nvSpPr>
          <p:spPr bwMode="auto">
            <a:xfrm>
              <a:off x="-7718889" y="6699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2" name="Rectangle 112"/>
            <p:cNvSpPr>
              <a:spLocks noChangeArrowheads="1"/>
            </p:cNvSpPr>
            <p:nvPr/>
          </p:nvSpPr>
          <p:spPr bwMode="auto">
            <a:xfrm>
              <a:off x="-7893521"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3" name="Rectangle 113"/>
            <p:cNvSpPr>
              <a:spLocks noChangeArrowheads="1"/>
            </p:cNvSpPr>
            <p:nvPr/>
          </p:nvSpPr>
          <p:spPr bwMode="auto">
            <a:xfrm>
              <a:off x="-7807792" y="758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4" name="Rectangle 114"/>
            <p:cNvSpPr>
              <a:spLocks noChangeArrowheads="1"/>
            </p:cNvSpPr>
            <p:nvPr/>
          </p:nvSpPr>
          <p:spPr bwMode="auto">
            <a:xfrm>
              <a:off x="-7718889" y="7588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5" name="Rectangle 115"/>
            <p:cNvSpPr>
              <a:spLocks noChangeArrowheads="1"/>
            </p:cNvSpPr>
            <p:nvPr/>
          </p:nvSpPr>
          <p:spPr bwMode="auto">
            <a:xfrm>
              <a:off x="-8068151" y="8477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6" name="Rectangle 116"/>
            <p:cNvSpPr>
              <a:spLocks noChangeArrowheads="1"/>
            </p:cNvSpPr>
            <p:nvPr/>
          </p:nvSpPr>
          <p:spPr bwMode="auto">
            <a:xfrm>
              <a:off x="-7979248" y="84772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7" name="Rectangle 117"/>
            <p:cNvSpPr>
              <a:spLocks noChangeArrowheads="1"/>
            </p:cNvSpPr>
            <p:nvPr/>
          </p:nvSpPr>
          <p:spPr bwMode="auto">
            <a:xfrm>
              <a:off x="-7718889" y="84772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78" name="Rectangle 118"/>
            <p:cNvSpPr>
              <a:spLocks noChangeArrowheads="1"/>
            </p:cNvSpPr>
            <p:nvPr/>
          </p:nvSpPr>
          <p:spPr bwMode="auto">
            <a:xfrm>
              <a:off x="-8153880"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79" name="Rectangle 119"/>
            <p:cNvSpPr>
              <a:spLocks noChangeArrowheads="1"/>
            </p:cNvSpPr>
            <p:nvPr/>
          </p:nvSpPr>
          <p:spPr bwMode="auto">
            <a:xfrm>
              <a:off x="-7979248" y="9398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0" name="Rectangle 120"/>
            <p:cNvSpPr>
              <a:spLocks noChangeArrowheads="1"/>
            </p:cNvSpPr>
            <p:nvPr/>
          </p:nvSpPr>
          <p:spPr bwMode="auto">
            <a:xfrm>
              <a:off x="-7893521"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1" name="Rectangle 121"/>
            <p:cNvSpPr>
              <a:spLocks noChangeArrowheads="1"/>
            </p:cNvSpPr>
            <p:nvPr/>
          </p:nvSpPr>
          <p:spPr bwMode="auto">
            <a:xfrm>
              <a:off x="-7807792" y="9398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2" name="Rectangle 122"/>
            <p:cNvSpPr>
              <a:spLocks noChangeArrowheads="1"/>
            </p:cNvSpPr>
            <p:nvPr/>
          </p:nvSpPr>
          <p:spPr bwMode="auto">
            <a:xfrm>
              <a:off x="-8153880"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3" name="Rectangle 123"/>
            <p:cNvSpPr>
              <a:spLocks noChangeArrowheads="1"/>
            </p:cNvSpPr>
            <p:nvPr/>
          </p:nvSpPr>
          <p:spPr bwMode="auto">
            <a:xfrm>
              <a:off x="-7807792" y="10287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4" name="Rectangle 124"/>
            <p:cNvSpPr>
              <a:spLocks noChangeArrowheads="1"/>
            </p:cNvSpPr>
            <p:nvPr/>
          </p:nvSpPr>
          <p:spPr bwMode="auto">
            <a:xfrm>
              <a:off x="-7718889" y="10287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5" name="Rectangle 125"/>
            <p:cNvSpPr>
              <a:spLocks noChangeArrowheads="1"/>
            </p:cNvSpPr>
            <p:nvPr/>
          </p:nvSpPr>
          <p:spPr bwMode="auto">
            <a:xfrm>
              <a:off x="-8153880" y="11176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6" name="Rectangle 126"/>
            <p:cNvSpPr>
              <a:spLocks noChangeArrowheads="1"/>
            </p:cNvSpPr>
            <p:nvPr/>
          </p:nvSpPr>
          <p:spPr bwMode="auto">
            <a:xfrm>
              <a:off x="-7979248"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7" name="Rectangle 127"/>
            <p:cNvSpPr>
              <a:spLocks noChangeArrowheads="1"/>
            </p:cNvSpPr>
            <p:nvPr/>
          </p:nvSpPr>
          <p:spPr bwMode="auto">
            <a:xfrm>
              <a:off x="-7718889" y="11176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288" name="Rectangle 128"/>
            <p:cNvSpPr>
              <a:spLocks noChangeArrowheads="1"/>
            </p:cNvSpPr>
            <p:nvPr/>
          </p:nvSpPr>
          <p:spPr bwMode="auto">
            <a:xfrm>
              <a:off x="-8068151"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89" name="Rectangle 129"/>
            <p:cNvSpPr>
              <a:spLocks noChangeArrowheads="1"/>
            </p:cNvSpPr>
            <p:nvPr/>
          </p:nvSpPr>
          <p:spPr bwMode="auto">
            <a:xfrm>
              <a:off x="-7893521"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0" name="Rectangle 130"/>
            <p:cNvSpPr>
              <a:spLocks noChangeArrowheads="1"/>
            </p:cNvSpPr>
            <p:nvPr/>
          </p:nvSpPr>
          <p:spPr bwMode="auto">
            <a:xfrm>
              <a:off x="-7807792" y="1206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1" name="Rectangle 131"/>
            <p:cNvSpPr>
              <a:spLocks noChangeArrowheads="1"/>
            </p:cNvSpPr>
            <p:nvPr/>
          </p:nvSpPr>
          <p:spPr bwMode="auto">
            <a:xfrm>
              <a:off x="-7718889" y="1206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2" name="Rectangle 132"/>
            <p:cNvSpPr>
              <a:spLocks noChangeArrowheads="1"/>
            </p:cNvSpPr>
            <p:nvPr/>
          </p:nvSpPr>
          <p:spPr bwMode="auto">
            <a:xfrm>
              <a:off x="-8068151" y="12954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3" name="Rectangle 133"/>
            <p:cNvSpPr>
              <a:spLocks noChangeArrowheads="1"/>
            </p:cNvSpPr>
            <p:nvPr/>
          </p:nvSpPr>
          <p:spPr bwMode="auto">
            <a:xfrm>
              <a:off x="-7979248" y="12954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4" name="Rectangle 134"/>
            <p:cNvSpPr>
              <a:spLocks noChangeArrowheads="1"/>
            </p:cNvSpPr>
            <p:nvPr/>
          </p:nvSpPr>
          <p:spPr bwMode="auto">
            <a:xfrm>
              <a:off x="-7718889" y="129540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5" name="Rectangle 135"/>
            <p:cNvSpPr>
              <a:spLocks noChangeArrowheads="1"/>
            </p:cNvSpPr>
            <p:nvPr/>
          </p:nvSpPr>
          <p:spPr bwMode="auto">
            <a:xfrm>
              <a:off x="-8153880"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6" name="Rectangle 136"/>
            <p:cNvSpPr>
              <a:spLocks noChangeArrowheads="1"/>
            </p:cNvSpPr>
            <p:nvPr/>
          </p:nvSpPr>
          <p:spPr bwMode="auto">
            <a:xfrm>
              <a:off x="-7979248" y="147320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7" name="Rectangle 137"/>
            <p:cNvSpPr>
              <a:spLocks noChangeArrowheads="1"/>
            </p:cNvSpPr>
            <p:nvPr/>
          </p:nvSpPr>
          <p:spPr bwMode="auto">
            <a:xfrm>
              <a:off x="-7893521" y="147320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8" name="Rectangle 138"/>
            <p:cNvSpPr>
              <a:spLocks noChangeArrowheads="1"/>
            </p:cNvSpPr>
            <p:nvPr/>
          </p:nvSpPr>
          <p:spPr bwMode="auto">
            <a:xfrm>
              <a:off x="-7979248"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299" name="Rectangle 139"/>
            <p:cNvSpPr>
              <a:spLocks noChangeArrowheads="1"/>
            </p:cNvSpPr>
            <p:nvPr/>
          </p:nvSpPr>
          <p:spPr bwMode="auto">
            <a:xfrm>
              <a:off x="-7718889" y="15621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0" name="Rectangle 140"/>
            <p:cNvSpPr>
              <a:spLocks noChangeArrowheads="1"/>
            </p:cNvSpPr>
            <p:nvPr/>
          </p:nvSpPr>
          <p:spPr bwMode="auto">
            <a:xfrm>
              <a:off x="-8068151"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1" name="Rectangle 141"/>
            <p:cNvSpPr>
              <a:spLocks noChangeArrowheads="1"/>
            </p:cNvSpPr>
            <p:nvPr/>
          </p:nvSpPr>
          <p:spPr bwMode="auto">
            <a:xfrm>
              <a:off x="-7893521"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2" name="Rectangle 142"/>
            <p:cNvSpPr>
              <a:spLocks noChangeArrowheads="1"/>
            </p:cNvSpPr>
            <p:nvPr/>
          </p:nvSpPr>
          <p:spPr bwMode="auto">
            <a:xfrm>
              <a:off x="-7807792" y="1651000"/>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03" name="Rectangle 143"/>
            <p:cNvSpPr>
              <a:spLocks noChangeArrowheads="1"/>
            </p:cNvSpPr>
            <p:nvPr/>
          </p:nvSpPr>
          <p:spPr bwMode="auto">
            <a:xfrm>
              <a:off x="-8153880"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4" name="Rectangle 144"/>
            <p:cNvSpPr>
              <a:spLocks noChangeArrowheads="1"/>
            </p:cNvSpPr>
            <p:nvPr/>
          </p:nvSpPr>
          <p:spPr bwMode="auto">
            <a:xfrm>
              <a:off x="-8068151" y="17414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5" name="Rectangle 145"/>
            <p:cNvSpPr>
              <a:spLocks noChangeArrowheads="1"/>
            </p:cNvSpPr>
            <p:nvPr/>
          </p:nvSpPr>
          <p:spPr bwMode="auto">
            <a:xfrm>
              <a:off x="-7979248"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6" name="Rectangle 146"/>
            <p:cNvSpPr>
              <a:spLocks noChangeArrowheads="1"/>
            </p:cNvSpPr>
            <p:nvPr/>
          </p:nvSpPr>
          <p:spPr bwMode="auto">
            <a:xfrm>
              <a:off x="-7718889" y="17414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7" name="Rectangle 147"/>
            <p:cNvSpPr>
              <a:spLocks noChangeArrowheads="1"/>
            </p:cNvSpPr>
            <p:nvPr/>
          </p:nvSpPr>
          <p:spPr bwMode="auto">
            <a:xfrm>
              <a:off x="-7979248" y="183038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8" name="Rectangle 148"/>
            <p:cNvSpPr>
              <a:spLocks noChangeArrowheads="1"/>
            </p:cNvSpPr>
            <p:nvPr/>
          </p:nvSpPr>
          <p:spPr bwMode="auto">
            <a:xfrm>
              <a:off x="-7893521"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09" name="Rectangle 149"/>
            <p:cNvSpPr>
              <a:spLocks noChangeArrowheads="1"/>
            </p:cNvSpPr>
            <p:nvPr/>
          </p:nvSpPr>
          <p:spPr bwMode="auto">
            <a:xfrm>
              <a:off x="-7807792" y="18303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0" name="Rectangle 150"/>
            <p:cNvSpPr>
              <a:spLocks noChangeArrowheads="1"/>
            </p:cNvSpPr>
            <p:nvPr/>
          </p:nvSpPr>
          <p:spPr bwMode="auto">
            <a:xfrm>
              <a:off x="-8068151"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1" name="Rectangle 151"/>
            <p:cNvSpPr>
              <a:spLocks noChangeArrowheads="1"/>
            </p:cNvSpPr>
            <p:nvPr/>
          </p:nvSpPr>
          <p:spPr bwMode="auto">
            <a:xfrm>
              <a:off x="-7893521" y="19224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2" name="Rectangle 152"/>
            <p:cNvSpPr>
              <a:spLocks noChangeArrowheads="1"/>
            </p:cNvSpPr>
            <p:nvPr/>
          </p:nvSpPr>
          <p:spPr bwMode="auto">
            <a:xfrm>
              <a:off x="-7979248" y="2011363"/>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3" name="Rectangle 153"/>
            <p:cNvSpPr>
              <a:spLocks noChangeArrowheads="1"/>
            </p:cNvSpPr>
            <p:nvPr/>
          </p:nvSpPr>
          <p:spPr bwMode="auto">
            <a:xfrm>
              <a:off x="-7807792" y="2011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4" name="Rectangle 154"/>
            <p:cNvSpPr>
              <a:spLocks noChangeArrowheads="1"/>
            </p:cNvSpPr>
            <p:nvPr/>
          </p:nvSpPr>
          <p:spPr bwMode="auto">
            <a:xfrm>
              <a:off x="-8153880" y="21002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5" name="Rectangle 155"/>
            <p:cNvSpPr>
              <a:spLocks noChangeArrowheads="1"/>
            </p:cNvSpPr>
            <p:nvPr/>
          </p:nvSpPr>
          <p:spPr bwMode="auto">
            <a:xfrm>
              <a:off x="-7979248"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6" name="Rectangle 156"/>
            <p:cNvSpPr>
              <a:spLocks noChangeArrowheads="1"/>
            </p:cNvSpPr>
            <p:nvPr/>
          </p:nvSpPr>
          <p:spPr bwMode="auto">
            <a:xfrm>
              <a:off x="-7718889" y="2100264"/>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17" name="Rectangle 157"/>
            <p:cNvSpPr>
              <a:spLocks noChangeArrowheads="1"/>
            </p:cNvSpPr>
            <p:nvPr/>
          </p:nvSpPr>
          <p:spPr bwMode="auto">
            <a:xfrm>
              <a:off x="-8153880"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8" name="Rectangle 158"/>
            <p:cNvSpPr>
              <a:spLocks noChangeArrowheads="1"/>
            </p:cNvSpPr>
            <p:nvPr/>
          </p:nvSpPr>
          <p:spPr bwMode="auto">
            <a:xfrm>
              <a:off x="-7979248" y="2189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19" name="Rectangle 159"/>
            <p:cNvSpPr>
              <a:spLocks noChangeArrowheads="1"/>
            </p:cNvSpPr>
            <p:nvPr/>
          </p:nvSpPr>
          <p:spPr bwMode="auto">
            <a:xfrm>
              <a:off x="-7807792" y="2189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0" name="Rectangle 160"/>
            <p:cNvSpPr>
              <a:spLocks noChangeArrowheads="1"/>
            </p:cNvSpPr>
            <p:nvPr/>
          </p:nvSpPr>
          <p:spPr bwMode="auto">
            <a:xfrm>
              <a:off x="-8068151"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1" name="Rectangle 161"/>
            <p:cNvSpPr>
              <a:spLocks noChangeArrowheads="1"/>
            </p:cNvSpPr>
            <p:nvPr/>
          </p:nvSpPr>
          <p:spPr bwMode="auto">
            <a:xfrm>
              <a:off x="-7893521" y="22780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2" name="Rectangle 162"/>
            <p:cNvSpPr>
              <a:spLocks noChangeArrowheads="1"/>
            </p:cNvSpPr>
            <p:nvPr/>
          </p:nvSpPr>
          <p:spPr bwMode="auto">
            <a:xfrm>
              <a:off x="-7718889" y="22780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3" name="Rectangle 163"/>
            <p:cNvSpPr>
              <a:spLocks noChangeArrowheads="1"/>
            </p:cNvSpPr>
            <p:nvPr/>
          </p:nvSpPr>
          <p:spPr bwMode="auto">
            <a:xfrm>
              <a:off x="-8153880" y="23669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4" name="Rectangle 164"/>
            <p:cNvSpPr>
              <a:spLocks noChangeArrowheads="1"/>
            </p:cNvSpPr>
            <p:nvPr/>
          </p:nvSpPr>
          <p:spPr bwMode="auto">
            <a:xfrm>
              <a:off x="-7979248" y="23669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5" name="Rectangle 165"/>
            <p:cNvSpPr>
              <a:spLocks noChangeArrowheads="1"/>
            </p:cNvSpPr>
            <p:nvPr/>
          </p:nvSpPr>
          <p:spPr bwMode="auto">
            <a:xfrm>
              <a:off x="-7718889" y="23669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6" name="Rectangle 166"/>
            <p:cNvSpPr>
              <a:spLocks noChangeArrowheads="1"/>
            </p:cNvSpPr>
            <p:nvPr/>
          </p:nvSpPr>
          <p:spPr bwMode="auto">
            <a:xfrm>
              <a:off x="-8245958" y="24526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7" name="Rectangle 167"/>
            <p:cNvSpPr>
              <a:spLocks noChangeArrowheads="1"/>
            </p:cNvSpPr>
            <p:nvPr/>
          </p:nvSpPr>
          <p:spPr bwMode="auto">
            <a:xfrm>
              <a:off x="-8677773" y="25352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8" name="Rectangle 168"/>
            <p:cNvSpPr>
              <a:spLocks noChangeArrowheads="1"/>
            </p:cNvSpPr>
            <p:nvPr/>
          </p:nvSpPr>
          <p:spPr bwMode="auto">
            <a:xfrm>
              <a:off x="-8331685" y="25352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29" name="Rectangle 169"/>
            <p:cNvSpPr>
              <a:spLocks noChangeArrowheads="1"/>
            </p:cNvSpPr>
            <p:nvPr/>
          </p:nvSpPr>
          <p:spPr bwMode="auto">
            <a:xfrm>
              <a:off x="-7718889" y="25352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0" name="Rectangle 170"/>
            <p:cNvSpPr>
              <a:spLocks noChangeArrowheads="1"/>
            </p:cNvSpPr>
            <p:nvPr/>
          </p:nvSpPr>
          <p:spPr bwMode="auto">
            <a:xfrm>
              <a:off x="-8245958" y="26146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1" name="Rectangle 171"/>
            <p:cNvSpPr>
              <a:spLocks noChangeArrowheads="1"/>
            </p:cNvSpPr>
            <p:nvPr/>
          </p:nvSpPr>
          <p:spPr bwMode="auto">
            <a:xfrm>
              <a:off x="-8417414" y="261461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2" name="Rectangle 172"/>
            <p:cNvSpPr>
              <a:spLocks noChangeArrowheads="1"/>
            </p:cNvSpPr>
            <p:nvPr/>
          </p:nvSpPr>
          <p:spPr bwMode="auto">
            <a:xfrm>
              <a:off x="-7807792" y="26146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3" name="Rectangle 173"/>
            <p:cNvSpPr>
              <a:spLocks noChangeArrowheads="1"/>
            </p:cNvSpPr>
            <p:nvPr/>
          </p:nvSpPr>
          <p:spPr bwMode="auto">
            <a:xfrm>
              <a:off x="-8677773" y="2693987"/>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4" name="Rectangle 174"/>
            <p:cNvSpPr>
              <a:spLocks noChangeArrowheads="1"/>
            </p:cNvSpPr>
            <p:nvPr/>
          </p:nvSpPr>
          <p:spPr bwMode="auto">
            <a:xfrm>
              <a:off x="-8068151" y="2693987"/>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5" name="Rectangle 175"/>
            <p:cNvSpPr>
              <a:spLocks noChangeArrowheads="1"/>
            </p:cNvSpPr>
            <p:nvPr/>
          </p:nvSpPr>
          <p:spPr bwMode="auto">
            <a:xfrm>
              <a:off x="-7893521" y="2693987"/>
              <a:ext cx="50802"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6" name="Rectangle 176"/>
            <p:cNvSpPr>
              <a:spLocks noChangeArrowheads="1"/>
            </p:cNvSpPr>
            <p:nvPr/>
          </p:nvSpPr>
          <p:spPr bwMode="auto">
            <a:xfrm>
              <a:off x="-7718889" y="2693987"/>
              <a:ext cx="47627" cy="52387"/>
            </a:xfrm>
            <a:prstGeom prst="rect">
              <a:avLst/>
            </a:prstGeom>
            <a:grpFill/>
            <a:ln>
              <a:noFill/>
            </a:ln>
          </p:spPr>
          <p:txBody>
            <a:bodyPr vert="horz" wrap="square" lIns="91440" tIns="45720" rIns="91440" bIns="45720" numCol="1" anchor="t" anchorCtr="0" compatLnSpc="1"/>
            <a:lstStyle/>
            <a:p>
              <a:endParaRPr lang="zh-CN" altLang="en-US"/>
            </a:p>
          </p:txBody>
        </p:sp>
        <p:sp>
          <p:nvSpPr>
            <p:cNvPr id="337" name="Rectangle 177"/>
            <p:cNvSpPr>
              <a:spLocks noChangeArrowheads="1"/>
            </p:cNvSpPr>
            <p:nvPr/>
          </p:nvSpPr>
          <p:spPr bwMode="auto">
            <a:xfrm>
              <a:off x="-8417414" y="27749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8" name="Rectangle 178"/>
            <p:cNvSpPr>
              <a:spLocks noChangeArrowheads="1"/>
            </p:cNvSpPr>
            <p:nvPr/>
          </p:nvSpPr>
          <p:spPr bwMode="auto">
            <a:xfrm>
              <a:off x="-8592044" y="277495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39" name="Rectangle 179"/>
            <p:cNvSpPr>
              <a:spLocks noChangeArrowheads="1"/>
            </p:cNvSpPr>
            <p:nvPr/>
          </p:nvSpPr>
          <p:spPr bwMode="auto">
            <a:xfrm>
              <a:off x="-7979248" y="27749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0" name="Rectangle 180"/>
            <p:cNvSpPr>
              <a:spLocks noChangeArrowheads="1"/>
            </p:cNvSpPr>
            <p:nvPr/>
          </p:nvSpPr>
          <p:spPr bwMode="auto">
            <a:xfrm>
              <a:off x="-8068151" y="2854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1" name="Rectangle 181"/>
            <p:cNvSpPr>
              <a:spLocks noChangeArrowheads="1"/>
            </p:cNvSpPr>
            <p:nvPr/>
          </p:nvSpPr>
          <p:spPr bwMode="auto">
            <a:xfrm>
              <a:off x="-7718889" y="2854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2" name="Rectangle 182"/>
            <p:cNvSpPr>
              <a:spLocks noChangeArrowheads="1"/>
            </p:cNvSpPr>
            <p:nvPr/>
          </p:nvSpPr>
          <p:spPr bwMode="auto">
            <a:xfrm>
              <a:off x="-8417414" y="293687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3" name="Rectangle 183"/>
            <p:cNvSpPr>
              <a:spLocks noChangeArrowheads="1"/>
            </p:cNvSpPr>
            <p:nvPr/>
          </p:nvSpPr>
          <p:spPr bwMode="auto">
            <a:xfrm>
              <a:off x="-8153880" y="293687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4" name="Rectangle 184"/>
            <p:cNvSpPr>
              <a:spLocks noChangeArrowheads="1"/>
            </p:cNvSpPr>
            <p:nvPr/>
          </p:nvSpPr>
          <p:spPr bwMode="auto">
            <a:xfrm>
              <a:off x="-7718889" y="293687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5" name="Rectangle 185"/>
            <p:cNvSpPr>
              <a:spLocks noChangeArrowheads="1"/>
            </p:cNvSpPr>
            <p:nvPr/>
          </p:nvSpPr>
          <p:spPr bwMode="auto">
            <a:xfrm>
              <a:off x="-8068151"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46" name="Rectangle 186"/>
            <p:cNvSpPr>
              <a:spLocks noChangeArrowheads="1"/>
            </p:cNvSpPr>
            <p:nvPr/>
          </p:nvSpPr>
          <p:spPr bwMode="auto">
            <a:xfrm>
              <a:off x="-8506317"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47" name="Rectangle 187"/>
            <p:cNvSpPr>
              <a:spLocks noChangeArrowheads="1"/>
            </p:cNvSpPr>
            <p:nvPr/>
          </p:nvSpPr>
          <p:spPr bwMode="auto">
            <a:xfrm>
              <a:off x="-8506317" y="32480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8" name="Rectangle 188"/>
            <p:cNvSpPr>
              <a:spLocks noChangeArrowheads="1"/>
            </p:cNvSpPr>
            <p:nvPr/>
          </p:nvSpPr>
          <p:spPr bwMode="auto">
            <a:xfrm>
              <a:off x="-8506317" y="347345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49" name="Rectangle 189"/>
            <p:cNvSpPr>
              <a:spLocks noChangeArrowheads="1"/>
            </p:cNvSpPr>
            <p:nvPr/>
          </p:nvSpPr>
          <p:spPr bwMode="auto">
            <a:xfrm>
              <a:off x="-8592044" y="36258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0" name="Rectangle 190"/>
            <p:cNvSpPr>
              <a:spLocks noChangeArrowheads="1"/>
            </p:cNvSpPr>
            <p:nvPr/>
          </p:nvSpPr>
          <p:spPr bwMode="auto">
            <a:xfrm>
              <a:off x="-7718889" y="362585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1" name="Rectangle 191"/>
            <p:cNvSpPr>
              <a:spLocks noChangeArrowheads="1"/>
            </p:cNvSpPr>
            <p:nvPr/>
          </p:nvSpPr>
          <p:spPr bwMode="auto">
            <a:xfrm>
              <a:off x="-8331685" y="347345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2" name="Rectangle 192"/>
            <p:cNvSpPr>
              <a:spLocks noChangeArrowheads="1"/>
            </p:cNvSpPr>
            <p:nvPr/>
          </p:nvSpPr>
          <p:spPr bwMode="auto">
            <a:xfrm>
              <a:off x="-8331685" y="372745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3" name="Rectangle 193"/>
            <p:cNvSpPr>
              <a:spLocks noChangeArrowheads="1"/>
            </p:cNvSpPr>
            <p:nvPr/>
          </p:nvSpPr>
          <p:spPr bwMode="auto">
            <a:xfrm>
              <a:off x="-7979248" y="3727451"/>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4" name="Rectangle 194"/>
            <p:cNvSpPr>
              <a:spLocks noChangeArrowheads="1"/>
            </p:cNvSpPr>
            <p:nvPr/>
          </p:nvSpPr>
          <p:spPr bwMode="auto">
            <a:xfrm>
              <a:off x="-8068151" y="39449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5" name="Rectangle 195"/>
            <p:cNvSpPr>
              <a:spLocks noChangeArrowheads="1"/>
            </p:cNvSpPr>
            <p:nvPr/>
          </p:nvSpPr>
          <p:spPr bwMode="auto">
            <a:xfrm>
              <a:off x="-8245958" y="30162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56" name="Rectangle 196"/>
            <p:cNvSpPr>
              <a:spLocks noChangeArrowheads="1"/>
            </p:cNvSpPr>
            <p:nvPr/>
          </p:nvSpPr>
          <p:spPr bwMode="auto">
            <a:xfrm>
              <a:off x="-8677773" y="3092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7" name="Rectangle 197"/>
            <p:cNvSpPr>
              <a:spLocks noChangeArrowheads="1"/>
            </p:cNvSpPr>
            <p:nvPr/>
          </p:nvSpPr>
          <p:spPr bwMode="auto">
            <a:xfrm>
              <a:off x="-7718889" y="3092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8" name="Rectangle 198"/>
            <p:cNvSpPr>
              <a:spLocks noChangeArrowheads="1"/>
            </p:cNvSpPr>
            <p:nvPr/>
          </p:nvSpPr>
          <p:spPr bwMode="auto">
            <a:xfrm>
              <a:off x="-8068151" y="31718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59" name="Rectangle 199"/>
            <p:cNvSpPr>
              <a:spLocks noChangeArrowheads="1"/>
            </p:cNvSpPr>
            <p:nvPr/>
          </p:nvSpPr>
          <p:spPr bwMode="auto">
            <a:xfrm>
              <a:off x="-8068151" y="362585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60" name="Rectangle 200"/>
            <p:cNvSpPr>
              <a:spLocks noChangeArrowheads="1"/>
            </p:cNvSpPr>
            <p:nvPr/>
          </p:nvSpPr>
          <p:spPr bwMode="auto">
            <a:xfrm>
              <a:off x="-8417414" y="3171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1" name="Rectangle 201"/>
            <p:cNvSpPr>
              <a:spLocks noChangeArrowheads="1"/>
            </p:cNvSpPr>
            <p:nvPr/>
          </p:nvSpPr>
          <p:spPr bwMode="auto">
            <a:xfrm>
              <a:off x="-8677773" y="32480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2" name="Rectangle 202"/>
            <p:cNvSpPr>
              <a:spLocks noChangeArrowheads="1"/>
            </p:cNvSpPr>
            <p:nvPr/>
          </p:nvSpPr>
          <p:spPr bwMode="auto">
            <a:xfrm>
              <a:off x="-8677773" y="3362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3" name="Rectangle 203"/>
            <p:cNvSpPr>
              <a:spLocks noChangeArrowheads="1"/>
            </p:cNvSpPr>
            <p:nvPr/>
          </p:nvSpPr>
          <p:spPr bwMode="auto">
            <a:xfrm>
              <a:off x="-8677773" y="347345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4" name="Rectangle 204"/>
            <p:cNvSpPr>
              <a:spLocks noChangeArrowheads="1"/>
            </p:cNvSpPr>
            <p:nvPr/>
          </p:nvSpPr>
          <p:spPr bwMode="auto">
            <a:xfrm>
              <a:off x="-8245958" y="32480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5" name="Rectangle 205"/>
            <p:cNvSpPr>
              <a:spLocks noChangeArrowheads="1"/>
            </p:cNvSpPr>
            <p:nvPr/>
          </p:nvSpPr>
          <p:spPr bwMode="auto">
            <a:xfrm>
              <a:off x="-7718888" y="32480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66" name="Freeform 206"/>
            <p:cNvSpPr/>
            <p:nvPr/>
          </p:nvSpPr>
          <p:spPr bwMode="auto">
            <a:xfrm>
              <a:off x="-7639510" y="490538"/>
              <a:ext cx="244484" cy="557213"/>
            </a:xfrm>
            <a:custGeom>
              <a:avLst/>
              <a:gdLst>
                <a:gd name="T0" fmla="*/ 0 w 154"/>
                <a:gd name="T1" fmla="*/ 0 h 351"/>
                <a:gd name="T2" fmla="*/ 0 w 154"/>
                <a:gd name="T3" fmla="*/ 32 h 351"/>
                <a:gd name="T4" fmla="*/ 154 w 154"/>
                <a:gd name="T5" fmla="*/ 351 h 351"/>
                <a:gd name="T6" fmla="*/ 154 w 154"/>
                <a:gd name="T7" fmla="*/ 335 h 351"/>
                <a:gd name="T8" fmla="*/ 0 w 154"/>
                <a:gd name="T9" fmla="*/ 0 h 351"/>
              </a:gdLst>
              <a:ahLst/>
              <a:cxnLst>
                <a:cxn ang="0">
                  <a:pos x="T0" y="T1"/>
                </a:cxn>
                <a:cxn ang="0">
                  <a:pos x="T2" y="T3"/>
                </a:cxn>
                <a:cxn ang="0">
                  <a:pos x="T4" y="T5"/>
                </a:cxn>
                <a:cxn ang="0">
                  <a:pos x="T6" y="T7"/>
                </a:cxn>
                <a:cxn ang="0">
                  <a:pos x="T8" y="T9"/>
                </a:cxn>
              </a:cxnLst>
              <a:rect l="0" t="0" r="r" b="b"/>
              <a:pathLst>
                <a:path w="154" h="351">
                  <a:moveTo>
                    <a:pt x="0" y="0"/>
                  </a:moveTo>
                  <a:lnTo>
                    <a:pt x="0" y="32"/>
                  </a:lnTo>
                  <a:lnTo>
                    <a:pt x="154" y="351"/>
                  </a:lnTo>
                  <a:lnTo>
                    <a:pt x="154" y="335"/>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367" name="Freeform 207"/>
            <p:cNvSpPr/>
            <p:nvPr/>
          </p:nvSpPr>
          <p:spPr bwMode="auto">
            <a:xfrm>
              <a:off x="-7528382" y="806450"/>
              <a:ext cx="76203" cy="187324"/>
            </a:xfrm>
            <a:custGeom>
              <a:avLst/>
              <a:gdLst>
                <a:gd name="T0" fmla="*/ 48 w 48"/>
                <a:gd name="T1" fmla="*/ 100 h 118"/>
                <a:gd name="T2" fmla="*/ 48 w 48"/>
                <a:gd name="T3" fmla="*/ 118 h 118"/>
                <a:gd name="T4" fmla="*/ 0 w 48"/>
                <a:gd name="T5" fmla="*/ 24 h 118"/>
                <a:gd name="T6" fmla="*/ 0 w 48"/>
                <a:gd name="T7" fmla="*/ 0 h 118"/>
                <a:gd name="T8" fmla="*/ 48 w 48"/>
                <a:gd name="T9" fmla="*/ 100 h 118"/>
              </a:gdLst>
              <a:ahLst/>
              <a:cxnLst>
                <a:cxn ang="0">
                  <a:pos x="T0" y="T1"/>
                </a:cxn>
                <a:cxn ang="0">
                  <a:pos x="T2" y="T3"/>
                </a:cxn>
                <a:cxn ang="0">
                  <a:pos x="T4" y="T5"/>
                </a:cxn>
                <a:cxn ang="0">
                  <a:pos x="T6" y="T7"/>
                </a:cxn>
                <a:cxn ang="0">
                  <a:pos x="T8" y="T9"/>
                </a:cxn>
              </a:cxnLst>
              <a:rect l="0" t="0" r="r" b="b"/>
              <a:pathLst>
                <a:path w="48" h="118">
                  <a:moveTo>
                    <a:pt x="48" y="100"/>
                  </a:moveTo>
                  <a:lnTo>
                    <a:pt x="48" y="118"/>
                  </a:lnTo>
                  <a:lnTo>
                    <a:pt x="0" y="24"/>
                  </a:lnTo>
                  <a:lnTo>
                    <a:pt x="0" y="0"/>
                  </a:lnTo>
                  <a:lnTo>
                    <a:pt x="48" y="100"/>
                  </a:lnTo>
                  <a:close/>
                </a:path>
              </a:pathLst>
            </a:custGeom>
            <a:grpFill/>
            <a:ln>
              <a:noFill/>
            </a:ln>
          </p:spPr>
          <p:txBody>
            <a:bodyPr vert="horz" wrap="square" lIns="91440" tIns="45720" rIns="91440" bIns="45720" numCol="1" anchor="t" anchorCtr="0" compatLnSpc="1"/>
            <a:lstStyle/>
            <a:p>
              <a:endParaRPr lang="zh-CN" altLang="en-US"/>
            </a:p>
          </p:txBody>
        </p:sp>
        <p:grpSp>
          <p:nvGrpSpPr>
            <p:cNvPr id="368" name="Group 409"/>
            <p:cNvGrpSpPr/>
            <p:nvPr/>
          </p:nvGrpSpPr>
          <p:grpSpPr bwMode="auto">
            <a:xfrm>
              <a:off x="-7639510" y="-3051174"/>
              <a:ext cx="3211625" cy="6216650"/>
              <a:chOff x="2459" y="-335"/>
              <a:chExt cx="2023" cy="3916"/>
            </a:xfrm>
            <a:grpFill/>
          </p:grpSpPr>
          <p:sp>
            <p:nvSpPr>
              <p:cNvPr id="1566" name="Freeform 209"/>
              <p:cNvSpPr/>
              <p:nvPr/>
            </p:nvSpPr>
            <p:spPr bwMode="auto">
              <a:xfrm>
                <a:off x="2593" y="2225"/>
                <a:ext cx="20" cy="56"/>
              </a:xfrm>
              <a:custGeom>
                <a:avLst/>
                <a:gdLst>
                  <a:gd name="T0" fmla="*/ 20 w 20"/>
                  <a:gd name="T1" fmla="*/ 40 h 56"/>
                  <a:gd name="T2" fmla="*/ 20 w 20"/>
                  <a:gd name="T3" fmla="*/ 56 h 56"/>
                  <a:gd name="T4" fmla="*/ 0 w 20"/>
                  <a:gd name="T5" fmla="*/ 18 h 56"/>
                  <a:gd name="T6" fmla="*/ 0 w 20"/>
                  <a:gd name="T7" fmla="*/ 0 h 56"/>
                  <a:gd name="T8" fmla="*/ 20 w 20"/>
                  <a:gd name="T9" fmla="*/ 40 h 56"/>
                </a:gdLst>
                <a:ahLst/>
                <a:cxnLst>
                  <a:cxn ang="0">
                    <a:pos x="T0" y="T1"/>
                  </a:cxn>
                  <a:cxn ang="0">
                    <a:pos x="T2" y="T3"/>
                  </a:cxn>
                  <a:cxn ang="0">
                    <a:pos x="T4" y="T5"/>
                  </a:cxn>
                  <a:cxn ang="0">
                    <a:pos x="T6" y="T7"/>
                  </a:cxn>
                  <a:cxn ang="0">
                    <a:pos x="T8" y="T9"/>
                  </a:cxn>
                </a:cxnLst>
                <a:rect l="0" t="0" r="r" b="b"/>
                <a:pathLst>
                  <a:path w="20" h="56">
                    <a:moveTo>
                      <a:pt x="20" y="40"/>
                    </a:moveTo>
                    <a:lnTo>
                      <a:pt x="20" y="56"/>
                    </a:lnTo>
                    <a:lnTo>
                      <a:pt x="0" y="18"/>
                    </a:lnTo>
                    <a:lnTo>
                      <a:pt x="0" y="0"/>
                    </a:lnTo>
                    <a:lnTo>
                      <a:pt x="20" y="40"/>
                    </a:lnTo>
                    <a:close/>
                  </a:path>
                </a:pathLst>
              </a:custGeom>
              <a:grpFill/>
              <a:ln>
                <a:noFill/>
              </a:ln>
            </p:spPr>
            <p:txBody>
              <a:bodyPr vert="horz" wrap="square" lIns="91440" tIns="45720" rIns="91440" bIns="45720" numCol="1" anchor="t" anchorCtr="0" compatLnSpc="1"/>
              <a:lstStyle/>
              <a:p>
                <a:endParaRPr lang="zh-CN" altLang="en-US"/>
              </a:p>
            </p:txBody>
          </p:sp>
          <p:sp>
            <p:nvSpPr>
              <p:cNvPr id="1567" name="Freeform 210"/>
              <p:cNvSpPr/>
              <p:nvPr/>
            </p:nvSpPr>
            <p:spPr bwMode="auto">
              <a:xfrm>
                <a:off x="2459" y="2009"/>
                <a:ext cx="154" cy="306"/>
              </a:xfrm>
              <a:custGeom>
                <a:avLst/>
                <a:gdLst>
                  <a:gd name="T0" fmla="*/ 0 w 154"/>
                  <a:gd name="T1" fmla="*/ 0 h 306"/>
                  <a:gd name="T2" fmla="*/ 0 w 154"/>
                  <a:gd name="T3" fmla="*/ 32 h 306"/>
                  <a:gd name="T4" fmla="*/ 154 w 154"/>
                  <a:gd name="T5" fmla="*/ 306 h 306"/>
                  <a:gd name="T6" fmla="*/ 154 w 154"/>
                  <a:gd name="T7" fmla="*/ 290 h 306"/>
                  <a:gd name="T8" fmla="*/ 0 w 154"/>
                  <a:gd name="T9" fmla="*/ 0 h 306"/>
                </a:gdLst>
                <a:ahLst/>
                <a:cxnLst>
                  <a:cxn ang="0">
                    <a:pos x="T0" y="T1"/>
                  </a:cxn>
                  <a:cxn ang="0">
                    <a:pos x="T2" y="T3"/>
                  </a:cxn>
                  <a:cxn ang="0">
                    <a:pos x="T4" y="T5"/>
                  </a:cxn>
                  <a:cxn ang="0">
                    <a:pos x="T6" y="T7"/>
                  </a:cxn>
                  <a:cxn ang="0">
                    <a:pos x="T8" y="T9"/>
                  </a:cxn>
                </a:cxnLst>
                <a:rect l="0" t="0" r="r" b="b"/>
                <a:pathLst>
                  <a:path w="154" h="306">
                    <a:moveTo>
                      <a:pt x="0" y="0"/>
                    </a:moveTo>
                    <a:lnTo>
                      <a:pt x="0" y="32"/>
                    </a:lnTo>
                    <a:lnTo>
                      <a:pt x="154" y="306"/>
                    </a:lnTo>
                    <a:lnTo>
                      <a:pt x="154" y="29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68" name="Freeform 211"/>
              <p:cNvSpPr/>
              <p:nvPr/>
            </p:nvSpPr>
            <p:spPr bwMode="auto">
              <a:xfrm>
                <a:off x="2459" y="2065"/>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69" name="Freeform 212"/>
              <p:cNvSpPr/>
              <p:nvPr/>
            </p:nvSpPr>
            <p:spPr bwMode="auto">
              <a:xfrm>
                <a:off x="2541" y="2209"/>
                <a:ext cx="24" cy="64"/>
              </a:xfrm>
              <a:custGeom>
                <a:avLst/>
                <a:gdLst>
                  <a:gd name="T0" fmla="*/ 24 w 24"/>
                  <a:gd name="T1" fmla="*/ 44 h 64"/>
                  <a:gd name="T2" fmla="*/ 24 w 24"/>
                  <a:gd name="T3" fmla="*/ 64 h 64"/>
                  <a:gd name="T4" fmla="*/ 0 w 24"/>
                  <a:gd name="T5" fmla="*/ 24 h 64"/>
                  <a:gd name="T6" fmla="*/ 0 w 24"/>
                  <a:gd name="T7" fmla="*/ 0 h 64"/>
                  <a:gd name="T8" fmla="*/ 24 w 24"/>
                  <a:gd name="T9" fmla="*/ 44 h 64"/>
                </a:gdLst>
                <a:ahLst/>
                <a:cxnLst>
                  <a:cxn ang="0">
                    <a:pos x="T0" y="T1"/>
                  </a:cxn>
                  <a:cxn ang="0">
                    <a:pos x="T2" y="T3"/>
                  </a:cxn>
                  <a:cxn ang="0">
                    <a:pos x="T4" y="T5"/>
                  </a:cxn>
                  <a:cxn ang="0">
                    <a:pos x="T6" y="T7"/>
                  </a:cxn>
                  <a:cxn ang="0">
                    <a:pos x="T8" y="T9"/>
                  </a:cxn>
                </a:cxnLst>
                <a:rect l="0" t="0" r="r" b="b"/>
                <a:pathLst>
                  <a:path w="24" h="64">
                    <a:moveTo>
                      <a:pt x="24" y="44"/>
                    </a:moveTo>
                    <a:lnTo>
                      <a:pt x="24" y="64"/>
                    </a:lnTo>
                    <a:lnTo>
                      <a:pt x="0" y="24"/>
                    </a:lnTo>
                    <a:lnTo>
                      <a:pt x="0" y="0"/>
                    </a:lnTo>
                    <a:lnTo>
                      <a:pt x="24" y="44"/>
                    </a:lnTo>
                    <a:close/>
                  </a:path>
                </a:pathLst>
              </a:custGeom>
              <a:grpFill/>
              <a:ln>
                <a:noFill/>
              </a:ln>
            </p:spPr>
            <p:txBody>
              <a:bodyPr vert="horz" wrap="square" lIns="91440" tIns="45720" rIns="91440" bIns="45720" numCol="1" anchor="t" anchorCtr="0" compatLnSpc="1"/>
              <a:lstStyle/>
              <a:p>
                <a:endParaRPr lang="zh-CN" altLang="en-US"/>
              </a:p>
            </p:txBody>
          </p:sp>
          <p:sp>
            <p:nvSpPr>
              <p:cNvPr id="1570" name="Freeform 213"/>
              <p:cNvSpPr/>
              <p:nvPr/>
            </p:nvSpPr>
            <p:spPr bwMode="auto">
              <a:xfrm>
                <a:off x="2579" y="2279"/>
                <a:ext cx="10" cy="36"/>
              </a:xfrm>
              <a:custGeom>
                <a:avLst/>
                <a:gdLst>
                  <a:gd name="T0" fmla="*/ 0 w 10"/>
                  <a:gd name="T1" fmla="*/ 0 h 36"/>
                  <a:gd name="T2" fmla="*/ 10 w 10"/>
                  <a:gd name="T3" fmla="*/ 18 h 36"/>
                  <a:gd name="T4" fmla="*/ 10 w 10"/>
                  <a:gd name="T5" fmla="*/ 36 h 36"/>
                  <a:gd name="T6" fmla="*/ 0 w 10"/>
                  <a:gd name="T7" fmla="*/ 20 h 36"/>
                  <a:gd name="T8" fmla="*/ 0 w 10"/>
                  <a:gd name="T9" fmla="*/ 0 h 36"/>
                </a:gdLst>
                <a:ahLst/>
                <a:cxnLst>
                  <a:cxn ang="0">
                    <a:pos x="T0" y="T1"/>
                  </a:cxn>
                  <a:cxn ang="0">
                    <a:pos x="T2" y="T3"/>
                  </a:cxn>
                  <a:cxn ang="0">
                    <a:pos x="T4" y="T5"/>
                  </a:cxn>
                  <a:cxn ang="0">
                    <a:pos x="T6" y="T7"/>
                  </a:cxn>
                  <a:cxn ang="0">
                    <a:pos x="T8" y="T9"/>
                  </a:cxn>
                </a:cxnLst>
                <a:rect l="0" t="0" r="r" b="b"/>
                <a:pathLst>
                  <a:path w="10" h="36">
                    <a:moveTo>
                      <a:pt x="0" y="0"/>
                    </a:moveTo>
                    <a:lnTo>
                      <a:pt x="10" y="18"/>
                    </a:lnTo>
                    <a:lnTo>
                      <a:pt x="10" y="36"/>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1" name="Freeform 214"/>
              <p:cNvSpPr/>
              <p:nvPr/>
            </p:nvSpPr>
            <p:spPr bwMode="auto">
              <a:xfrm>
                <a:off x="2605" y="2323"/>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572" name="Freeform 215"/>
              <p:cNvSpPr/>
              <p:nvPr/>
            </p:nvSpPr>
            <p:spPr bwMode="auto">
              <a:xfrm>
                <a:off x="2459" y="2121"/>
                <a:ext cx="34" cy="86"/>
              </a:xfrm>
              <a:custGeom>
                <a:avLst/>
                <a:gdLst>
                  <a:gd name="T0" fmla="*/ 0 w 34"/>
                  <a:gd name="T1" fmla="*/ 0 h 86"/>
                  <a:gd name="T2" fmla="*/ 34 w 34"/>
                  <a:gd name="T3" fmla="*/ 58 h 86"/>
                  <a:gd name="T4" fmla="*/ 34 w 34"/>
                  <a:gd name="T5" fmla="*/ 86 h 86"/>
                  <a:gd name="T6" fmla="*/ 0 w 34"/>
                  <a:gd name="T7" fmla="*/ 32 h 86"/>
                  <a:gd name="T8" fmla="*/ 0 w 34"/>
                  <a:gd name="T9" fmla="*/ 0 h 86"/>
                </a:gdLst>
                <a:ahLst/>
                <a:cxnLst>
                  <a:cxn ang="0">
                    <a:pos x="T0" y="T1"/>
                  </a:cxn>
                  <a:cxn ang="0">
                    <a:pos x="T2" y="T3"/>
                  </a:cxn>
                  <a:cxn ang="0">
                    <a:pos x="T4" y="T5"/>
                  </a:cxn>
                  <a:cxn ang="0">
                    <a:pos x="T6" y="T7"/>
                  </a:cxn>
                  <a:cxn ang="0">
                    <a:pos x="T8" y="T9"/>
                  </a:cxn>
                </a:cxnLst>
                <a:rect l="0" t="0" r="r" b="b"/>
                <a:pathLst>
                  <a:path w="34" h="86">
                    <a:moveTo>
                      <a:pt x="0" y="0"/>
                    </a:moveTo>
                    <a:lnTo>
                      <a:pt x="34" y="58"/>
                    </a:lnTo>
                    <a:lnTo>
                      <a:pt x="34" y="8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3" name="Freeform 216"/>
              <p:cNvSpPr/>
              <p:nvPr/>
            </p:nvSpPr>
            <p:spPr bwMode="auto">
              <a:xfrm>
                <a:off x="2509" y="2205"/>
                <a:ext cx="104" cy="186"/>
              </a:xfrm>
              <a:custGeom>
                <a:avLst/>
                <a:gdLst>
                  <a:gd name="T0" fmla="*/ 104 w 104"/>
                  <a:gd name="T1" fmla="*/ 170 h 186"/>
                  <a:gd name="T2" fmla="*/ 104 w 104"/>
                  <a:gd name="T3" fmla="*/ 186 h 186"/>
                  <a:gd name="T4" fmla="*/ 0 w 104"/>
                  <a:gd name="T5" fmla="*/ 26 h 186"/>
                  <a:gd name="T6" fmla="*/ 0 w 104"/>
                  <a:gd name="T7" fmla="*/ 0 h 186"/>
                  <a:gd name="T8" fmla="*/ 104 w 104"/>
                  <a:gd name="T9" fmla="*/ 170 h 186"/>
                </a:gdLst>
                <a:ahLst/>
                <a:cxnLst>
                  <a:cxn ang="0">
                    <a:pos x="T0" y="T1"/>
                  </a:cxn>
                  <a:cxn ang="0">
                    <a:pos x="T2" y="T3"/>
                  </a:cxn>
                  <a:cxn ang="0">
                    <a:pos x="T4" y="T5"/>
                  </a:cxn>
                  <a:cxn ang="0">
                    <a:pos x="T6" y="T7"/>
                  </a:cxn>
                  <a:cxn ang="0">
                    <a:pos x="T8" y="T9"/>
                  </a:cxn>
                </a:cxnLst>
                <a:rect l="0" t="0" r="r" b="b"/>
                <a:pathLst>
                  <a:path w="104" h="186">
                    <a:moveTo>
                      <a:pt x="104" y="170"/>
                    </a:moveTo>
                    <a:lnTo>
                      <a:pt x="104" y="186"/>
                    </a:lnTo>
                    <a:lnTo>
                      <a:pt x="0" y="26"/>
                    </a:lnTo>
                    <a:lnTo>
                      <a:pt x="0" y="0"/>
                    </a:lnTo>
                    <a:lnTo>
                      <a:pt x="104" y="170"/>
                    </a:lnTo>
                    <a:close/>
                  </a:path>
                </a:pathLst>
              </a:custGeom>
              <a:grpFill/>
              <a:ln>
                <a:noFill/>
              </a:ln>
            </p:spPr>
            <p:txBody>
              <a:bodyPr vert="horz" wrap="square" lIns="91440" tIns="45720" rIns="91440" bIns="45720" numCol="1" anchor="t" anchorCtr="0" compatLnSpc="1"/>
              <a:lstStyle/>
              <a:p>
                <a:endParaRPr lang="zh-CN" altLang="en-US"/>
              </a:p>
            </p:txBody>
          </p:sp>
          <p:sp>
            <p:nvSpPr>
              <p:cNvPr id="1574" name="Freeform 217"/>
              <p:cNvSpPr/>
              <p:nvPr/>
            </p:nvSpPr>
            <p:spPr bwMode="auto">
              <a:xfrm>
                <a:off x="2459" y="2181"/>
                <a:ext cx="58" cy="114"/>
              </a:xfrm>
              <a:custGeom>
                <a:avLst/>
                <a:gdLst>
                  <a:gd name="T0" fmla="*/ 0 w 58"/>
                  <a:gd name="T1" fmla="*/ 0 h 114"/>
                  <a:gd name="T2" fmla="*/ 58 w 58"/>
                  <a:gd name="T3" fmla="*/ 88 h 114"/>
                  <a:gd name="T4" fmla="*/ 58 w 58"/>
                  <a:gd name="T5" fmla="*/ 114 h 114"/>
                  <a:gd name="T6" fmla="*/ 0 w 58"/>
                  <a:gd name="T7" fmla="*/ 32 h 114"/>
                  <a:gd name="T8" fmla="*/ 0 w 58"/>
                  <a:gd name="T9" fmla="*/ 0 h 114"/>
                </a:gdLst>
                <a:ahLst/>
                <a:cxnLst>
                  <a:cxn ang="0">
                    <a:pos x="T0" y="T1"/>
                  </a:cxn>
                  <a:cxn ang="0">
                    <a:pos x="T2" y="T3"/>
                  </a:cxn>
                  <a:cxn ang="0">
                    <a:pos x="T4" y="T5"/>
                  </a:cxn>
                  <a:cxn ang="0">
                    <a:pos x="T6" y="T7"/>
                  </a:cxn>
                  <a:cxn ang="0">
                    <a:pos x="T8" y="T9"/>
                  </a:cxn>
                </a:cxnLst>
                <a:rect l="0" t="0" r="r" b="b"/>
                <a:pathLst>
                  <a:path w="58" h="114">
                    <a:moveTo>
                      <a:pt x="0" y="0"/>
                    </a:moveTo>
                    <a:lnTo>
                      <a:pt x="58" y="88"/>
                    </a:lnTo>
                    <a:lnTo>
                      <a:pt x="58" y="11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5" name="Freeform 218"/>
              <p:cNvSpPr/>
              <p:nvPr/>
            </p:nvSpPr>
            <p:spPr bwMode="auto">
              <a:xfrm>
                <a:off x="2575" y="2357"/>
                <a:ext cx="38" cy="72"/>
              </a:xfrm>
              <a:custGeom>
                <a:avLst/>
                <a:gdLst>
                  <a:gd name="T0" fmla="*/ 38 w 38"/>
                  <a:gd name="T1" fmla="*/ 56 h 72"/>
                  <a:gd name="T2" fmla="*/ 38 w 38"/>
                  <a:gd name="T3" fmla="*/ 72 h 72"/>
                  <a:gd name="T4" fmla="*/ 0 w 38"/>
                  <a:gd name="T5" fmla="*/ 20 h 72"/>
                  <a:gd name="T6" fmla="*/ 0 w 38"/>
                  <a:gd name="T7" fmla="*/ 0 h 72"/>
                  <a:gd name="T8" fmla="*/ 38 w 38"/>
                  <a:gd name="T9" fmla="*/ 56 h 72"/>
                </a:gdLst>
                <a:ahLst/>
                <a:cxnLst>
                  <a:cxn ang="0">
                    <a:pos x="T0" y="T1"/>
                  </a:cxn>
                  <a:cxn ang="0">
                    <a:pos x="T2" y="T3"/>
                  </a:cxn>
                  <a:cxn ang="0">
                    <a:pos x="T4" y="T5"/>
                  </a:cxn>
                  <a:cxn ang="0">
                    <a:pos x="T6" y="T7"/>
                  </a:cxn>
                  <a:cxn ang="0">
                    <a:pos x="T8" y="T9"/>
                  </a:cxn>
                </a:cxnLst>
                <a:rect l="0" t="0" r="r" b="b"/>
                <a:pathLst>
                  <a:path w="38" h="72">
                    <a:moveTo>
                      <a:pt x="38" y="56"/>
                    </a:moveTo>
                    <a:lnTo>
                      <a:pt x="38" y="72"/>
                    </a:lnTo>
                    <a:lnTo>
                      <a:pt x="0" y="20"/>
                    </a:lnTo>
                    <a:lnTo>
                      <a:pt x="0" y="0"/>
                    </a:lnTo>
                    <a:lnTo>
                      <a:pt x="38" y="56"/>
                    </a:lnTo>
                    <a:close/>
                  </a:path>
                </a:pathLst>
              </a:custGeom>
              <a:grpFill/>
              <a:ln>
                <a:noFill/>
              </a:ln>
            </p:spPr>
            <p:txBody>
              <a:bodyPr vert="horz" wrap="square" lIns="91440" tIns="45720" rIns="91440" bIns="45720" numCol="1" anchor="t" anchorCtr="0" compatLnSpc="1"/>
              <a:lstStyle/>
              <a:p>
                <a:endParaRPr lang="zh-CN" altLang="en-US"/>
              </a:p>
            </p:txBody>
          </p:sp>
          <p:sp>
            <p:nvSpPr>
              <p:cNvPr id="1576" name="Freeform 219"/>
              <p:cNvSpPr/>
              <p:nvPr/>
            </p:nvSpPr>
            <p:spPr bwMode="auto">
              <a:xfrm>
                <a:off x="2459" y="2235"/>
                <a:ext cx="16" cy="52"/>
              </a:xfrm>
              <a:custGeom>
                <a:avLst/>
                <a:gdLst>
                  <a:gd name="T0" fmla="*/ 0 w 16"/>
                  <a:gd name="T1" fmla="*/ 0 h 52"/>
                  <a:gd name="T2" fmla="*/ 16 w 16"/>
                  <a:gd name="T3" fmla="*/ 24 h 52"/>
                  <a:gd name="T4" fmla="*/ 16 w 16"/>
                  <a:gd name="T5" fmla="*/ 52 h 52"/>
                  <a:gd name="T6" fmla="*/ 0 w 16"/>
                  <a:gd name="T7" fmla="*/ 30 h 52"/>
                  <a:gd name="T8" fmla="*/ 0 w 16"/>
                  <a:gd name="T9" fmla="*/ 0 h 52"/>
                </a:gdLst>
                <a:ahLst/>
                <a:cxnLst>
                  <a:cxn ang="0">
                    <a:pos x="T0" y="T1"/>
                  </a:cxn>
                  <a:cxn ang="0">
                    <a:pos x="T2" y="T3"/>
                  </a:cxn>
                  <a:cxn ang="0">
                    <a:pos x="T4" y="T5"/>
                  </a:cxn>
                  <a:cxn ang="0">
                    <a:pos x="T6" y="T7"/>
                  </a:cxn>
                  <a:cxn ang="0">
                    <a:pos x="T8" y="T9"/>
                  </a:cxn>
                </a:cxnLst>
                <a:rect l="0" t="0" r="r" b="b"/>
                <a:pathLst>
                  <a:path w="16" h="52">
                    <a:moveTo>
                      <a:pt x="0" y="0"/>
                    </a:moveTo>
                    <a:lnTo>
                      <a:pt x="16" y="24"/>
                    </a:lnTo>
                    <a:lnTo>
                      <a:pt x="16" y="5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77" name="Freeform 220"/>
              <p:cNvSpPr/>
              <p:nvPr/>
            </p:nvSpPr>
            <p:spPr bwMode="auto">
              <a:xfrm>
                <a:off x="2491" y="2279"/>
                <a:ext cx="56" cy="102"/>
              </a:xfrm>
              <a:custGeom>
                <a:avLst/>
                <a:gdLst>
                  <a:gd name="T0" fmla="*/ 56 w 56"/>
                  <a:gd name="T1" fmla="*/ 80 h 102"/>
                  <a:gd name="T2" fmla="*/ 56 w 56"/>
                  <a:gd name="T3" fmla="*/ 102 h 102"/>
                  <a:gd name="T4" fmla="*/ 0 w 56"/>
                  <a:gd name="T5" fmla="*/ 28 h 102"/>
                  <a:gd name="T6" fmla="*/ 0 w 56"/>
                  <a:gd name="T7" fmla="*/ 0 h 102"/>
                  <a:gd name="T8" fmla="*/ 56 w 56"/>
                  <a:gd name="T9" fmla="*/ 80 h 102"/>
                </a:gdLst>
                <a:ahLst/>
                <a:cxnLst>
                  <a:cxn ang="0">
                    <a:pos x="T0" y="T1"/>
                  </a:cxn>
                  <a:cxn ang="0">
                    <a:pos x="T2" y="T3"/>
                  </a:cxn>
                  <a:cxn ang="0">
                    <a:pos x="T4" y="T5"/>
                  </a:cxn>
                  <a:cxn ang="0">
                    <a:pos x="T6" y="T7"/>
                  </a:cxn>
                  <a:cxn ang="0">
                    <a:pos x="T8" y="T9"/>
                  </a:cxn>
                </a:cxnLst>
                <a:rect l="0" t="0" r="r" b="b"/>
                <a:pathLst>
                  <a:path w="56" h="102">
                    <a:moveTo>
                      <a:pt x="56" y="80"/>
                    </a:moveTo>
                    <a:lnTo>
                      <a:pt x="56" y="102"/>
                    </a:lnTo>
                    <a:lnTo>
                      <a:pt x="0" y="28"/>
                    </a:lnTo>
                    <a:lnTo>
                      <a:pt x="0" y="0"/>
                    </a:lnTo>
                    <a:lnTo>
                      <a:pt x="56" y="80"/>
                    </a:lnTo>
                    <a:close/>
                  </a:path>
                </a:pathLst>
              </a:custGeom>
              <a:grpFill/>
              <a:ln>
                <a:noFill/>
              </a:ln>
            </p:spPr>
            <p:txBody>
              <a:bodyPr vert="horz" wrap="square" lIns="91440" tIns="45720" rIns="91440" bIns="45720" numCol="1" anchor="t" anchorCtr="0" compatLnSpc="1"/>
              <a:lstStyle/>
              <a:p>
                <a:endParaRPr lang="zh-CN" altLang="en-US"/>
              </a:p>
            </p:txBody>
          </p:sp>
          <p:sp>
            <p:nvSpPr>
              <p:cNvPr id="1578" name="Freeform 221"/>
              <p:cNvSpPr/>
              <p:nvPr/>
            </p:nvSpPr>
            <p:spPr bwMode="auto">
              <a:xfrm>
                <a:off x="2563" y="2379"/>
                <a:ext cx="8" cy="34"/>
              </a:xfrm>
              <a:custGeom>
                <a:avLst/>
                <a:gdLst>
                  <a:gd name="T0" fmla="*/ 8 w 8"/>
                  <a:gd name="T1" fmla="*/ 14 h 34"/>
                  <a:gd name="T2" fmla="*/ 8 w 8"/>
                  <a:gd name="T3" fmla="*/ 34 h 34"/>
                  <a:gd name="T4" fmla="*/ 0 w 8"/>
                  <a:gd name="T5" fmla="*/ 22 h 34"/>
                  <a:gd name="T6" fmla="*/ 0 w 8"/>
                  <a:gd name="T7" fmla="*/ 0 h 34"/>
                  <a:gd name="T8" fmla="*/ 8 w 8"/>
                  <a:gd name="T9" fmla="*/ 14 h 34"/>
                </a:gdLst>
                <a:ahLst/>
                <a:cxnLst>
                  <a:cxn ang="0">
                    <a:pos x="T0" y="T1"/>
                  </a:cxn>
                  <a:cxn ang="0">
                    <a:pos x="T2" y="T3"/>
                  </a:cxn>
                  <a:cxn ang="0">
                    <a:pos x="T4" y="T5"/>
                  </a:cxn>
                  <a:cxn ang="0">
                    <a:pos x="T6" y="T7"/>
                  </a:cxn>
                  <a:cxn ang="0">
                    <a:pos x="T8" y="T9"/>
                  </a:cxn>
                </a:cxnLst>
                <a:rect l="0" t="0" r="r" b="b"/>
                <a:pathLst>
                  <a:path w="8" h="34">
                    <a:moveTo>
                      <a:pt x="8" y="14"/>
                    </a:moveTo>
                    <a:lnTo>
                      <a:pt x="8" y="34"/>
                    </a:lnTo>
                    <a:lnTo>
                      <a:pt x="0" y="22"/>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579" name="Freeform 222"/>
              <p:cNvSpPr/>
              <p:nvPr/>
            </p:nvSpPr>
            <p:spPr bwMode="auto">
              <a:xfrm>
                <a:off x="2587" y="2413"/>
                <a:ext cx="26" cy="52"/>
              </a:xfrm>
              <a:custGeom>
                <a:avLst/>
                <a:gdLst>
                  <a:gd name="T0" fmla="*/ 26 w 26"/>
                  <a:gd name="T1" fmla="*/ 36 h 52"/>
                  <a:gd name="T2" fmla="*/ 26 w 26"/>
                  <a:gd name="T3" fmla="*/ 52 h 52"/>
                  <a:gd name="T4" fmla="*/ 0 w 26"/>
                  <a:gd name="T5" fmla="*/ 20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20"/>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1580" name="Freeform 223"/>
              <p:cNvSpPr/>
              <p:nvPr/>
            </p:nvSpPr>
            <p:spPr bwMode="auto">
              <a:xfrm>
                <a:off x="2459" y="2291"/>
                <a:ext cx="48" cy="88"/>
              </a:xfrm>
              <a:custGeom>
                <a:avLst/>
                <a:gdLst>
                  <a:gd name="T0" fmla="*/ 0 w 48"/>
                  <a:gd name="T1" fmla="*/ 0 h 88"/>
                  <a:gd name="T2" fmla="*/ 48 w 48"/>
                  <a:gd name="T3" fmla="*/ 62 h 88"/>
                  <a:gd name="T4" fmla="*/ 48 w 48"/>
                  <a:gd name="T5" fmla="*/ 88 h 88"/>
                  <a:gd name="T6" fmla="*/ 0 w 48"/>
                  <a:gd name="T7" fmla="*/ 30 h 88"/>
                  <a:gd name="T8" fmla="*/ 0 w 48"/>
                  <a:gd name="T9" fmla="*/ 0 h 88"/>
                </a:gdLst>
                <a:ahLst/>
                <a:cxnLst>
                  <a:cxn ang="0">
                    <a:pos x="T0" y="T1"/>
                  </a:cxn>
                  <a:cxn ang="0">
                    <a:pos x="T2" y="T3"/>
                  </a:cxn>
                  <a:cxn ang="0">
                    <a:pos x="T4" y="T5"/>
                  </a:cxn>
                  <a:cxn ang="0">
                    <a:pos x="T6" y="T7"/>
                  </a:cxn>
                  <a:cxn ang="0">
                    <a:pos x="T8" y="T9"/>
                  </a:cxn>
                </a:cxnLst>
                <a:rect l="0" t="0" r="r" b="b"/>
                <a:pathLst>
                  <a:path w="48" h="88">
                    <a:moveTo>
                      <a:pt x="0" y="0"/>
                    </a:moveTo>
                    <a:lnTo>
                      <a:pt x="48" y="62"/>
                    </a:lnTo>
                    <a:lnTo>
                      <a:pt x="48" y="8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1" name="Freeform 224"/>
              <p:cNvSpPr/>
              <p:nvPr/>
            </p:nvSpPr>
            <p:spPr bwMode="auto">
              <a:xfrm>
                <a:off x="2523" y="2371"/>
                <a:ext cx="10" cy="38"/>
              </a:xfrm>
              <a:custGeom>
                <a:avLst/>
                <a:gdLst>
                  <a:gd name="T0" fmla="*/ 10 w 10"/>
                  <a:gd name="T1" fmla="*/ 38 h 38"/>
                  <a:gd name="T2" fmla="*/ 0 w 10"/>
                  <a:gd name="T3" fmla="*/ 26 h 38"/>
                  <a:gd name="T4" fmla="*/ 0 w 10"/>
                  <a:gd name="T5" fmla="*/ 0 h 38"/>
                  <a:gd name="T6" fmla="*/ 10 w 10"/>
                  <a:gd name="T7" fmla="*/ 14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6"/>
                    </a:lnTo>
                    <a:lnTo>
                      <a:pt x="0" y="0"/>
                    </a:lnTo>
                    <a:lnTo>
                      <a:pt x="10" y="14"/>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1582" name="Freeform 225"/>
              <p:cNvSpPr/>
              <p:nvPr/>
            </p:nvSpPr>
            <p:spPr bwMode="auto">
              <a:xfrm>
                <a:off x="2547" y="2403"/>
                <a:ext cx="32" cy="60"/>
              </a:xfrm>
              <a:custGeom>
                <a:avLst/>
                <a:gdLst>
                  <a:gd name="T0" fmla="*/ 32 w 32"/>
                  <a:gd name="T1" fmla="*/ 40 h 60"/>
                  <a:gd name="T2" fmla="*/ 32 w 32"/>
                  <a:gd name="T3" fmla="*/ 60 h 60"/>
                  <a:gd name="T4" fmla="*/ 0 w 32"/>
                  <a:gd name="T5" fmla="*/ 22 h 60"/>
                  <a:gd name="T6" fmla="*/ 0 w 32"/>
                  <a:gd name="T7" fmla="*/ 0 h 60"/>
                  <a:gd name="T8" fmla="*/ 32 w 32"/>
                  <a:gd name="T9" fmla="*/ 40 h 60"/>
                </a:gdLst>
                <a:ahLst/>
                <a:cxnLst>
                  <a:cxn ang="0">
                    <a:pos x="T0" y="T1"/>
                  </a:cxn>
                  <a:cxn ang="0">
                    <a:pos x="T2" y="T3"/>
                  </a:cxn>
                  <a:cxn ang="0">
                    <a:pos x="T4" y="T5"/>
                  </a:cxn>
                  <a:cxn ang="0">
                    <a:pos x="T6" y="T7"/>
                  </a:cxn>
                  <a:cxn ang="0">
                    <a:pos x="T8" y="T9"/>
                  </a:cxn>
                </a:cxnLst>
                <a:rect l="0" t="0" r="r" b="b"/>
                <a:pathLst>
                  <a:path w="32" h="60">
                    <a:moveTo>
                      <a:pt x="32" y="40"/>
                    </a:moveTo>
                    <a:lnTo>
                      <a:pt x="32" y="60"/>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1583" name="Freeform 226"/>
              <p:cNvSpPr/>
              <p:nvPr/>
            </p:nvSpPr>
            <p:spPr bwMode="auto">
              <a:xfrm>
                <a:off x="2595" y="2463"/>
                <a:ext cx="18" cy="38"/>
              </a:xfrm>
              <a:custGeom>
                <a:avLst/>
                <a:gdLst>
                  <a:gd name="T0" fmla="*/ 18 w 18"/>
                  <a:gd name="T1" fmla="*/ 22 h 38"/>
                  <a:gd name="T2" fmla="*/ 18 w 18"/>
                  <a:gd name="T3" fmla="*/ 38 h 38"/>
                  <a:gd name="T4" fmla="*/ 0 w 18"/>
                  <a:gd name="T5" fmla="*/ 18 h 38"/>
                  <a:gd name="T6" fmla="*/ 0 w 18"/>
                  <a:gd name="T7" fmla="*/ 0 h 38"/>
                  <a:gd name="T8" fmla="*/ 18 w 18"/>
                  <a:gd name="T9" fmla="*/ 22 h 38"/>
                </a:gdLst>
                <a:ahLst/>
                <a:cxnLst>
                  <a:cxn ang="0">
                    <a:pos x="T0" y="T1"/>
                  </a:cxn>
                  <a:cxn ang="0">
                    <a:pos x="T2" y="T3"/>
                  </a:cxn>
                  <a:cxn ang="0">
                    <a:pos x="T4" y="T5"/>
                  </a:cxn>
                  <a:cxn ang="0">
                    <a:pos x="T6" y="T7"/>
                  </a:cxn>
                  <a:cxn ang="0">
                    <a:pos x="T8" y="T9"/>
                  </a:cxn>
                </a:cxnLst>
                <a:rect l="0" t="0" r="r" b="b"/>
                <a:pathLst>
                  <a:path w="18" h="38">
                    <a:moveTo>
                      <a:pt x="18" y="22"/>
                    </a:moveTo>
                    <a:lnTo>
                      <a:pt x="18" y="38"/>
                    </a:lnTo>
                    <a:lnTo>
                      <a:pt x="0" y="18"/>
                    </a:lnTo>
                    <a:lnTo>
                      <a:pt x="0" y="0"/>
                    </a:lnTo>
                    <a:lnTo>
                      <a:pt x="18" y="22"/>
                    </a:lnTo>
                    <a:close/>
                  </a:path>
                </a:pathLst>
              </a:custGeom>
              <a:grpFill/>
              <a:ln>
                <a:noFill/>
              </a:ln>
            </p:spPr>
            <p:txBody>
              <a:bodyPr vert="horz" wrap="square" lIns="91440" tIns="45720" rIns="91440" bIns="45720" numCol="1" anchor="t" anchorCtr="0" compatLnSpc="1"/>
              <a:lstStyle/>
              <a:p>
                <a:endParaRPr lang="zh-CN" altLang="en-US"/>
              </a:p>
            </p:txBody>
          </p:sp>
          <p:sp>
            <p:nvSpPr>
              <p:cNvPr id="1584" name="Freeform 227"/>
              <p:cNvSpPr/>
              <p:nvPr/>
            </p:nvSpPr>
            <p:spPr bwMode="auto">
              <a:xfrm>
                <a:off x="2595" y="2503"/>
                <a:ext cx="18" cy="36"/>
              </a:xfrm>
              <a:custGeom>
                <a:avLst/>
                <a:gdLst>
                  <a:gd name="T0" fmla="*/ 18 w 18"/>
                  <a:gd name="T1" fmla="*/ 20 h 36"/>
                  <a:gd name="T2" fmla="*/ 18 w 18"/>
                  <a:gd name="T3" fmla="*/ 36 h 36"/>
                  <a:gd name="T4" fmla="*/ 0 w 18"/>
                  <a:gd name="T5" fmla="*/ 16 h 36"/>
                  <a:gd name="T6" fmla="*/ 0 w 18"/>
                  <a:gd name="T7" fmla="*/ 0 h 36"/>
                  <a:gd name="T8" fmla="*/ 18 w 18"/>
                  <a:gd name="T9" fmla="*/ 20 h 36"/>
                </a:gdLst>
                <a:ahLst/>
                <a:cxnLst>
                  <a:cxn ang="0">
                    <a:pos x="T0" y="T1"/>
                  </a:cxn>
                  <a:cxn ang="0">
                    <a:pos x="T2" y="T3"/>
                  </a:cxn>
                  <a:cxn ang="0">
                    <a:pos x="T4" y="T5"/>
                  </a:cxn>
                  <a:cxn ang="0">
                    <a:pos x="T6" y="T7"/>
                  </a:cxn>
                  <a:cxn ang="0">
                    <a:pos x="T8" y="T9"/>
                  </a:cxn>
                </a:cxnLst>
                <a:rect l="0" t="0" r="r" b="b"/>
                <a:pathLst>
                  <a:path w="18" h="36">
                    <a:moveTo>
                      <a:pt x="18" y="20"/>
                    </a:moveTo>
                    <a:lnTo>
                      <a:pt x="18" y="36"/>
                    </a:lnTo>
                    <a:lnTo>
                      <a:pt x="0" y="16"/>
                    </a:lnTo>
                    <a:lnTo>
                      <a:pt x="0" y="0"/>
                    </a:lnTo>
                    <a:lnTo>
                      <a:pt x="18" y="20"/>
                    </a:lnTo>
                    <a:close/>
                  </a:path>
                </a:pathLst>
              </a:custGeom>
              <a:grpFill/>
              <a:ln>
                <a:noFill/>
              </a:ln>
            </p:spPr>
            <p:txBody>
              <a:bodyPr vert="horz" wrap="square" lIns="91440" tIns="45720" rIns="91440" bIns="45720" numCol="1" anchor="t" anchorCtr="0" compatLnSpc="1"/>
              <a:lstStyle/>
              <a:p>
                <a:endParaRPr lang="zh-CN" altLang="en-US"/>
              </a:p>
            </p:txBody>
          </p:sp>
          <p:sp>
            <p:nvSpPr>
              <p:cNvPr id="1585" name="Freeform 228"/>
              <p:cNvSpPr/>
              <p:nvPr/>
            </p:nvSpPr>
            <p:spPr bwMode="auto">
              <a:xfrm>
                <a:off x="2459" y="2403"/>
                <a:ext cx="50" cy="80"/>
              </a:xfrm>
              <a:custGeom>
                <a:avLst/>
                <a:gdLst>
                  <a:gd name="T0" fmla="*/ 0 w 50"/>
                  <a:gd name="T1" fmla="*/ 0 h 80"/>
                  <a:gd name="T2" fmla="*/ 50 w 50"/>
                  <a:gd name="T3" fmla="*/ 54 h 80"/>
                  <a:gd name="T4" fmla="*/ 50 w 50"/>
                  <a:gd name="T5" fmla="*/ 80 h 80"/>
                  <a:gd name="T6" fmla="*/ 0 w 50"/>
                  <a:gd name="T7" fmla="*/ 32 h 80"/>
                  <a:gd name="T8" fmla="*/ 0 w 50"/>
                  <a:gd name="T9" fmla="*/ 0 h 80"/>
                </a:gdLst>
                <a:ahLst/>
                <a:cxnLst>
                  <a:cxn ang="0">
                    <a:pos x="T0" y="T1"/>
                  </a:cxn>
                  <a:cxn ang="0">
                    <a:pos x="T2" y="T3"/>
                  </a:cxn>
                  <a:cxn ang="0">
                    <a:pos x="T4" y="T5"/>
                  </a:cxn>
                  <a:cxn ang="0">
                    <a:pos x="T6" y="T7"/>
                  </a:cxn>
                  <a:cxn ang="0">
                    <a:pos x="T8" y="T9"/>
                  </a:cxn>
                </a:cxnLst>
                <a:rect l="0" t="0" r="r" b="b"/>
                <a:pathLst>
                  <a:path w="50" h="80">
                    <a:moveTo>
                      <a:pt x="0" y="0"/>
                    </a:moveTo>
                    <a:lnTo>
                      <a:pt x="50" y="54"/>
                    </a:lnTo>
                    <a:lnTo>
                      <a:pt x="50" y="8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6" name="Freeform 229"/>
              <p:cNvSpPr/>
              <p:nvPr/>
            </p:nvSpPr>
            <p:spPr bwMode="auto">
              <a:xfrm>
                <a:off x="2525" y="2471"/>
                <a:ext cx="14" cy="38"/>
              </a:xfrm>
              <a:custGeom>
                <a:avLst/>
                <a:gdLst>
                  <a:gd name="T0" fmla="*/ 0 w 14"/>
                  <a:gd name="T1" fmla="*/ 0 h 38"/>
                  <a:gd name="T2" fmla="*/ 14 w 14"/>
                  <a:gd name="T3" fmla="*/ 16 h 38"/>
                  <a:gd name="T4" fmla="*/ 14 w 14"/>
                  <a:gd name="T5" fmla="*/ 38 h 38"/>
                  <a:gd name="T6" fmla="*/ 0 w 14"/>
                  <a:gd name="T7" fmla="*/ 26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6"/>
                    </a:lnTo>
                    <a:lnTo>
                      <a:pt x="14" y="38"/>
                    </a:lnTo>
                    <a:lnTo>
                      <a:pt x="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7" name="Freeform 230"/>
              <p:cNvSpPr/>
              <p:nvPr/>
            </p:nvSpPr>
            <p:spPr bwMode="auto">
              <a:xfrm>
                <a:off x="2553" y="2501"/>
                <a:ext cx="60" cy="76"/>
              </a:xfrm>
              <a:custGeom>
                <a:avLst/>
                <a:gdLst>
                  <a:gd name="T0" fmla="*/ 60 w 60"/>
                  <a:gd name="T1" fmla="*/ 62 h 76"/>
                  <a:gd name="T2" fmla="*/ 60 w 60"/>
                  <a:gd name="T3" fmla="*/ 76 h 76"/>
                  <a:gd name="T4" fmla="*/ 2 w 60"/>
                  <a:gd name="T5" fmla="*/ 22 h 76"/>
                  <a:gd name="T6" fmla="*/ 2 w 60"/>
                  <a:gd name="T7" fmla="*/ 2 h 76"/>
                  <a:gd name="T8" fmla="*/ 0 w 60"/>
                  <a:gd name="T9" fmla="*/ 0 h 76"/>
                  <a:gd name="T10" fmla="*/ 60 w 60"/>
                  <a:gd name="T11" fmla="*/ 62 h 76"/>
                </a:gdLst>
                <a:ahLst/>
                <a:cxnLst>
                  <a:cxn ang="0">
                    <a:pos x="T0" y="T1"/>
                  </a:cxn>
                  <a:cxn ang="0">
                    <a:pos x="T2" y="T3"/>
                  </a:cxn>
                  <a:cxn ang="0">
                    <a:pos x="T4" y="T5"/>
                  </a:cxn>
                  <a:cxn ang="0">
                    <a:pos x="T6" y="T7"/>
                  </a:cxn>
                  <a:cxn ang="0">
                    <a:pos x="T8" y="T9"/>
                  </a:cxn>
                  <a:cxn ang="0">
                    <a:pos x="T10" y="T11"/>
                  </a:cxn>
                </a:cxnLst>
                <a:rect l="0" t="0" r="r" b="b"/>
                <a:pathLst>
                  <a:path w="60" h="76">
                    <a:moveTo>
                      <a:pt x="60" y="62"/>
                    </a:moveTo>
                    <a:lnTo>
                      <a:pt x="60" y="76"/>
                    </a:lnTo>
                    <a:lnTo>
                      <a:pt x="2" y="22"/>
                    </a:lnTo>
                    <a:lnTo>
                      <a:pt x="2" y="2"/>
                    </a:lnTo>
                    <a:lnTo>
                      <a:pt x="0" y="0"/>
                    </a:lnTo>
                    <a:lnTo>
                      <a:pt x="60" y="62"/>
                    </a:lnTo>
                    <a:close/>
                  </a:path>
                </a:pathLst>
              </a:custGeom>
              <a:grpFill/>
              <a:ln>
                <a:noFill/>
              </a:ln>
            </p:spPr>
            <p:txBody>
              <a:bodyPr vert="horz" wrap="square" lIns="91440" tIns="45720" rIns="91440" bIns="45720" numCol="1" anchor="t" anchorCtr="0" compatLnSpc="1"/>
              <a:lstStyle/>
              <a:p>
                <a:endParaRPr lang="zh-CN" altLang="en-US"/>
              </a:p>
            </p:txBody>
          </p:sp>
          <p:sp>
            <p:nvSpPr>
              <p:cNvPr id="1588" name="Freeform 231"/>
              <p:cNvSpPr/>
              <p:nvPr/>
            </p:nvSpPr>
            <p:spPr bwMode="auto">
              <a:xfrm>
                <a:off x="2459" y="2459"/>
                <a:ext cx="24" cy="50"/>
              </a:xfrm>
              <a:custGeom>
                <a:avLst/>
                <a:gdLst>
                  <a:gd name="T0" fmla="*/ 0 w 24"/>
                  <a:gd name="T1" fmla="*/ 0 h 50"/>
                  <a:gd name="T2" fmla="*/ 24 w 24"/>
                  <a:gd name="T3" fmla="*/ 22 h 50"/>
                  <a:gd name="T4" fmla="*/ 24 w 24"/>
                  <a:gd name="T5" fmla="*/ 50 h 50"/>
                  <a:gd name="T6" fmla="*/ 0 w 24"/>
                  <a:gd name="T7" fmla="*/ 32 h 50"/>
                  <a:gd name="T8" fmla="*/ 0 w 24"/>
                  <a:gd name="T9" fmla="*/ 0 h 50"/>
                </a:gdLst>
                <a:ahLst/>
                <a:cxnLst>
                  <a:cxn ang="0">
                    <a:pos x="T0" y="T1"/>
                  </a:cxn>
                  <a:cxn ang="0">
                    <a:pos x="T2" y="T3"/>
                  </a:cxn>
                  <a:cxn ang="0">
                    <a:pos x="T4" y="T5"/>
                  </a:cxn>
                  <a:cxn ang="0">
                    <a:pos x="T6" y="T7"/>
                  </a:cxn>
                  <a:cxn ang="0">
                    <a:pos x="T8" y="T9"/>
                  </a:cxn>
                </a:cxnLst>
                <a:rect l="0" t="0" r="r" b="b"/>
                <a:pathLst>
                  <a:path w="24" h="50">
                    <a:moveTo>
                      <a:pt x="0" y="0"/>
                    </a:moveTo>
                    <a:lnTo>
                      <a:pt x="24" y="22"/>
                    </a:lnTo>
                    <a:lnTo>
                      <a:pt x="24" y="5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89" name="Freeform 232"/>
              <p:cNvSpPr/>
              <p:nvPr/>
            </p:nvSpPr>
            <p:spPr bwMode="auto">
              <a:xfrm>
                <a:off x="2597" y="2585"/>
                <a:ext cx="16" cy="30"/>
              </a:xfrm>
              <a:custGeom>
                <a:avLst/>
                <a:gdLst>
                  <a:gd name="T0" fmla="*/ 16 w 16"/>
                  <a:gd name="T1" fmla="*/ 14 h 30"/>
                  <a:gd name="T2" fmla="*/ 16 w 16"/>
                  <a:gd name="T3" fmla="*/ 30 h 30"/>
                  <a:gd name="T4" fmla="*/ 0 w 16"/>
                  <a:gd name="T5" fmla="*/ 18 h 30"/>
                  <a:gd name="T6" fmla="*/ 0 w 16"/>
                  <a:gd name="T7" fmla="*/ 0 h 30"/>
                  <a:gd name="T8" fmla="*/ 16 w 16"/>
                  <a:gd name="T9" fmla="*/ 14 h 30"/>
                </a:gdLst>
                <a:ahLst/>
                <a:cxnLst>
                  <a:cxn ang="0">
                    <a:pos x="T0" y="T1"/>
                  </a:cxn>
                  <a:cxn ang="0">
                    <a:pos x="T2" y="T3"/>
                  </a:cxn>
                  <a:cxn ang="0">
                    <a:pos x="T4" y="T5"/>
                  </a:cxn>
                  <a:cxn ang="0">
                    <a:pos x="T6" y="T7"/>
                  </a:cxn>
                  <a:cxn ang="0">
                    <a:pos x="T8" y="T9"/>
                  </a:cxn>
                </a:cxnLst>
                <a:rect l="0" t="0" r="r" b="b"/>
                <a:pathLst>
                  <a:path w="16" h="30">
                    <a:moveTo>
                      <a:pt x="16" y="14"/>
                    </a:moveTo>
                    <a:lnTo>
                      <a:pt x="16" y="30"/>
                    </a:lnTo>
                    <a:lnTo>
                      <a:pt x="0" y="18"/>
                    </a:lnTo>
                    <a:lnTo>
                      <a:pt x="0" y="0"/>
                    </a:lnTo>
                    <a:lnTo>
                      <a:pt x="16" y="14"/>
                    </a:lnTo>
                    <a:close/>
                  </a:path>
                </a:pathLst>
              </a:custGeom>
              <a:grpFill/>
              <a:ln>
                <a:noFill/>
              </a:ln>
            </p:spPr>
            <p:txBody>
              <a:bodyPr vert="horz" wrap="square" lIns="91440" tIns="45720" rIns="91440" bIns="45720" numCol="1" anchor="t" anchorCtr="0" compatLnSpc="1"/>
              <a:lstStyle/>
              <a:p>
                <a:endParaRPr lang="zh-CN" altLang="en-US"/>
              </a:p>
            </p:txBody>
          </p:sp>
          <p:sp>
            <p:nvSpPr>
              <p:cNvPr id="1590" name="Freeform 233"/>
              <p:cNvSpPr/>
              <p:nvPr/>
            </p:nvSpPr>
            <p:spPr bwMode="auto">
              <a:xfrm>
                <a:off x="2459" y="2515"/>
                <a:ext cx="58" cy="72"/>
              </a:xfrm>
              <a:custGeom>
                <a:avLst/>
                <a:gdLst>
                  <a:gd name="T0" fmla="*/ 0 w 58"/>
                  <a:gd name="T1" fmla="*/ 0 h 72"/>
                  <a:gd name="T2" fmla="*/ 58 w 58"/>
                  <a:gd name="T3" fmla="*/ 46 h 72"/>
                  <a:gd name="T4" fmla="*/ 58 w 58"/>
                  <a:gd name="T5" fmla="*/ 72 h 72"/>
                  <a:gd name="T6" fmla="*/ 0 w 58"/>
                  <a:gd name="T7" fmla="*/ 32 h 72"/>
                  <a:gd name="T8" fmla="*/ 0 w 58"/>
                  <a:gd name="T9" fmla="*/ 0 h 72"/>
                </a:gdLst>
                <a:ahLst/>
                <a:cxnLst>
                  <a:cxn ang="0">
                    <a:pos x="T0" y="T1"/>
                  </a:cxn>
                  <a:cxn ang="0">
                    <a:pos x="T2" y="T3"/>
                  </a:cxn>
                  <a:cxn ang="0">
                    <a:pos x="T4" y="T5"/>
                  </a:cxn>
                  <a:cxn ang="0">
                    <a:pos x="T6" y="T7"/>
                  </a:cxn>
                  <a:cxn ang="0">
                    <a:pos x="T8" y="T9"/>
                  </a:cxn>
                </a:cxnLst>
                <a:rect l="0" t="0" r="r" b="b"/>
                <a:pathLst>
                  <a:path w="58" h="72">
                    <a:moveTo>
                      <a:pt x="0" y="0"/>
                    </a:moveTo>
                    <a:lnTo>
                      <a:pt x="58" y="46"/>
                    </a:lnTo>
                    <a:lnTo>
                      <a:pt x="58" y="7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1" name="Freeform 234"/>
              <p:cNvSpPr/>
              <p:nvPr/>
            </p:nvSpPr>
            <p:spPr bwMode="auto">
              <a:xfrm>
                <a:off x="2531" y="2573"/>
                <a:ext cx="18" cy="36"/>
              </a:xfrm>
              <a:custGeom>
                <a:avLst/>
                <a:gdLst>
                  <a:gd name="T0" fmla="*/ 18 w 18"/>
                  <a:gd name="T1" fmla="*/ 12 h 36"/>
                  <a:gd name="T2" fmla="*/ 18 w 18"/>
                  <a:gd name="T3" fmla="*/ 36 h 36"/>
                  <a:gd name="T4" fmla="*/ 2 w 18"/>
                  <a:gd name="T5" fmla="*/ 24 h 36"/>
                  <a:gd name="T6" fmla="*/ 2 w 18"/>
                  <a:gd name="T7" fmla="*/ 2 h 36"/>
                  <a:gd name="T8" fmla="*/ 0 w 18"/>
                  <a:gd name="T9" fmla="*/ 0 h 36"/>
                  <a:gd name="T10" fmla="*/ 18 w 18"/>
                  <a:gd name="T11" fmla="*/ 12 h 36"/>
                </a:gdLst>
                <a:ahLst/>
                <a:cxnLst>
                  <a:cxn ang="0">
                    <a:pos x="T0" y="T1"/>
                  </a:cxn>
                  <a:cxn ang="0">
                    <a:pos x="T2" y="T3"/>
                  </a:cxn>
                  <a:cxn ang="0">
                    <a:pos x="T4" y="T5"/>
                  </a:cxn>
                  <a:cxn ang="0">
                    <a:pos x="T6" y="T7"/>
                  </a:cxn>
                  <a:cxn ang="0">
                    <a:pos x="T8" y="T9"/>
                  </a:cxn>
                  <a:cxn ang="0">
                    <a:pos x="T10" y="T11"/>
                  </a:cxn>
                </a:cxnLst>
                <a:rect l="0" t="0" r="r" b="b"/>
                <a:pathLst>
                  <a:path w="18" h="36">
                    <a:moveTo>
                      <a:pt x="18" y="12"/>
                    </a:moveTo>
                    <a:lnTo>
                      <a:pt x="18" y="36"/>
                    </a:lnTo>
                    <a:lnTo>
                      <a:pt x="2" y="24"/>
                    </a:lnTo>
                    <a:lnTo>
                      <a:pt x="2" y="2"/>
                    </a:lnTo>
                    <a:lnTo>
                      <a:pt x="0" y="0"/>
                    </a:lnTo>
                    <a:lnTo>
                      <a:pt x="18" y="12"/>
                    </a:lnTo>
                    <a:close/>
                  </a:path>
                </a:pathLst>
              </a:custGeom>
              <a:grpFill/>
              <a:ln>
                <a:noFill/>
              </a:ln>
            </p:spPr>
            <p:txBody>
              <a:bodyPr vert="horz" wrap="square" lIns="91440" tIns="45720" rIns="91440" bIns="45720" numCol="1" anchor="t" anchorCtr="0" compatLnSpc="1"/>
              <a:lstStyle/>
              <a:p>
                <a:endParaRPr lang="zh-CN" altLang="en-US"/>
              </a:p>
            </p:txBody>
          </p:sp>
          <p:sp>
            <p:nvSpPr>
              <p:cNvPr id="1592" name="Freeform 235"/>
              <p:cNvSpPr/>
              <p:nvPr/>
            </p:nvSpPr>
            <p:spPr bwMode="auto">
              <a:xfrm>
                <a:off x="2565" y="2597"/>
                <a:ext cx="48" cy="55"/>
              </a:xfrm>
              <a:custGeom>
                <a:avLst/>
                <a:gdLst>
                  <a:gd name="T0" fmla="*/ 48 w 48"/>
                  <a:gd name="T1" fmla="*/ 39 h 55"/>
                  <a:gd name="T2" fmla="*/ 48 w 48"/>
                  <a:gd name="T3" fmla="*/ 55 h 55"/>
                  <a:gd name="T4" fmla="*/ 0 w 48"/>
                  <a:gd name="T5" fmla="*/ 22 h 55"/>
                  <a:gd name="T6" fmla="*/ 0 w 48"/>
                  <a:gd name="T7" fmla="*/ 0 h 55"/>
                  <a:gd name="T8" fmla="*/ 48 w 48"/>
                  <a:gd name="T9" fmla="*/ 39 h 55"/>
                </a:gdLst>
                <a:ahLst/>
                <a:cxnLst>
                  <a:cxn ang="0">
                    <a:pos x="T0" y="T1"/>
                  </a:cxn>
                  <a:cxn ang="0">
                    <a:pos x="T2" y="T3"/>
                  </a:cxn>
                  <a:cxn ang="0">
                    <a:pos x="T4" y="T5"/>
                  </a:cxn>
                  <a:cxn ang="0">
                    <a:pos x="T6" y="T7"/>
                  </a:cxn>
                  <a:cxn ang="0">
                    <a:pos x="T8" y="T9"/>
                  </a:cxn>
                </a:cxnLst>
                <a:rect l="0" t="0" r="r" b="b"/>
                <a:pathLst>
                  <a:path w="48" h="55">
                    <a:moveTo>
                      <a:pt x="48" y="39"/>
                    </a:moveTo>
                    <a:lnTo>
                      <a:pt x="48" y="55"/>
                    </a:lnTo>
                    <a:lnTo>
                      <a:pt x="0" y="22"/>
                    </a:lnTo>
                    <a:lnTo>
                      <a:pt x="0" y="0"/>
                    </a:lnTo>
                    <a:lnTo>
                      <a:pt x="48" y="39"/>
                    </a:lnTo>
                    <a:close/>
                  </a:path>
                </a:pathLst>
              </a:custGeom>
              <a:grpFill/>
              <a:ln>
                <a:noFill/>
              </a:ln>
            </p:spPr>
            <p:txBody>
              <a:bodyPr vert="horz" wrap="square" lIns="91440" tIns="45720" rIns="91440" bIns="45720" numCol="1" anchor="t" anchorCtr="0" compatLnSpc="1"/>
              <a:lstStyle/>
              <a:p>
                <a:endParaRPr lang="zh-CN" altLang="en-US"/>
              </a:p>
            </p:txBody>
          </p:sp>
          <p:sp>
            <p:nvSpPr>
              <p:cNvPr id="1593" name="Freeform 236"/>
              <p:cNvSpPr/>
              <p:nvPr/>
            </p:nvSpPr>
            <p:spPr bwMode="auto">
              <a:xfrm>
                <a:off x="2459" y="2571"/>
                <a:ext cx="18" cy="42"/>
              </a:xfrm>
              <a:custGeom>
                <a:avLst/>
                <a:gdLst>
                  <a:gd name="T0" fmla="*/ 0 w 18"/>
                  <a:gd name="T1" fmla="*/ 0 h 42"/>
                  <a:gd name="T2" fmla="*/ 18 w 18"/>
                  <a:gd name="T3" fmla="*/ 12 h 42"/>
                  <a:gd name="T4" fmla="*/ 18 w 18"/>
                  <a:gd name="T5" fmla="*/ 42 h 42"/>
                  <a:gd name="T6" fmla="*/ 0 w 18"/>
                  <a:gd name="T7" fmla="*/ 32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12"/>
                    </a:lnTo>
                    <a:lnTo>
                      <a:pt x="18" y="4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4" name="Freeform 237"/>
              <p:cNvSpPr/>
              <p:nvPr/>
            </p:nvSpPr>
            <p:spPr bwMode="auto">
              <a:xfrm>
                <a:off x="2493" y="2593"/>
                <a:ext cx="16" cy="38"/>
              </a:xfrm>
              <a:custGeom>
                <a:avLst/>
                <a:gdLst>
                  <a:gd name="T0" fmla="*/ 16 w 16"/>
                  <a:gd name="T1" fmla="*/ 12 h 38"/>
                  <a:gd name="T2" fmla="*/ 16 w 16"/>
                  <a:gd name="T3" fmla="*/ 38 h 38"/>
                  <a:gd name="T4" fmla="*/ 0 w 16"/>
                  <a:gd name="T5" fmla="*/ 28 h 38"/>
                  <a:gd name="T6" fmla="*/ 0 w 16"/>
                  <a:gd name="T7" fmla="*/ 0 h 38"/>
                  <a:gd name="T8" fmla="*/ 16 w 16"/>
                  <a:gd name="T9" fmla="*/ 12 h 38"/>
                </a:gdLst>
                <a:ahLst/>
                <a:cxnLst>
                  <a:cxn ang="0">
                    <a:pos x="T0" y="T1"/>
                  </a:cxn>
                  <a:cxn ang="0">
                    <a:pos x="T2" y="T3"/>
                  </a:cxn>
                  <a:cxn ang="0">
                    <a:pos x="T4" y="T5"/>
                  </a:cxn>
                  <a:cxn ang="0">
                    <a:pos x="T6" y="T7"/>
                  </a:cxn>
                  <a:cxn ang="0">
                    <a:pos x="T8" y="T9"/>
                  </a:cxn>
                </a:cxnLst>
                <a:rect l="0" t="0" r="r" b="b"/>
                <a:pathLst>
                  <a:path w="16" h="38">
                    <a:moveTo>
                      <a:pt x="16" y="12"/>
                    </a:moveTo>
                    <a:lnTo>
                      <a:pt x="16" y="38"/>
                    </a:lnTo>
                    <a:lnTo>
                      <a:pt x="0" y="28"/>
                    </a:lnTo>
                    <a:lnTo>
                      <a:pt x="0" y="0"/>
                    </a:lnTo>
                    <a:lnTo>
                      <a:pt x="16" y="12"/>
                    </a:lnTo>
                    <a:close/>
                  </a:path>
                </a:pathLst>
              </a:custGeom>
              <a:grpFill/>
              <a:ln>
                <a:noFill/>
              </a:ln>
            </p:spPr>
            <p:txBody>
              <a:bodyPr vert="horz" wrap="square" lIns="91440" tIns="45720" rIns="91440" bIns="45720" numCol="1" anchor="t" anchorCtr="0" compatLnSpc="1"/>
              <a:lstStyle/>
              <a:p>
                <a:endParaRPr lang="zh-CN" altLang="en-US"/>
              </a:p>
            </p:txBody>
          </p:sp>
          <p:sp>
            <p:nvSpPr>
              <p:cNvPr id="1595" name="Freeform 238"/>
              <p:cNvSpPr/>
              <p:nvPr/>
            </p:nvSpPr>
            <p:spPr bwMode="auto">
              <a:xfrm>
                <a:off x="2525" y="2615"/>
                <a:ext cx="50" cy="53"/>
              </a:xfrm>
              <a:custGeom>
                <a:avLst/>
                <a:gdLst>
                  <a:gd name="T0" fmla="*/ 50 w 50"/>
                  <a:gd name="T1" fmla="*/ 33 h 53"/>
                  <a:gd name="T2" fmla="*/ 50 w 50"/>
                  <a:gd name="T3" fmla="*/ 53 h 53"/>
                  <a:gd name="T4" fmla="*/ 0 w 50"/>
                  <a:gd name="T5" fmla="*/ 25 h 53"/>
                  <a:gd name="T6" fmla="*/ 0 w 50"/>
                  <a:gd name="T7" fmla="*/ 0 h 53"/>
                  <a:gd name="T8" fmla="*/ 50 w 50"/>
                  <a:gd name="T9" fmla="*/ 33 h 53"/>
                </a:gdLst>
                <a:ahLst/>
                <a:cxnLst>
                  <a:cxn ang="0">
                    <a:pos x="T0" y="T1"/>
                  </a:cxn>
                  <a:cxn ang="0">
                    <a:pos x="T2" y="T3"/>
                  </a:cxn>
                  <a:cxn ang="0">
                    <a:pos x="T4" y="T5"/>
                  </a:cxn>
                  <a:cxn ang="0">
                    <a:pos x="T6" y="T7"/>
                  </a:cxn>
                  <a:cxn ang="0">
                    <a:pos x="T8" y="T9"/>
                  </a:cxn>
                </a:cxnLst>
                <a:rect l="0" t="0" r="r" b="b"/>
                <a:pathLst>
                  <a:path w="50" h="53">
                    <a:moveTo>
                      <a:pt x="50" y="33"/>
                    </a:moveTo>
                    <a:lnTo>
                      <a:pt x="50" y="53"/>
                    </a:lnTo>
                    <a:lnTo>
                      <a:pt x="0" y="25"/>
                    </a:lnTo>
                    <a:lnTo>
                      <a:pt x="0" y="0"/>
                    </a:lnTo>
                    <a:lnTo>
                      <a:pt x="50" y="33"/>
                    </a:lnTo>
                    <a:close/>
                  </a:path>
                </a:pathLst>
              </a:custGeom>
              <a:grpFill/>
              <a:ln>
                <a:noFill/>
              </a:ln>
            </p:spPr>
            <p:txBody>
              <a:bodyPr vert="horz" wrap="square" lIns="91440" tIns="45720" rIns="91440" bIns="45720" numCol="1" anchor="t" anchorCtr="0" compatLnSpc="1"/>
              <a:lstStyle/>
              <a:p>
                <a:endParaRPr lang="zh-CN" altLang="en-US"/>
              </a:p>
            </p:txBody>
          </p:sp>
          <p:sp>
            <p:nvSpPr>
              <p:cNvPr id="1596" name="Freeform 239"/>
              <p:cNvSpPr/>
              <p:nvPr/>
            </p:nvSpPr>
            <p:spPr bwMode="auto">
              <a:xfrm>
                <a:off x="2459" y="2627"/>
                <a:ext cx="30" cy="45"/>
              </a:xfrm>
              <a:custGeom>
                <a:avLst/>
                <a:gdLst>
                  <a:gd name="T0" fmla="*/ 0 w 30"/>
                  <a:gd name="T1" fmla="*/ 0 h 45"/>
                  <a:gd name="T2" fmla="*/ 30 w 30"/>
                  <a:gd name="T3" fmla="*/ 17 h 45"/>
                  <a:gd name="T4" fmla="*/ 30 w 30"/>
                  <a:gd name="T5" fmla="*/ 45 h 45"/>
                  <a:gd name="T6" fmla="*/ 0 w 30"/>
                  <a:gd name="T7" fmla="*/ 33 h 45"/>
                  <a:gd name="T8" fmla="*/ 0 w 30"/>
                  <a:gd name="T9" fmla="*/ 0 h 45"/>
                </a:gdLst>
                <a:ahLst/>
                <a:cxnLst>
                  <a:cxn ang="0">
                    <a:pos x="T0" y="T1"/>
                  </a:cxn>
                  <a:cxn ang="0">
                    <a:pos x="T2" y="T3"/>
                  </a:cxn>
                  <a:cxn ang="0">
                    <a:pos x="T4" y="T5"/>
                  </a:cxn>
                  <a:cxn ang="0">
                    <a:pos x="T6" y="T7"/>
                  </a:cxn>
                  <a:cxn ang="0">
                    <a:pos x="T8" y="T9"/>
                  </a:cxn>
                </a:cxnLst>
                <a:rect l="0" t="0" r="r" b="b"/>
                <a:pathLst>
                  <a:path w="30" h="45">
                    <a:moveTo>
                      <a:pt x="0" y="0"/>
                    </a:moveTo>
                    <a:lnTo>
                      <a:pt x="30" y="17"/>
                    </a:lnTo>
                    <a:lnTo>
                      <a:pt x="30" y="45"/>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7" name="Freeform 240"/>
              <p:cNvSpPr/>
              <p:nvPr/>
            </p:nvSpPr>
            <p:spPr bwMode="auto">
              <a:xfrm>
                <a:off x="2553" y="2678"/>
                <a:ext cx="60" cy="46"/>
              </a:xfrm>
              <a:custGeom>
                <a:avLst/>
                <a:gdLst>
                  <a:gd name="T0" fmla="*/ 60 w 60"/>
                  <a:gd name="T1" fmla="*/ 30 h 46"/>
                  <a:gd name="T2" fmla="*/ 60 w 60"/>
                  <a:gd name="T3" fmla="*/ 46 h 46"/>
                  <a:gd name="T4" fmla="*/ 0 w 60"/>
                  <a:gd name="T5" fmla="*/ 20 h 46"/>
                  <a:gd name="T6" fmla="*/ 0 w 60"/>
                  <a:gd name="T7" fmla="*/ 0 h 46"/>
                  <a:gd name="T8" fmla="*/ 60 w 60"/>
                  <a:gd name="T9" fmla="*/ 30 h 46"/>
                </a:gdLst>
                <a:ahLst/>
                <a:cxnLst>
                  <a:cxn ang="0">
                    <a:pos x="T0" y="T1"/>
                  </a:cxn>
                  <a:cxn ang="0">
                    <a:pos x="T2" y="T3"/>
                  </a:cxn>
                  <a:cxn ang="0">
                    <a:pos x="T4" y="T5"/>
                  </a:cxn>
                  <a:cxn ang="0">
                    <a:pos x="T6" y="T7"/>
                  </a:cxn>
                  <a:cxn ang="0">
                    <a:pos x="T8" y="T9"/>
                  </a:cxn>
                </a:cxnLst>
                <a:rect l="0" t="0" r="r" b="b"/>
                <a:pathLst>
                  <a:path w="60" h="46">
                    <a:moveTo>
                      <a:pt x="60" y="30"/>
                    </a:moveTo>
                    <a:lnTo>
                      <a:pt x="60" y="46"/>
                    </a:lnTo>
                    <a:lnTo>
                      <a:pt x="0" y="20"/>
                    </a:lnTo>
                    <a:lnTo>
                      <a:pt x="0" y="0"/>
                    </a:lnTo>
                    <a:lnTo>
                      <a:pt x="60" y="30"/>
                    </a:lnTo>
                    <a:close/>
                  </a:path>
                </a:pathLst>
              </a:custGeom>
              <a:grpFill/>
              <a:ln>
                <a:noFill/>
              </a:ln>
            </p:spPr>
            <p:txBody>
              <a:bodyPr vert="horz" wrap="square" lIns="91440" tIns="45720" rIns="91440" bIns="45720" numCol="1" anchor="t" anchorCtr="0" compatLnSpc="1"/>
              <a:lstStyle/>
              <a:p>
                <a:endParaRPr lang="zh-CN" altLang="en-US"/>
              </a:p>
            </p:txBody>
          </p:sp>
          <p:sp>
            <p:nvSpPr>
              <p:cNvPr id="1598" name="Freeform 241"/>
              <p:cNvSpPr/>
              <p:nvPr/>
            </p:nvSpPr>
            <p:spPr bwMode="auto">
              <a:xfrm>
                <a:off x="2459" y="2684"/>
                <a:ext cx="58" cy="48"/>
              </a:xfrm>
              <a:custGeom>
                <a:avLst/>
                <a:gdLst>
                  <a:gd name="T0" fmla="*/ 0 w 58"/>
                  <a:gd name="T1" fmla="*/ 0 h 48"/>
                  <a:gd name="T2" fmla="*/ 58 w 58"/>
                  <a:gd name="T3" fmla="*/ 24 h 48"/>
                  <a:gd name="T4" fmla="*/ 58 w 58"/>
                  <a:gd name="T5" fmla="*/ 48 h 48"/>
                  <a:gd name="T6" fmla="*/ 0 w 58"/>
                  <a:gd name="T7" fmla="*/ 32 h 48"/>
                  <a:gd name="T8" fmla="*/ 0 w 58"/>
                  <a:gd name="T9" fmla="*/ 0 h 48"/>
                </a:gdLst>
                <a:ahLst/>
                <a:cxnLst>
                  <a:cxn ang="0">
                    <a:pos x="T0" y="T1"/>
                  </a:cxn>
                  <a:cxn ang="0">
                    <a:pos x="T2" y="T3"/>
                  </a:cxn>
                  <a:cxn ang="0">
                    <a:pos x="T4" y="T5"/>
                  </a:cxn>
                  <a:cxn ang="0">
                    <a:pos x="T6" y="T7"/>
                  </a:cxn>
                  <a:cxn ang="0">
                    <a:pos x="T8" y="T9"/>
                  </a:cxn>
                </a:cxnLst>
                <a:rect l="0" t="0" r="r" b="b"/>
                <a:pathLst>
                  <a:path w="58" h="48">
                    <a:moveTo>
                      <a:pt x="0" y="0"/>
                    </a:moveTo>
                    <a:lnTo>
                      <a:pt x="58" y="24"/>
                    </a:lnTo>
                    <a:lnTo>
                      <a:pt x="58" y="4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99" name="Freeform 242"/>
              <p:cNvSpPr/>
              <p:nvPr/>
            </p:nvSpPr>
            <p:spPr bwMode="auto">
              <a:xfrm>
                <a:off x="2533" y="2714"/>
                <a:ext cx="42" cy="36"/>
              </a:xfrm>
              <a:custGeom>
                <a:avLst/>
                <a:gdLst>
                  <a:gd name="T0" fmla="*/ 0 w 42"/>
                  <a:gd name="T1" fmla="*/ 0 h 36"/>
                  <a:gd name="T2" fmla="*/ 42 w 42"/>
                  <a:gd name="T3" fmla="*/ 16 h 36"/>
                  <a:gd name="T4" fmla="*/ 42 w 42"/>
                  <a:gd name="T5" fmla="*/ 36 h 36"/>
                  <a:gd name="T6" fmla="*/ 0 w 42"/>
                  <a:gd name="T7" fmla="*/ 24 h 36"/>
                  <a:gd name="T8" fmla="*/ 0 w 42"/>
                  <a:gd name="T9" fmla="*/ 0 h 36"/>
                </a:gdLst>
                <a:ahLst/>
                <a:cxnLst>
                  <a:cxn ang="0">
                    <a:pos x="T0" y="T1"/>
                  </a:cxn>
                  <a:cxn ang="0">
                    <a:pos x="T2" y="T3"/>
                  </a:cxn>
                  <a:cxn ang="0">
                    <a:pos x="T4" y="T5"/>
                  </a:cxn>
                  <a:cxn ang="0">
                    <a:pos x="T6" y="T7"/>
                  </a:cxn>
                  <a:cxn ang="0">
                    <a:pos x="T8" y="T9"/>
                  </a:cxn>
                </a:cxnLst>
                <a:rect l="0" t="0" r="r" b="b"/>
                <a:pathLst>
                  <a:path w="42" h="36">
                    <a:moveTo>
                      <a:pt x="0" y="0"/>
                    </a:moveTo>
                    <a:lnTo>
                      <a:pt x="42" y="16"/>
                    </a:lnTo>
                    <a:lnTo>
                      <a:pt x="42" y="3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0" name="Freeform 243"/>
              <p:cNvSpPr/>
              <p:nvPr/>
            </p:nvSpPr>
            <p:spPr bwMode="auto">
              <a:xfrm>
                <a:off x="2497" y="2750"/>
                <a:ext cx="36" cy="34"/>
              </a:xfrm>
              <a:custGeom>
                <a:avLst/>
                <a:gdLst>
                  <a:gd name="T0" fmla="*/ 36 w 36"/>
                  <a:gd name="T1" fmla="*/ 10 h 34"/>
                  <a:gd name="T2" fmla="*/ 36 w 36"/>
                  <a:gd name="T3" fmla="*/ 34 h 34"/>
                  <a:gd name="T4" fmla="*/ 0 w 36"/>
                  <a:gd name="T5" fmla="*/ 28 h 34"/>
                  <a:gd name="T6" fmla="*/ 0 w 36"/>
                  <a:gd name="T7" fmla="*/ 0 h 34"/>
                  <a:gd name="T8" fmla="*/ 36 w 36"/>
                  <a:gd name="T9" fmla="*/ 10 h 34"/>
                </a:gdLst>
                <a:ahLst/>
                <a:cxnLst>
                  <a:cxn ang="0">
                    <a:pos x="T0" y="T1"/>
                  </a:cxn>
                  <a:cxn ang="0">
                    <a:pos x="T2" y="T3"/>
                  </a:cxn>
                  <a:cxn ang="0">
                    <a:pos x="T4" y="T5"/>
                  </a:cxn>
                  <a:cxn ang="0">
                    <a:pos x="T6" y="T7"/>
                  </a:cxn>
                  <a:cxn ang="0">
                    <a:pos x="T8" y="T9"/>
                  </a:cxn>
                </a:cxnLst>
                <a:rect l="0" t="0" r="r" b="b"/>
                <a:pathLst>
                  <a:path w="36" h="34">
                    <a:moveTo>
                      <a:pt x="36" y="10"/>
                    </a:moveTo>
                    <a:lnTo>
                      <a:pt x="36" y="34"/>
                    </a:lnTo>
                    <a:lnTo>
                      <a:pt x="0" y="28"/>
                    </a:lnTo>
                    <a:lnTo>
                      <a:pt x="0" y="0"/>
                    </a:lnTo>
                    <a:lnTo>
                      <a:pt x="36" y="10"/>
                    </a:lnTo>
                    <a:close/>
                  </a:path>
                </a:pathLst>
              </a:custGeom>
              <a:grpFill/>
              <a:ln>
                <a:noFill/>
              </a:ln>
            </p:spPr>
            <p:txBody>
              <a:bodyPr vert="horz" wrap="square" lIns="91440" tIns="45720" rIns="91440" bIns="45720" numCol="1" anchor="t" anchorCtr="0" compatLnSpc="1"/>
              <a:lstStyle/>
              <a:p>
                <a:endParaRPr lang="zh-CN" altLang="en-US"/>
              </a:p>
            </p:txBody>
          </p:sp>
          <p:sp>
            <p:nvSpPr>
              <p:cNvPr id="1601" name="Freeform 244"/>
              <p:cNvSpPr/>
              <p:nvPr/>
            </p:nvSpPr>
            <p:spPr bwMode="auto">
              <a:xfrm>
                <a:off x="2581" y="2772"/>
                <a:ext cx="32" cy="24"/>
              </a:xfrm>
              <a:custGeom>
                <a:avLst/>
                <a:gdLst>
                  <a:gd name="T0" fmla="*/ 32 w 32"/>
                  <a:gd name="T1" fmla="*/ 8 h 24"/>
                  <a:gd name="T2" fmla="*/ 32 w 32"/>
                  <a:gd name="T3" fmla="*/ 24 h 24"/>
                  <a:gd name="T4" fmla="*/ 0 w 32"/>
                  <a:gd name="T5" fmla="*/ 18 h 24"/>
                  <a:gd name="T6" fmla="*/ 0 w 32"/>
                  <a:gd name="T7" fmla="*/ 0 h 24"/>
                  <a:gd name="T8" fmla="*/ 10 w 32"/>
                  <a:gd name="T9" fmla="*/ 2 h 24"/>
                  <a:gd name="T10" fmla="*/ 32 w 32"/>
                  <a:gd name="T11" fmla="*/ 8 h 24"/>
                </a:gdLst>
                <a:ahLst/>
                <a:cxnLst>
                  <a:cxn ang="0">
                    <a:pos x="T0" y="T1"/>
                  </a:cxn>
                  <a:cxn ang="0">
                    <a:pos x="T2" y="T3"/>
                  </a:cxn>
                  <a:cxn ang="0">
                    <a:pos x="T4" y="T5"/>
                  </a:cxn>
                  <a:cxn ang="0">
                    <a:pos x="T6" y="T7"/>
                  </a:cxn>
                  <a:cxn ang="0">
                    <a:pos x="T8" y="T9"/>
                  </a:cxn>
                  <a:cxn ang="0">
                    <a:pos x="T10" y="T11"/>
                  </a:cxn>
                </a:cxnLst>
                <a:rect l="0" t="0" r="r" b="b"/>
                <a:pathLst>
                  <a:path w="32" h="24">
                    <a:moveTo>
                      <a:pt x="32" y="8"/>
                    </a:moveTo>
                    <a:lnTo>
                      <a:pt x="32" y="24"/>
                    </a:lnTo>
                    <a:lnTo>
                      <a:pt x="0" y="18"/>
                    </a:lnTo>
                    <a:lnTo>
                      <a:pt x="0" y="0"/>
                    </a:lnTo>
                    <a:lnTo>
                      <a:pt x="10" y="2"/>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1602" name="Freeform 245"/>
              <p:cNvSpPr/>
              <p:nvPr/>
            </p:nvSpPr>
            <p:spPr bwMode="auto">
              <a:xfrm>
                <a:off x="2459" y="2798"/>
                <a:ext cx="54" cy="32"/>
              </a:xfrm>
              <a:custGeom>
                <a:avLst/>
                <a:gdLst>
                  <a:gd name="T0" fmla="*/ 0 w 54"/>
                  <a:gd name="T1" fmla="*/ 0 h 32"/>
                  <a:gd name="T2" fmla="*/ 54 w 54"/>
                  <a:gd name="T3" fmla="*/ 6 h 32"/>
                  <a:gd name="T4" fmla="*/ 54 w 54"/>
                  <a:gd name="T5" fmla="*/ 32 h 32"/>
                  <a:gd name="T6" fmla="*/ 0 w 54"/>
                  <a:gd name="T7" fmla="*/ 30 h 32"/>
                  <a:gd name="T8" fmla="*/ 0 w 54"/>
                  <a:gd name="T9" fmla="*/ 0 h 32"/>
                </a:gdLst>
                <a:ahLst/>
                <a:cxnLst>
                  <a:cxn ang="0">
                    <a:pos x="T0" y="T1"/>
                  </a:cxn>
                  <a:cxn ang="0">
                    <a:pos x="T2" y="T3"/>
                  </a:cxn>
                  <a:cxn ang="0">
                    <a:pos x="T4" y="T5"/>
                  </a:cxn>
                  <a:cxn ang="0">
                    <a:pos x="T6" y="T7"/>
                  </a:cxn>
                  <a:cxn ang="0">
                    <a:pos x="T8" y="T9"/>
                  </a:cxn>
                </a:cxnLst>
                <a:rect l="0" t="0" r="r" b="b"/>
                <a:pathLst>
                  <a:path w="54" h="32">
                    <a:moveTo>
                      <a:pt x="0" y="0"/>
                    </a:moveTo>
                    <a:lnTo>
                      <a:pt x="54" y="6"/>
                    </a:lnTo>
                    <a:lnTo>
                      <a:pt x="54" y="3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3" name="Freeform 246"/>
              <p:cNvSpPr/>
              <p:nvPr/>
            </p:nvSpPr>
            <p:spPr bwMode="auto">
              <a:xfrm>
                <a:off x="2529" y="2806"/>
                <a:ext cx="18" cy="26"/>
              </a:xfrm>
              <a:custGeom>
                <a:avLst/>
                <a:gdLst>
                  <a:gd name="T0" fmla="*/ 18 w 18"/>
                  <a:gd name="T1" fmla="*/ 4 h 26"/>
                  <a:gd name="T2" fmla="*/ 18 w 18"/>
                  <a:gd name="T3" fmla="*/ 26 h 26"/>
                  <a:gd name="T4" fmla="*/ 0 w 18"/>
                  <a:gd name="T5" fmla="*/ 26 h 26"/>
                  <a:gd name="T6" fmla="*/ 0 w 18"/>
                  <a:gd name="T7" fmla="*/ 0 h 26"/>
                  <a:gd name="T8" fmla="*/ 18 w 18"/>
                  <a:gd name="T9" fmla="*/ 4 h 26"/>
                </a:gdLst>
                <a:ahLst/>
                <a:cxnLst>
                  <a:cxn ang="0">
                    <a:pos x="T0" y="T1"/>
                  </a:cxn>
                  <a:cxn ang="0">
                    <a:pos x="T2" y="T3"/>
                  </a:cxn>
                  <a:cxn ang="0">
                    <a:pos x="T4" y="T5"/>
                  </a:cxn>
                  <a:cxn ang="0">
                    <a:pos x="T6" y="T7"/>
                  </a:cxn>
                  <a:cxn ang="0">
                    <a:pos x="T8" y="T9"/>
                  </a:cxn>
                </a:cxnLst>
                <a:rect l="0" t="0" r="r" b="b"/>
                <a:pathLst>
                  <a:path w="18" h="26">
                    <a:moveTo>
                      <a:pt x="18" y="4"/>
                    </a:moveTo>
                    <a:lnTo>
                      <a:pt x="18" y="26"/>
                    </a:lnTo>
                    <a:lnTo>
                      <a:pt x="0" y="26"/>
                    </a:lnTo>
                    <a:lnTo>
                      <a:pt x="0" y="0"/>
                    </a:lnTo>
                    <a:lnTo>
                      <a:pt x="18" y="4"/>
                    </a:lnTo>
                    <a:close/>
                  </a:path>
                </a:pathLst>
              </a:custGeom>
              <a:grpFill/>
              <a:ln>
                <a:noFill/>
              </a:ln>
            </p:spPr>
            <p:txBody>
              <a:bodyPr vert="horz" wrap="square" lIns="91440" tIns="45720" rIns="91440" bIns="45720" numCol="1" anchor="t" anchorCtr="0" compatLnSpc="1"/>
              <a:lstStyle/>
              <a:p>
                <a:endParaRPr lang="zh-CN" altLang="en-US"/>
              </a:p>
            </p:txBody>
          </p:sp>
          <p:sp>
            <p:nvSpPr>
              <p:cNvPr id="1604" name="Freeform 247"/>
              <p:cNvSpPr/>
              <p:nvPr/>
            </p:nvSpPr>
            <p:spPr bwMode="auto">
              <a:xfrm>
                <a:off x="2563" y="2812"/>
                <a:ext cx="50" cy="22"/>
              </a:xfrm>
              <a:custGeom>
                <a:avLst/>
                <a:gdLst>
                  <a:gd name="T0" fmla="*/ 50 w 50"/>
                  <a:gd name="T1" fmla="*/ 6 h 22"/>
                  <a:gd name="T2" fmla="*/ 50 w 50"/>
                  <a:gd name="T3" fmla="*/ 22 h 22"/>
                  <a:gd name="T4" fmla="*/ 0 w 50"/>
                  <a:gd name="T5" fmla="*/ 20 h 22"/>
                  <a:gd name="T6" fmla="*/ 0 w 50"/>
                  <a:gd name="T7" fmla="*/ 0 h 22"/>
                  <a:gd name="T8" fmla="*/ 50 w 50"/>
                  <a:gd name="T9" fmla="*/ 6 h 22"/>
                </a:gdLst>
                <a:ahLst/>
                <a:cxnLst>
                  <a:cxn ang="0">
                    <a:pos x="T0" y="T1"/>
                  </a:cxn>
                  <a:cxn ang="0">
                    <a:pos x="T2" y="T3"/>
                  </a:cxn>
                  <a:cxn ang="0">
                    <a:pos x="T4" y="T5"/>
                  </a:cxn>
                  <a:cxn ang="0">
                    <a:pos x="T6" y="T7"/>
                  </a:cxn>
                  <a:cxn ang="0">
                    <a:pos x="T8" y="T9"/>
                  </a:cxn>
                </a:cxnLst>
                <a:rect l="0" t="0" r="r" b="b"/>
                <a:pathLst>
                  <a:path w="50" h="22">
                    <a:moveTo>
                      <a:pt x="50" y="6"/>
                    </a:moveTo>
                    <a:lnTo>
                      <a:pt x="50" y="22"/>
                    </a:lnTo>
                    <a:lnTo>
                      <a:pt x="0" y="20"/>
                    </a:lnTo>
                    <a:lnTo>
                      <a:pt x="0" y="0"/>
                    </a:lnTo>
                    <a:lnTo>
                      <a:pt x="50" y="6"/>
                    </a:lnTo>
                    <a:close/>
                  </a:path>
                </a:pathLst>
              </a:custGeom>
              <a:grpFill/>
              <a:ln>
                <a:noFill/>
              </a:ln>
            </p:spPr>
            <p:txBody>
              <a:bodyPr vert="horz" wrap="square" lIns="91440" tIns="45720" rIns="91440" bIns="45720" numCol="1" anchor="t" anchorCtr="0" compatLnSpc="1"/>
              <a:lstStyle/>
              <a:p>
                <a:endParaRPr lang="zh-CN" altLang="en-US"/>
              </a:p>
            </p:txBody>
          </p:sp>
          <p:sp>
            <p:nvSpPr>
              <p:cNvPr id="1605" name="Freeform 248"/>
              <p:cNvSpPr/>
              <p:nvPr/>
            </p:nvSpPr>
            <p:spPr bwMode="auto">
              <a:xfrm>
                <a:off x="2459" y="2854"/>
                <a:ext cx="24" cy="30"/>
              </a:xfrm>
              <a:custGeom>
                <a:avLst/>
                <a:gdLst>
                  <a:gd name="T0" fmla="*/ 0 w 24"/>
                  <a:gd name="T1" fmla="*/ 0 h 30"/>
                  <a:gd name="T2" fmla="*/ 24 w 24"/>
                  <a:gd name="T3" fmla="*/ 0 h 30"/>
                  <a:gd name="T4" fmla="*/ 24 w 24"/>
                  <a:gd name="T5" fmla="*/ 28 h 30"/>
                  <a:gd name="T6" fmla="*/ 0 w 24"/>
                  <a:gd name="T7" fmla="*/ 30 h 30"/>
                  <a:gd name="T8" fmla="*/ 0 w 24"/>
                  <a:gd name="T9" fmla="*/ 0 h 30"/>
                </a:gdLst>
                <a:ahLst/>
                <a:cxnLst>
                  <a:cxn ang="0">
                    <a:pos x="T0" y="T1"/>
                  </a:cxn>
                  <a:cxn ang="0">
                    <a:pos x="T2" y="T3"/>
                  </a:cxn>
                  <a:cxn ang="0">
                    <a:pos x="T4" y="T5"/>
                  </a:cxn>
                  <a:cxn ang="0">
                    <a:pos x="T6" y="T7"/>
                  </a:cxn>
                  <a:cxn ang="0">
                    <a:pos x="T8" y="T9"/>
                  </a:cxn>
                </a:cxnLst>
                <a:rect l="0" t="0" r="r" b="b"/>
                <a:pathLst>
                  <a:path w="24" h="30">
                    <a:moveTo>
                      <a:pt x="0" y="0"/>
                    </a:moveTo>
                    <a:lnTo>
                      <a:pt x="24" y="0"/>
                    </a:lnTo>
                    <a:lnTo>
                      <a:pt x="24" y="2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606" name="Freeform 249"/>
              <p:cNvSpPr/>
              <p:nvPr/>
            </p:nvSpPr>
            <p:spPr bwMode="auto">
              <a:xfrm>
                <a:off x="2547" y="2854"/>
                <a:ext cx="38" cy="22"/>
              </a:xfrm>
              <a:custGeom>
                <a:avLst/>
                <a:gdLst>
                  <a:gd name="T0" fmla="*/ 38 w 38"/>
                  <a:gd name="T1" fmla="*/ 2 h 22"/>
                  <a:gd name="T2" fmla="*/ 38 w 38"/>
                  <a:gd name="T3" fmla="*/ 20 h 22"/>
                  <a:gd name="T4" fmla="*/ 0 w 38"/>
                  <a:gd name="T5" fmla="*/ 22 h 22"/>
                  <a:gd name="T6" fmla="*/ 0 w 38"/>
                  <a:gd name="T7" fmla="*/ 0 h 22"/>
                  <a:gd name="T8" fmla="*/ 38 w 38"/>
                  <a:gd name="T9" fmla="*/ 2 h 22"/>
                </a:gdLst>
                <a:ahLst/>
                <a:cxnLst>
                  <a:cxn ang="0">
                    <a:pos x="T0" y="T1"/>
                  </a:cxn>
                  <a:cxn ang="0">
                    <a:pos x="T2" y="T3"/>
                  </a:cxn>
                  <a:cxn ang="0">
                    <a:pos x="T4" y="T5"/>
                  </a:cxn>
                  <a:cxn ang="0">
                    <a:pos x="T6" y="T7"/>
                  </a:cxn>
                  <a:cxn ang="0">
                    <a:pos x="T8" y="T9"/>
                  </a:cxn>
                </a:cxnLst>
                <a:rect l="0" t="0" r="r" b="b"/>
                <a:pathLst>
                  <a:path w="38" h="22">
                    <a:moveTo>
                      <a:pt x="38" y="2"/>
                    </a:moveTo>
                    <a:lnTo>
                      <a:pt x="38" y="20"/>
                    </a:lnTo>
                    <a:lnTo>
                      <a:pt x="0" y="22"/>
                    </a:lnTo>
                    <a:lnTo>
                      <a:pt x="0" y="0"/>
                    </a:lnTo>
                    <a:lnTo>
                      <a:pt x="38" y="2"/>
                    </a:lnTo>
                    <a:close/>
                  </a:path>
                </a:pathLst>
              </a:custGeom>
              <a:grpFill/>
              <a:ln>
                <a:noFill/>
              </a:ln>
            </p:spPr>
            <p:txBody>
              <a:bodyPr vert="horz" wrap="square" lIns="91440" tIns="45720" rIns="91440" bIns="45720" numCol="1" anchor="t" anchorCtr="0" compatLnSpc="1"/>
              <a:lstStyle/>
              <a:p>
                <a:endParaRPr lang="zh-CN" altLang="en-US"/>
              </a:p>
            </p:txBody>
          </p:sp>
          <p:sp>
            <p:nvSpPr>
              <p:cNvPr id="1607" name="Rectangle 250"/>
              <p:cNvSpPr>
                <a:spLocks noChangeArrowheads="1"/>
              </p:cNvSpPr>
              <p:nvPr/>
            </p:nvSpPr>
            <p:spPr bwMode="auto">
              <a:xfrm>
                <a:off x="2599" y="2856"/>
                <a:ext cx="14" cy="16"/>
              </a:xfrm>
              <a:prstGeom prst="rect">
                <a:avLst/>
              </a:prstGeom>
              <a:grpFill/>
              <a:ln>
                <a:noFill/>
              </a:ln>
            </p:spPr>
            <p:txBody>
              <a:bodyPr vert="horz" wrap="square" lIns="91440" tIns="45720" rIns="91440" bIns="45720" numCol="1" anchor="t" anchorCtr="0" compatLnSpc="1"/>
              <a:lstStyle/>
              <a:p>
                <a:endParaRPr lang="zh-CN" altLang="en-US"/>
              </a:p>
            </p:txBody>
          </p:sp>
          <p:sp>
            <p:nvSpPr>
              <p:cNvPr id="1608" name="Freeform 251"/>
              <p:cNvSpPr/>
              <p:nvPr/>
            </p:nvSpPr>
            <p:spPr bwMode="auto">
              <a:xfrm>
                <a:off x="2459" y="2902"/>
                <a:ext cx="58" cy="38"/>
              </a:xfrm>
              <a:custGeom>
                <a:avLst/>
                <a:gdLst>
                  <a:gd name="T0" fmla="*/ 0 w 58"/>
                  <a:gd name="T1" fmla="*/ 8 h 38"/>
                  <a:gd name="T2" fmla="*/ 58 w 58"/>
                  <a:gd name="T3" fmla="*/ 0 h 38"/>
                  <a:gd name="T4" fmla="*/ 58 w 58"/>
                  <a:gd name="T5" fmla="*/ 26 h 38"/>
                  <a:gd name="T6" fmla="*/ 0 w 58"/>
                  <a:gd name="T7" fmla="*/ 38 h 38"/>
                  <a:gd name="T8" fmla="*/ 0 w 58"/>
                  <a:gd name="T9" fmla="*/ 8 h 38"/>
                </a:gdLst>
                <a:ahLst/>
                <a:cxnLst>
                  <a:cxn ang="0">
                    <a:pos x="T0" y="T1"/>
                  </a:cxn>
                  <a:cxn ang="0">
                    <a:pos x="T2" y="T3"/>
                  </a:cxn>
                  <a:cxn ang="0">
                    <a:pos x="T4" y="T5"/>
                  </a:cxn>
                  <a:cxn ang="0">
                    <a:pos x="T6" y="T7"/>
                  </a:cxn>
                  <a:cxn ang="0">
                    <a:pos x="T8" y="T9"/>
                  </a:cxn>
                </a:cxnLst>
                <a:rect l="0" t="0" r="r" b="b"/>
                <a:pathLst>
                  <a:path w="58" h="38">
                    <a:moveTo>
                      <a:pt x="0" y="8"/>
                    </a:moveTo>
                    <a:lnTo>
                      <a:pt x="58" y="0"/>
                    </a:lnTo>
                    <a:lnTo>
                      <a:pt x="58" y="26"/>
                    </a:lnTo>
                    <a:lnTo>
                      <a:pt x="0" y="38"/>
                    </a:lnTo>
                    <a:lnTo>
                      <a:pt x="0" y="8"/>
                    </a:lnTo>
                    <a:close/>
                  </a:path>
                </a:pathLst>
              </a:custGeom>
              <a:grpFill/>
              <a:ln>
                <a:noFill/>
              </a:ln>
            </p:spPr>
            <p:txBody>
              <a:bodyPr vert="horz" wrap="square" lIns="91440" tIns="45720" rIns="91440" bIns="45720" numCol="1" anchor="t" anchorCtr="0" compatLnSpc="1"/>
              <a:lstStyle/>
              <a:p>
                <a:endParaRPr lang="zh-CN" altLang="en-US"/>
              </a:p>
            </p:txBody>
          </p:sp>
          <p:sp>
            <p:nvSpPr>
              <p:cNvPr id="1609" name="Freeform 252"/>
              <p:cNvSpPr/>
              <p:nvPr/>
            </p:nvSpPr>
            <p:spPr bwMode="auto">
              <a:xfrm>
                <a:off x="2533" y="2900"/>
                <a:ext cx="14" cy="24"/>
              </a:xfrm>
              <a:custGeom>
                <a:avLst/>
                <a:gdLst>
                  <a:gd name="T0" fmla="*/ 14 w 14"/>
                  <a:gd name="T1" fmla="*/ 0 h 24"/>
                  <a:gd name="T2" fmla="*/ 14 w 14"/>
                  <a:gd name="T3" fmla="*/ 22 h 24"/>
                  <a:gd name="T4" fmla="*/ 0 w 14"/>
                  <a:gd name="T5" fmla="*/ 24 h 24"/>
                  <a:gd name="T6" fmla="*/ 0 w 14"/>
                  <a:gd name="T7" fmla="*/ 0 h 24"/>
                  <a:gd name="T8" fmla="*/ 14 w 14"/>
                  <a:gd name="T9" fmla="*/ 0 h 24"/>
                </a:gdLst>
                <a:ahLst/>
                <a:cxnLst>
                  <a:cxn ang="0">
                    <a:pos x="T0" y="T1"/>
                  </a:cxn>
                  <a:cxn ang="0">
                    <a:pos x="T2" y="T3"/>
                  </a:cxn>
                  <a:cxn ang="0">
                    <a:pos x="T4" y="T5"/>
                  </a:cxn>
                  <a:cxn ang="0">
                    <a:pos x="T6" y="T7"/>
                  </a:cxn>
                  <a:cxn ang="0">
                    <a:pos x="T8" y="T9"/>
                  </a:cxn>
                </a:cxnLst>
                <a:rect l="0" t="0" r="r" b="b"/>
                <a:pathLst>
                  <a:path w="14" h="24">
                    <a:moveTo>
                      <a:pt x="14" y="0"/>
                    </a:moveTo>
                    <a:lnTo>
                      <a:pt x="14" y="22"/>
                    </a:lnTo>
                    <a:lnTo>
                      <a:pt x="0" y="24"/>
                    </a:lnTo>
                    <a:lnTo>
                      <a:pt x="0" y="0"/>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1610" name="Freeform 253"/>
              <p:cNvSpPr/>
              <p:nvPr/>
            </p:nvSpPr>
            <p:spPr bwMode="auto">
              <a:xfrm>
                <a:off x="2503" y="2948"/>
                <a:ext cx="30" cy="32"/>
              </a:xfrm>
              <a:custGeom>
                <a:avLst/>
                <a:gdLst>
                  <a:gd name="T0" fmla="*/ 30 w 30"/>
                  <a:gd name="T1" fmla="*/ 0 h 32"/>
                  <a:gd name="T2" fmla="*/ 30 w 30"/>
                  <a:gd name="T3" fmla="*/ 22 h 32"/>
                  <a:gd name="T4" fmla="*/ 0 w 30"/>
                  <a:gd name="T5" fmla="*/ 32 h 32"/>
                  <a:gd name="T6" fmla="*/ 0 w 30"/>
                  <a:gd name="T7" fmla="*/ 6 h 32"/>
                  <a:gd name="T8" fmla="*/ 30 w 30"/>
                  <a:gd name="T9" fmla="*/ 0 h 32"/>
                </a:gdLst>
                <a:ahLst/>
                <a:cxnLst>
                  <a:cxn ang="0">
                    <a:pos x="T0" y="T1"/>
                  </a:cxn>
                  <a:cxn ang="0">
                    <a:pos x="T2" y="T3"/>
                  </a:cxn>
                  <a:cxn ang="0">
                    <a:pos x="T4" y="T5"/>
                  </a:cxn>
                  <a:cxn ang="0">
                    <a:pos x="T6" y="T7"/>
                  </a:cxn>
                  <a:cxn ang="0">
                    <a:pos x="T8" y="T9"/>
                  </a:cxn>
                </a:cxnLst>
                <a:rect l="0" t="0" r="r" b="b"/>
                <a:pathLst>
                  <a:path w="30" h="32">
                    <a:moveTo>
                      <a:pt x="30" y="0"/>
                    </a:moveTo>
                    <a:lnTo>
                      <a:pt x="30" y="22"/>
                    </a:lnTo>
                    <a:lnTo>
                      <a:pt x="0" y="32"/>
                    </a:lnTo>
                    <a:lnTo>
                      <a:pt x="0" y="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611" name="Freeform 254"/>
              <p:cNvSpPr/>
              <p:nvPr/>
            </p:nvSpPr>
            <p:spPr bwMode="auto">
              <a:xfrm>
                <a:off x="2547" y="2936"/>
                <a:ext cx="36" cy="30"/>
              </a:xfrm>
              <a:custGeom>
                <a:avLst/>
                <a:gdLst>
                  <a:gd name="T0" fmla="*/ 36 w 36"/>
                  <a:gd name="T1" fmla="*/ 0 h 30"/>
                  <a:gd name="T2" fmla="*/ 36 w 36"/>
                  <a:gd name="T3" fmla="*/ 20 h 30"/>
                  <a:gd name="T4" fmla="*/ 0 w 36"/>
                  <a:gd name="T5" fmla="*/ 30 h 30"/>
                  <a:gd name="T6" fmla="*/ 0 w 36"/>
                  <a:gd name="T7" fmla="*/ 8 h 30"/>
                  <a:gd name="T8" fmla="*/ 16 w 36"/>
                  <a:gd name="T9" fmla="*/ 4 h 30"/>
                  <a:gd name="T10" fmla="*/ 16 w 36"/>
                  <a:gd name="T11" fmla="*/ 4 h 30"/>
                  <a:gd name="T12" fmla="*/ 36 w 3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36" y="0"/>
                    </a:moveTo>
                    <a:lnTo>
                      <a:pt x="36" y="20"/>
                    </a:lnTo>
                    <a:lnTo>
                      <a:pt x="0" y="30"/>
                    </a:lnTo>
                    <a:lnTo>
                      <a:pt x="0" y="8"/>
                    </a:lnTo>
                    <a:lnTo>
                      <a:pt x="16" y="4"/>
                    </a:lnTo>
                    <a:lnTo>
                      <a:pt x="16" y="4"/>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612" name="Freeform 255"/>
              <p:cNvSpPr/>
              <p:nvPr/>
            </p:nvSpPr>
            <p:spPr bwMode="auto">
              <a:xfrm>
                <a:off x="2597" y="2930"/>
                <a:ext cx="16" cy="20"/>
              </a:xfrm>
              <a:custGeom>
                <a:avLst/>
                <a:gdLst>
                  <a:gd name="T0" fmla="*/ 16 w 16"/>
                  <a:gd name="T1" fmla="*/ 0 h 20"/>
                  <a:gd name="T2" fmla="*/ 16 w 16"/>
                  <a:gd name="T3" fmla="*/ 16 h 20"/>
                  <a:gd name="T4" fmla="*/ 0 w 16"/>
                  <a:gd name="T5" fmla="*/ 20 h 20"/>
                  <a:gd name="T6" fmla="*/ 0 w 16"/>
                  <a:gd name="T7" fmla="*/ 4 h 20"/>
                  <a:gd name="T8" fmla="*/ 16 w 16"/>
                  <a:gd name="T9" fmla="*/ 0 h 20"/>
                </a:gdLst>
                <a:ahLst/>
                <a:cxnLst>
                  <a:cxn ang="0">
                    <a:pos x="T0" y="T1"/>
                  </a:cxn>
                  <a:cxn ang="0">
                    <a:pos x="T2" y="T3"/>
                  </a:cxn>
                  <a:cxn ang="0">
                    <a:pos x="T4" y="T5"/>
                  </a:cxn>
                  <a:cxn ang="0">
                    <a:pos x="T6" y="T7"/>
                  </a:cxn>
                  <a:cxn ang="0">
                    <a:pos x="T8" y="T9"/>
                  </a:cxn>
                </a:cxnLst>
                <a:rect l="0" t="0" r="r" b="b"/>
                <a:pathLst>
                  <a:path w="16" h="20">
                    <a:moveTo>
                      <a:pt x="16" y="0"/>
                    </a:moveTo>
                    <a:lnTo>
                      <a:pt x="16" y="16"/>
                    </a:lnTo>
                    <a:lnTo>
                      <a:pt x="0" y="20"/>
                    </a:lnTo>
                    <a:lnTo>
                      <a:pt x="0" y="4"/>
                    </a:lnTo>
                    <a:lnTo>
                      <a:pt x="16" y="0"/>
                    </a:lnTo>
                    <a:close/>
                  </a:path>
                </a:pathLst>
              </a:custGeom>
              <a:grpFill/>
              <a:ln>
                <a:noFill/>
              </a:ln>
            </p:spPr>
            <p:txBody>
              <a:bodyPr vert="horz" wrap="square" lIns="91440" tIns="45720" rIns="91440" bIns="45720" numCol="1" anchor="t" anchorCtr="0" compatLnSpc="1"/>
              <a:lstStyle/>
              <a:p>
                <a:endParaRPr lang="zh-CN" altLang="en-US"/>
              </a:p>
            </p:txBody>
          </p:sp>
          <p:sp>
            <p:nvSpPr>
              <p:cNvPr id="1613" name="Freeform 256"/>
              <p:cNvSpPr/>
              <p:nvPr/>
            </p:nvSpPr>
            <p:spPr bwMode="auto">
              <a:xfrm>
                <a:off x="2495" y="2986"/>
                <a:ext cx="66" cy="50"/>
              </a:xfrm>
              <a:custGeom>
                <a:avLst/>
                <a:gdLst>
                  <a:gd name="T0" fmla="*/ 66 w 66"/>
                  <a:gd name="T1" fmla="*/ 0 h 50"/>
                  <a:gd name="T2" fmla="*/ 66 w 66"/>
                  <a:gd name="T3" fmla="*/ 22 h 50"/>
                  <a:gd name="T4" fmla="*/ 0 w 66"/>
                  <a:gd name="T5" fmla="*/ 50 h 50"/>
                  <a:gd name="T6" fmla="*/ 0 w 66"/>
                  <a:gd name="T7" fmla="*/ 22 h 50"/>
                  <a:gd name="T8" fmla="*/ 66 w 66"/>
                  <a:gd name="T9" fmla="*/ 0 h 50"/>
                </a:gdLst>
                <a:ahLst/>
                <a:cxnLst>
                  <a:cxn ang="0">
                    <a:pos x="T0" y="T1"/>
                  </a:cxn>
                  <a:cxn ang="0">
                    <a:pos x="T2" y="T3"/>
                  </a:cxn>
                  <a:cxn ang="0">
                    <a:pos x="T4" y="T5"/>
                  </a:cxn>
                  <a:cxn ang="0">
                    <a:pos x="T6" y="T7"/>
                  </a:cxn>
                  <a:cxn ang="0">
                    <a:pos x="T8" y="T9"/>
                  </a:cxn>
                </a:cxnLst>
                <a:rect l="0" t="0" r="r" b="b"/>
                <a:pathLst>
                  <a:path w="66" h="50">
                    <a:moveTo>
                      <a:pt x="66" y="0"/>
                    </a:moveTo>
                    <a:lnTo>
                      <a:pt x="66" y="22"/>
                    </a:lnTo>
                    <a:lnTo>
                      <a:pt x="0" y="50"/>
                    </a:lnTo>
                    <a:lnTo>
                      <a:pt x="0" y="22"/>
                    </a:lnTo>
                    <a:lnTo>
                      <a:pt x="66" y="0"/>
                    </a:lnTo>
                    <a:close/>
                  </a:path>
                </a:pathLst>
              </a:custGeom>
              <a:grpFill/>
              <a:ln>
                <a:noFill/>
              </a:ln>
            </p:spPr>
            <p:txBody>
              <a:bodyPr vert="horz" wrap="square" lIns="91440" tIns="45720" rIns="91440" bIns="45720" numCol="1" anchor="t" anchorCtr="0" compatLnSpc="1"/>
              <a:lstStyle/>
              <a:p>
                <a:endParaRPr lang="zh-CN" altLang="en-US"/>
              </a:p>
            </p:txBody>
          </p:sp>
          <p:sp>
            <p:nvSpPr>
              <p:cNvPr id="1614" name="Freeform 257"/>
              <p:cNvSpPr/>
              <p:nvPr/>
            </p:nvSpPr>
            <p:spPr bwMode="auto">
              <a:xfrm>
                <a:off x="2575" y="2968"/>
                <a:ext cx="38" cy="32"/>
              </a:xfrm>
              <a:custGeom>
                <a:avLst/>
                <a:gdLst>
                  <a:gd name="T0" fmla="*/ 38 w 38"/>
                  <a:gd name="T1" fmla="*/ 0 h 32"/>
                  <a:gd name="T2" fmla="*/ 38 w 38"/>
                  <a:gd name="T3" fmla="*/ 16 h 32"/>
                  <a:gd name="T4" fmla="*/ 0 w 38"/>
                  <a:gd name="T5" fmla="*/ 32 h 32"/>
                  <a:gd name="T6" fmla="*/ 0 w 38"/>
                  <a:gd name="T7" fmla="*/ 14 h 32"/>
                  <a:gd name="T8" fmla="*/ 38 w 38"/>
                  <a:gd name="T9" fmla="*/ 0 h 32"/>
                </a:gdLst>
                <a:ahLst/>
                <a:cxnLst>
                  <a:cxn ang="0">
                    <a:pos x="T0" y="T1"/>
                  </a:cxn>
                  <a:cxn ang="0">
                    <a:pos x="T2" y="T3"/>
                  </a:cxn>
                  <a:cxn ang="0">
                    <a:pos x="T4" y="T5"/>
                  </a:cxn>
                  <a:cxn ang="0">
                    <a:pos x="T6" y="T7"/>
                  </a:cxn>
                  <a:cxn ang="0">
                    <a:pos x="T8" y="T9"/>
                  </a:cxn>
                </a:cxnLst>
                <a:rect l="0" t="0" r="r" b="b"/>
                <a:pathLst>
                  <a:path w="38" h="32">
                    <a:moveTo>
                      <a:pt x="38" y="0"/>
                    </a:moveTo>
                    <a:lnTo>
                      <a:pt x="38" y="16"/>
                    </a:lnTo>
                    <a:lnTo>
                      <a:pt x="0" y="32"/>
                    </a:lnTo>
                    <a:lnTo>
                      <a:pt x="0" y="14"/>
                    </a:lnTo>
                    <a:lnTo>
                      <a:pt x="38" y="0"/>
                    </a:lnTo>
                    <a:close/>
                  </a:path>
                </a:pathLst>
              </a:custGeom>
              <a:grpFill/>
              <a:ln>
                <a:noFill/>
              </a:ln>
            </p:spPr>
            <p:txBody>
              <a:bodyPr vert="horz" wrap="square" lIns="91440" tIns="45720" rIns="91440" bIns="45720" numCol="1" anchor="t" anchorCtr="0" compatLnSpc="1"/>
              <a:lstStyle/>
              <a:p>
                <a:endParaRPr lang="zh-CN" altLang="en-US"/>
              </a:p>
            </p:txBody>
          </p:sp>
          <p:sp>
            <p:nvSpPr>
              <p:cNvPr id="1615" name="Freeform 258"/>
              <p:cNvSpPr/>
              <p:nvPr/>
            </p:nvSpPr>
            <p:spPr bwMode="auto">
              <a:xfrm>
                <a:off x="2459" y="3050"/>
                <a:ext cx="58" cy="58"/>
              </a:xfrm>
              <a:custGeom>
                <a:avLst/>
                <a:gdLst>
                  <a:gd name="T0" fmla="*/ 0 w 58"/>
                  <a:gd name="T1" fmla="*/ 26 h 58"/>
                  <a:gd name="T2" fmla="*/ 58 w 58"/>
                  <a:gd name="T3" fmla="*/ 0 h 58"/>
                  <a:gd name="T4" fmla="*/ 58 w 58"/>
                  <a:gd name="T5" fmla="*/ 26 h 58"/>
                  <a:gd name="T6" fmla="*/ 0 w 58"/>
                  <a:gd name="T7" fmla="*/ 58 h 58"/>
                  <a:gd name="T8" fmla="*/ 0 w 58"/>
                  <a:gd name="T9" fmla="*/ 26 h 58"/>
                </a:gdLst>
                <a:ahLst/>
                <a:cxnLst>
                  <a:cxn ang="0">
                    <a:pos x="T0" y="T1"/>
                  </a:cxn>
                  <a:cxn ang="0">
                    <a:pos x="T2" y="T3"/>
                  </a:cxn>
                  <a:cxn ang="0">
                    <a:pos x="T4" y="T5"/>
                  </a:cxn>
                  <a:cxn ang="0">
                    <a:pos x="T6" y="T7"/>
                  </a:cxn>
                  <a:cxn ang="0">
                    <a:pos x="T8" y="T9"/>
                  </a:cxn>
                </a:cxnLst>
                <a:rect l="0" t="0" r="r" b="b"/>
                <a:pathLst>
                  <a:path w="58" h="58">
                    <a:moveTo>
                      <a:pt x="0" y="26"/>
                    </a:moveTo>
                    <a:lnTo>
                      <a:pt x="58" y="0"/>
                    </a:lnTo>
                    <a:lnTo>
                      <a:pt x="58" y="26"/>
                    </a:lnTo>
                    <a:lnTo>
                      <a:pt x="0" y="58"/>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616" name="Freeform 259"/>
              <p:cNvSpPr/>
              <p:nvPr/>
            </p:nvSpPr>
            <p:spPr bwMode="auto">
              <a:xfrm>
                <a:off x="2533" y="3024"/>
                <a:ext cx="48" cy="44"/>
              </a:xfrm>
              <a:custGeom>
                <a:avLst/>
                <a:gdLst>
                  <a:gd name="T0" fmla="*/ 0 w 48"/>
                  <a:gd name="T1" fmla="*/ 20 h 44"/>
                  <a:gd name="T2" fmla="*/ 48 w 48"/>
                  <a:gd name="T3" fmla="*/ 0 h 44"/>
                  <a:gd name="T4" fmla="*/ 48 w 48"/>
                  <a:gd name="T5" fmla="*/ 18 h 44"/>
                  <a:gd name="T6" fmla="*/ 0 w 48"/>
                  <a:gd name="T7" fmla="*/ 44 h 44"/>
                  <a:gd name="T8" fmla="*/ 0 w 48"/>
                  <a:gd name="T9" fmla="*/ 20 h 44"/>
                </a:gdLst>
                <a:ahLst/>
                <a:cxnLst>
                  <a:cxn ang="0">
                    <a:pos x="T0" y="T1"/>
                  </a:cxn>
                  <a:cxn ang="0">
                    <a:pos x="T2" y="T3"/>
                  </a:cxn>
                  <a:cxn ang="0">
                    <a:pos x="T4" y="T5"/>
                  </a:cxn>
                  <a:cxn ang="0">
                    <a:pos x="T6" y="T7"/>
                  </a:cxn>
                  <a:cxn ang="0">
                    <a:pos x="T8" y="T9"/>
                  </a:cxn>
                </a:cxnLst>
                <a:rect l="0" t="0" r="r" b="b"/>
                <a:pathLst>
                  <a:path w="48" h="44">
                    <a:moveTo>
                      <a:pt x="0" y="20"/>
                    </a:moveTo>
                    <a:lnTo>
                      <a:pt x="48" y="0"/>
                    </a:lnTo>
                    <a:lnTo>
                      <a:pt x="48" y="18"/>
                    </a:lnTo>
                    <a:lnTo>
                      <a:pt x="0" y="44"/>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1617" name="Freeform 260"/>
              <p:cNvSpPr/>
              <p:nvPr/>
            </p:nvSpPr>
            <p:spPr bwMode="auto">
              <a:xfrm>
                <a:off x="2499" y="3094"/>
                <a:ext cx="34" cy="44"/>
              </a:xfrm>
              <a:custGeom>
                <a:avLst/>
                <a:gdLst>
                  <a:gd name="T0" fmla="*/ 34 w 34"/>
                  <a:gd name="T1" fmla="*/ 0 h 44"/>
                  <a:gd name="T2" fmla="*/ 34 w 34"/>
                  <a:gd name="T3" fmla="*/ 24 h 44"/>
                  <a:gd name="T4" fmla="*/ 0 w 34"/>
                  <a:gd name="T5" fmla="*/ 44 h 44"/>
                  <a:gd name="T6" fmla="*/ 0 w 34"/>
                  <a:gd name="T7" fmla="*/ 18 h 44"/>
                  <a:gd name="T8" fmla="*/ 34 w 34"/>
                  <a:gd name="T9" fmla="*/ 0 h 44"/>
                </a:gdLst>
                <a:ahLst/>
                <a:cxnLst>
                  <a:cxn ang="0">
                    <a:pos x="T0" y="T1"/>
                  </a:cxn>
                  <a:cxn ang="0">
                    <a:pos x="T2" y="T3"/>
                  </a:cxn>
                  <a:cxn ang="0">
                    <a:pos x="T4" y="T5"/>
                  </a:cxn>
                  <a:cxn ang="0">
                    <a:pos x="T6" y="T7"/>
                  </a:cxn>
                  <a:cxn ang="0">
                    <a:pos x="T8" y="T9"/>
                  </a:cxn>
                </a:cxnLst>
                <a:rect l="0" t="0" r="r" b="b"/>
                <a:pathLst>
                  <a:path w="34" h="44">
                    <a:moveTo>
                      <a:pt x="34" y="0"/>
                    </a:moveTo>
                    <a:lnTo>
                      <a:pt x="34" y="24"/>
                    </a:lnTo>
                    <a:lnTo>
                      <a:pt x="0" y="44"/>
                    </a:lnTo>
                    <a:lnTo>
                      <a:pt x="0" y="18"/>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1618" name="Freeform 261"/>
              <p:cNvSpPr/>
              <p:nvPr/>
            </p:nvSpPr>
            <p:spPr bwMode="auto">
              <a:xfrm>
                <a:off x="2585" y="3050"/>
                <a:ext cx="28" cy="34"/>
              </a:xfrm>
              <a:custGeom>
                <a:avLst/>
                <a:gdLst>
                  <a:gd name="T0" fmla="*/ 28 w 28"/>
                  <a:gd name="T1" fmla="*/ 0 h 34"/>
                  <a:gd name="T2" fmla="*/ 28 w 28"/>
                  <a:gd name="T3" fmla="*/ 16 h 34"/>
                  <a:gd name="T4" fmla="*/ 0 w 28"/>
                  <a:gd name="T5" fmla="*/ 34 h 34"/>
                  <a:gd name="T6" fmla="*/ 0 w 28"/>
                  <a:gd name="T7" fmla="*/ 14 h 34"/>
                  <a:gd name="T8" fmla="*/ 28 w 28"/>
                  <a:gd name="T9" fmla="*/ 0 h 34"/>
                </a:gdLst>
                <a:ahLst/>
                <a:cxnLst>
                  <a:cxn ang="0">
                    <a:pos x="T0" y="T1"/>
                  </a:cxn>
                  <a:cxn ang="0">
                    <a:pos x="T2" y="T3"/>
                  </a:cxn>
                  <a:cxn ang="0">
                    <a:pos x="T4" y="T5"/>
                  </a:cxn>
                  <a:cxn ang="0">
                    <a:pos x="T6" y="T7"/>
                  </a:cxn>
                  <a:cxn ang="0">
                    <a:pos x="T8" y="T9"/>
                  </a:cxn>
                </a:cxnLst>
                <a:rect l="0" t="0" r="r" b="b"/>
                <a:pathLst>
                  <a:path w="28" h="34">
                    <a:moveTo>
                      <a:pt x="28" y="0"/>
                    </a:moveTo>
                    <a:lnTo>
                      <a:pt x="28" y="16"/>
                    </a:lnTo>
                    <a:lnTo>
                      <a:pt x="0" y="34"/>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619" name="Freeform 262"/>
              <p:cNvSpPr/>
              <p:nvPr/>
            </p:nvSpPr>
            <p:spPr bwMode="auto">
              <a:xfrm>
                <a:off x="2459" y="3160"/>
                <a:ext cx="40" cy="54"/>
              </a:xfrm>
              <a:custGeom>
                <a:avLst/>
                <a:gdLst>
                  <a:gd name="T0" fmla="*/ 0 w 40"/>
                  <a:gd name="T1" fmla="*/ 24 h 54"/>
                  <a:gd name="T2" fmla="*/ 40 w 40"/>
                  <a:gd name="T3" fmla="*/ 0 h 54"/>
                  <a:gd name="T4" fmla="*/ 40 w 40"/>
                  <a:gd name="T5" fmla="*/ 28 h 54"/>
                  <a:gd name="T6" fmla="*/ 0 w 40"/>
                  <a:gd name="T7" fmla="*/ 54 h 54"/>
                  <a:gd name="T8" fmla="*/ 0 w 40"/>
                  <a:gd name="T9" fmla="*/ 24 h 54"/>
                </a:gdLst>
                <a:ahLst/>
                <a:cxnLst>
                  <a:cxn ang="0">
                    <a:pos x="T0" y="T1"/>
                  </a:cxn>
                  <a:cxn ang="0">
                    <a:pos x="T2" y="T3"/>
                  </a:cxn>
                  <a:cxn ang="0">
                    <a:pos x="T4" y="T5"/>
                  </a:cxn>
                  <a:cxn ang="0">
                    <a:pos x="T6" y="T7"/>
                  </a:cxn>
                  <a:cxn ang="0">
                    <a:pos x="T8" y="T9"/>
                  </a:cxn>
                </a:cxnLst>
                <a:rect l="0" t="0" r="r" b="b"/>
                <a:pathLst>
                  <a:path w="40" h="54">
                    <a:moveTo>
                      <a:pt x="0" y="24"/>
                    </a:moveTo>
                    <a:lnTo>
                      <a:pt x="40" y="0"/>
                    </a:lnTo>
                    <a:lnTo>
                      <a:pt x="40" y="28"/>
                    </a:lnTo>
                    <a:lnTo>
                      <a:pt x="0" y="54"/>
                    </a:lnTo>
                    <a:lnTo>
                      <a:pt x="0" y="24"/>
                    </a:lnTo>
                    <a:close/>
                  </a:path>
                </a:pathLst>
              </a:custGeom>
              <a:grpFill/>
              <a:ln>
                <a:noFill/>
              </a:ln>
            </p:spPr>
            <p:txBody>
              <a:bodyPr vert="horz" wrap="square" lIns="91440" tIns="45720" rIns="91440" bIns="45720" numCol="1" anchor="t" anchorCtr="0" compatLnSpc="1"/>
              <a:lstStyle/>
              <a:p>
                <a:endParaRPr lang="zh-CN" altLang="en-US"/>
              </a:p>
            </p:txBody>
          </p:sp>
          <p:sp>
            <p:nvSpPr>
              <p:cNvPr id="1620" name="Freeform 263"/>
              <p:cNvSpPr/>
              <p:nvPr/>
            </p:nvSpPr>
            <p:spPr bwMode="auto">
              <a:xfrm>
                <a:off x="2563" y="3094"/>
                <a:ext cx="50" cy="50"/>
              </a:xfrm>
              <a:custGeom>
                <a:avLst/>
                <a:gdLst>
                  <a:gd name="T0" fmla="*/ 50 w 50"/>
                  <a:gd name="T1" fmla="*/ 0 h 50"/>
                  <a:gd name="T2" fmla="*/ 50 w 50"/>
                  <a:gd name="T3" fmla="*/ 16 h 50"/>
                  <a:gd name="T4" fmla="*/ 0 w 50"/>
                  <a:gd name="T5" fmla="*/ 50 h 50"/>
                  <a:gd name="T6" fmla="*/ 0 w 50"/>
                  <a:gd name="T7" fmla="*/ 28 h 50"/>
                  <a:gd name="T8" fmla="*/ 50 w 50"/>
                  <a:gd name="T9" fmla="*/ 0 h 50"/>
                </a:gdLst>
                <a:ahLst/>
                <a:cxnLst>
                  <a:cxn ang="0">
                    <a:pos x="T0" y="T1"/>
                  </a:cxn>
                  <a:cxn ang="0">
                    <a:pos x="T2" y="T3"/>
                  </a:cxn>
                  <a:cxn ang="0">
                    <a:pos x="T4" y="T5"/>
                  </a:cxn>
                  <a:cxn ang="0">
                    <a:pos x="T6" y="T7"/>
                  </a:cxn>
                  <a:cxn ang="0">
                    <a:pos x="T8" y="T9"/>
                  </a:cxn>
                </a:cxnLst>
                <a:rect l="0" t="0" r="r" b="b"/>
                <a:pathLst>
                  <a:path w="50" h="50">
                    <a:moveTo>
                      <a:pt x="50" y="0"/>
                    </a:moveTo>
                    <a:lnTo>
                      <a:pt x="50" y="16"/>
                    </a:lnTo>
                    <a:lnTo>
                      <a:pt x="0" y="50"/>
                    </a:lnTo>
                    <a:lnTo>
                      <a:pt x="0" y="28"/>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1621" name="Freeform 264"/>
              <p:cNvSpPr/>
              <p:nvPr/>
            </p:nvSpPr>
            <p:spPr bwMode="auto">
              <a:xfrm>
                <a:off x="2495" y="3156"/>
                <a:ext cx="84" cy="82"/>
              </a:xfrm>
              <a:custGeom>
                <a:avLst/>
                <a:gdLst>
                  <a:gd name="T0" fmla="*/ 0 w 84"/>
                  <a:gd name="T1" fmla="*/ 54 h 82"/>
                  <a:gd name="T2" fmla="*/ 84 w 84"/>
                  <a:gd name="T3" fmla="*/ 0 h 82"/>
                  <a:gd name="T4" fmla="*/ 84 w 84"/>
                  <a:gd name="T5" fmla="*/ 18 h 82"/>
                  <a:gd name="T6" fmla="*/ 0 w 84"/>
                  <a:gd name="T7" fmla="*/ 82 h 82"/>
                  <a:gd name="T8" fmla="*/ 0 w 84"/>
                  <a:gd name="T9" fmla="*/ 54 h 82"/>
                </a:gdLst>
                <a:ahLst/>
                <a:cxnLst>
                  <a:cxn ang="0">
                    <a:pos x="T0" y="T1"/>
                  </a:cxn>
                  <a:cxn ang="0">
                    <a:pos x="T2" y="T3"/>
                  </a:cxn>
                  <a:cxn ang="0">
                    <a:pos x="T4" y="T5"/>
                  </a:cxn>
                  <a:cxn ang="0">
                    <a:pos x="T6" y="T7"/>
                  </a:cxn>
                  <a:cxn ang="0">
                    <a:pos x="T8" y="T9"/>
                  </a:cxn>
                </a:cxnLst>
                <a:rect l="0" t="0" r="r" b="b"/>
                <a:pathLst>
                  <a:path w="84" h="82">
                    <a:moveTo>
                      <a:pt x="0" y="54"/>
                    </a:moveTo>
                    <a:lnTo>
                      <a:pt x="84" y="0"/>
                    </a:lnTo>
                    <a:lnTo>
                      <a:pt x="84" y="18"/>
                    </a:lnTo>
                    <a:lnTo>
                      <a:pt x="0" y="82"/>
                    </a:lnTo>
                    <a:lnTo>
                      <a:pt x="0" y="54"/>
                    </a:lnTo>
                    <a:close/>
                  </a:path>
                </a:pathLst>
              </a:custGeom>
              <a:grpFill/>
              <a:ln>
                <a:noFill/>
              </a:ln>
            </p:spPr>
            <p:txBody>
              <a:bodyPr vert="horz" wrap="square" lIns="91440" tIns="45720" rIns="91440" bIns="45720" numCol="1" anchor="t" anchorCtr="0" compatLnSpc="1"/>
              <a:lstStyle/>
              <a:p>
                <a:endParaRPr lang="zh-CN" altLang="en-US"/>
              </a:p>
            </p:txBody>
          </p:sp>
          <p:sp>
            <p:nvSpPr>
              <p:cNvPr id="1622" name="Freeform 265"/>
              <p:cNvSpPr/>
              <p:nvPr/>
            </p:nvSpPr>
            <p:spPr bwMode="auto">
              <a:xfrm>
                <a:off x="2593" y="3132"/>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623" name="Freeform 266"/>
              <p:cNvSpPr/>
              <p:nvPr/>
            </p:nvSpPr>
            <p:spPr bwMode="auto">
              <a:xfrm>
                <a:off x="2459" y="3242"/>
                <a:ext cx="58" cy="75"/>
              </a:xfrm>
              <a:custGeom>
                <a:avLst/>
                <a:gdLst>
                  <a:gd name="T0" fmla="*/ 0 w 58"/>
                  <a:gd name="T1" fmla="*/ 42 h 75"/>
                  <a:gd name="T2" fmla="*/ 58 w 58"/>
                  <a:gd name="T3" fmla="*/ 0 h 75"/>
                  <a:gd name="T4" fmla="*/ 58 w 58"/>
                  <a:gd name="T5" fmla="*/ 26 h 75"/>
                  <a:gd name="T6" fmla="*/ 0 w 58"/>
                  <a:gd name="T7" fmla="*/ 75 h 75"/>
                  <a:gd name="T8" fmla="*/ 0 w 58"/>
                  <a:gd name="T9" fmla="*/ 42 h 75"/>
                </a:gdLst>
                <a:ahLst/>
                <a:cxnLst>
                  <a:cxn ang="0">
                    <a:pos x="T0" y="T1"/>
                  </a:cxn>
                  <a:cxn ang="0">
                    <a:pos x="T2" y="T3"/>
                  </a:cxn>
                  <a:cxn ang="0">
                    <a:pos x="T4" y="T5"/>
                  </a:cxn>
                  <a:cxn ang="0">
                    <a:pos x="T6" y="T7"/>
                  </a:cxn>
                  <a:cxn ang="0">
                    <a:pos x="T8" y="T9"/>
                  </a:cxn>
                </a:cxnLst>
                <a:rect l="0" t="0" r="r" b="b"/>
                <a:pathLst>
                  <a:path w="58" h="75">
                    <a:moveTo>
                      <a:pt x="0" y="42"/>
                    </a:moveTo>
                    <a:lnTo>
                      <a:pt x="58" y="0"/>
                    </a:lnTo>
                    <a:lnTo>
                      <a:pt x="58" y="26"/>
                    </a:lnTo>
                    <a:lnTo>
                      <a:pt x="0" y="75"/>
                    </a:lnTo>
                    <a:lnTo>
                      <a:pt x="0" y="42"/>
                    </a:lnTo>
                    <a:close/>
                  </a:path>
                </a:pathLst>
              </a:custGeom>
              <a:grpFill/>
              <a:ln>
                <a:noFill/>
              </a:ln>
            </p:spPr>
            <p:txBody>
              <a:bodyPr vert="horz" wrap="square" lIns="91440" tIns="45720" rIns="91440" bIns="45720" numCol="1" anchor="t" anchorCtr="0" compatLnSpc="1"/>
              <a:lstStyle/>
              <a:p>
                <a:endParaRPr lang="zh-CN" altLang="en-US"/>
              </a:p>
            </p:txBody>
          </p:sp>
          <p:sp>
            <p:nvSpPr>
              <p:cNvPr id="1624" name="Freeform 267"/>
              <p:cNvSpPr/>
              <p:nvPr/>
            </p:nvSpPr>
            <p:spPr bwMode="auto">
              <a:xfrm>
                <a:off x="2565" y="3174"/>
                <a:ext cx="48" cy="54"/>
              </a:xfrm>
              <a:custGeom>
                <a:avLst/>
                <a:gdLst>
                  <a:gd name="T0" fmla="*/ 48 w 48"/>
                  <a:gd name="T1" fmla="*/ 0 h 54"/>
                  <a:gd name="T2" fmla="*/ 48 w 48"/>
                  <a:gd name="T3" fmla="*/ 16 h 54"/>
                  <a:gd name="T4" fmla="*/ 0 w 48"/>
                  <a:gd name="T5" fmla="*/ 54 h 54"/>
                  <a:gd name="T6" fmla="*/ 0 w 48"/>
                  <a:gd name="T7" fmla="*/ 34 h 54"/>
                  <a:gd name="T8" fmla="*/ 48 w 48"/>
                  <a:gd name="T9" fmla="*/ 0 h 54"/>
                </a:gdLst>
                <a:ahLst/>
                <a:cxnLst>
                  <a:cxn ang="0">
                    <a:pos x="T0" y="T1"/>
                  </a:cxn>
                  <a:cxn ang="0">
                    <a:pos x="T2" y="T3"/>
                  </a:cxn>
                  <a:cxn ang="0">
                    <a:pos x="T4" y="T5"/>
                  </a:cxn>
                  <a:cxn ang="0">
                    <a:pos x="T6" y="T7"/>
                  </a:cxn>
                  <a:cxn ang="0">
                    <a:pos x="T8" y="T9"/>
                  </a:cxn>
                </a:cxnLst>
                <a:rect l="0" t="0" r="r" b="b"/>
                <a:pathLst>
                  <a:path w="48" h="54">
                    <a:moveTo>
                      <a:pt x="48" y="0"/>
                    </a:moveTo>
                    <a:lnTo>
                      <a:pt x="48" y="16"/>
                    </a:lnTo>
                    <a:lnTo>
                      <a:pt x="0" y="54"/>
                    </a:lnTo>
                    <a:lnTo>
                      <a:pt x="0" y="34"/>
                    </a:lnTo>
                    <a:lnTo>
                      <a:pt x="48" y="0"/>
                    </a:lnTo>
                    <a:close/>
                  </a:path>
                </a:pathLst>
              </a:custGeom>
              <a:grpFill/>
              <a:ln>
                <a:noFill/>
              </a:ln>
            </p:spPr>
            <p:txBody>
              <a:bodyPr vert="horz" wrap="square" lIns="91440" tIns="45720" rIns="91440" bIns="45720" numCol="1" anchor="t" anchorCtr="0" compatLnSpc="1"/>
              <a:lstStyle/>
              <a:p>
                <a:endParaRPr lang="zh-CN" altLang="en-US"/>
              </a:p>
            </p:txBody>
          </p:sp>
          <p:sp>
            <p:nvSpPr>
              <p:cNvPr id="1625" name="Freeform 268"/>
              <p:cNvSpPr/>
              <p:nvPr/>
            </p:nvSpPr>
            <p:spPr bwMode="auto">
              <a:xfrm>
                <a:off x="2505" y="3252"/>
                <a:ext cx="58" cy="73"/>
              </a:xfrm>
              <a:custGeom>
                <a:avLst/>
                <a:gdLst>
                  <a:gd name="T0" fmla="*/ 58 w 58"/>
                  <a:gd name="T1" fmla="*/ 0 h 73"/>
                  <a:gd name="T2" fmla="*/ 58 w 58"/>
                  <a:gd name="T3" fmla="*/ 22 h 73"/>
                  <a:gd name="T4" fmla="*/ 0 w 58"/>
                  <a:gd name="T5" fmla="*/ 73 h 73"/>
                  <a:gd name="T6" fmla="*/ 0 w 58"/>
                  <a:gd name="T7" fmla="*/ 46 h 73"/>
                  <a:gd name="T8" fmla="*/ 58 w 58"/>
                  <a:gd name="T9" fmla="*/ 0 h 73"/>
                </a:gdLst>
                <a:ahLst/>
                <a:cxnLst>
                  <a:cxn ang="0">
                    <a:pos x="T0" y="T1"/>
                  </a:cxn>
                  <a:cxn ang="0">
                    <a:pos x="T2" y="T3"/>
                  </a:cxn>
                  <a:cxn ang="0">
                    <a:pos x="T4" y="T5"/>
                  </a:cxn>
                  <a:cxn ang="0">
                    <a:pos x="T6" y="T7"/>
                  </a:cxn>
                  <a:cxn ang="0">
                    <a:pos x="T8" y="T9"/>
                  </a:cxn>
                </a:cxnLst>
                <a:rect l="0" t="0" r="r" b="b"/>
                <a:pathLst>
                  <a:path w="58" h="73">
                    <a:moveTo>
                      <a:pt x="58" y="0"/>
                    </a:moveTo>
                    <a:lnTo>
                      <a:pt x="58" y="22"/>
                    </a:lnTo>
                    <a:lnTo>
                      <a:pt x="0" y="73"/>
                    </a:lnTo>
                    <a:lnTo>
                      <a:pt x="0" y="46"/>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1626" name="Freeform 269"/>
              <p:cNvSpPr/>
              <p:nvPr/>
            </p:nvSpPr>
            <p:spPr bwMode="auto">
              <a:xfrm>
                <a:off x="2577" y="3214"/>
                <a:ext cx="36" cy="46"/>
              </a:xfrm>
              <a:custGeom>
                <a:avLst/>
                <a:gdLst>
                  <a:gd name="T0" fmla="*/ 36 w 36"/>
                  <a:gd name="T1" fmla="*/ 0 h 46"/>
                  <a:gd name="T2" fmla="*/ 36 w 36"/>
                  <a:gd name="T3" fmla="*/ 16 h 46"/>
                  <a:gd name="T4" fmla="*/ 0 w 36"/>
                  <a:gd name="T5" fmla="*/ 46 h 46"/>
                  <a:gd name="T6" fmla="*/ 0 w 36"/>
                  <a:gd name="T7" fmla="*/ 28 h 46"/>
                  <a:gd name="T8" fmla="*/ 36 w 36"/>
                  <a:gd name="T9" fmla="*/ 0 h 46"/>
                </a:gdLst>
                <a:ahLst/>
                <a:cxnLst>
                  <a:cxn ang="0">
                    <a:pos x="T0" y="T1"/>
                  </a:cxn>
                  <a:cxn ang="0">
                    <a:pos x="T2" y="T3"/>
                  </a:cxn>
                  <a:cxn ang="0">
                    <a:pos x="T4" y="T5"/>
                  </a:cxn>
                  <a:cxn ang="0">
                    <a:pos x="T6" y="T7"/>
                  </a:cxn>
                  <a:cxn ang="0">
                    <a:pos x="T8" y="T9"/>
                  </a:cxn>
                </a:cxnLst>
                <a:rect l="0" t="0" r="r" b="b"/>
                <a:pathLst>
                  <a:path w="36" h="46">
                    <a:moveTo>
                      <a:pt x="36" y="0"/>
                    </a:moveTo>
                    <a:lnTo>
                      <a:pt x="36" y="16"/>
                    </a:lnTo>
                    <a:lnTo>
                      <a:pt x="0" y="46"/>
                    </a:lnTo>
                    <a:lnTo>
                      <a:pt x="0" y="28"/>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627" name="Freeform 270"/>
              <p:cNvSpPr/>
              <p:nvPr/>
            </p:nvSpPr>
            <p:spPr bwMode="auto">
              <a:xfrm>
                <a:off x="2459" y="3371"/>
                <a:ext cx="16" cy="46"/>
              </a:xfrm>
              <a:custGeom>
                <a:avLst/>
                <a:gdLst>
                  <a:gd name="T0" fmla="*/ 0 w 16"/>
                  <a:gd name="T1" fmla="*/ 14 h 46"/>
                  <a:gd name="T2" fmla="*/ 16 w 16"/>
                  <a:gd name="T3" fmla="*/ 0 h 46"/>
                  <a:gd name="T4" fmla="*/ 16 w 16"/>
                  <a:gd name="T5" fmla="*/ 30 h 46"/>
                  <a:gd name="T6" fmla="*/ 0 w 16"/>
                  <a:gd name="T7" fmla="*/ 46 h 46"/>
                  <a:gd name="T8" fmla="*/ 0 w 16"/>
                  <a:gd name="T9" fmla="*/ 14 h 46"/>
                </a:gdLst>
                <a:ahLst/>
                <a:cxnLst>
                  <a:cxn ang="0">
                    <a:pos x="T0" y="T1"/>
                  </a:cxn>
                  <a:cxn ang="0">
                    <a:pos x="T2" y="T3"/>
                  </a:cxn>
                  <a:cxn ang="0">
                    <a:pos x="T4" y="T5"/>
                  </a:cxn>
                  <a:cxn ang="0">
                    <a:pos x="T6" y="T7"/>
                  </a:cxn>
                  <a:cxn ang="0">
                    <a:pos x="T8" y="T9"/>
                  </a:cxn>
                </a:cxnLst>
                <a:rect l="0" t="0" r="r" b="b"/>
                <a:pathLst>
                  <a:path w="16" h="46">
                    <a:moveTo>
                      <a:pt x="0" y="14"/>
                    </a:moveTo>
                    <a:lnTo>
                      <a:pt x="16" y="0"/>
                    </a:lnTo>
                    <a:lnTo>
                      <a:pt x="16" y="30"/>
                    </a:lnTo>
                    <a:lnTo>
                      <a:pt x="0" y="46"/>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628" name="Freeform 271"/>
              <p:cNvSpPr/>
              <p:nvPr/>
            </p:nvSpPr>
            <p:spPr bwMode="auto">
              <a:xfrm>
                <a:off x="2491" y="3313"/>
                <a:ext cx="54" cy="72"/>
              </a:xfrm>
              <a:custGeom>
                <a:avLst/>
                <a:gdLst>
                  <a:gd name="T0" fmla="*/ 0 w 54"/>
                  <a:gd name="T1" fmla="*/ 44 h 72"/>
                  <a:gd name="T2" fmla="*/ 54 w 54"/>
                  <a:gd name="T3" fmla="*/ 0 h 72"/>
                  <a:gd name="T4" fmla="*/ 54 w 54"/>
                  <a:gd name="T5" fmla="*/ 22 h 72"/>
                  <a:gd name="T6" fmla="*/ 0 w 54"/>
                  <a:gd name="T7" fmla="*/ 72 h 72"/>
                  <a:gd name="T8" fmla="*/ 0 w 54"/>
                  <a:gd name="T9" fmla="*/ 44 h 72"/>
                </a:gdLst>
                <a:ahLst/>
                <a:cxnLst>
                  <a:cxn ang="0">
                    <a:pos x="T0" y="T1"/>
                  </a:cxn>
                  <a:cxn ang="0">
                    <a:pos x="T2" y="T3"/>
                  </a:cxn>
                  <a:cxn ang="0">
                    <a:pos x="T4" y="T5"/>
                  </a:cxn>
                  <a:cxn ang="0">
                    <a:pos x="T6" y="T7"/>
                  </a:cxn>
                  <a:cxn ang="0">
                    <a:pos x="T8" y="T9"/>
                  </a:cxn>
                </a:cxnLst>
                <a:rect l="0" t="0" r="r" b="b"/>
                <a:pathLst>
                  <a:path w="54" h="72">
                    <a:moveTo>
                      <a:pt x="0" y="44"/>
                    </a:moveTo>
                    <a:lnTo>
                      <a:pt x="54" y="0"/>
                    </a:lnTo>
                    <a:lnTo>
                      <a:pt x="54" y="22"/>
                    </a:lnTo>
                    <a:lnTo>
                      <a:pt x="0" y="72"/>
                    </a:lnTo>
                    <a:lnTo>
                      <a:pt x="0" y="44"/>
                    </a:lnTo>
                    <a:close/>
                  </a:path>
                </a:pathLst>
              </a:custGeom>
              <a:grpFill/>
              <a:ln>
                <a:noFill/>
              </a:ln>
            </p:spPr>
            <p:txBody>
              <a:bodyPr vert="horz" wrap="square" lIns="91440" tIns="45720" rIns="91440" bIns="45720" numCol="1" anchor="t" anchorCtr="0" compatLnSpc="1"/>
              <a:lstStyle/>
              <a:p>
                <a:endParaRPr lang="zh-CN" altLang="en-US"/>
              </a:p>
            </p:txBody>
          </p:sp>
          <p:sp>
            <p:nvSpPr>
              <p:cNvPr id="1629" name="Freeform 272"/>
              <p:cNvSpPr/>
              <p:nvPr/>
            </p:nvSpPr>
            <p:spPr bwMode="auto">
              <a:xfrm>
                <a:off x="2561" y="3254"/>
                <a:ext cx="52" cy="67"/>
              </a:xfrm>
              <a:custGeom>
                <a:avLst/>
                <a:gdLst>
                  <a:gd name="T0" fmla="*/ 52 w 52"/>
                  <a:gd name="T1" fmla="*/ 0 h 67"/>
                  <a:gd name="T2" fmla="*/ 52 w 52"/>
                  <a:gd name="T3" fmla="*/ 16 h 67"/>
                  <a:gd name="T4" fmla="*/ 0 w 52"/>
                  <a:gd name="T5" fmla="*/ 67 h 67"/>
                  <a:gd name="T6" fmla="*/ 0 w 52"/>
                  <a:gd name="T7" fmla="*/ 44 h 67"/>
                  <a:gd name="T8" fmla="*/ 52 w 52"/>
                  <a:gd name="T9" fmla="*/ 0 h 67"/>
                </a:gdLst>
                <a:ahLst/>
                <a:cxnLst>
                  <a:cxn ang="0">
                    <a:pos x="T0" y="T1"/>
                  </a:cxn>
                  <a:cxn ang="0">
                    <a:pos x="T2" y="T3"/>
                  </a:cxn>
                  <a:cxn ang="0">
                    <a:pos x="T4" y="T5"/>
                  </a:cxn>
                  <a:cxn ang="0">
                    <a:pos x="T6" y="T7"/>
                  </a:cxn>
                  <a:cxn ang="0">
                    <a:pos x="T8" y="T9"/>
                  </a:cxn>
                </a:cxnLst>
                <a:rect l="0" t="0" r="r" b="b"/>
                <a:pathLst>
                  <a:path w="52" h="67">
                    <a:moveTo>
                      <a:pt x="52" y="0"/>
                    </a:moveTo>
                    <a:lnTo>
                      <a:pt x="52" y="16"/>
                    </a:lnTo>
                    <a:lnTo>
                      <a:pt x="0" y="67"/>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630" name="Freeform 273"/>
              <p:cNvSpPr/>
              <p:nvPr/>
            </p:nvSpPr>
            <p:spPr bwMode="auto">
              <a:xfrm>
                <a:off x="2459" y="3403"/>
                <a:ext cx="36" cy="66"/>
              </a:xfrm>
              <a:custGeom>
                <a:avLst/>
                <a:gdLst>
                  <a:gd name="T0" fmla="*/ 0 w 36"/>
                  <a:gd name="T1" fmla="*/ 34 h 66"/>
                  <a:gd name="T2" fmla="*/ 36 w 36"/>
                  <a:gd name="T3" fmla="*/ 0 h 66"/>
                  <a:gd name="T4" fmla="*/ 36 w 36"/>
                  <a:gd name="T5" fmla="*/ 28 h 66"/>
                  <a:gd name="T6" fmla="*/ 0 w 36"/>
                  <a:gd name="T7" fmla="*/ 66 h 66"/>
                  <a:gd name="T8" fmla="*/ 0 w 36"/>
                  <a:gd name="T9" fmla="*/ 34 h 66"/>
                </a:gdLst>
                <a:ahLst/>
                <a:cxnLst>
                  <a:cxn ang="0">
                    <a:pos x="T0" y="T1"/>
                  </a:cxn>
                  <a:cxn ang="0">
                    <a:pos x="T2" y="T3"/>
                  </a:cxn>
                  <a:cxn ang="0">
                    <a:pos x="T4" y="T5"/>
                  </a:cxn>
                  <a:cxn ang="0">
                    <a:pos x="T6" y="T7"/>
                  </a:cxn>
                  <a:cxn ang="0">
                    <a:pos x="T8" y="T9"/>
                  </a:cxn>
                </a:cxnLst>
                <a:rect l="0" t="0" r="r" b="b"/>
                <a:pathLst>
                  <a:path w="36" h="66">
                    <a:moveTo>
                      <a:pt x="0" y="34"/>
                    </a:moveTo>
                    <a:lnTo>
                      <a:pt x="36" y="0"/>
                    </a:lnTo>
                    <a:lnTo>
                      <a:pt x="36" y="28"/>
                    </a:lnTo>
                    <a:lnTo>
                      <a:pt x="0" y="66"/>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1631" name="Freeform 274"/>
              <p:cNvSpPr/>
              <p:nvPr/>
            </p:nvSpPr>
            <p:spPr bwMode="auto">
              <a:xfrm>
                <a:off x="2541" y="3337"/>
                <a:ext cx="30" cy="48"/>
              </a:xfrm>
              <a:custGeom>
                <a:avLst/>
                <a:gdLst>
                  <a:gd name="T0" fmla="*/ 30 w 30"/>
                  <a:gd name="T1" fmla="*/ 0 h 48"/>
                  <a:gd name="T2" fmla="*/ 30 w 30"/>
                  <a:gd name="T3" fmla="*/ 20 h 48"/>
                  <a:gd name="T4" fmla="*/ 0 w 30"/>
                  <a:gd name="T5" fmla="*/ 48 h 48"/>
                  <a:gd name="T6" fmla="*/ 0 w 30"/>
                  <a:gd name="T7" fmla="*/ 26 h 48"/>
                  <a:gd name="T8" fmla="*/ 30 w 30"/>
                  <a:gd name="T9" fmla="*/ 0 h 48"/>
                </a:gdLst>
                <a:ahLst/>
                <a:cxnLst>
                  <a:cxn ang="0">
                    <a:pos x="T0" y="T1"/>
                  </a:cxn>
                  <a:cxn ang="0">
                    <a:pos x="T2" y="T3"/>
                  </a:cxn>
                  <a:cxn ang="0">
                    <a:pos x="T4" y="T5"/>
                  </a:cxn>
                  <a:cxn ang="0">
                    <a:pos x="T6" y="T7"/>
                  </a:cxn>
                  <a:cxn ang="0">
                    <a:pos x="T8" y="T9"/>
                  </a:cxn>
                </a:cxnLst>
                <a:rect l="0" t="0" r="r" b="b"/>
                <a:pathLst>
                  <a:path w="30" h="48">
                    <a:moveTo>
                      <a:pt x="30" y="0"/>
                    </a:moveTo>
                    <a:lnTo>
                      <a:pt x="30" y="20"/>
                    </a:lnTo>
                    <a:lnTo>
                      <a:pt x="0" y="48"/>
                    </a:lnTo>
                    <a:lnTo>
                      <a:pt x="0" y="2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632" name="Freeform 275"/>
              <p:cNvSpPr/>
              <p:nvPr/>
            </p:nvSpPr>
            <p:spPr bwMode="auto">
              <a:xfrm>
                <a:off x="2585" y="3298"/>
                <a:ext cx="28" cy="43"/>
              </a:xfrm>
              <a:custGeom>
                <a:avLst/>
                <a:gdLst>
                  <a:gd name="T0" fmla="*/ 28 w 28"/>
                  <a:gd name="T1" fmla="*/ 0 h 43"/>
                  <a:gd name="T2" fmla="*/ 28 w 28"/>
                  <a:gd name="T3" fmla="*/ 15 h 43"/>
                  <a:gd name="T4" fmla="*/ 0 w 28"/>
                  <a:gd name="T5" fmla="*/ 43 h 43"/>
                  <a:gd name="T6" fmla="*/ 0 w 28"/>
                  <a:gd name="T7" fmla="*/ 25 h 43"/>
                  <a:gd name="T8" fmla="*/ 28 w 28"/>
                  <a:gd name="T9" fmla="*/ 0 h 43"/>
                </a:gdLst>
                <a:ahLst/>
                <a:cxnLst>
                  <a:cxn ang="0">
                    <a:pos x="T0" y="T1"/>
                  </a:cxn>
                  <a:cxn ang="0">
                    <a:pos x="T2" y="T3"/>
                  </a:cxn>
                  <a:cxn ang="0">
                    <a:pos x="T4" y="T5"/>
                  </a:cxn>
                  <a:cxn ang="0">
                    <a:pos x="T6" y="T7"/>
                  </a:cxn>
                  <a:cxn ang="0">
                    <a:pos x="T8" y="T9"/>
                  </a:cxn>
                </a:cxnLst>
                <a:rect l="0" t="0" r="r" b="b"/>
                <a:pathLst>
                  <a:path w="28" h="43">
                    <a:moveTo>
                      <a:pt x="28" y="0"/>
                    </a:moveTo>
                    <a:lnTo>
                      <a:pt x="28" y="15"/>
                    </a:lnTo>
                    <a:lnTo>
                      <a:pt x="0" y="43"/>
                    </a:lnTo>
                    <a:lnTo>
                      <a:pt x="0" y="25"/>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633" name="Freeform 276"/>
              <p:cNvSpPr/>
              <p:nvPr/>
            </p:nvSpPr>
            <p:spPr bwMode="auto">
              <a:xfrm>
                <a:off x="2459" y="3461"/>
                <a:ext cx="26" cy="56"/>
              </a:xfrm>
              <a:custGeom>
                <a:avLst/>
                <a:gdLst>
                  <a:gd name="T0" fmla="*/ 0 w 26"/>
                  <a:gd name="T1" fmla="*/ 26 h 56"/>
                  <a:gd name="T2" fmla="*/ 26 w 26"/>
                  <a:gd name="T3" fmla="*/ 0 h 56"/>
                  <a:gd name="T4" fmla="*/ 26 w 26"/>
                  <a:gd name="T5" fmla="*/ 28 h 56"/>
                  <a:gd name="T6" fmla="*/ 0 w 26"/>
                  <a:gd name="T7" fmla="*/ 56 h 56"/>
                  <a:gd name="T8" fmla="*/ 0 w 26"/>
                  <a:gd name="T9" fmla="*/ 26 h 56"/>
                </a:gdLst>
                <a:ahLst/>
                <a:cxnLst>
                  <a:cxn ang="0">
                    <a:pos x="T0" y="T1"/>
                  </a:cxn>
                  <a:cxn ang="0">
                    <a:pos x="T2" y="T3"/>
                  </a:cxn>
                  <a:cxn ang="0">
                    <a:pos x="T4" y="T5"/>
                  </a:cxn>
                  <a:cxn ang="0">
                    <a:pos x="T6" y="T7"/>
                  </a:cxn>
                  <a:cxn ang="0">
                    <a:pos x="T8" y="T9"/>
                  </a:cxn>
                </a:cxnLst>
                <a:rect l="0" t="0" r="r" b="b"/>
                <a:pathLst>
                  <a:path w="26" h="56">
                    <a:moveTo>
                      <a:pt x="0" y="26"/>
                    </a:moveTo>
                    <a:lnTo>
                      <a:pt x="26" y="0"/>
                    </a:lnTo>
                    <a:lnTo>
                      <a:pt x="26" y="28"/>
                    </a:lnTo>
                    <a:lnTo>
                      <a:pt x="0" y="56"/>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634" name="Freeform 277"/>
              <p:cNvSpPr/>
              <p:nvPr/>
            </p:nvSpPr>
            <p:spPr bwMode="auto">
              <a:xfrm>
                <a:off x="2501" y="3389"/>
                <a:ext cx="56" cy="84"/>
              </a:xfrm>
              <a:custGeom>
                <a:avLst/>
                <a:gdLst>
                  <a:gd name="T0" fmla="*/ 56 w 56"/>
                  <a:gd name="T1" fmla="*/ 0 h 84"/>
                  <a:gd name="T2" fmla="*/ 56 w 56"/>
                  <a:gd name="T3" fmla="*/ 22 h 84"/>
                  <a:gd name="T4" fmla="*/ 0 w 56"/>
                  <a:gd name="T5" fmla="*/ 84 h 84"/>
                  <a:gd name="T6" fmla="*/ 0 w 56"/>
                  <a:gd name="T7" fmla="*/ 56 h 84"/>
                  <a:gd name="T8" fmla="*/ 56 w 56"/>
                  <a:gd name="T9" fmla="*/ 0 h 84"/>
                </a:gdLst>
                <a:ahLst/>
                <a:cxnLst>
                  <a:cxn ang="0">
                    <a:pos x="T0" y="T1"/>
                  </a:cxn>
                  <a:cxn ang="0">
                    <a:pos x="T2" y="T3"/>
                  </a:cxn>
                  <a:cxn ang="0">
                    <a:pos x="T4" y="T5"/>
                  </a:cxn>
                  <a:cxn ang="0">
                    <a:pos x="T6" y="T7"/>
                  </a:cxn>
                  <a:cxn ang="0">
                    <a:pos x="T8" y="T9"/>
                  </a:cxn>
                </a:cxnLst>
                <a:rect l="0" t="0" r="r" b="b"/>
                <a:pathLst>
                  <a:path w="56" h="84">
                    <a:moveTo>
                      <a:pt x="56" y="0"/>
                    </a:moveTo>
                    <a:lnTo>
                      <a:pt x="56" y="22"/>
                    </a:lnTo>
                    <a:lnTo>
                      <a:pt x="0" y="84"/>
                    </a:lnTo>
                    <a:lnTo>
                      <a:pt x="0" y="56"/>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635" name="Freeform 278"/>
              <p:cNvSpPr/>
              <p:nvPr/>
            </p:nvSpPr>
            <p:spPr bwMode="auto">
              <a:xfrm>
                <a:off x="2573" y="3337"/>
                <a:ext cx="40" cy="58"/>
              </a:xfrm>
              <a:custGeom>
                <a:avLst/>
                <a:gdLst>
                  <a:gd name="T0" fmla="*/ 40 w 40"/>
                  <a:gd name="T1" fmla="*/ 0 h 58"/>
                  <a:gd name="T2" fmla="*/ 40 w 40"/>
                  <a:gd name="T3" fmla="*/ 16 h 58"/>
                  <a:gd name="T4" fmla="*/ 0 w 40"/>
                  <a:gd name="T5" fmla="*/ 58 h 58"/>
                  <a:gd name="T6" fmla="*/ 0 w 40"/>
                  <a:gd name="T7" fmla="*/ 38 h 58"/>
                  <a:gd name="T8" fmla="*/ 40 w 40"/>
                  <a:gd name="T9" fmla="*/ 0 h 58"/>
                </a:gdLst>
                <a:ahLst/>
                <a:cxnLst>
                  <a:cxn ang="0">
                    <a:pos x="T0" y="T1"/>
                  </a:cxn>
                  <a:cxn ang="0">
                    <a:pos x="T2" y="T3"/>
                  </a:cxn>
                  <a:cxn ang="0">
                    <a:pos x="T4" y="T5"/>
                  </a:cxn>
                  <a:cxn ang="0">
                    <a:pos x="T6" y="T7"/>
                  </a:cxn>
                  <a:cxn ang="0">
                    <a:pos x="T8" y="T9"/>
                  </a:cxn>
                </a:cxnLst>
                <a:rect l="0" t="0" r="r" b="b"/>
                <a:pathLst>
                  <a:path w="40" h="58">
                    <a:moveTo>
                      <a:pt x="40" y="0"/>
                    </a:moveTo>
                    <a:lnTo>
                      <a:pt x="40" y="16"/>
                    </a:lnTo>
                    <a:lnTo>
                      <a:pt x="0" y="58"/>
                    </a:lnTo>
                    <a:lnTo>
                      <a:pt x="0" y="38"/>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636" name="Freeform 279"/>
              <p:cNvSpPr/>
              <p:nvPr/>
            </p:nvSpPr>
            <p:spPr bwMode="auto">
              <a:xfrm>
                <a:off x="2601" y="3379"/>
                <a:ext cx="12" cy="28"/>
              </a:xfrm>
              <a:custGeom>
                <a:avLst/>
                <a:gdLst>
                  <a:gd name="T0" fmla="*/ 12 w 12"/>
                  <a:gd name="T1" fmla="*/ 0 h 28"/>
                  <a:gd name="T2" fmla="*/ 12 w 12"/>
                  <a:gd name="T3" fmla="*/ 16 h 28"/>
                  <a:gd name="T4" fmla="*/ 0 w 12"/>
                  <a:gd name="T5" fmla="*/ 28 h 28"/>
                  <a:gd name="T6" fmla="*/ 0 w 12"/>
                  <a:gd name="T7" fmla="*/ 12 h 28"/>
                  <a:gd name="T8" fmla="*/ 12 w 12"/>
                  <a:gd name="T9" fmla="*/ 0 h 28"/>
                </a:gdLst>
                <a:ahLst/>
                <a:cxnLst>
                  <a:cxn ang="0">
                    <a:pos x="T0" y="T1"/>
                  </a:cxn>
                  <a:cxn ang="0">
                    <a:pos x="T2" y="T3"/>
                  </a:cxn>
                  <a:cxn ang="0">
                    <a:pos x="T4" y="T5"/>
                  </a:cxn>
                  <a:cxn ang="0">
                    <a:pos x="T6" y="T7"/>
                  </a:cxn>
                  <a:cxn ang="0">
                    <a:pos x="T8" y="T9"/>
                  </a:cxn>
                </a:cxnLst>
                <a:rect l="0" t="0" r="r" b="b"/>
                <a:pathLst>
                  <a:path w="12" h="28">
                    <a:moveTo>
                      <a:pt x="12" y="0"/>
                    </a:moveTo>
                    <a:lnTo>
                      <a:pt x="12" y="16"/>
                    </a:lnTo>
                    <a:lnTo>
                      <a:pt x="0" y="28"/>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1637" name="Freeform 280"/>
              <p:cNvSpPr/>
              <p:nvPr/>
            </p:nvSpPr>
            <p:spPr bwMode="auto">
              <a:xfrm>
                <a:off x="2489" y="3529"/>
                <a:ext cx="22" cy="52"/>
              </a:xfrm>
              <a:custGeom>
                <a:avLst/>
                <a:gdLst>
                  <a:gd name="T0" fmla="*/ 22 w 22"/>
                  <a:gd name="T1" fmla="*/ 0 h 52"/>
                  <a:gd name="T2" fmla="*/ 22 w 22"/>
                  <a:gd name="T3" fmla="*/ 26 h 52"/>
                  <a:gd name="T4" fmla="*/ 0 w 22"/>
                  <a:gd name="T5" fmla="*/ 52 h 52"/>
                  <a:gd name="T6" fmla="*/ 0 w 22"/>
                  <a:gd name="T7" fmla="*/ 24 h 52"/>
                  <a:gd name="T8" fmla="*/ 22 w 22"/>
                  <a:gd name="T9" fmla="*/ 0 h 52"/>
                </a:gdLst>
                <a:ahLst/>
                <a:cxnLst>
                  <a:cxn ang="0">
                    <a:pos x="T0" y="T1"/>
                  </a:cxn>
                  <a:cxn ang="0">
                    <a:pos x="T2" y="T3"/>
                  </a:cxn>
                  <a:cxn ang="0">
                    <a:pos x="T4" y="T5"/>
                  </a:cxn>
                  <a:cxn ang="0">
                    <a:pos x="T6" y="T7"/>
                  </a:cxn>
                  <a:cxn ang="0">
                    <a:pos x="T8" y="T9"/>
                  </a:cxn>
                </a:cxnLst>
                <a:rect l="0" t="0" r="r" b="b"/>
                <a:pathLst>
                  <a:path w="22" h="52">
                    <a:moveTo>
                      <a:pt x="22" y="0"/>
                    </a:moveTo>
                    <a:lnTo>
                      <a:pt x="22" y="26"/>
                    </a:lnTo>
                    <a:lnTo>
                      <a:pt x="0" y="52"/>
                    </a:lnTo>
                    <a:lnTo>
                      <a:pt x="0" y="24"/>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638" name="Freeform 281"/>
              <p:cNvSpPr/>
              <p:nvPr/>
            </p:nvSpPr>
            <p:spPr bwMode="auto">
              <a:xfrm>
                <a:off x="2527" y="3419"/>
                <a:ext cx="86" cy="118"/>
              </a:xfrm>
              <a:custGeom>
                <a:avLst/>
                <a:gdLst>
                  <a:gd name="T0" fmla="*/ 86 w 86"/>
                  <a:gd name="T1" fmla="*/ 0 h 118"/>
                  <a:gd name="T2" fmla="*/ 86 w 86"/>
                  <a:gd name="T3" fmla="*/ 14 h 118"/>
                  <a:gd name="T4" fmla="*/ 0 w 86"/>
                  <a:gd name="T5" fmla="*/ 118 h 118"/>
                  <a:gd name="T6" fmla="*/ 0 w 86"/>
                  <a:gd name="T7" fmla="*/ 92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4"/>
                    </a:lnTo>
                    <a:lnTo>
                      <a:pt x="0" y="118"/>
                    </a:lnTo>
                    <a:lnTo>
                      <a:pt x="0" y="92"/>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639" name="Freeform 282"/>
              <p:cNvSpPr/>
              <p:nvPr/>
            </p:nvSpPr>
            <p:spPr bwMode="auto">
              <a:xfrm>
                <a:off x="2561" y="3461"/>
                <a:ext cx="52" cy="78"/>
              </a:xfrm>
              <a:custGeom>
                <a:avLst/>
                <a:gdLst>
                  <a:gd name="T0" fmla="*/ 52 w 52"/>
                  <a:gd name="T1" fmla="*/ 0 h 78"/>
                  <a:gd name="T2" fmla="*/ 52 w 52"/>
                  <a:gd name="T3" fmla="*/ 14 h 78"/>
                  <a:gd name="T4" fmla="*/ 0 w 52"/>
                  <a:gd name="T5" fmla="*/ 78 h 78"/>
                  <a:gd name="T6" fmla="*/ 0 w 52"/>
                  <a:gd name="T7" fmla="*/ 58 h 78"/>
                  <a:gd name="T8" fmla="*/ 52 w 52"/>
                  <a:gd name="T9" fmla="*/ 0 h 78"/>
                </a:gdLst>
                <a:ahLst/>
                <a:cxnLst>
                  <a:cxn ang="0">
                    <a:pos x="T0" y="T1"/>
                  </a:cxn>
                  <a:cxn ang="0">
                    <a:pos x="T2" y="T3"/>
                  </a:cxn>
                  <a:cxn ang="0">
                    <a:pos x="T4" y="T5"/>
                  </a:cxn>
                  <a:cxn ang="0">
                    <a:pos x="T6" y="T7"/>
                  </a:cxn>
                  <a:cxn ang="0">
                    <a:pos x="T8" y="T9"/>
                  </a:cxn>
                </a:cxnLst>
                <a:rect l="0" t="0" r="r" b="b"/>
                <a:pathLst>
                  <a:path w="52" h="78">
                    <a:moveTo>
                      <a:pt x="52" y="0"/>
                    </a:moveTo>
                    <a:lnTo>
                      <a:pt x="52" y="14"/>
                    </a:lnTo>
                    <a:lnTo>
                      <a:pt x="0" y="78"/>
                    </a:lnTo>
                    <a:lnTo>
                      <a:pt x="0" y="58"/>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640" name="Rectangle 283"/>
              <p:cNvSpPr>
                <a:spLocks noChangeArrowheads="1"/>
              </p:cNvSpPr>
              <p:nvPr/>
            </p:nvSpPr>
            <p:spPr bwMode="auto">
              <a:xfrm>
                <a:off x="2563" y="294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641" name="Rectangle 284"/>
              <p:cNvSpPr>
                <a:spLocks noChangeArrowheads="1"/>
              </p:cNvSpPr>
              <p:nvPr/>
            </p:nvSpPr>
            <p:spPr bwMode="auto">
              <a:xfrm>
                <a:off x="3511"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2" name="Rectangle 285"/>
              <p:cNvSpPr>
                <a:spLocks noChangeArrowheads="1"/>
              </p:cNvSpPr>
              <p:nvPr/>
            </p:nvSpPr>
            <p:spPr bwMode="auto">
              <a:xfrm>
                <a:off x="3613"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3" name="Rectangle 286"/>
              <p:cNvSpPr>
                <a:spLocks noChangeArrowheads="1"/>
              </p:cNvSpPr>
              <p:nvPr/>
            </p:nvSpPr>
            <p:spPr bwMode="auto">
              <a:xfrm>
                <a:off x="3713"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4" name="Rectangle 287"/>
              <p:cNvSpPr>
                <a:spLocks noChangeArrowheads="1"/>
              </p:cNvSpPr>
              <p:nvPr/>
            </p:nvSpPr>
            <p:spPr bwMode="auto">
              <a:xfrm>
                <a:off x="3815"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5" name="Rectangle 288"/>
              <p:cNvSpPr>
                <a:spLocks noChangeArrowheads="1"/>
              </p:cNvSpPr>
              <p:nvPr/>
            </p:nvSpPr>
            <p:spPr bwMode="auto">
              <a:xfrm>
                <a:off x="3918"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6" name="Rectangle 289"/>
              <p:cNvSpPr>
                <a:spLocks noChangeArrowheads="1"/>
              </p:cNvSpPr>
              <p:nvPr/>
            </p:nvSpPr>
            <p:spPr bwMode="auto">
              <a:xfrm>
                <a:off x="3511"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7" name="Rectangle 290"/>
              <p:cNvSpPr>
                <a:spLocks noChangeArrowheads="1"/>
              </p:cNvSpPr>
              <p:nvPr/>
            </p:nvSpPr>
            <p:spPr bwMode="auto">
              <a:xfrm>
                <a:off x="3613"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8" name="Rectangle 291"/>
              <p:cNvSpPr>
                <a:spLocks noChangeArrowheads="1"/>
              </p:cNvSpPr>
              <p:nvPr/>
            </p:nvSpPr>
            <p:spPr bwMode="auto">
              <a:xfrm>
                <a:off x="3713"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49" name="Rectangle 292"/>
              <p:cNvSpPr>
                <a:spLocks noChangeArrowheads="1"/>
              </p:cNvSpPr>
              <p:nvPr/>
            </p:nvSpPr>
            <p:spPr bwMode="auto">
              <a:xfrm>
                <a:off x="3815"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0" name="Rectangle 293"/>
              <p:cNvSpPr>
                <a:spLocks noChangeArrowheads="1"/>
              </p:cNvSpPr>
              <p:nvPr/>
            </p:nvSpPr>
            <p:spPr bwMode="auto">
              <a:xfrm>
                <a:off x="3511" y="-131"/>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1" name="Rectangle 294"/>
              <p:cNvSpPr>
                <a:spLocks noChangeArrowheads="1"/>
              </p:cNvSpPr>
              <p:nvPr/>
            </p:nvSpPr>
            <p:spPr bwMode="auto">
              <a:xfrm>
                <a:off x="3713"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2" name="Rectangle 295"/>
              <p:cNvSpPr>
                <a:spLocks noChangeArrowheads="1"/>
              </p:cNvSpPr>
              <p:nvPr/>
            </p:nvSpPr>
            <p:spPr bwMode="auto">
              <a:xfrm>
                <a:off x="3815"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3" name="Rectangle 296"/>
              <p:cNvSpPr>
                <a:spLocks noChangeArrowheads="1"/>
              </p:cNvSpPr>
              <p:nvPr/>
            </p:nvSpPr>
            <p:spPr bwMode="auto">
              <a:xfrm>
                <a:off x="3918"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54" name="Rectangle 297"/>
              <p:cNvSpPr>
                <a:spLocks noChangeArrowheads="1"/>
              </p:cNvSpPr>
              <p:nvPr/>
            </p:nvSpPr>
            <p:spPr bwMode="auto">
              <a:xfrm>
                <a:off x="3511"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5" name="Rectangle 298"/>
              <p:cNvSpPr>
                <a:spLocks noChangeArrowheads="1"/>
              </p:cNvSpPr>
              <p:nvPr/>
            </p:nvSpPr>
            <p:spPr bwMode="auto">
              <a:xfrm>
                <a:off x="3613"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6" name="Rectangle 299"/>
              <p:cNvSpPr>
                <a:spLocks noChangeArrowheads="1"/>
              </p:cNvSpPr>
              <p:nvPr/>
            </p:nvSpPr>
            <p:spPr bwMode="auto">
              <a:xfrm>
                <a:off x="3713"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7" name="Rectangle 300"/>
              <p:cNvSpPr>
                <a:spLocks noChangeArrowheads="1"/>
              </p:cNvSpPr>
              <p:nvPr/>
            </p:nvSpPr>
            <p:spPr bwMode="auto">
              <a:xfrm>
                <a:off x="3815"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8" name="Rectangle 301"/>
              <p:cNvSpPr>
                <a:spLocks noChangeArrowheads="1"/>
              </p:cNvSpPr>
              <p:nvPr/>
            </p:nvSpPr>
            <p:spPr bwMode="auto">
              <a:xfrm>
                <a:off x="3918"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59" name="Rectangle 302"/>
              <p:cNvSpPr>
                <a:spLocks noChangeArrowheads="1"/>
              </p:cNvSpPr>
              <p:nvPr/>
            </p:nvSpPr>
            <p:spPr bwMode="auto">
              <a:xfrm>
                <a:off x="3511" y="74"/>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0" name="Rectangle 303"/>
              <p:cNvSpPr>
                <a:spLocks noChangeArrowheads="1"/>
              </p:cNvSpPr>
              <p:nvPr/>
            </p:nvSpPr>
            <p:spPr bwMode="auto">
              <a:xfrm>
                <a:off x="3613" y="74"/>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1" name="Rectangle 304"/>
              <p:cNvSpPr>
                <a:spLocks noChangeArrowheads="1"/>
              </p:cNvSpPr>
              <p:nvPr/>
            </p:nvSpPr>
            <p:spPr bwMode="auto">
              <a:xfrm>
                <a:off x="3713"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2" name="Rectangle 305"/>
              <p:cNvSpPr>
                <a:spLocks noChangeArrowheads="1"/>
              </p:cNvSpPr>
              <p:nvPr/>
            </p:nvSpPr>
            <p:spPr bwMode="auto">
              <a:xfrm>
                <a:off x="3815"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3" name="Rectangle 306"/>
              <p:cNvSpPr>
                <a:spLocks noChangeArrowheads="1"/>
              </p:cNvSpPr>
              <p:nvPr/>
            </p:nvSpPr>
            <p:spPr bwMode="auto">
              <a:xfrm>
                <a:off x="3918"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4" name="Rectangle 307"/>
              <p:cNvSpPr>
                <a:spLocks noChangeArrowheads="1"/>
              </p:cNvSpPr>
              <p:nvPr/>
            </p:nvSpPr>
            <p:spPr bwMode="auto">
              <a:xfrm>
                <a:off x="3511"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5" name="Rectangle 308"/>
              <p:cNvSpPr>
                <a:spLocks noChangeArrowheads="1"/>
              </p:cNvSpPr>
              <p:nvPr/>
            </p:nvSpPr>
            <p:spPr bwMode="auto">
              <a:xfrm>
                <a:off x="3613"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6" name="Rectangle 309"/>
              <p:cNvSpPr>
                <a:spLocks noChangeArrowheads="1"/>
              </p:cNvSpPr>
              <p:nvPr/>
            </p:nvSpPr>
            <p:spPr bwMode="auto">
              <a:xfrm>
                <a:off x="3713"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7" name="Rectangle 310"/>
              <p:cNvSpPr>
                <a:spLocks noChangeArrowheads="1"/>
              </p:cNvSpPr>
              <p:nvPr/>
            </p:nvSpPr>
            <p:spPr bwMode="auto">
              <a:xfrm>
                <a:off x="3918"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8" name="Rectangle 311"/>
              <p:cNvSpPr>
                <a:spLocks noChangeArrowheads="1"/>
              </p:cNvSpPr>
              <p:nvPr/>
            </p:nvSpPr>
            <p:spPr bwMode="auto">
              <a:xfrm>
                <a:off x="3511" y="2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69" name="Rectangle 312"/>
              <p:cNvSpPr>
                <a:spLocks noChangeArrowheads="1"/>
              </p:cNvSpPr>
              <p:nvPr/>
            </p:nvSpPr>
            <p:spPr bwMode="auto">
              <a:xfrm>
                <a:off x="3713"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0" name="Rectangle 313"/>
              <p:cNvSpPr>
                <a:spLocks noChangeArrowheads="1"/>
              </p:cNvSpPr>
              <p:nvPr/>
            </p:nvSpPr>
            <p:spPr bwMode="auto">
              <a:xfrm>
                <a:off x="3815"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1" name="Rectangle 314"/>
              <p:cNvSpPr>
                <a:spLocks noChangeArrowheads="1"/>
              </p:cNvSpPr>
              <p:nvPr/>
            </p:nvSpPr>
            <p:spPr bwMode="auto">
              <a:xfrm>
                <a:off x="3918"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2" name="Rectangle 315"/>
              <p:cNvSpPr>
                <a:spLocks noChangeArrowheads="1"/>
              </p:cNvSpPr>
              <p:nvPr/>
            </p:nvSpPr>
            <p:spPr bwMode="auto">
              <a:xfrm>
                <a:off x="3511"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3" name="Rectangle 316"/>
              <p:cNvSpPr>
                <a:spLocks noChangeArrowheads="1"/>
              </p:cNvSpPr>
              <p:nvPr/>
            </p:nvSpPr>
            <p:spPr bwMode="auto">
              <a:xfrm>
                <a:off x="3613"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4" name="Rectangle 317"/>
              <p:cNvSpPr>
                <a:spLocks noChangeArrowheads="1"/>
              </p:cNvSpPr>
              <p:nvPr/>
            </p:nvSpPr>
            <p:spPr bwMode="auto">
              <a:xfrm>
                <a:off x="3713"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5" name="Rectangle 318"/>
              <p:cNvSpPr>
                <a:spLocks noChangeArrowheads="1"/>
              </p:cNvSpPr>
              <p:nvPr/>
            </p:nvSpPr>
            <p:spPr bwMode="auto">
              <a:xfrm>
                <a:off x="3815"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6" name="Rectangle 319"/>
              <p:cNvSpPr>
                <a:spLocks noChangeArrowheads="1"/>
              </p:cNvSpPr>
              <p:nvPr/>
            </p:nvSpPr>
            <p:spPr bwMode="auto">
              <a:xfrm>
                <a:off x="3918"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77" name="Rectangle 320"/>
              <p:cNvSpPr>
                <a:spLocks noChangeArrowheads="1"/>
              </p:cNvSpPr>
              <p:nvPr/>
            </p:nvSpPr>
            <p:spPr bwMode="auto">
              <a:xfrm>
                <a:off x="3511"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78" name="Rectangle 321"/>
              <p:cNvSpPr>
                <a:spLocks noChangeArrowheads="1"/>
              </p:cNvSpPr>
              <p:nvPr/>
            </p:nvSpPr>
            <p:spPr bwMode="auto">
              <a:xfrm>
                <a:off x="3613"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79" name="Rectangle 322"/>
              <p:cNvSpPr>
                <a:spLocks noChangeArrowheads="1"/>
              </p:cNvSpPr>
              <p:nvPr/>
            </p:nvSpPr>
            <p:spPr bwMode="auto">
              <a:xfrm>
                <a:off x="3713"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0" name="Rectangle 323"/>
              <p:cNvSpPr>
                <a:spLocks noChangeArrowheads="1"/>
              </p:cNvSpPr>
              <p:nvPr/>
            </p:nvSpPr>
            <p:spPr bwMode="auto">
              <a:xfrm>
                <a:off x="3815"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1" name="Rectangle 324"/>
              <p:cNvSpPr>
                <a:spLocks noChangeArrowheads="1"/>
              </p:cNvSpPr>
              <p:nvPr/>
            </p:nvSpPr>
            <p:spPr bwMode="auto">
              <a:xfrm>
                <a:off x="3918"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2" name="Rectangle 325"/>
              <p:cNvSpPr>
                <a:spLocks noChangeArrowheads="1"/>
              </p:cNvSpPr>
              <p:nvPr/>
            </p:nvSpPr>
            <p:spPr bwMode="auto">
              <a:xfrm>
                <a:off x="3511"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3" name="Rectangle 326"/>
              <p:cNvSpPr>
                <a:spLocks noChangeArrowheads="1"/>
              </p:cNvSpPr>
              <p:nvPr/>
            </p:nvSpPr>
            <p:spPr bwMode="auto">
              <a:xfrm>
                <a:off x="3613"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4" name="Rectangle 327"/>
              <p:cNvSpPr>
                <a:spLocks noChangeArrowheads="1"/>
              </p:cNvSpPr>
              <p:nvPr/>
            </p:nvSpPr>
            <p:spPr bwMode="auto">
              <a:xfrm>
                <a:off x="3815"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5" name="Rectangle 328"/>
              <p:cNvSpPr>
                <a:spLocks noChangeArrowheads="1"/>
              </p:cNvSpPr>
              <p:nvPr/>
            </p:nvSpPr>
            <p:spPr bwMode="auto">
              <a:xfrm>
                <a:off x="3918"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686" name="Rectangle 329"/>
              <p:cNvSpPr>
                <a:spLocks noChangeArrowheads="1"/>
              </p:cNvSpPr>
              <p:nvPr/>
            </p:nvSpPr>
            <p:spPr bwMode="auto">
              <a:xfrm>
                <a:off x="3511"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7" name="Rectangle 330"/>
              <p:cNvSpPr>
                <a:spLocks noChangeArrowheads="1"/>
              </p:cNvSpPr>
              <p:nvPr/>
            </p:nvSpPr>
            <p:spPr bwMode="auto">
              <a:xfrm>
                <a:off x="3613"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8" name="Rectangle 331"/>
              <p:cNvSpPr>
                <a:spLocks noChangeArrowheads="1"/>
              </p:cNvSpPr>
              <p:nvPr/>
            </p:nvSpPr>
            <p:spPr bwMode="auto">
              <a:xfrm>
                <a:off x="3713"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89" name="Rectangle 332"/>
              <p:cNvSpPr>
                <a:spLocks noChangeArrowheads="1"/>
              </p:cNvSpPr>
              <p:nvPr/>
            </p:nvSpPr>
            <p:spPr bwMode="auto">
              <a:xfrm>
                <a:off x="3815"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0" name="Rectangle 333"/>
              <p:cNvSpPr>
                <a:spLocks noChangeArrowheads="1"/>
              </p:cNvSpPr>
              <p:nvPr/>
            </p:nvSpPr>
            <p:spPr bwMode="auto">
              <a:xfrm>
                <a:off x="3918"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1" name="Rectangle 334"/>
              <p:cNvSpPr>
                <a:spLocks noChangeArrowheads="1"/>
              </p:cNvSpPr>
              <p:nvPr/>
            </p:nvSpPr>
            <p:spPr bwMode="auto">
              <a:xfrm>
                <a:off x="3511"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2" name="Rectangle 335"/>
              <p:cNvSpPr>
                <a:spLocks noChangeArrowheads="1"/>
              </p:cNvSpPr>
              <p:nvPr/>
            </p:nvSpPr>
            <p:spPr bwMode="auto">
              <a:xfrm>
                <a:off x="3613"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3" name="Rectangle 336"/>
              <p:cNvSpPr>
                <a:spLocks noChangeArrowheads="1"/>
              </p:cNvSpPr>
              <p:nvPr/>
            </p:nvSpPr>
            <p:spPr bwMode="auto">
              <a:xfrm>
                <a:off x="3713"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4" name="Rectangle 337"/>
              <p:cNvSpPr>
                <a:spLocks noChangeArrowheads="1"/>
              </p:cNvSpPr>
              <p:nvPr/>
            </p:nvSpPr>
            <p:spPr bwMode="auto">
              <a:xfrm>
                <a:off x="3815"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695" name="Rectangle 338"/>
              <p:cNvSpPr>
                <a:spLocks noChangeArrowheads="1"/>
              </p:cNvSpPr>
              <p:nvPr/>
            </p:nvSpPr>
            <p:spPr bwMode="auto">
              <a:xfrm>
                <a:off x="3511"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6" name="Rectangle 339"/>
              <p:cNvSpPr>
                <a:spLocks noChangeArrowheads="1"/>
              </p:cNvSpPr>
              <p:nvPr/>
            </p:nvSpPr>
            <p:spPr bwMode="auto">
              <a:xfrm>
                <a:off x="3613"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7" name="Rectangle 340"/>
              <p:cNvSpPr>
                <a:spLocks noChangeArrowheads="1"/>
              </p:cNvSpPr>
              <p:nvPr/>
            </p:nvSpPr>
            <p:spPr bwMode="auto">
              <a:xfrm>
                <a:off x="3815"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8" name="Rectangle 341"/>
              <p:cNvSpPr>
                <a:spLocks noChangeArrowheads="1"/>
              </p:cNvSpPr>
              <p:nvPr/>
            </p:nvSpPr>
            <p:spPr bwMode="auto">
              <a:xfrm>
                <a:off x="3918"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699" name="Rectangle 342"/>
              <p:cNvSpPr>
                <a:spLocks noChangeArrowheads="1"/>
              </p:cNvSpPr>
              <p:nvPr/>
            </p:nvSpPr>
            <p:spPr bwMode="auto">
              <a:xfrm>
                <a:off x="3511" y="99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0" name="Rectangle 343"/>
              <p:cNvSpPr>
                <a:spLocks noChangeArrowheads="1"/>
              </p:cNvSpPr>
              <p:nvPr/>
            </p:nvSpPr>
            <p:spPr bwMode="auto">
              <a:xfrm>
                <a:off x="3713"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1" name="Rectangle 344"/>
              <p:cNvSpPr>
                <a:spLocks noChangeArrowheads="1"/>
              </p:cNvSpPr>
              <p:nvPr/>
            </p:nvSpPr>
            <p:spPr bwMode="auto">
              <a:xfrm>
                <a:off x="3815"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2" name="Rectangle 345"/>
              <p:cNvSpPr>
                <a:spLocks noChangeArrowheads="1"/>
              </p:cNvSpPr>
              <p:nvPr/>
            </p:nvSpPr>
            <p:spPr bwMode="auto">
              <a:xfrm>
                <a:off x="3918"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03" name="Rectangle 346"/>
              <p:cNvSpPr>
                <a:spLocks noChangeArrowheads="1"/>
              </p:cNvSpPr>
              <p:nvPr/>
            </p:nvSpPr>
            <p:spPr bwMode="auto">
              <a:xfrm>
                <a:off x="4018"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4" name="Rectangle 347"/>
              <p:cNvSpPr>
                <a:spLocks noChangeArrowheads="1"/>
              </p:cNvSpPr>
              <p:nvPr/>
            </p:nvSpPr>
            <p:spPr bwMode="auto">
              <a:xfrm>
                <a:off x="4120"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5" name="Rectangle 348"/>
              <p:cNvSpPr>
                <a:spLocks noChangeArrowheads="1"/>
              </p:cNvSpPr>
              <p:nvPr/>
            </p:nvSpPr>
            <p:spPr bwMode="auto">
              <a:xfrm>
                <a:off x="4222"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6" name="Rectangle 349"/>
              <p:cNvSpPr>
                <a:spLocks noChangeArrowheads="1"/>
              </p:cNvSpPr>
              <p:nvPr/>
            </p:nvSpPr>
            <p:spPr bwMode="auto">
              <a:xfrm>
                <a:off x="4324" y="-33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7" name="Rectangle 350"/>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8" name="Rectangle 351"/>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09" name="Rectangle 352"/>
              <p:cNvSpPr>
                <a:spLocks noChangeArrowheads="1"/>
              </p:cNvSpPr>
              <p:nvPr/>
            </p:nvSpPr>
            <p:spPr bwMode="auto">
              <a:xfrm>
                <a:off x="4018"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0" name="Rectangle 353"/>
              <p:cNvSpPr>
                <a:spLocks noChangeArrowheads="1"/>
              </p:cNvSpPr>
              <p:nvPr/>
            </p:nvSpPr>
            <p:spPr bwMode="auto">
              <a:xfrm>
                <a:off x="4120"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1" name="Rectangle 354"/>
              <p:cNvSpPr>
                <a:spLocks noChangeArrowheads="1"/>
              </p:cNvSpPr>
              <p:nvPr/>
            </p:nvSpPr>
            <p:spPr bwMode="auto">
              <a:xfrm>
                <a:off x="4222"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2" name="Rectangle 355"/>
              <p:cNvSpPr>
                <a:spLocks noChangeArrowheads="1"/>
              </p:cNvSpPr>
              <p:nvPr/>
            </p:nvSpPr>
            <p:spPr bwMode="auto">
              <a:xfrm>
                <a:off x="4324" y="-233"/>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3" name="Rectangle 356"/>
              <p:cNvSpPr>
                <a:spLocks noChangeArrowheads="1"/>
              </p:cNvSpPr>
              <p:nvPr/>
            </p:nvSpPr>
            <p:spPr bwMode="auto">
              <a:xfrm>
                <a:off x="4426" y="-233"/>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4" name="Rectangle 357"/>
              <p:cNvSpPr>
                <a:spLocks noChangeArrowheads="1"/>
              </p:cNvSpPr>
              <p:nvPr/>
            </p:nvSpPr>
            <p:spPr bwMode="auto">
              <a:xfrm>
                <a:off x="4120"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5" name="Rectangle 358"/>
              <p:cNvSpPr>
                <a:spLocks noChangeArrowheads="1"/>
              </p:cNvSpPr>
              <p:nvPr/>
            </p:nvSpPr>
            <p:spPr bwMode="auto">
              <a:xfrm>
                <a:off x="4222" y="-131"/>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6" name="Rectangle 359"/>
              <p:cNvSpPr>
                <a:spLocks noChangeArrowheads="1"/>
              </p:cNvSpPr>
              <p:nvPr/>
            </p:nvSpPr>
            <p:spPr bwMode="auto">
              <a:xfrm>
                <a:off x="4426" y="-131"/>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17" name="Rectangle 360"/>
              <p:cNvSpPr>
                <a:spLocks noChangeArrowheads="1"/>
              </p:cNvSpPr>
              <p:nvPr/>
            </p:nvSpPr>
            <p:spPr bwMode="auto">
              <a:xfrm>
                <a:off x="4018"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18" name="Rectangle 361"/>
              <p:cNvSpPr>
                <a:spLocks noChangeArrowheads="1"/>
              </p:cNvSpPr>
              <p:nvPr/>
            </p:nvSpPr>
            <p:spPr bwMode="auto">
              <a:xfrm>
                <a:off x="4120"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19" name="Rectangle 362"/>
              <p:cNvSpPr>
                <a:spLocks noChangeArrowheads="1"/>
              </p:cNvSpPr>
              <p:nvPr/>
            </p:nvSpPr>
            <p:spPr bwMode="auto">
              <a:xfrm>
                <a:off x="4222"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0" name="Rectangle 363"/>
              <p:cNvSpPr>
                <a:spLocks noChangeArrowheads="1"/>
              </p:cNvSpPr>
              <p:nvPr/>
            </p:nvSpPr>
            <p:spPr bwMode="auto">
              <a:xfrm>
                <a:off x="4324" y="-2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1" name="Rectangle 364"/>
              <p:cNvSpPr>
                <a:spLocks noChangeArrowheads="1"/>
              </p:cNvSpPr>
              <p:nvPr/>
            </p:nvSpPr>
            <p:spPr bwMode="auto">
              <a:xfrm>
                <a:off x="4426" y="-2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2" name="Rectangle 365"/>
              <p:cNvSpPr>
                <a:spLocks noChangeArrowheads="1"/>
              </p:cNvSpPr>
              <p:nvPr/>
            </p:nvSpPr>
            <p:spPr bwMode="auto">
              <a:xfrm>
                <a:off x="4018"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3" name="Rectangle 366"/>
              <p:cNvSpPr>
                <a:spLocks noChangeArrowheads="1"/>
              </p:cNvSpPr>
              <p:nvPr/>
            </p:nvSpPr>
            <p:spPr bwMode="auto">
              <a:xfrm>
                <a:off x="4222"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4" name="Rectangle 367"/>
              <p:cNvSpPr>
                <a:spLocks noChangeArrowheads="1"/>
              </p:cNvSpPr>
              <p:nvPr/>
            </p:nvSpPr>
            <p:spPr bwMode="auto">
              <a:xfrm>
                <a:off x="4324" y="74"/>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5" name="Rectangle 368"/>
              <p:cNvSpPr>
                <a:spLocks noChangeArrowheads="1"/>
              </p:cNvSpPr>
              <p:nvPr/>
            </p:nvSpPr>
            <p:spPr bwMode="auto">
              <a:xfrm>
                <a:off x="4018"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6" name="Rectangle 369"/>
              <p:cNvSpPr>
                <a:spLocks noChangeArrowheads="1"/>
              </p:cNvSpPr>
              <p:nvPr/>
            </p:nvSpPr>
            <p:spPr bwMode="auto">
              <a:xfrm>
                <a:off x="4120"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7" name="Rectangle 370"/>
              <p:cNvSpPr>
                <a:spLocks noChangeArrowheads="1"/>
              </p:cNvSpPr>
              <p:nvPr/>
            </p:nvSpPr>
            <p:spPr bwMode="auto">
              <a:xfrm>
                <a:off x="4222"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8" name="Rectangle 371"/>
              <p:cNvSpPr>
                <a:spLocks noChangeArrowheads="1"/>
              </p:cNvSpPr>
              <p:nvPr/>
            </p:nvSpPr>
            <p:spPr bwMode="auto">
              <a:xfrm>
                <a:off x="4324" y="17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29" name="Rectangle 372"/>
              <p:cNvSpPr>
                <a:spLocks noChangeArrowheads="1"/>
              </p:cNvSpPr>
              <p:nvPr/>
            </p:nvSpPr>
            <p:spPr bwMode="auto">
              <a:xfrm>
                <a:off x="4426" y="17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0" name="Rectangle 373"/>
              <p:cNvSpPr>
                <a:spLocks noChangeArrowheads="1"/>
              </p:cNvSpPr>
              <p:nvPr/>
            </p:nvSpPr>
            <p:spPr bwMode="auto">
              <a:xfrm>
                <a:off x="4018"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1" name="Rectangle 374"/>
              <p:cNvSpPr>
                <a:spLocks noChangeArrowheads="1"/>
              </p:cNvSpPr>
              <p:nvPr/>
            </p:nvSpPr>
            <p:spPr bwMode="auto">
              <a:xfrm>
                <a:off x="4120"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2" name="Rectangle 375"/>
              <p:cNvSpPr>
                <a:spLocks noChangeArrowheads="1"/>
              </p:cNvSpPr>
              <p:nvPr/>
            </p:nvSpPr>
            <p:spPr bwMode="auto">
              <a:xfrm>
                <a:off x="4222" y="2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3" name="Rectangle 376"/>
              <p:cNvSpPr>
                <a:spLocks noChangeArrowheads="1"/>
              </p:cNvSpPr>
              <p:nvPr/>
            </p:nvSpPr>
            <p:spPr bwMode="auto">
              <a:xfrm>
                <a:off x="4426" y="2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4" name="Rectangle 377"/>
              <p:cNvSpPr>
                <a:spLocks noChangeArrowheads="1"/>
              </p:cNvSpPr>
              <p:nvPr/>
            </p:nvSpPr>
            <p:spPr bwMode="auto">
              <a:xfrm>
                <a:off x="4018"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5" name="Rectangle 378"/>
              <p:cNvSpPr>
                <a:spLocks noChangeArrowheads="1"/>
              </p:cNvSpPr>
              <p:nvPr/>
            </p:nvSpPr>
            <p:spPr bwMode="auto">
              <a:xfrm>
                <a:off x="4120"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6" name="Rectangle 379"/>
              <p:cNvSpPr>
                <a:spLocks noChangeArrowheads="1"/>
              </p:cNvSpPr>
              <p:nvPr/>
            </p:nvSpPr>
            <p:spPr bwMode="auto">
              <a:xfrm>
                <a:off x="4222"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7" name="Rectangle 380"/>
              <p:cNvSpPr>
                <a:spLocks noChangeArrowheads="1"/>
              </p:cNvSpPr>
              <p:nvPr/>
            </p:nvSpPr>
            <p:spPr bwMode="auto">
              <a:xfrm>
                <a:off x="4324" y="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8" name="Rectangle 381"/>
              <p:cNvSpPr>
                <a:spLocks noChangeArrowheads="1"/>
              </p:cNvSpPr>
              <p:nvPr/>
            </p:nvSpPr>
            <p:spPr bwMode="auto">
              <a:xfrm>
                <a:off x="4426" y="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39" name="Rectangle 382"/>
              <p:cNvSpPr>
                <a:spLocks noChangeArrowheads="1"/>
              </p:cNvSpPr>
              <p:nvPr/>
            </p:nvSpPr>
            <p:spPr bwMode="auto">
              <a:xfrm>
                <a:off x="4120"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0" name="Rectangle 383"/>
              <p:cNvSpPr>
                <a:spLocks noChangeArrowheads="1"/>
              </p:cNvSpPr>
              <p:nvPr/>
            </p:nvSpPr>
            <p:spPr bwMode="auto">
              <a:xfrm>
                <a:off x="4222"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1" name="Rectangle 384"/>
              <p:cNvSpPr>
                <a:spLocks noChangeArrowheads="1"/>
              </p:cNvSpPr>
              <p:nvPr/>
            </p:nvSpPr>
            <p:spPr bwMode="auto">
              <a:xfrm>
                <a:off x="4324" y="480"/>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2" name="Rectangle 385"/>
              <p:cNvSpPr>
                <a:spLocks noChangeArrowheads="1"/>
              </p:cNvSpPr>
              <p:nvPr/>
            </p:nvSpPr>
            <p:spPr bwMode="auto">
              <a:xfrm>
                <a:off x="4426" y="480"/>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3" name="Rectangle 386"/>
              <p:cNvSpPr>
                <a:spLocks noChangeArrowheads="1"/>
              </p:cNvSpPr>
              <p:nvPr/>
            </p:nvSpPr>
            <p:spPr bwMode="auto">
              <a:xfrm>
                <a:off x="4018"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4" name="Rectangle 387"/>
              <p:cNvSpPr>
                <a:spLocks noChangeArrowheads="1"/>
              </p:cNvSpPr>
              <p:nvPr/>
            </p:nvSpPr>
            <p:spPr bwMode="auto">
              <a:xfrm>
                <a:off x="4120"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5" name="Rectangle 388"/>
              <p:cNvSpPr>
                <a:spLocks noChangeArrowheads="1"/>
              </p:cNvSpPr>
              <p:nvPr/>
            </p:nvSpPr>
            <p:spPr bwMode="auto">
              <a:xfrm>
                <a:off x="4222"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6" name="Rectangle 389"/>
              <p:cNvSpPr>
                <a:spLocks noChangeArrowheads="1"/>
              </p:cNvSpPr>
              <p:nvPr/>
            </p:nvSpPr>
            <p:spPr bwMode="auto">
              <a:xfrm>
                <a:off x="4324" y="58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7" name="Rectangle 390"/>
              <p:cNvSpPr>
                <a:spLocks noChangeArrowheads="1"/>
              </p:cNvSpPr>
              <p:nvPr/>
            </p:nvSpPr>
            <p:spPr bwMode="auto">
              <a:xfrm>
                <a:off x="4426" y="58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748" name="Rectangle 391"/>
              <p:cNvSpPr>
                <a:spLocks noChangeArrowheads="1"/>
              </p:cNvSpPr>
              <p:nvPr/>
            </p:nvSpPr>
            <p:spPr bwMode="auto">
              <a:xfrm>
                <a:off x="4018"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49" name="Rectangle 392"/>
              <p:cNvSpPr>
                <a:spLocks noChangeArrowheads="1"/>
              </p:cNvSpPr>
              <p:nvPr/>
            </p:nvSpPr>
            <p:spPr bwMode="auto">
              <a:xfrm>
                <a:off x="4120"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0" name="Rectangle 393"/>
              <p:cNvSpPr>
                <a:spLocks noChangeArrowheads="1"/>
              </p:cNvSpPr>
              <p:nvPr/>
            </p:nvSpPr>
            <p:spPr bwMode="auto">
              <a:xfrm>
                <a:off x="4324" y="68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1" name="Rectangle 394"/>
              <p:cNvSpPr>
                <a:spLocks noChangeArrowheads="1"/>
              </p:cNvSpPr>
              <p:nvPr/>
            </p:nvSpPr>
            <p:spPr bwMode="auto">
              <a:xfrm>
                <a:off x="4426" y="68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2" name="Rectangle 395"/>
              <p:cNvSpPr>
                <a:spLocks noChangeArrowheads="1"/>
              </p:cNvSpPr>
              <p:nvPr/>
            </p:nvSpPr>
            <p:spPr bwMode="auto">
              <a:xfrm>
                <a:off x="4018"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3" name="Rectangle 396"/>
              <p:cNvSpPr>
                <a:spLocks noChangeArrowheads="1"/>
              </p:cNvSpPr>
              <p:nvPr/>
            </p:nvSpPr>
            <p:spPr bwMode="auto">
              <a:xfrm>
                <a:off x="4222"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4" name="Rectangle 397"/>
              <p:cNvSpPr>
                <a:spLocks noChangeArrowheads="1"/>
              </p:cNvSpPr>
              <p:nvPr/>
            </p:nvSpPr>
            <p:spPr bwMode="auto">
              <a:xfrm>
                <a:off x="4324" y="7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5" name="Rectangle 398"/>
              <p:cNvSpPr>
                <a:spLocks noChangeArrowheads="1"/>
              </p:cNvSpPr>
              <p:nvPr/>
            </p:nvSpPr>
            <p:spPr bwMode="auto">
              <a:xfrm>
                <a:off x="4426" y="7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56" name="Rectangle 399"/>
              <p:cNvSpPr>
                <a:spLocks noChangeArrowheads="1"/>
              </p:cNvSpPr>
              <p:nvPr/>
            </p:nvSpPr>
            <p:spPr bwMode="auto">
              <a:xfrm>
                <a:off x="4018"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7" name="Rectangle 400"/>
              <p:cNvSpPr>
                <a:spLocks noChangeArrowheads="1"/>
              </p:cNvSpPr>
              <p:nvPr/>
            </p:nvSpPr>
            <p:spPr bwMode="auto">
              <a:xfrm>
                <a:off x="4120"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8" name="Rectangle 401"/>
              <p:cNvSpPr>
                <a:spLocks noChangeArrowheads="1"/>
              </p:cNvSpPr>
              <p:nvPr/>
            </p:nvSpPr>
            <p:spPr bwMode="auto">
              <a:xfrm>
                <a:off x="4324" y="889"/>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59" name="Rectangle 402"/>
              <p:cNvSpPr>
                <a:spLocks noChangeArrowheads="1"/>
              </p:cNvSpPr>
              <p:nvPr/>
            </p:nvSpPr>
            <p:spPr bwMode="auto">
              <a:xfrm>
                <a:off x="4426" y="889"/>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0" name="Rectangle 403"/>
              <p:cNvSpPr>
                <a:spLocks noChangeArrowheads="1"/>
              </p:cNvSpPr>
              <p:nvPr/>
            </p:nvSpPr>
            <p:spPr bwMode="auto">
              <a:xfrm>
                <a:off x="4018"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1" name="Rectangle 404"/>
              <p:cNvSpPr>
                <a:spLocks noChangeArrowheads="1"/>
              </p:cNvSpPr>
              <p:nvPr/>
            </p:nvSpPr>
            <p:spPr bwMode="auto">
              <a:xfrm>
                <a:off x="4120"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2" name="Rectangle 405"/>
              <p:cNvSpPr>
                <a:spLocks noChangeArrowheads="1"/>
              </p:cNvSpPr>
              <p:nvPr/>
            </p:nvSpPr>
            <p:spPr bwMode="auto">
              <a:xfrm>
                <a:off x="4222" y="99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3" name="Rectangle 406"/>
              <p:cNvSpPr>
                <a:spLocks noChangeArrowheads="1"/>
              </p:cNvSpPr>
              <p:nvPr/>
            </p:nvSpPr>
            <p:spPr bwMode="auto">
              <a:xfrm>
                <a:off x="4426" y="99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764" name="Rectangle 407"/>
              <p:cNvSpPr>
                <a:spLocks noChangeArrowheads="1"/>
              </p:cNvSpPr>
              <p:nvPr/>
            </p:nvSpPr>
            <p:spPr bwMode="auto">
              <a:xfrm>
                <a:off x="3511" y="10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765" name="Rectangle 408"/>
              <p:cNvSpPr>
                <a:spLocks noChangeArrowheads="1"/>
              </p:cNvSpPr>
              <p:nvPr/>
            </p:nvSpPr>
            <p:spPr bwMode="auto">
              <a:xfrm>
                <a:off x="3613" y="1087"/>
                <a:ext cx="56" cy="58"/>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69" name="Group 610"/>
            <p:cNvGrpSpPr/>
            <p:nvPr/>
          </p:nvGrpSpPr>
          <p:grpSpPr bwMode="auto">
            <a:xfrm>
              <a:off x="-5969403" y="-3051174"/>
              <a:ext cx="1986032" cy="4760913"/>
              <a:chOff x="3511" y="-335"/>
              <a:chExt cx="1251" cy="2999"/>
            </a:xfrm>
            <a:grpFill/>
          </p:grpSpPr>
          <p:sp>
            <p:nvSpPr>
              <p:cNvPr id="1366" name="Rectangle 410"/>
              <p:cNvSpPr>
                <a:spLocks noChangeArrowheads="1"/>
              </p:cNvSpPr>
              <p:nvPr/>
            </p:nvSpPr>
            <p:spPr bwMode="auto">
              <a:xfrm>
                <a:off x="3713"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7" name="Rectangle 411"/>
              <p:cNvSpPr>
                <a:spLocks noChangeArrowheads="1"/>
              </p:cNvSpPr>
              <p:nvPr/>
            </p:nvSpPr>
            <p:spPr bwMode="auto">
              <a:xfrm>
                <a:off x="3918"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8" name="Rectangle 412"/>
              <p:cNvSpPr>
                <a:spLocks noChangeArrowheads="1"/>
              </p:cNvSpPr>
              <p:nvPr/>
            </p:nvSpPr>
            <p:spPr bwMode="auto">
              <a:xfrm>
                <a:off x="4018"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69" name="Rectangle 413"/>
              <p:cNvSpPr>
                <a:spLocks noChangeArrowheads="1"/>
              </p:cNvSpPr>
              <p:nvPr/>
            </p:nvSpPr>
            <p:spPr bwMode="auto">
              <a:xfrm>
                <a:off x="4222" y="108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0" name="Rectangle 414"/>
              <p:cNvSpPr>
                <a:spLocks noChangeArrowheads="1"/>
              </p:cNvSpPr>
              <p:nvPr/>
            </p:nvSpPr>
            <p:spPr bwMode="auto">
              <a:xfrm>
                <a:off x="4324" y="1077"/>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1" name="Rectangle 415"/>
              <p:cNvSpPr>
                <a:spLocks noChangeArrowheads="1"/>
              </p:cNvSpPr>
              <p:nvPr/>
            </p:nvSpPr>
            <p:spPr bwMode="auto">
              <a:xfrm>
                <a:off x="4426" y="1087"/>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372" name="Rectangle 416"/>
              <p:cNvSpPr>
                <a:spLocks noChangeArrowheads="1"/>
              </p:cNvSpPr>
              <p:nvPr/>
            </p:nvSpPr>
            <p:spPr bwMode="auto">
              <a:xfrm>
                <a:off x="3613" y="1185"/>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3" name="Rectangle 417"/>
              <p:cNvSpPr>
                <a:spLocks noChangeArrowheads="1"/>
              </p:cNvSpPr>
              <p:nvPr/>
            </p:nvSpPr>
            <p:spPr bwMode="auto">
              <a:xfrm>
                <a:off x="3713"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4" name="Rectangle 418"/>
              <p:cNvSpPr>
                <a:spLocks noChangeArrowheads="1"/>
              </p:cNvSpPr>
              <p:nvPr/>
            </p:nvSpPr>
            <p:spPr bwMode="auto">
              <a:xfrm>
                <a:off x="3815"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5" name="Rectangle 419"/>
              <p:cNvSpPr>
                <a:spLocks noChangeArrowheads="1"/>
              </p:cNvSpPr>
              <p:nvPr/>
            </p:nvSpPr>
            <p:spPr bwMode="auto">
              <a:xfrm>
                <a:off x="4018"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6" name="Rectangle 420"/>
              <p:cNvSpPr>
                <a:spLocks noChangeArrowheads="1"/>
              </p:cNvSpPr>
              <p:nvPr/>
            </p:nvSpPr>
            <p:spPr bwMode="auto">
              <a:xfrm>
                <a:off x="4120"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7" name="Rectangle 421"/>
              <p:cNvSpPr>
                <a:spLocks noChangeArrowheads="1"/>
              </p:cNvSpPr>
              <p:nvPr/>
            </p:nvSpPr>
            <p:spPr bwMode="auto">
              <a:xfrm>
                <a:off x="4222"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8" name="Rectangle 422"/>
              <p:cNvSpPr>
                <a:spLocks noChangeArrowheads="1"/>
              </p:cNvSpPr>
              <p:nvPr/>
            </p:nvSpPr>
            <p:spPr bwMode="auto">
              <a:xfrm>
                <a:off x="4324" y="118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79" name="Rectangle 423"/>
              <p:cNvSpPr>
                <a:spLocks noChangeArrowheads="1"/>
              </p:cNvSpPr>
              <p:nvPr/>
            </p:nvSpPr>
            <p:spPr bwMode="auto">
              <a:xfrm>
                <a:off x="4426" y="1185"/>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80" name="Rectangle 424"/>
              <p:cNvSpPr>
                <a:spLocks noChangeArrowheads="1"/>
              </p:cNvSpPr>
              <p:nvPr/>
            </p:nvSpPr>
            <p:spPr bwMode="auto">
              <a:xfrm>
                <a:off x="3511"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1" name="Rectangle 425"/>
              <p:cNvSpPr>
                <a:spLocks noChangeArrowheads="1"/>
              </p:cNvSpPr>
              <p:nvPr/>
            </p:nvSpPr>
            <p:spPr bwMode="auto">
              <a:xfrm>
                <a:off x="3613"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2" name="Rectangle 426"/>
              <p:cNvSpPr>
                <a:spLocks noChangeArrowheads="1"/>
              </p:cNvSpPr>
              <p:nvPr/>
            </p:nvSpPr>
            <p:spPr bwMode="auto">
              <a:xfrm>
                <a:off x="3815"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3" name="Rectangle 427"/>
              <p:cNvSpPr>
                <a:spLocks noChangeArrowheads="1"/>
              </p:cNvSpPr>
              <p:nvPr/>
            </p:nvSpPr>
            <p:spPr bwMode="auto">
              <a:xfrm>
                <a:off x="3918"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4" name="Rectangle 428"/>
              <p:cNvSpPr>
                <a:spLocks noChangeArrowheads="1"/>
              </p:cNvSpPr>
              <p:nvPr/>
            </p:nvSpPr>
            <p:spPr bwMode="auto">
              <a:xfrm>
                <a:off x="4018"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5" name="Rectangle 429"/>
              <p:cNvSpPr>
                <a:spLocks noChangeArrowheads="1"/>
              </p:cNvSpPr>
              <p:nvPr/>
            </p:nvSpPr>
            <p:spPr bwMode="auto">
              <a:xfrm>
                <a:off x="4120"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6" name="Rectangle 430"/>
              <p:cNvSpPr>
                <a:spLocks noChangeArrowheads="1"/>
              </p:cNvSpPr>
              <p:nvPr/>
            </p:nvSpPr>
            <p:spPr bwMode="auto">
              <a:xfrm>
                <a:off x="4324" y="1283"/>
                <a:ext cx="58"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7" name="Rectangle 431"/>
              <p:cNvSpPr>
                <a:spLocks noChangeArrowheads="1"/>
              </p:cNvSpPr>
              <p:nvPr/>
            </p:nvSpPr>
            <p:spPr bwMode="auto">
              <a:xfrm>
                <a:off x="4426" y="1283"/>
                <a:ext cx="56" cy="57"/>
              </a:xfrm>
              <a:prstGeom prst="rect">
                <a:avLst/>
              </a:prstGeom>
              <a:grpFill/>
              <a:ln>
                <a:noFill/>
              </a:ln>
            </p:spPr>
            <p:txBody>
              <a:bodyPr vert="horz" wrap="square" lIns="91440" tIns="45720" rIns="91440" bIns="45720" numCol="1" anchor="t" anchorCtr="0" compatLnSpc="1"/>
              <a:lstStyle/>
              <a:p>
                <a:endParaRPr lang="zh-CN" altLang="en-US"/>
              </a:p>
            </p:txBody>
          </p:sp>
          <p:sp>
            <p:nvSpPr>
              <p:cNvPr id="1388" name="Rectangle 432"/>
              <p:cNvSpPr>
                <a:spLocks noChangeArrowheads="1"/>
              </p:cNvSpPr>
              <p:nvPr/>
            </p:nvSpPr>
            <p:spPr bwMode="auto">
              <a:xfrm>
                <a:off x="3511" y="1380"/>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89" name="Rectangle 433"/>
              <p:cNvSpPr>
                <a:spLocks noChangeArrowheads="1"/>
              </p:cNvSpPr>
              <p:nvPr/>
            </p:nvSpPr>
            <p:spPr bwMode="auto">
              <a:xfrm>
                <a:off x="3713"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0" name="Rectangle 434"/>
              <p:cNvSpPr>
                <a:spLocks noChangeArrowheads="1"/>
              </p:cNvSpPr>
              <p:nvPr/>
            </p:nvSpPr>
            <p:spPr bwMode="auto">
              <a:xfrm>
                <a:off x="3815"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1" name="Rectangle 435"/>
              <p:cNvSpPr>
                <a:spLocks noChangeArrowheads="1"/>
              </p:cNvSpPr>
              <p:nvPr/>
            </p:nvSpPr>
            <p:spPr bwMode="auto">
              <a:xfrm>
                <a:off x="3918"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2" name="Rectangle 436"/>
              <p:cNvSpPr>
                <a:spLocks noChangeArrowheads="1"/>
              </p:cNvSpPr>
              <p:nvPr/>
            </p:nvSpPr>
            <p:spPr bwMode="auto">
              <a:xfrm>
                <a:off x="4120"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3" name="Rectangle 437"/>
              <p:cNvSpPr>
                <a:spLocks noChangeArrowheads="1"/>
              </p:cNvSpPr>
              <p:nvPr/>
            </p:nvSpPr>
            <p:spPr bwMode="auto">
              <a:xfrm>
                <a:off x="4222" y="1380"/>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4" name="Rectangle 438"/>
              <p:cNvSpPr>
                <a:spLocks noChangeArrowheads="1"/>
              </p:cNvSpPr>
              <p:nvPr/>
            </p:nvSpPr>
            <p:spPr bwMode="auto">
              <a:xfrm>
                <a:off x="3613" y="14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5" name="Rectangle 439"/>
              <p:cNvSpPr>
                <a:spLocks noChangeArrowheads="1"/>
              </p:cNvSpPr>
              <p:nvPr/>
            </p:nvSpPr>
            <p:spPr bwMode="auto">
              <a:xfrm>
                <a:off x="3713"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6" name="Rectangle 440"/>
              <p:cNvSpPr>
                <a:spLocks noChangeArrowheads="1"/>
              </p:cNvSpPr>
              <p:nvPr/>
            </p:nvSpPr>
            <p:spPr bwMode="auto">
              <a:xfrm>
                <a:off x="3918"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7" name="Rectangle 441"/>
              <p:cNvSpPr>
                <a:spLocks noChangeArrowheads="1"/>
              </p:cNvSpPr>
              <p:nvPr/>
            </p:nvSpPr>
            <p:spPr bwMode="auto">
              <a:xfrm>
                <a:off x="4018"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8" name="Rectangle 442"/>
              <p:cNvSpPr>
                <a:spLocks noChangeArrowheads="1"/>
              </p:cNvSpPr>
              <p:nvPr/>
            </p:nvSpPr>
            <p:spPr bwMode="auto">
              <a:xfrm>
                <a:off x="4222"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399" name="Rectangle 443"/>
              <p:cNvSpPr>
                <a:spLocks noChangeArrowheads="1"/>
              </p:cNvSpPr>
              <p:nvPr/>
            </p:nvSpPr>
            <p:spPr bwMode="auto">
              <a:xfrm>
                <a:off x="4324" y="1478"/>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0" name="Rectangle 444"/>
              <p:cNvSpPr>
                <a:spLocks noChangeArrowheads="1"/>
              </p:cNvSpPr>
              <p:nvPr/>
            </p:nvSpPr>
            <p:spPr bwMode="auto">
              <a:xfrm>
                <a:off x="4426" y="1478"/>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1" name="Rectangle 445"/>
              <p:cNvSpPr>
                <a:spLocks noChangeArrowheads="1"/>
              </p:cNvSpPr>
              <p:nvPr/>
            </p:nvSpPr>
            <p:spPr bwMode="auto">
              <a:xfrm>
                <a:off x="3511" y="1574"/>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2" name="Rectangle 446"/>
              <p:cNvSpPr>
                <a:spLocks noChangeArrowheads="1"/>
              </p:cNvSpPr>
              <p:nvPr/>
            </p:nvSpPr>
            <p:spPr bwMode="auto">
              <a:xfrm>
                <a:off x="3613" y="1574"/>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3" name="Rectangle 447"/>
              <p:cNvSpPr>
                <a:spLocks noChangeArrowheads="1"/>
              </p:cNvSpPr>
              <p:nvPr/>
            </p:nvSpPr>
            <p:spPr bwMode="auto">
              <a:xfrm>
                <a:off x="3815"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4" name="Rectangle 448"/>
              <p:cNvSpPr>
                <a:spLocks noChangeArrowheads="1"/>
              </p:cNvSpPr>
              <p:nvPr/>
            </p:nvSpPr>
            <p:spPr bwMode="auto">
              <a:xfrm>
                <a:off x="4018"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5" name="Rectangle 449"/>
              <p:cNvSpPr>
                <a:spLocks noChangeArrowheads="1"/>
              </p:cNvSpPr>
              <p:nvPr/>
            </p:nvSpPr>
            <p:spPr bwMode="auto">
              <a:xfrm>
                <a:off x="4120"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6" name="Rectangle 450"/>
              <p:cNvSpPr>
                <a:spLocks noChangeArrowheads="1"/>
              </p:cNvSpPr>
              <p:nvPr/>
            </p:nvSpPr>
            <p:spPr bwMode="auto">
              <a:xfrm>
                <a:off x="4324" y="1574"/>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07" name="Rectangle 451"/>
              <p:cNvSpPr>
                <a:spLocks noChangeArrowheads="1"/>
              </p:cNvSpPr>
              <p:nvPr/>
            </p:nvSpPr>
            <p:spPr bwMode="auto">
              <a:xfrm>
                <a:off x="3511" y="1672"/>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8" name="Rectangle 452"/>
              <p:cNvSpPr>
                <a:spLocks noChangeArrowheads="1"/>
              </p:cNvSpPr>
              <p:nvPr/>
            </p:nvSpPr>
            <p:spPr bwMode="auto">
              <a:xfrm>
                <a:off x="3713"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09" name="Rectangle 453"/>
              <p:cNvSpPr>
                <a:spLocks noChangeArrowheads="1"/>
              </p:cNvSpPr>
              <p:nvPr/>
            </p:nvSpPr>
            <p:spPr bwMode="auto">
              <a:xfrm>
                <a:off x="3918"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0" name="Rectangle 454"/>
              <p:cNvSpPr>
                <a:spLocks noChangeArrowheads="1"/>
              </p:cNvSpPr>
              <p:nvPr/>
            </p:nvSpPr>
            <p:spPr bwMode="auto">
              <a:xfrm>
                <a:off x="4018"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1" name="Rectangle 455"/>
              <p:cNvSpPr>
                <a:spLocks noChangeArrowheads="1"/>
              </p:cNvSpPr>
              <p:nvPr/>
            </p:nvSpPr>
            <p:spPr bwMode="auto">
              <a:xfrm>
                <a:off x="4222" y="1672"/>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2" name="Rectangle 456"/>
              <p:cNvSpPr>
                <a:spLocks noChangeArrowheads="1"/>
              </p:cNvSpPr>
              <p:nvPr/>
            </p:nvSpPr>
            <p:spPr bwMode="auto">
              <a:xfrm>
                <a:off x="4426" y="1672"/>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13" name="Rectangle 457"/>
              <p:cNvSpPr>
                <a:spLocks noChangeArrowheads="1"/>
              </p:cNvSpPr>
              <p:nvPr/>
            </p:nvSpPr>
            <p:spPr bwMode="auto">
              <a:xfrm>
                <a:off x="3613" y="1768"/>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4" name="Rectangle 458"/>
              <p:cNvSpPr>
                <a:spLocks noChangeArrowheads="1"/>
              </p:cNvSpPr>
              <p:nvPr/>
            </p:nvSpPr>
            <p:spPr bwMode="auto">
              <a:xfrm>
                <a:off x="3815"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5" name="Rectangle 459"/>
              <p:cNvSpPr>
                <a:spLocks noChangeArrowheads="1"/>
              </p:cNvSpPr>
              <p:nvPr/>
            </p:nvSpPr>
            <p:spPr bwMode="auto">
              <a:xfrm>
                <a:off x="3918"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6" name="Rectangle 460"/>
              <p:cNvSpPr>
                <a:spLocks noChangeArrowheads="1"/>
              </p:cNvSpPr>
              <p:nvPr/>
            </p:nvSpPr>
            <p:spPr bwMode="auto">
              <a:xfrm>
                <a:off x="4120"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7" name="Rectangle 461"/>
              <p:cNvSpPr>
                <a:spLocks noChangeArrowheads="1"/>
              </p:cNvSpPr>
              <p:nvPr/>
            </p:nvSpPr>
            <p:spPr bwMode="auto">
              <a:xfrm>
                <a:off x="4324" y="1768"/>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8" name="Rectangle 462"/>
              <p:cNvSpPr>
                <a:spLocks noChangeArrowheads="1"/>
              </p:cNvSpPr>
              <p:nvPr/>
            </p:nvSpPr>
            <p:spPr bwMode="auto">
              <a:xfrm>
                <a:off x="4426" y="1768"/>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19" name="Rectangle 463"/>
              <p:cNvSpPr>
                <a:spLocks noChangeArrowheads="1"/>
              </p:cNvSpPr>
              <p:nvPr/>
            </p:nvSpPr>
            <p:spPr bwMode="auto">
              <a:xfrm>
                <a:off x="3511" y="186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0" name="Rectangle 464"/>
              <p:cNvSpPr>
                <a:spLocks noChangeArrowheads="1"/>
              </p:cNvSpPr>
              <p:nvPr/>
            </p:nvSpPr>
            <p:spPr bwMode="auto">
              <a:xfrm>
                <a:off x="3613" y="1866"/>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1" name="Rectangle 465"/>
              <p:cNvSpPr>
                <a:spLocks noChangeArrowheads="1"/>
              </p:cNvSpPr>
              <p:nvPr/>
            </p:nvSpPr>
            <p:spPr bwMode="auto">
              <a:xfrm>
                <a:off x="3815"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2" name="Rectangle 466"/>
              <p:cNvSpPr>
                <a:spLocks noChangeArrowheads="1"/>
              </p:cNvSpPr>
              <p:nvPr/>
            </p:nvSpPr>
            <p:spPr bwMode="auto">
              <a:xfrm>
                <a:off x="4018"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3" name="Rectangle 467"/>
              <p:cNvSpPr>
                <a:spLocks noChangeArrowheads="1"/>
              </p:cNvSpPr>
              <p:nvPr/>
            </p:nvSpPr>
            <p:spPr bwMode="auto">
              <a:xfrm>
                <a:off x="4120"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4" name="Rectangle 468"/>
              <p:cNvSpPr>
                <a:spLocks noChangeArrowheads="1"/>
              </p:cNvSpPr>
              <p:nvPr/>
            </p:nvSpPr>
            <p:spPr bwMode="auto">
              <a:xfrm>
                <a:off x="4324" y="1866"/>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25" name="Rectangle 469"/>
              <p:cNvSpPr>
                <a:spLocks noChangeArrowheads="1"/>
              </p:cNvSpPr>
              <p:nvPr/>
            </p:nvSpPr>
            <p:spPr bwMode="auto">
              <a:xfrm>
                <a:off x="3713"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6" name="Rectangle 470"/>
              <p:cNvSpPr>
                <a:spLocks noChangeArrowheads="1"/>
              </p:cNvSpPr>
              <p:nvPr/>
            </p:nvSpPr>
            <p:spPr bwMode="auto">
              <a:xfrm>
                <a:off x="3918"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7" name="Rectangle 471"/>
              <p:cNvSpPr>
                <a:spLocks noChangeArrowheads="1"/>
              </p:cNvSpPr>
              <p:nvPr/>
            </p:nvSpPr>
            <p:spPr bwMode="auto">
              <a:xfrm>
                <a:off x="4018"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8" name="Rectangle 472"/>
              <p:cNvSpPr>
                <a:spLocks noChangeArrowheads="1"/>
              </p:cNvSpPr>
              <p:nvPr/>
            </p:nvSpPr>
            <p:spPr bwMode="auto">
              <a:xfrm>
                <a:off x="4222" y="1962"/>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29" name="Rectangle 473"/>
              <p:cNvSpPr>
                <a:spLocks noChangeArrowheads="1"/>
              </p:cNvSpPr>
              <p:nvPr/>
            </p:nvSpPr>
            <p:spPr bwMode="auto">
              <a:xfrm>
                <a:off x="4426" y="1962"/>
                <a:ext cx="56" cy="59"/>
              </a:xfrm>
              <a:prstGeom prst="rect">
                <a:avLst/>
              </a:prstGeom>
              <a:grpFill/>
              <a:ln>
                <a:noFill/>
              </a:ln>
            </p:spPr>
            <p:txBody>
              <a:bodyPr vert="horz" wrap="square" lIns="91440" tIns="45720" rIns="91440" bIns="45720" numCol="1" anchor="t" anchorCtr="0" compatLnSpc="1"/>
              <a:lstStyle/>
              <a:p>
                <a:endParaRPr lang="zh-CN" altLang="en-US"/>
              </a:p>
            </p:txBody>
          </p:sp>
          <p:sp>
            <p:nvSpPr>
              <p:cNvPr id="1430" name="Rectangle 474"/>
              <p:cNvSpPr>
                <a:spLocks noChangeArrowheads="1"/>
              </p:cNvSpPr>
              <p:nvPr/>
            </p:nvSpPr>
            <p:spPr bwMode="auto">
              <a:xfrm>
                <a:off x="3713"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1" name="Rectangle 475"/>
              <p:cNvSpPr>
                <a:spLocks noChangeArrowheads="1"/>
              </p:cNvSpPr>
              <p:nvPr/>
            </p:nvSpPr>
            <p:spPr bwMode="auto">
              <a:xfrm>
                <a:off x="3918"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2" name="Rectangle 476"/>
              <p:cNvSpPr>
                <a:spLocks noChangeArrowheads="1"/>
              </p:cNvSpPr>
              <p:nvPr/>
            </p:nvSpPr>
            <p:spPr bwMode="auto">
              <a:xfrm>
                <a:off x="4222" y="2065"/>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3" name="Rectangle 477"/>
              <p:cNvSpPr>
                <a:spLocks noChangeArrowheads="1"/>
              </p:cNvSpPr>
              <p:nvPr/>
            </p:nvSpPr>
            <p:spPr bwMode="auto">
              <a:xfrm>
                <a:off x="3815" y="216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4" name="Rectangle 478"/>
              <p:cNvSpPr>
                <a:spLocks noChangeArrowheads="1"/>
              </p:cNvSpPr>
              <p:nvPr/>
            </p:nvSpPr>
            <p:spPr bwMode="auto">
              <a:xfrm>
                <a:off x="3613" y="216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5" name="Rectangle 479"/>
              <p:cNvSpPr>
                <a:spLocks noChangeArrowheads="1"/>
              </p:cNvSpPr>
              <p:nvPr/>
            </p:nvSpPr>
            <p:spPr bwMode="auto">
              <a:xfrm>
                <a:off x="3613" y="240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6" name="Rectangle 480"/>
              <p:cNvSpPr>
                <a:spLocks noChangeArrowheads="1"/>
              </p:cNvSpPr>
              <p:nvPr/>
            </p:nvSpPr>
            <p:spPr bwMode="auto">
              <a:xfrm>
                <a:off x="3511"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37" name="Rectangle 481"/>
              <p:cNvSpPr>
                <a:spLocks noChangeArrowheads="1"/>
              </p:cNvSpPr>
              <p:nvPr/>
            </p:nvSpPr>
            <p:spPr bwMode="auto">
              <a:xfrm>
                <a:off x="4426"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38" name="Rectangle 482"/>
              <p:cNvSpPr>
                <a:spLocks noChangeArrowheads="1"/>
              </p:cNvSpPr>
              <p:nvPr/>
            </p:nvSpPr>
            <p:spPr bwMode="auto">
              <a:xfrm>
                <a:off x="4020" y="216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39" name="Rectangle 483"/>
              <p:cNvSpPr>
                <a:spLocks noChangeArrowheads="1"/>
              </p:cNvSpPr>
              <p:nvPr/>
            </p:nvSpPr>
            <p:spPr bwMode="auto">
              <a:xfrm>
                <a:off x="3918" y="2275"/>
                <a:ext cx="58"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0" name="Rectangle 484"/>
              <p:cNvSpPr>
                <a:spLocks noChangeArrowheads="1"/>
              </p:cNvSpPr>
              <p:nvPr/>
            </p:nvSpPr>
            <p:spPr bwMode="auto">
              <a:xfrm>
                <a:off x="4122" y="227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1" name="Rectangle 485"/>
              <p:cNvSpPr>
                <a:spLocks noChangeArrowheads="1"/>
              </p:cNvSpPr>
              <p:nvPr/>
            </p:nvSpPr>
            <p:spPr bwMode="auto">
              <a:xfrm>
                <a:off x="4020" y="2481"/>
                <a:ext cx="56" cy="56"/>
              </a:xfrm>
              <a:prstGeom prst="rect">
                <a:avLst/>
              </a:prstGeom>
              <a:grpFill/>
              <a:ln>
                <a:noFill/>
              </a:ln>
            </p:spPr>
            <p:txBody>
              <a:bodyPr vert="horz" wrap="square" lIns="91440" tIns="45720" rIns="91440" bIns="45720" numCol="1" anchor="t" anchorCtr="0" compatLnSpc="1"/>
              <a:lstStyle/>
              <a:p>
                <a:endParaRPr lang="zh-CN" altLang="en-US"/>
              </a:p>
            </p:txBody>
          </p:sp>
          <p:sp>
            <p:nvSpPr>
              <p:cNvPr id="1442" name="Rectangle 486"/>
              <p:cNvSpPr>
                <a:spLocks noChangeArrowheads="1"/>
              </p:cNvSpPr>
              <p:nvPr/>
            </p:nvSpPr>
            <p:spPr bwMode="auto">
              <a:xfrm>
                <a:off x="4120" y="2605"/>
                <a:ext cx="58" cy="59"/>
              </a:xfrm>
              <a:prstGeom prst="rect">
                <a:avLst/>
              </a:prstGeom>
              <a:grpFill/>
              <a:ln>
                <a:noFill/>
              </a:ln>
            </p:spPr>
            <p:txBody>
              <a:bodyPr vert="horz" wrap="square" lIns="91440" tIns="45720" rIns="91440" bIns="45720" numCol="1" anchor="t" anchorCtr="0" compatLnSpc="1"/>
              <a:lstStyle/>
              <a:p>
                <a:endParaRPr lang="zh-CN" altLang="en-US"/>
              </a:p>
            </p:txBody>
          </p:sp>
          <p:sp>
            <p:nvSpPr>
              <p:cNvPr id="1443" name="Rectangle 487"/>
              <p:cNvSpPr>
                <a:spLocks noChangeArrowheads="1"/>
              </p:cNvSpPr>
              <p:nvPr/>
            </p:nvSpPr>
            <p:spPr bwMode="auto">
              <a:xfrm>
                <a:off x="4324" y="2161"/>
                <a:ext cx="58" cy="56"/>
              </a:xfrm>
              <a:prstGeom prst="rect">
                <a:avLst/>
              </a:prstGeom>
              <a:grpFill/>
              <a:ln>
                <a:noFill/>
              </a:ln>
            </p:spPr>
            <p:txBody>
              <a:bodyPr vert="horz" wrap="square" lIns="91440" tIns="45720" rIns="91440" bIns="45720" numCol="1" anchor="t" anchorCtr="0" compatLnSpc="1"/>
              <a:lstStyle/>
              <a:p>
                <a:endParaRPr lang="zh-CN" altLang="en-US"/>
              </a:p>
            </p:txBody>
          </p:sp>
          <p:sp>
            <p:nvSpPr>
              <p:cNvPr id="1444" name="Rectangle 488"/>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5" name="Rectangle 489"/>
              <p:cNvSpPr>
                <a:spLocks noChangeArrowheads="1"/>
              </p:cNvSpPr>
              <p:nvPr/>
            </p:nvSpPr>
            <p:spPr bwMode="auto">
              <a:xfrm>
                <a:off x="4426" y="-335"/>
                <a:ext cx="56" cy="58"/>
              </a:xfrm>
              <a:prstGeom prst="rect">
                <a:avLst/>
              </a:prstGeom>
              <a:grpFill/>
              <a:ln>
                <a:noFill/>
              </a:ln>
            </p:spPr>
            <p:txBody>
              <a:bodyPr vert="horz" wrap="square" lIns="91440" tIns="45720" rIns="91440" bIns="45720" numCol="1" anchor="t" anchorCtr="0" compatLnSpc="1"/>
              <a:lstStyle/>
              <a:p>
                <a:endParaRPr lang="zh-CN" altLang="en-US"/>
              </a:p>
            </p:txBody>
          </p:sp>
          <p:sp>
            <p:nvSpPr>
              <p:cNvPr id="1446" name="Freeform 490"/>
              <p:cNvSpPr/>
              <p:nvPr/>
            </p:nvSpPr>
            <p:spPr bwMode="auto">
              <a:xfrm>
                <a:off x="4516" y="-335"/>
                <a:ext cx="246" cy="559"/>
              </a:xfrm>
              <a:custGeom>
                <a:avLst/>
                <a:gdLst>
                  <a:gd name="T0" fmla="*/ 0 w 246"/>
                  <a:gd name="T1" fmla="*/ 0 h 559"/>
                  <a:gd name="T2" fmla="*/ 0 w 246"/>
                  <a:gd name="T3" fmla="*/ 0 h 559"/>
                  <a:gd name="T4" fmla="*/ 0 w 246"/>
                  <a:gd name="T5" fmla="*/ 50 h 559"/>
                  <a:gd name="T6" fmla="*/ 246 w 246"/>
                  <a:gd name="T7" fmla="*/ 559 h 559"/>
                  <a:gd name="T8" fmla="*/ 246 w 246"/>
                  <a:gd name="T9" fmla="*/ 533 h 559"/>
                  <a:gd name="T10" fmla="*/ 0 w 246"/>
                  <a:gd name="T11" fmla="*/ 0 h 559"/>
                </a:gdLst>
                <a:ahLst/>
                <a:cxnLst>
                  <a:cxn ang="0">
                    <a:pos x="T0" y="T1"/>
                  </a:cxn>
                  <a:cxn ang="0">
                    <a:pos x="T2" y="T3"/>
                  </a:cxn>
                  <a:cxn ang="0">
                    <a:pos x="T4" y="T5"/>
                  </a:cxn>
                  <a:cxn ang="0">
                    <a:pos x="T6" y="T7"/>
                  </a:cxn>
                  <a:cxn ang="0">
                    <a:pos x="T8" y="T9"/>
                  </a:cxn>
                  <a:cxn ang="0">
                    <a:pos x="T10" y="T11"/>
                  </a:cxn>
                </a:cxnLst>
                <a:rect l="0" t="0" r="r" b="b"/>
                <a:pathLst>
                  <a:path w="246" h="559">
                    <a:moveTo>
                      <a:pt x="0" y="0"/>
                    </a:moveTo>
                    <a:lnTo>
                      <a:pt x="0" y="0"/>
                    </a:lnTo>
                    <a:lnTo>
                      <a:pt x="0" y="50"/>
                    </a:lnTo>
                    <a:lnTo>
                      <a:pt x="246" y="559"/>
                    </a:lnTo>
                    <a:lnTo>
                      <a:pt x="246" y="5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47" name="Freeform 491"/>
              <p:cNvSpPr/>
              <p:nvPr/>
            </p:nvSpPr>
            <p:spPr bwMode="auto">
              <a:xfrm>
                <a:off x="4516" y="-335"/>
                <a:ext cx="246" cy="559"/>
              </a:xfrm>
              <a:custGeom>
                <a:avLst/>
                <a:gdLst>
                  <a:gd name="T0" fmla="*/ 0 w 246"/>
                  <a:gd name="T1" fmla="*/ 0 h 559"/>
                  <a:gd name="T2" fmla="*/ 0 w 246"/>
                  <a:gd name="T3" fmla="*/ 0 h 559"/>
                  <a:gd name="T4" fmla="*/ 0 w 246"/>
                  <a:gd name="T5" fmla="*/ 50 h 559"/>
                  <a:gd name="T6" fmla="*/ 246 w 246"/>
                  <a:gd name="T7" fmla="*/ 559 h 559"/>
                  <a:gd name="T8" fmla="*/ 246 w 246"/>
                  <a:gd name="T9" fmla="*/ 533 h 559"/>
                  <a:gd name="T10" fmla="*/ 0 w 246"/>
                  <a:gd name="T11" fmla="*/ 0 h 559"/>
                </a:gdLst>
                <a:ahLst/>
                <a:cxnLst>
                  <a:cxn ang="0">
                    <a:pos x="T0" y="T1"/>
                  </a:cxn>
                  <a:cxn ang="0">
                    <a:pos x="T2" y="T3"/>
                  </a:cxn>
                  <a:cxn ang="0">
                    <a:pos x="T4" y="T5"/>
                  </a:cxn>
                  <a:cxn ang="0">
                    <a:pos x="T6" y="T7"/>
                  </a:cxn>
                  <a:cxn ang="0">
                    <a:pos x="T8" y="T9"/>
                  </a:cxn>
                  <a:cxn ang="0">
                    <a:pos x="T10" y="T11"/>
                  </a:cxn>
                </a:cxnLst>
                <a:rect l="0" t="0" r="r" b="b"/>
                <a:pathLst>
                  <a:path w="246" h="559">
                    <a:moveTo>
                      <a:pt x="0" y="0"/>
                    </a:moveTo>
                    <a:lnTo>
                      <a:pt x="0" y="0"/>
                    </a:lnTo>
                    <a:lnTo>
                      <a:pt x="0" y="50"/>
                    </a:lnTo>
                    <a:lnTo>
                      <a:pt x="246" y="559"/>
                    </a:lnTo>
                    <a:lnTo>
                      <a:pt x="246" y="533"/>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48" name="Freeform 492"/>
              <p:cNvSpPr/>
              <p:nvPr/>
            </p:nvSpPr>
            <p:spPr bwMode="auto">
              <a:xfrm>
                <a:off x="4516" y="-245"/>
                <a:ext cx="88" cy="219"/>
              </a:xfrm>
              <a:custGeom>
                <a:avLst/>
                <a:gdLst>
                  <a:gd name="T0" fmla="*/ 0 w 88"/>
                  <a:gd name="T1" fmla="*/ 0 h 219"/>
                  <a:gd name="T2" fmla="*/ 0 w 88"/>
                  <a:gd name="T3" fmla="*/ 0 h 219"/>
                  <a:gd name="T4" fmla="*/ 0 w 88"/>
                  <a:gd name="T5" fmla="*/ 50 h 219"/>
                  <a:gd name="T6" fmla="*/ 88 w 88"/>
                  <a:gd name="T7" fmla="*/ 219 h 219"/>
                  <a:gd name="T8" fmla="*/ 88 w 88"/>
                  <a:gd name="T9" fmla="*/ 178 h 219"/>
                  <a:gd name="T10" fmla="*/ 0 w 88"/>
                  <a:gd name="T11" fmla="*/ 0 h 219"/>
                </a:gdLst>
                <a:ahLst/>
                <a:cxnLst>
                  <a:cxn ang="0">
                    <a:pos x="T0" y="T1"/>
                  </a:cxn>
                  <a:cxn ang="0">
                    <a:pos x="T2" y="T3"/>
                  </a:cxn>
                  <a:cxn ang="0">
                    <a:pos x="T4" y="T5"/>
                  </a:cxn>
                  <a:cxn ang="0">
                    <a:pos x="T6" y="T7"/>
                  </a:cxn>
                  <a:cxn ang="0">
                    <a:pos x="T8" y="T9"/>
                  </a:cxn>
                  <a:cxn ang="0">
                    <a:pos x="T10" y="T11"/>
                  </a:cxn>
                </a:cxnLst>
                <a:rect l="0" t="0" r="r" b="b"/>
                <a:pathLst>
                  <a:path w="88" h="219">
                    <a:moveTo>
                      <a:pt x="0" y="0"/>
                    </a:moveTo>
                    <a:lnTo>
                      <a:pt x="0" y="0"/>
                    </a:lnTo>
                    <a:lnTo>
                      <a:pt x="0" y="50"/>
                    </a:lnTo>
                    <a:lnTo>
                      <a:pt x="88" y="219"/>
                    </a:lnTo>
                    <a:lnTo>
                      <a:pt x="88" y="17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49" name="Freeform 493"/>
              <p:cNvSpPr/>
              <p:nvPr/>
            </p:nvSpPr>
            <p:spPr bwMode="auto">
              <a:xfrm>
                <a:off x="4516" y="-245"/>
                <a:ext cx="88" cy="219"/>
              </a:xfrm>
              <a:custGeom>
                <a:avLst/>
                <a:gdLst>
                  <a:gd name="T0" fmla="*/ 0 w 88"/>
                  <a:gd name="T1" fmla="*/ 0 h 219"/>
                  <a:gd name="T2" fmla="*/ 0 w 88"/>
                  <a:gd name="T3" fmla="*/ 0 h 219"/>
                  <a:gd name="T4" fmla="*/ 0 w 88"/>
                  <a:gd name="T5" fmla="*/ 50 h 219"/>
                  <a:gd name="T6" fmla="*/ 88 w 88"/>
                  <a:gd name="T7" fmla="*/ 219 h 219"/>
                  <a:gd name="T8" fmla="*/ 88 w 88"/>
                  <a:gd name="T9" fmla="*/ 178 h 219"/>
                  <a:gd name="T10" fmla="*/ 0 w 88"/>
                  <a:gd name="T11" fmla="*/ 0 h 219"/>
                </a:gdLst>
                <a:ahLst/>
                <a:cxnLst>
                  <a:cxn ang="0">
                    <a:pos x="T0" y="T1"/>
                  </a:cxn>
                  <a:cxn ang="0">
                    <a:pos x="T2" y="T3"/>
                  </a:cxn>
                  <a:cxn ang="0">
                    <a:pos x="T4" y="T5"/>
                  </a:cxn>
                  <a:cxn ang="0">
                    <a:pos x="T6" y="T7"/>
                  </a:cxn>
                  <a:cxn ang="0">
                    <a:pos x="T8" y="T9"/>
                  </a:cxn>
                  <a:cxn ang="0">
                    <a:pos x="T10" y="T11"/>
                  </a:cxn>
                </a:cxnLst>
                <a:rect l="0" t="0" r="r" b="b"/>
                <a:pathLst>
                  <a:path w="88" h="219">
                    <a:moveTo>
                      <a:pt x="0" y="0"/>
                    </a:moveTo>
                    <a:lnTo>
                      <a:pt x="0" y="0"/>
                    </a:lnTo>
                    <a:lnTo>
                      <a:pt x="0" y="50"/>
                    </a:lnTo>
                    <a:lnTo>
                      <a:pt x="88" y="219"/>
                    </a:lnTo>
                    <a:lnTo>
                      <a:pt x="88" y="17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0" name="Freeform 494"/>
              <p:cNvSpPr/>
              <p:nvPr/>
            </p:nvSpPr>
            <p:spPr bwMode="auto">
              <a:xfrm>
                <a:off x="4628" y="-18"/>
                <a:ext cx="78" cy="190"/>
              </a:xfrm>
              <a:custGeom>
                <a:avLst/>
                <a:gdLst>
                  <a:gd name="T0" fmla="*/ 0 w 78"/>
                  <a:gd name="T1" fmla="*/ 0 h 190"/>
                  <a:gd name="T2" fmla="*/ 0 w 78"/>
                  <a:gd name="T3" fmla="*/ 0 h 190"/>
                  <a:gd name="T4" fmla="*/ 0 w 78"/>
                  <a:gd name="T5" fmla="*/ 38 h 190"/>
                  <a:gd name="T6" fmla="*/ 78 w 78"/>
                  <a:gd name="T7" fmla="*/ 190 h 190"/>
                  <a:gd name="T8" fmla="*/ 78 w 78"/>
                  <a:gd name="T9" fmla="*/ 190 h 190"/>
                  <a:gd name="T10" fmla="*/ 78 w 78"/>
                  <a:gd name="T11" fmla="*/ 158 h 190"/>
                  <a:gd name="T12" fmla="*/ 0 w 78"/>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78" h="190">
                    <a:moveTo>
                      <a:pt x="0" y="0"/>
                    </a:moveTo>
                    <a:lnTo>
                      <a:pt x="0" y="0"/>
                    </a:lnTo>
                    <a:lnTo>
                      <a:pt x="0" y="38"/>
                    </a:lnTo>
                    <a:lnTo>
                      <a:pt x="78" y="190"/>
                    </a:lnTo>
                    <a:lnTo>
                      <a:pt x="78" y="190"/>
                    </a:lnTo>
                    <a:lnTo>
                      <a:pt x="78" y="15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1" name="Freeform 495"/>
              <p:cNvSpPr/>
              <p:nvPr/>
            </p:nvSpPr>
            <p:spPr bwMode="auto">
              <a:xfrm>
                <a:off x="4628" y="-18"/>
                <a:ext cx="78" cy="190"/>
              </a:xfrm>
              <a:custGeom>
                <a:avLst/>
                <a:gdLst>
                  <a:gd name="T0" fmla="*/ 0 w 78"/>
                  <a:gd name="T1" fmla="*/ 0 h 190"/>
                  <a:gd name="T2" fmla="*/ 0 w 78"/>
                  <a:gd name="T3" fmla="*/ 0 h 190"/>
                  <a:gd name="T4" fmla="*/ 0 w 78"/>
                  <a:gd name="T5" fmla="*/ 38 h 190"/>
                  <a:gd name="T6" fmla="*/ 78 w 78"/>
                  <a:gd name="T7" fmla="*/ 190 h 190"/>
                  <a:gd name="T8" fmla="*/ 78 w 78"/>
                  <a:gd name="T9" fmla="*/ 190 h 190"/>
                  <a:gd name="T10" fmla="*/ 78 w 78"/>
                  <a:gd name="T11" fmla="*/ 158 h 190"/>
                  <a:gd name="T12" fmla="*/ 0 w 78"/>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78" h="190">
                    <a:moveTo>
                      <a:pt x="0" y="0"/>
                    </a:moveTo>
                    <a:lnTo>
                      <a:pt x="0" y="0"/>
                    </a:lnTo>
                    <a:lnTo>
                      <a:pt x="0" y="38"/>
                    </a:lnTo>
                    <a:lnTo>
                      <a:pt x="78" y="190"/>
                    </a:lnTo>
                    <a:lnTo>
                      <a:pt x="78" y="190"/>
                    </a:lnTo>
                    <a:lnTo>
                      <a:pt x="78" y="15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2" name="Freeform 496"/>
              <p:cNvSpPr/>
              <p:nvPr/>
            </p:nvSpPr>
            <p:spPr bwMode="auto">
              <a:xfrm>
                <a:off x="4730" y="190"/>
                <a:ext cx="32" cy="88"/>
              </a:xfrm>
              <a:custGeom>
                <a:avLst/>
                <a:gdLst>
                  <a:gd name="T0" fmla="*/ 0 w 32"/>
                  <a:gd name="T1" fmla="*/ 0 h 88"/>
                  <a:gd name="T2" fmla="*/ 0 w 32"/>
                  <a:gd name="T3" fmla="*/ 28 h 88"/>
                  <a:gd name="T4" fmla="*/ 32 w 32"/>
                  <a:gd name="T5" fmla="*/ 88 h 88"/>
                  <a:gd name="T6" fmla="*/ 32 w 32"/>
                  <a:gd name="T7" fmla="*/ 64 h 88"/>
                  <a:gd name="T8" fmla="*/ 0 w 32"/>
                  <a:gd name="T9" fmla="*/ 0 h 88"/>
                </a:gdLst>
                <a:ahLst/>
                <a:cxnLst>
                  <a:cxn ang="0">
                    <a:pos x="T0" y="T1"/>
                  </a:cxn>
                  <a:cxn ang="0">
                    <a:pos x="T2" y="T3"/>
                  </a:cxn>
                  <a:cxn ang="0">
                    <a:pos x="T4" y="T5"/>
                  </a:cxn>
                  <a:cxn ang="0">
                    <a:pos x="T6" y="T7"/>
                  </a:cxn>
                  <a:cxn ang="0">
                    <a:pos x="T8" y="T9"/>
                  </a:cxn>
                </a:cxnLst>
                <a:rect l="0" t="0" r="r" b="b"/>
                <a:pathLst>
                  <a:path w="32" h="88">
                    <a:moveTo>
                      <a:pt x="0" y="0"/>
                    </a:moveTo>
                    <a:lnTo>
                      <a:pt x="0" y="28"/>
                    </a:lnTo>
                    <a:lnTo>
                      <a:pt x="32" y="88"/>
                    </a:lnTo>
                    <a:lnTo>
                      <a:pt x="32" y="6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3" name="Freeform 497"/>
              <p:cNvSpPr/>
              <p:nvPr/>
            </p:nvSpPr>
            <p:spPr bwMode="auto">
              <a:xfrm>
                <a:off x="4730" y="190"/>
                <a:ext cx="32" cy="88"/>
              </a:xfrm>
              <a:custGeom>
                <a:avLst/>
                <a:gdLst>
                  <a:gd name="T0" fmla="*/ 0 w 32"/>
                  <a:gd name="T1" fmla="*/ 0 h 88"/>
                  <a:gd name="T2" fmla="*/ 0 w 32"/>
                  <a:gd name="T3" fmla="*/ 28 h 88"/>
                  <a:gd name="T4" fmla="*/ 32 w 32"/>
                  <a:gd name="T5" fmla="*/ 88 h 88"/>
                  <a:gd name="T6" fmla="*/ 32 w 32"/>
                  <a:gd name="T7" fmla="*/ 64 h 88"/>
                  <a:gd name="T8" fmla="*/ 0 w 32"/>
                  <a:gd name="T9" fmla="*/ 0 h 88"/>
                </a:gdLst>
                <a:ahLst/>
                <a:cxnLst>
                  <a:cxn ang="0">
                    <a:pos x="T0" y="T1"/>
                  </a:cxn>
                  <a:cxn ang="0">
                    <a:pos x="T2" y="T3"/>
                  </a:cxn>
                  <a:cxn ang="0">
                    <a:pos x="T4" y="T5"/>
                  </a:cxn>
                  <a:cxn ang="0">
                    <a:pos x="T6" y="T7"/>
                  </a:cxn>
                  <a:cxn ang="0">
                    <a:pos x="T8" y="T9"/>
                  </a:cxn>
                </a:cxnLst>
                <a:rect l="0" t="0" r="r" b="b"/>
                <a:pathLst>
                  <a:path w="32" h="88">
                    <a:moveTo>
                      <a:pt x="0" y="0"/>
                    </a:moveTo>
                    <a:lnTo>
                      <a:pt x="0" y="28"/>
                    </a:lnTo>
                    <a:lnTo>
                      <a:pt x="32" y="88"/>
                    </a:lnTo>
                    <a:lnTo>
                      <a:pt x="32" y="6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4" name="Freeform 498"/>
              <p:cNvSpPr/>
              <p:nvPr/>
            </p:nvSpPr>
            <p:spPr bwMode="auto">
              <a:xfrm>
                <a:off x="4516" y="-155"/>
                <a:ext cx="246" cy="489"/>
              </a:xfrm>
              <a:custGeom>
                <a:avLst/>
                <a:gdLst>
                  <a:gd name="T0" fmla="*/ 0 w 246"/>
                  <a:gd name="T1" fmla="*/ 0 h 489"/>
                  <a:gd name="T2" fmla="*/ 0 w 246"/>
                  <a:gd name="T3" fmla="*/ 0 h 489"/>
                  <a:gd name="T4" fmla="*/ 0 w 246"/>
                  <a:gd name="T5" fmla="*/ 50 h 489"/>
                  <a:gd name="T6" fmla="*/ 246 w 246"/>
                  <a:gd name="T7" fmla="*/ 489 h 489"/>
                  <a:gd name="T8" fmla="*/ 246 w 246"/>
                  <a:gd name="T9" fmla="*/ 489 h 489"/>
                  <a:gd name="T10" fmla="*/ 246 w 246"/>
                  <a:gd name="T11" fmla="*/ 463 h 489"/>
                  <a:gd name="T12" fmla="*/ 0 w 246"/>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246" h="489">
                    <a:moveTo>
                      <a:pt x="0" y="0"/>
                    </a:moveTo>
                    <a:lnTo>
                      <a:pt x="0" y="0"/>
                    </a:lnTo>
                    <a:lnTo>
                      <a:pt x="0" y="50"/>
                    </a:lnTo>
                    <a:lnTo>
                      <a:pt x="246" y="489"/>
                    </a:lnTo>
                    <a:lnTo>
                      <a:pt x="246" y="489"/>
                    </a:lnTo>
                    <a:lnTo>
                      <a:pt x="246" y="46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5" name="Freeform 499"/>
              <p:cNvSpPr/>
              <p:nvPr/>
            </p:nvSpPr>
            <p:spPr bwMode="auto">
              <a:xfrm>
                <a:off x="4516" y="-155"/>
                <a:ext cx="246" cy="489"/>
              </a:xfrm>
              <a:custGeom>
                <a:avLst/>
                <a:gdLst>
                  <a:gd name="T0" fmla="*/ 0 w 246"/>
                  <a:gd name="T1" fmla="*/ 0 h 489"/>
                  <a:gd name="T2" fmla="*/ 0 w 246"/>
                  <a:gd name="T3" fmla="*/ 0 h 489"/>
                  <a:gd name="T4" fmla="*/ 0 w 246"/>
                  <a:gd name="T5" fmla="*/ 50 h 489"/>
                  <a:gd name="T6" fmla="*/ 246 w 246"/>
                  <a:gd name="T7" fmla="*/ 489 h 489"/>
                  <a:gd name="T8" fmla="*/ 246 w 246"/>
                  <a:gd name="T9" fmla="*/ 489 h 489"/>
                  <a:gd name="T10" fmla="*/ 246 w 246"/>
                  <a:gd name="T11" fmla="*/ 463 h 489"/>
                  <a:gd name="T12" fmla="*/ 0 w 246"/>
                  <a:gd name="T13" fmla="*/ 0 h 489"/>
                </a:gdLst>
                <a:ahLst/>
                <a:cxnLst>
                  <a:cxn ang="0">
                    <a:pos x="T0" y="T1"/>
                  </a:cxn>
                  <a:cxn ang="0">
                    <a:pos x="T2" y="T3"/>
                  </a:cxn>
                  <a:cxn ang="0">
                    <a:pos x="T4" y="T5"/>
                  </a:cxn>
                  <a:cxn ang="0">
                    <a:pos x="T6" y="T7"/>
                  </a:cxn>
                  <a:cxn ang="0">
                    <a:pos x="T8" y="T9"/>
                  </a:cxn>
                  <a:cxn ang="0">
                    <a:pos x="T10" y="T11"/>
                  </a:cxn>
                  <a:cxn ang="0">
                    <a:pos x="T12" y="T13"/>
                  </a:cxn>
                </a:cxnLst>
                <a:rect l="0" t="0" r="r" b="b"/>
                <a:pathLst>
                  <a:path w="246" h="489">
                    <a:moveTo>
                      <a:pt x="0" y="0"/>
                    </a:moveTo>
                    <a:lnTo>
                      <a:pt x="0" y="0"/>
                    </a:lnTo>
                    <a:lnTo>
                      <a:pt x="0" y="50"/>
                    </a:lnTo>
                    <a:lnTo>
                      <a:pt x="246" y="489"/>
                    </a:lnTo>
                    <a:lnTo>
                      <a:pt x="246" y="489"/>
                    </a:lnTo>
                    <a:lnTo>
                      <a:pt x="246" y="463"/>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6" name="Freeform 500"/>
              <p:cNvSpPr/>
              <p:nvPr/>
            </p:nvSpPr>
            <p:spPr bwMode="auto">
              <a:xfrm>
                <a:off x="4516" y="-65"/>
                <a:ext cx="28" cy="95"/>
              </a:xfrm>
              <a:custGeom>
                <a:avLst/>
                <a:gdLst>
                  <a:gd name="T0" fmla="*/ 0 w 28"/>
                  <a:gd name="T1" fmla="*/ 0 h 95"/>
                  <a:gd name="T2" fmla="*/ 0 w 28"/>
                  <a:gd name="T3" fmla="*/ 0 h 95"/>
                  <a:gd name="T4" fmla="*/ 0 w 28"/>
                  <a:gd name="T5" fmla="*/ 51 h 95"/>
                  <a:gd name="T6" fmla="*/ 28 w 28"/>
                  <a:gd name="T7" fmla="*/ 95 h 95"/>
                  <a:gd name="T8" fmla="*/ 28 w 28"/>
                  <a:gd name="T9" fmla="*/ 49 h 95"/>
                  <a:gd name="T10" fmla="*/ 0 w 28"/>
                  <a:gd name="T11" fmla="*/ 0 h 95"/>
                </a:gdLst>
                <a:ahLst/>
                <a:cxnLst>
                  <a:cxn ang="0">
                    <a:pos x="T0" y="T1"/>
                  </a:cxn>
                  <a:cxn ang="0">
                    <a:pos x="T2" y="T3"/>
                  </a:cxn>
                  <a:cxn ang="0">
                    <a:pos x="T4" y="T5"/>
                  </a:cxn>
                  <a:cxn ang="0">
                    <a:pos x="T6" y="T7"/>
                  </a:cxn>
                  <a:cxn ang="0">
                    <a:pos x="T8" y="T9"/>
                  </a:cxn>
                  <a:cxn ang="0">
                    <a:pos x="T10" y="T11"/>
                  </a:cxn>
                </a:cxnLst>
                <a:rect l="0" t="0" r="r" b="b"/>
                <a:pathLst>
                  <a:path w="28" h="95">
                    <a:moveTo>
                      <a:pt x="0" y="0"/>
                    </a:moveTo>
                    <a:lnTo>
                      <a:pt x="0" y="0"/>
                    </a:lnTo>
                    <a:lnTo>
                      <a:pt x="0" y="51"/>
                    </a:lnTo>
                    <a:lnTo>
                      <a:pt x="28" y="95"/>
                    </a:lnTo>
                    <a:lnTo>
                      <a:pt x="28" y="49"/>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7" name="Freeform 501"/>
              <p:cNvSpPr/>
              <p:nvPr/>
            </p:nvSpPr>
            <p:spPr bwMode="auto">
              <a:xfrm>
                <a:off x="4516" y="-65"/>
                <a:ext cx="28" cy="95"/>
              </a:xfrm>
              <a:custGeom>
                <a:avLst/>
                <a:gdLst>
                  <a:gd name="T0" fmla="*/ 0 w 28"/>
                  <a:gd name="T1" fmla="*/ 0 h 95"/>
                  <a:gd name="T2" fmla="*/ 0 w 28"/>
                  <a:gd name="T3" fmla="*/ 0 h 95"/>
                  <a:gd name="T4" fmla="*/ 0 w 28"/>
                  <a:gd name="T5" fmla="*/ 51 h 95"/>
                  <a:gd name="T6" fmla="*/ 28 w 28"/>
                  <a:gd name="T7" fmla="*/ 95 h 95"/>
                  <a:gd name="T8" fmla="*/ 28 w 28"/>
                  <a:gd name="T9" fmla="*/ 49 h 95"/>
                  <a:gd name="T10" fmla="*/ 0 w 28"/>
                  <a:gd name="T11" fmla="*/ 0 h 95"/>
                </a:gdLst>
                <a:ahLst/>
                <a:cxnLst>
                  <a:cxn ang="0">
                    <a:pos x="T0" y="T1"/>
                  </a:cxn>
                  <a:cxn ang="0">
                    <a:pos x="T2" y="T3"/>
                  </a:cxn>
                  <a:cxn ang="0">
                    <a:pos x="T4" y="T5"/>
                  </a:cxn>
                  <a:cxn ang="0">
                    <a:pos x="T6" y="T7"/>
                  </a:cxn>
                  <a:cxn ang="0">
                    <a:pos x="T8" y="T9"/>
                  </a:cxn>
                  <a:cxn ang="0">
                    <a:pos x="T10" y="T11"/>
                  </a:cxn>
                </a:cxnLst>
                <a:rect l="0" t="0" r="r" b="b"/>
                <a:pathLst>
                  <a:path w="28" h="95">
                    <a:moveTo>
                      <a:pt x="0" y="0"/>
                    </a:moveTo>
                    <a:lnTo>
                      <a:pt x="0" y="0"/>
                    </a:lnTo>
                    <a:lnTo>
                      <a:pt x="0" y="51"/>
                    </a:lnTo>
                    <a:lnTo>
                      <a:pt x="28" y="95"/>
                    </a:lnTo>
                    <a:lnTo>
                      <a:pt x="28" y="49"/>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58" name="Freeform 502"/>
              <p:cNvSpPr/>
              <p:nvPr/>
            </p:nvSpPr>
            <p:spPr bwMode="auto">
              <a:xfrm>
                <a:off x="4568" y="26"/>
                <a:ext cx="54" cy="136"/>
              </a:xfrm>
              <a:custGeom>
                <a:avLst/>
                <a:gdLst>
                  <a:gd name="T0" fmla="*/ 0 w 54"/>
                  <a:gd name="T1" fmla="*/ 0 h 136"/>
                  <a:gd name="T2" fmla="*/ 0 w 54"/>
                  <a:gd name="T3" fmla="*/ 0 h 136"/>
                  <a:gd name="T4" fmla="*/ 0 w 54"/>
                  <a:gd name="T5" fmla="*/ 44 h 136"/>
                  <a:gd name="T6" fmla="*/ 54 w 54"/>
                  <a:gd name="T7" fmla="*/ 136 h 136"/>
                  <a:gd name="T8" fmla="*/ 54 w 54"/>
                  <a:gd name="T9" fmla="*/ 96 h 136"/>
                  <a:gd name="T10" fmla="*/ 0 w 54"/>
                  <a:gd name="T11" fmla="*/ 0 h 136"/>
                </a:gdLst>
                <a:ahLst/>
                <a:cxnLst>
                  <a:cxn ang="0">
                    <a:pos x="T0" y="T1"/>
                  </a:cxn>
                  <a:cxn ang="0">
                    <a:pos x="T2" y="T3"/>
                  </a:cxn>
                  <a:cxn ang="0">
                    <a:pos x="T4" y="T5"/>
                  </a:cxn>
                  <a:cxn ang="0">
                    <a:pos x="T6" y="T7"/>
                  </a:cxn>
                  <a:cxn ang="0">
                    <a:pos x="T8" y="T9"/>
                  </a:cxn>
                  <a:cxn ang="0">
                    <a:pos x="T10" y="T11"/>
                  </a:cxn>
                </a:cxnLst>
                <a:rect l="0" t="0" r="r" b="b"/>
                <a:pathLst>
                  <a:path w="54" h="136">
                    <a:moveTo>
                      <a:pt x="0" y="0"/>
                    </a:moveTo>
                    <a:lnTo>
                      <a:pt x="0" y="0"/>
                    </a:lnTo>
                    <a:lnTo>
                      <a:pt x="0" y="44"/>
                    </a:lnTo>
                    <a:lnTo>
                      <a:pt x="54" y="136"/>
                    </a:lnTo>
                    <a:lnTo>
                      <a:pt x="54" y="9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59" name="Freeform 503"/>
              <p:cNvSpPr/>
              <p:nvPr/>
            </p:nvSpPr>
            <p:spPr bwMode="auto">
              <a:xfrm>
                <a:off x="4568" y="26"/>
                <a:ext cx="54" cy="136"/>
              </a:xfrm>
              <a:custGeom>
                <a:avLst/>
                <a:gdLst>
                  <a:gd name="T0" fmla="*/ 0 w 54"/>
                  <a:gd name="T1" fmla="*/ 0 h 136"/>
                  <a:gd name="T2" fmla="*/ 0 w 54"/>
                  <a:gd name="T3" fmla="*/ 0 h 136"/>
                  <a:gd name="T4" fmla="*/ 0 w 54"/>
                  <a:gd name="T5" fmla="*/ 44 h 136"/>
                  <a:gd name="T6" fmla="*/ 54 w 54"/>
                  <a:gd name="T7" fmla="*/ 136 h 136"/>
                  <a:gd name="T8" fmla="*/ 54 w 54"/>
                  <a:gd name="T9" fmla="*/ 96 h 136"/>
                  <a:gd name="T10" fmla="*/ 0 w 54"/>
                  <a:gd name="T11" fmla="*/ 0 h 136"/>
                </a:gdLst>
                <a:ahLst/>
                <a:cxnLst>
                  <a:cxn ang="0">
                    <a:pos x="T0" y="T1"/>
                  </a:cxn>
                  <a:cxn ang="0">
                    <a:pos x="T2" y="T3"/>
                  </a:cxn>
                  <a:cxn ang="0">
                    <a:pos x="T4" y="T5"/>
                  </a:cxn>
                  <a:cxn ang="0">
                    <a:pos x="T6" y="T7"/>
                  </a:cxn>
                  <a:cxn ang="0">
                    <a:pos x="T8" y="T9"/>
                  </a:cxn>
                  <a:cxn ang="0">
                    <a:pos x="T10" y="T11"/>
                  </a:cxn>
                </a:cxnLst>
                <a:rect l="0" t="0" r="r" b="b"/>
                <a:pathLst>
                  <a:path w="54" h="136">
                    <a:moveTo>
                      <a:pt x="0" y="0"/>
                    </a:moveTo>
                    <a:lnTo>
                      <a:pt x="0" y="0"/>
                    </a:lnTo>
                    <a:lnTo>
                      <a:pt x="0" y="44"/>
                    </a:lnTo>
                    <a:lnTo>
                      <a:pt x="54" y="136"/>
                    </a:lnTo>
                    <a:lnTo>
                      <a:pt x="54" y="9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0" name="Freeform 504"/>
              <p:cNvSpPr/>
              <p:nvPr/>
            </p:nvSpPr>
            <p:spPr bwMode="auto">
              <a:xfrm>
                <a:off x="4646" y="166"/>
                <a:ext cx="38" cy="100"/>
              </a:xfrm>
              <a:custGeom>
                <a:avLst/>
                <a:gdLst>
                  <a:gd name="T0" fmla="*/ 0 w 38"/>
                  <a:gd name="T1" fmla="*/ 0 h 100"/>
                  <a:gd name="T2" fmla="*/ 0 w 38"/>
                  <a:gd name="T3" fmla="*/ 0 h 100"/>
                  <a:gd name="T4" fmla="*/ 0 w 38"/>
                  <a:gd name="T5" fmla="*/ 36 h 100"/>
                  <a:gd name="T6" fmla="*/ 38 w 38"/>
                  <a:gd name="T7" fmla="*/ 100 h 100"/>
                  <a:gd name="T8" fmla="*/ 38 w 38"/>
                  <a:gd name="T9" fmla="*/ 68 h 100"/>
                  <a:gd name="T10" fmla="*/ 0 w 38"/>
                  <a:gd name="T11" fmla="*/ 0 h 100"/>
                </a:gdLst>
                <a:ahLst/>
                <a:cxnLst>
                  <a:cxn ang="0">
                    <a:pos x="T0" y="T1"/>
                  </a:cxn>
                  <a:cxn ang="0">
                    <a:pos x="T2" y="T3"/>
                  </a:cxn>
                  <a:cxn ang="0">
                    <a:pos x="T4" y="T5"/>
                  </a:cxn>
                  <a:cxn ang="0">
                    <a:pos x="T6" y="T7"/>
                  </a:cxn>
                  <a:cxn ang="0">
                    <a:pos x="T8" y="T9"/>
                  </a:cxn>
                  <a:cxn ang="0">
                    <a:pos x="T10" y="T11"/>
                  </a:cxn>
                </a:cxnLst>
                <a:rect l="0" t="0" r="r" b="b"/>
                <a:pathLst>
                  <a:path w="38" h="100">
                    <a:moveTo>
                      <a:pt x="0" y="0"/>
                    </a:moveTo>
                    <a:lnTo>
                      <a:pt x="0" y="0"/>
                    </a:lnTo>
                    <a:lnTo>
                      <a:pt x="0" y="36"/>
                    </a:lnTo>
                    <a:lnTo>
                      <a:pt x="38" y="100"/>
                    </a:lnTo>
                    <a:lnTo>
                      <a:pt x="38" y="6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1" name="Freeform 505"/>
              <p:cNvSpPr/>
              <p:nvPr/>
            </p:nvSpPr>
            <p:spPr bwMode="auto">
              <a:xfrm>
                <a:off x="4646" y="166"/>
                <a:ext cx="38" cy="100"/>
              </a:xfrm>
              <a:custGeom>
                <a:avLst/>
                <a:gdLst>
                  <a:gd name="T0" fmla="*/ 0 w 38"/>
                  <a:gd name="T1" fmla="*/ 0 h 100"/>
                  <a:gd name="T2" fmla="*/ 0 w 38"/>
                  <a:gd name="T3" fmla="*/ 0 h 100"/>
                  <a:gd name="T4" fmla="*/ 0 w 38"/>
                  <a:gd name="T5" fmla="*/ 36 h 100"/>
                  <a:gd name="T6" fmla="*/ 38 w 38"/>
                  <a:gd name="T7" fmla="*/ 100 h 100"/>
                  <a:gd name="T8" fmla="*/ 38 w 38"/>
                  <a:gd name="T9" fmla="*/ 68 h 100"/>
                  <a:gd name="T10" fmla="*/ 0 w 38"/>
                  <a:gd name="T11" fmla="*/ 0 h 100"/>
                </a:gdLst>
                <a:ahLst/>
                <a:cxnLst>
                  <a:cxn ang="0">
                    <a:pos x="T0" y="T1"/>
                  </a:cxn>
                  <a:cxn ang="0">
                    <a:pos x="T2" y="T3"/>
                  </a:cxn>
                  <a:cxn ang="0">
                    <a:pos x="T4" y="T5"/>
                  </a:cxn>
                  <a:cxn ang="0">
                    <a:pos x="T6" y="T7"/>
                  </a:cxn>
                  <a:cxn ang="0">
                    <a:pos x="T8" y="T9"/>
                  </a:cxn>
                  <a:cxn ang="0">
                    <a:pos x="T10" y="T11"/>
                  </a:cxn>
                </a:cxnLst>
                <a:rect l="0" t="0" r="r" b="b"/>
                <a:pathLst>
                  <a:path w="38" h="100">
                    <a:moveTo>
                      <a:pt x="0" y="0"/>
                    </a:moveTo>
                    <a:lnTo>
                      <a:pt x="0" y="0"/>
                    </a:lnTo>
                    <a:lnTo>
                      <a:pt x="0" y="36"/>
                    </a:lnTo>
                    <a:lnTo>
                      <a:pt x="38" y="100"/>
                    </a:lnTo>
                    <a:lnTo>
                      <a:pt x="38" y="6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2" name="Freeform 506"/>
              <p:cNvSpPr/>
              <p:nvPr/>
            </p:nvSpPr>
            <p:spPr bwMode="auto">
              <a:xfrm>
                <a:off x="4708" y="276"/>
                <a:ext cx="16" cy="56"/>
              </a:xfrm>
              <a:custGeom>
                <a:avLst/>
                <a:gdLst>
                  <a:gd name="T0" fmla="*/ 0 w 16"/>
                  <a:gd name="T1" fmla="*/ 0 h 56"/>
                  <a:gd name="T2" fmla="*/ 0 w 16"/>
                  <a:gd name="T3" fmla="*/ 30 h 56"/>
                  <a:gd name="T4" fmla="*/ 16 w 16"/>
                  <a:gd name="T5" fmla="*/ 56 h 56"/>
                  <a:gd name="T6" fmla="*/ 16 w 16"/>
                  <a:gd name="T7" fmla="*/ 56 h 56"/>
                  <a:gd name="T8" fmla="*/ 16 w 16"/>
                  <a:gd name="T9" fmla="*/ 28 h 56"/>
                  <a:gd name="T10" fmla="*/ 0 w 16"/>
                  <a:gd name="T11" fmla="*/ 0 h 56"/>
                </a:gdLst>
                <a:ahLst/>
                <a:cxnLst>
                  <a:cxn ang="0">
                    <a:pos x="T0" y="T1"/>
                  </a:cxn>
                  <a:cxn ang="0">
                    <a:pos x="T2" y="T3"/>
                  </a:cxn>
                  <a:cxn ang="0">
                    <a:pos x="T4" y="T5"/>
                  </a:cxn>
                  <a:cxn ang="0">
                    <a:pos x="T6" y="T7"/>
                  </a:cxn>
                  <a:cxn ang="0">
                    <a:pos x="T8" y="T9"/>
                  </a:cxn>
                  <a:cxn ang="0">
                    <a:pos x="T10" y="T11"/>
                  </a:cxn>
                </a:cxnLst>
                <a:rect l="0" t="0" r="r" b="b"/>
                <a:pathLst>
                  <a:path w="16" h="56">
                    <a:moveTo>
                      <a:pt x="0" y="0"/>
                    </a:moveTo>
                    <a:lnTo>
                      <a:pt x="0" y="30"/>
                    </a:lnTo>
                    <a:lnTo>
                      <a:pt x="16" y="56"/>
                    </a:lnTo>
                    <a:lnTo>
                      <a:pt x="16" y="56"/>
                    </a:lnTo>
                    <a:lnTo>
                      <a:pt x="16" y="2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3" name="Freeform 507"/>
              <p:cNvSpPr/>
              <p:nvPr/>
            </p:nvSpPr>
            <p:spPr bwMode="auto">
              <a:xfrm>
                <a:off x="4708" y="276"/>
                <a:ext cx="16" cy="56"/>
              </a:xfrm>
              <a:custGeom>
                <a:avLst/>
                <a:gdLst>
                  <a:gd name="T0" fmla="*/ 0 w 16"/>
                  <a:gd name="T1" fmla="*/ 0 h 56"/>
                  <a:gd name="T2" fmla="*/ 0 w 16"/>
                  <a:gd name="T3" fmla="*/ 30 h 56"/>
                  <a:gd name="T4" fmla="*/ 16 w 16"/>
                  <a:gd name="T5" fmla="*/ 56 h 56"/>
                  <a:gd name="T6" fmla="*/ 16 w 16"/>
                  <a:gd name="T7" fmla="*/ 56 h 56"/>
                  <a:gd name="T8" fmla="*/ 16 w 16"/>
                  <a:gd name="T9" fmla="*/ 28 h 56"/>
                  <a:gd name="T10" fmla="*/ 0 w 16"/>
                  <a:gd name="T11" fmla="*/ 0 h 56"/>
                </a:gdLst>
                <a:ahLst/>
                <a:cxnLst>
                  <a:cxn ang="0">
                    <a:pos x="T0" y="T1"/>
                  </a:cxn>
                  <a:cxn ang="0">
                    <a:pos x="T2" y="T3"/>
                  </a:cxn>
                  <a:cxn ang="0">
                    <a:pos x="T4" y="T5"/>
                  </a:cxn>
                  <a:cxn ang="0">
                    <a:pos x="T6" y="T7"/>
                  </a:cxn>
                  <a:cxn ang="0">
                    <a:pos x="T8" y="T9"/>
                  </a:cxn>
                  <a:cxn ang="0">
                    <a:pos x="T10" y="T11"/>
                  </a:cxn>
                </a:cxnLst>
                <a:rect l="0" t="0" r="r" b="b"/>
                <a:pathLst>
                  <a:path w="16" h="56">
                    <a:moveTo>
                      <a:pt x="0" y="0"/>
                    </a:moveTo>
                    <a:lnTo>
                      <a:pt x="0" y="30"/>
                    </a:lnTo>
                    <a:lnTo>
                      <a:pt x="16" y="56"/>
                    </a:lnTo>
                    <a:lnTo>
                      <a:pt x="16" y="56"/>
                    </a:lnTo>
                    <a:lnTo>
                      <a:pt x="16" y="2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4" name="Freeform 508"/>
              <p:cNvSpPr/>
              <p:nvPr/>
            </p:nvSpPr>
            <p:spPr bwMode="auto">
              <a:xfrm>
                <a:off x="4748" y="346"/>
                <a:ext cx="14" cy="48"/>
              </a:xfrm>
              <a:custGeom>
                <a:avLst/>
                <a:gdLst>
                  <a:gd name="T0" fmla="*/ 0 w 14"/>
                  <a:gd name="T1" fmla="*/ 0 h 48"/>
                  <a:gd name="T2" fmla="*/ 0 w 14"/>
                  <a:gd name="T3" fmla="*/ 26 h 48"/>
                  <a:gd name="T4" fmla="*/ 14 w 14"/>
                  <a:gd name="T5" fmla="*/ 48 h 48"/>
                  <a:gd name="T6" fmla="*/ 14 w 14"/>
                  <a:gd name="T7" fmla="*/ 24 h 48"/>
                  <a:gd name="T8" fmla="*/ 0 w 14"/>
                  <a:gd name="T9" fmla="*/ 0 h 48"/>
                </a:gdLst>
                <a:ahLst/>
                <a:cxnLst>
                  <a:cxn ang="0">
                    <a:pos x="T0" y="T1"/>
                  </a:cxn>
                  <a:cxn ang="0">
                    <a:pos x="T2" y="T3"/>
                  </a:cxn>
                  <a:cxn ang="0">
                    <a:pos x="T4" y="T5"/>
                  </a:cxn>
                  <a:cxn ang="0">
                    <a:pos x="T6" y="T7"/>
                  </a:cxn>
                  <a:cxn ang="0">
                    <a:pos x="T8" y="T9"/>
                  </a:cxn>
                </a:cxnLst>
                <a:rect l="0" t="0" r="r" b="b"/>
                <a:pathLst>
                  <a:path w="14" h="48">
                    <a:moveTo>
                      <a:pt x="0" y="0"/>
                    </a:moveTo>
                    <a:lnTo>
                      <a:pt x="0" y="26"/>
                    </a:lnTo>
                    <a:lnTo>
                      <a:pt x="14" y="48"/>
                    </a:lnTo>
                    <a:lnTo>
                      <a:pt x="14"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5" name="Freeform 509"/>
              <p:cNvSpPr/>
              <p:nvPr/>
            </p:nvSpPr>
            <p:spPr bwMode="auto">
              <a:xfrm>
                <a:off x="4748" y="346"/>
                <a:ext cx="14" cy="48"/>
              </a:xfrm>
              <a:custGeom>
                <a:avLst/>
                <a:gdLst>
                  <a:gd name="T0" fmla="*/ 0 w 14"/>
                  <a:gd name="T1" fmla="*/ 0 h 48"/>
                  <a:gd name="T2" fmla="*/ 0 w 14"/>
                  <a:gd name="T3" fmla="*/ 26 h 48"/>
                  <a:gd name="T4" fmla="*/ 14 w 14"/>
                  <a:gd name="T5" fmla="*/ 48 h 48"/>
                  <a:gd name="T6" fmla="*/ 14 w 14"/>
                  <a:gd name="T7" fmla="*/ 24 h 48"/>
                  <a:gd name="T8" fmla="*/ 0 w 14"/>
                  <a:gd name="T9" fmla="*/ 0 h 48"/>
                </a:gdLst>
                <a:ahLst/>
                <a:cxnLst>
                  <a:cxn ang="0">
                    <a:pos x="T0" y="T1"/>
                  </a:cxn>
                  <a:cxn ang="0">
                    <a:pos x="T2" y="T3"/>
                  </a:cxn>
                  <a:cxn ang="0">
                    <a:pos x="T4" y="T5"/>
                  </a:cxn>
                  <a:cxn ang="0">
                    <a:pos x="T6" y="T7"/>
                  </a:cxn>
                  <a:cxn ang="0">
                    <a:pos x="T8" y="T9"/>
                  </a:cxn>
                </a:cxnLst>
                <a:rect l="0" t="0" r="r" b="b"/>
                <a:pathLst>
                  <a:path w="14" h="48">
                    <a:moveTo>
                      <a:pt x="0" y="0"/>
                    </a:moveTo>
                    <a:lnTo>
                      <a:pt x="0" y="26"/>
                    </a:lnTo>
                    <a:lnTo>
                      <a:pt x="14" y="48"/>
                    </a:lnTo>
                    <a:lnTo>
                      <a:pt x="14" y="2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6" name="Freeform 510"/>
              <p:cNvSpPr/>
              <p:nvPr/>
            </p:nvSpPr>
            <p:spPr bwMode="auto">
              <a:xfrm>
                <a:off x="4516" y="26"/>
                <a:ext cx="56" cy="136"/>
              </a:xfrm>
              <a:custGeom>
                <a:avLst/>
                <a:gdLst>
                  <a:gd name="T0" fmla="*/ 0 w 56"/>
                  <a:gd name="T1" fmla="*/ 0 h 136"/>
                  <a:gd name="T2" fmla="*/ 0 w 56"/>
                  <a:gd name="T3" fmla="*/ 0 h 136"/>
                  <a:gd name="T4" fmla="*/ 0 w 56"/>
                  <a:gd name="T5" fmla="*/ 50 h 136"/>
                  <a:gd name="T6" fmla="*/ 56 w 56"/>
                  <a:gd name="T7" fmla="*/ 136 h 136"/>
                  <a:gd name="T8" fmla="*/ 56 w 56"/>
                  <a:gd name="T9" fmla="*/ 92 h 136"/>
                  <a:gd name="T10" fmla="*/ 0 w 56"/>
                  <a:gd name="T11" fmla="*/ 0 h 136"/>
                </a:gdLst>
                <a:ahLst/>
                <a:cxnLst>
                  <a:cxn ang="0">
                    <a:pos x="T0" y="T1"/>
                  </a:cxn>
                  <a:cxn ang="0">
                    <a:pos x="T2" y="T3"/>
                  </a:cxn>
                  <a:cxn ang="0">
                    <a:pos x="T4" y="T5"/>
                  </a:cxn>
                  <a:cxn ang="0">
                    <a:pos x="T6" y="T7"/>
                  </a:cxn>
                  <a:cxn ang="0">
                    <a:pos x="T8" y="T9"/>
                  </a:cxn>
                  <a:cxn ang="0">
                    <a:pos x="T10" y="T11"/>
                  </a:cxn>
                </a:cxnLst>
                <a:rect l="0" t="0" r="r" b="b"/>
                <a:pathLst>
                  <a:path w="56" h="136">
                    <a:moveTo>
                      <a:pt x="0" y="0"/>
                    </a:moveTo>
                    <a:lnTo>
                      <a:pt x="0" y="0"/>
                    </a:lnTo>
                    <a:lnTo>
                      <a:pt x="0" y="50"/>
                    </a:lnTo>
                    <a:lnTo>
                      <a:pt x="56" y="136"/>
                    </a:lnTo>
                    <a:lnTo>
                      <a:pt x="56" y="9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7" name="Freeform 511"/>
              <p:cNvSpPr/>
              <p:nvPr/>
            </p:nvSpPr>
            <p:spPr bwMode="auto">
              <a:xfrm>
                <a:off x="4516" y="26"/>
                <a:ext cx="56" cy="136"/>
              </a:xfrm>
              <a:custGeom>
                <a:avLst/>
                <a:gdLst>
                  <a:gd name="T0" fmla="*/ 0 w 56"/>
                  <a:gd name="T1" fmla="*/ 0 h 136"/>
                  <a:gd name="T2" fmla="*/ 0 w 56"/>
                  <a:gd name="T3" fmla="*/ 0 h 136"/>
                  <a:gd name="T4" fmla="*/ 0 w 56"/>
                  <a:gd name="T5" fmla="*/ 50 h 136"/>
                  <a:gd name="T6" fmla="*/ 56 w 56"/>
                  <a:gd name="T7" fmla="*/ 136 h 136"/>
                  <a:gd name="T8" fmla="*/ 56 w 56"/>
                  <a:gd name="T9" fmla="*/ 92 h 136"/>
                  <a:gd name="T10" fmla="*/ 0 w 56"/>
                  <a:gd name="T11" fmla="*/ 0 h 136"/>
                </a:gdLst>
                <a:ahLst/>
                <a:cxnLst>
                  <a:cxn ang="0">
                    <a:pos x="T0" y="T1"/>
                  </a:cxn>
                  <a:cxn ang="0">
                    <a:pos x="T2" y="T3"/>
                  </a:cxn>
                  <a:cxn ang="0">
                    <a:pos x="T4" y="T5"/>
                  </a:cxn>
                  <a:cxn ang="0">
                    <a:pos x="T6" y="T7"/>
                  </a:cxn>
                  <a:cxn ang="0">
                    <a:pos x="T8" y="T9"/>
                  </a:cxn>
                  <a:cxn ang="0">
                    <a:pos x="T10" y="T11"/>
                  </a:cxn>
                </a:cxnLst>
                <a:rect l="0" t="0" r="r" b="b"/>
                <a:pathLst>
                  <a:path w="56" h="136">
                    <a:moveTo>
                      <a:pt x="0" y="0"/>
                    </a:moveTo>
                    <a:lnTo>
                      <a:pt x="0" y="0"/>
                    </a:lnTo>
                    <a:lnTo>
                      <a:pt x="0" y="50"/>
                    </a:lnTo>
                    <a:lnTo>
                      <a:pt x="56" y="136"/>
                    </a:lnTo>
                    <a:lnTo>
                      <a:pt x="56" y="9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68" name="Freeform 512"/>
              <p:cNvSpPr/>
              <p:nvPr/>
            </p:nvSpPr>
            <p:spPr bwMode="auto">
              <a:xfrm>
                <a:off x="4596" y="158"/>
                <a:ext cx="166" cy="298"/>
              </a:xfrm>
              <a:custGeom>
                <a:avLst/>
                <a:gdLst>
                  <a:gd name="T0" fmla="*/ 0 w 166"/>
                  <a:gd name="T1" fmla="*/ 0 h 298"/>
                  <a:gd name="T2" fmla="*/ 0 w 166"/>
                  <a:gd name="T3" fmla="*/ 42 h 298"/>
                  <a:gd name="T4" fmla="*/ 166 w 166"/>
                  <a:gd name="T5" fmla="*/ 298 h 298"/>
                  <a:gd name="T6" fmla="*/ 166 w 166"/>
                  <a:gd name="T7" fmla="*/ 272 h 298"/>
                  <a:gd name="T8" fmla="*/ 0 w 166"/>
                  <a:gd name="T9" fmla="*/ 0 h 298"/>
                </a:gdLst>
                <a:ahLst/>
                <a:cxnLst>
                  <a:cxn ang="0">
                    <a:pos x="T0" y="T1"/>
                  </a:cxn>
                  <a:cxn ang="0">
                    <a:pos x="T2" y="T3"/>
                  </a:cxn>
                  <a:cxn ang="0">
                    <a:pos x="T4" y="T5"/>
                  </a:cxn>
                  <a:cxn ang="0">
                    <a:pos x="T6" y="T7"/>
                  </a:cxn>
                  <a:cxn ang="0">
                    <a:pos x="T8" y="T9"/>
                  </a:cxn>
                </a:cxnLst>
                <a:rect l="0" t="0" r="r" b="b"/>
                <a:pathLst>
                  <a:path w="166" h="298">
                    <a:moveTo>
                      <a:pt x="0" y="0"/>
                    </a:moveTo>
                    <a:lnTo>
                      <a:pt x="0" y="42"/>
                    </a:lnTo>
                    <a:lnTo>
                      <a:pt x="166" y="298"/>
                    </a:lnTo>
                    <a:lnTo>
                      <a:pt x="166" y="27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69" name="Freeform 513"/>
              <p:cNvSpPr/>
              <p:nvPr/>
            </p:nvSpPr>
            <p:spPr bwMode="auto">
              <a:xfrm>
                <a:off x="4596" y="158"/>
                <a:ext cx="166" cy="298"/>
              </a:xfrm>
              <a:custGeom>
                <a:avLst/>
                <a:gdLst>
                  <a:gd name="T0" fmla="*/ 0 w 166"/>
                  <a:gd name="T1" fmla="*/ 0 h 298"/>
                  <a:gd name="T2" fmla="*/ 0 w 166"/>
                  <a:gd name="T3" fmla="*/ 42 h 298"/>
                  <a:gd name="T4" fmla="*/ 166 w 166"/>
                  <a:gd name="T5" fmla="*/ 298 h 298"/>
                  <a:gd name="T6" fmla="*/ 166 w 166"/>
                  <a:gd name="T7" fmla="*/ 272 h 298"/>
                  <a:gd name="T8" fmla="*/ 0 w 166"/>
                  <a:gd name="T9" fmla="*/ 0 h 298"/>
                </a:gdLst>
                <a:ahLst/>
                <a:cxnLst>
                  <a:cxn ang="0">
                    <a:pos x="T0" y="T1"/>
                  </a:cxn>
                  <a:cxn ang="0">
                    <a:pos x="T2" y="T3"/>
                  </a:cxn>
                  <a:cxn ang="0">
                    <a:pos x="T4" y="T5"/>
                  </a:cxn>
                  <a:cxn ang="0">
                    <a:pos x="T6" y="T7"/>
                  </a:cxn>
                  <a:cxn ang="0">
                    <a:pos x="T8" y="T9"/>
                  </a:cxn>
                </a:cxnLst>
                <a:rect l="0" t="0" r="r" b="b"/>
                <a:pathLst>
                  <a:path w="166" h="298">
                    <a:moveTo>
                      <a:pt x="0" y="0"/>
                    </a:moveTo>
                    <a:lnTo>
                      <a:pt x="0" y="42"/>
                    </a:lnTo>
                    <a:lnTo>
                      <a:pt x="166" y="298"/>
                    </a:lnTo>
                    <a:lnTo>
                      <a:pt x="166" y="27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0" name="Freeform 514"/>
              <p:cNvSpPr/>
              <p:nvPr/>
            </p:nvSpPr>
            <p:spPr bwMode="auto">
              <a:xfrm>
                <a:off x="4516" y="120"/>
                <a:ext cx="94" cy="182"/>
              </a:xfrm>
              <a:custGeom>
                <a:avLst/>
                <a:gdLst>
                  <a:gd name="T0" fmla="*/ 0 w 94"/>
                  <a:gd name="T1" fmla="*/ 0 h 182"/>
                  <a:gd name="T2" fmla="*/ 0 w 94"/>
                  <a:gd name="T3" fmla="*/ 0 h 182"/>
                  <a:gd name="T4" fmla="*/ 0 w 94"/>
                  <a:gd name="T5" fmla="*/ 50 h 182"/>
                  <a:gd name="T6" fmla="*/ 94 w 94"/>
                  <a:gd name="T7" fmla="*/ 182 h 182"/>
                  <a:gd name="T8" fmla="*/ 94 w 94"/>
                  <a:gd name="T9" fmla="*/ 140 h 182"/>
                  <a:gd name="T10" fmla="*/ 0 w 94"/>
                  <a:gd name="T11" fmla="*/ 0 h 182"/>
                </a:gdLst>
                <a:ahLst/>
                <a:cxnLst>
                  <a:cxn ang="0">
                    <a:pos x="T0" y="T1"/>
                  </a:cxn>
                  <a:cxn ang="0">
                    <a:pos x="T2" y="T3"/>
                  </a:cxn>
                  <a:cxn ang="0">
                    <a:pos x="T4" y="T5"/>
                  </a:cxn>
                  <a:cxn ang="0">
                    <a:pos x="T6" y="T7"/>
                  </a:cxn>
                  <a:cxn ang="0">
                    <a:pos x="T8" y="T9"/>
                  </a:cxn>
                  <a:cxn ang="0">
                    <a:pos x="T10" y="T11"/>
                  </a:cxn>
                </a:cxnLst>
                <a:rect l="0" t="0" r="r" b="b"/>
                <a:pathLst>
                  <a:path w="94" h="182">
                    <a:moveTo>
                      <a:pt x="0" y="0"/>
                    </a:moveTo>
                    <a:lnTo>
                      <a:pt x="0" y="0"/>
                    </a:lnTo>
                    <a:lnTo>
                      <a:pt x="0" y="50"/>
                    </a:lnTo>
                    <a:lnTo>
                      <a:pt x="94" y="182"/>
                    </a:lnTo>
                    <a:lnTo>
                      <a:pt x="94" y="14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1" name="Freeform 515"/>
              <p:cNvSpPr/>
              <p:nvPr/>
            </p:nvSpPr>
            <p:spPr bwMode="auto">
              <a:xfrm>
                <a:off x="4516" y="120"/>
                <a:ext cx="94" cy="182"/>
              </a:xfrm>
              <a:custGeom>
                <a:avLst/>
                <a:gdLst>
                  <a:gd name="T0" fmla="*/ 0 w 94"/>
                  <a:gd name="T1" fmla="*/ 0 h 182"/>
                  <a:gd name="T2" fmla="*/ 0 w 94"/>
                  <a:gd name="T3" fmla="*/ 0 h 182"/>
                  <a:gd name="T4" fmla="*/ 0 w 94"/>
                  <a:gd name="T5" fmla="*/ 50 h 182"/>
                  <a:gd name="T6" fmla="*/ 94 w 94"/>
                  <a:gd name="T7" fmla="*/ 182 h 182"/>
                  <a:gd name="T8" fmla="*/ 94 w 94"/>
                  <a:gd name="T9" fmla="*/ 140 h 182"/>
                  <a:gd name="T10" fmla="*/ 0 w 94"/>
                  <a:gd name="T11" fmla="*/ 0 h 182"/>
                </a:gdLst>
                <a:ahLst/>
                <a:cxnLst>
                  <a:cxn ang="0">
                    <a:pos x="T0" y="T1"/>
                  </a:cxn>
                  <a:cxn ang="0">
                    <a:pos x="T2" y="T3"/>
                  </a:cxn>
                  <a:cxn ang="0">
                    <a:pos x="T4" y="T5"/>
                  </a:cxn>
                  <a:cxn ang="0">
                    <a:pos x="T6" y="T7"/>
                  </a:cxn>
                  <a:cxn ang="0">
                    <a:pos x="T8" y="T9"/>
                  </a:cxn>
                  <a:cxn ang="0">
                    <a:pos x="T10" y="T11"/>
                  </a:cxn>
                </a:cxnLst>
                <a:rect l="0" t="0" r="r" b="b"/>
                <a:pathLst>
                  <a:path w="94" h="182">
                    <a:moveTo>
                      <a:pt x="0" y="0"/>
                    </a:moveTo>
                    <a:lnTo>
                      <a:pt x="0" y="0"/>
                    </a:lnTo>
                    <a:lnTo>
                      <a:pt x="0" y="50"/>
                    </a:lnTo>
                    <a:lnTo>
                      <a:pt x="94" y="182"/>
                    </a:lnTo>
                    <a:lnTo>
                      <a:pt x="94" y="14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2" name="Freeform 516"/>
              <p:cNvSpPr/>
              <p:nvPr/>
            </p:nvSpPr>
            <p:spPr bwMode="auto">
              <a:xfrm>
                <a:off x="4634" y="296"/>
                <a:ext cx="44" cy="102"/>
              </a:xfrm>
              <a:custGeom>
                <a:avLst/>
                <a:gdLst>
                  <a:gd name="T0" fmla="*/ 0 w 44"/>
                  <a:gd name="T1" fmla="*/ 0 h 102"/>
                  <a:gd name="T2" fmla="*/ 0 w 44"/>
                  <a:gd name="T3" fmla="*/ 38 h 102"/>
                  <a:gd name="T4" fmla="*/ 44 w 44"/>
                  <a:gd name="T5" fmla="*/ 102 h 102"/>
                  <a:gd name="T6" fmla="*/ 44 w 44"/>
                  <a:gd name="T7" fmla="*/ 102 h 102"/>
                  <a:gd name="T8" fmla="*/ 44 w 44"/>
                  <a:gd name="T9" fmla="*/ 68 h 102"/>
                  <a:gd name="T10" fmla="*/ 0 w 44"/>
                  <a:gd name="T11" fmla="*/ 0 h 102"/>
                </a:gdLst>
                <a:ahLst/>
                <a:cxnLst>
                  <a:cxn ang="0">
                    <a:pos x="T0" y="T1"/>
                  </a:cxn>
                  <a:cxn ang="0">
                    <a:pos x="T2" y="T3"/>
                  </a:cxn>
                  <a:cxn ang="0">
                    <a:pos x="T4" y="T5"/>
                  </a:cxn>
                  <a:cxn ang="0">
                    <a:pos x="T6" y="T7"/>
                  </a:cxn>
                  <a:cxn ang="0">
                    <a:pos x="T8" y="T9"/>
                  </a:cxn>
                  <a:cxn ang="0">
                    <a:pos x="T10" y="T11"/>
                  </a:cxn>
                </a:cxnLst>
                <a:rect l="0" t="0" r="r" b="b"/>
                <a:pathLst>
                  <a:path w="44" h="102">
                    <a:moveTo>
                      <a:pt x="0" y="0"/>
                    </a:moveTo>
                    <a:lnTo>
                      <a:pt x="0" y="38"/>
                    </a:lnTo>
                    <a:lnTo>
                      <a:pt x="44" y="102"/>
                    </a:lnTo>
                    <a:lnTo>
                      <a:pt x="44" y="102"/>
                    </a:lnTo>
                    <a:lnTo>
                      <a:pt x="44" y="6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3" name="Freeform 517"/>
              <p:cNvSpPr/>
              <p:nvPr/>
            </p:nvSpPr>
            <p:spPr bwMode="auto">
              <a:xfrm>
                <a:off x="4634" y="296"/>
                <a:ext cx="44" cy="102"/>
              </a:xfrm>
              <a:custGeom>
                <a:avLst/>
                <a:gdLst>
                  <a:gd name="T0" fmla="*/ 0 w 44"/>
                  <a:gd name="T1" fmla="*/ 0 h 102"/>
                  <a:gd name="T2" fmla="*/ 0 w 44"/>
                  <a:gd name="T3" fmla="*/ 38 h 102"/>
                  <a:gd name="T4" fmla="*/ 44 w 44"/>
                  <a:gd name="T5" fmla="*/ 102 h 102"/>
                  <a:gd name="T6" fmla="*/ 44 w 44"/>
                  <a:gd name="T7" fmla="*/ 102 h 102"/>
                  <a:gd name="T8" fmla="*/ 44 w 44"/>
                  <a:gd name="T9" fmla="*/ 68 h 102"/>
                  <a:gd name="T10" fmla="*/ 0 w 44"/>
                  <a:gd name="T11" fmla="*/ 0 h 102"/>
                </a:gdLst>
                <a:ahLst/>
                <a:cxnLst>
                  <a:cxn ang="0">
                    <a:pos x="T0" y="T1"/>
                  </a:cxn>
                  <a:cxn ang="0">
                    <a:pos x="T2" y="T3"/>
                  </a:cxn>
                  <a:cxn ang="0">
                    <a:pos x="T4" y="T5"/>
                  </a:cxn>
                  <a:cxn ang="0">
                    <a:pos x="T6" y="T7"/>
                  </a:cxn>
                  <a:cxn ang="0">
                    <a:pos x="T8" y="T9"/>
                  </a:cxn>
                  <a:cxn ang="0">
                    <a:pos x="T10" y="T11"/>
                  </a:cxn>
                </a:cxnLst>
                <a:rect l="0" t="0" r="r" b="b"/>
                <a:pathLst>
                  <a:path w="44" h="102">
                    <a:moveTo>
                      <a:pt x="0" y="0"/>
                    </a:moveTo>
                    <a:lnTo>
                      <a:pt x="0" y="38"/>
                    </a:lnTo>
                    <a:lnTo>
                      <a:pt x="44" y="102"/>
                    </a:lnTo>
                    <a:lnTo>
                      <a:pt x="44" y="102"/>
                    </a:lnTo>
                    <a:lnTo>
                      <a:pt x="44" y="6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4" name="Freeform 518"/>
              <p:cNvSpPr/>
              <p:nvPr/>
            </p:nvSpPr>
            <p:spPr bwMode="auto">
              <a:xfrm>
                <a:off x="4702" y="400"/>
                <a:ext cx="60" cy="114"/>
              </a:xfrm>
              <a:custGeom>
                <a:avLst/>
                <a:gdLst>
                  <a:gd name="T0" fmla="*/ 0 w 60"/>
                  <a:gd name="T1" fmla="*/ 0 h 114"/>
                  <a:gd name="T2" fmla="*/ 0 w 60"/>
                  <a:gd name="T3" fmla="*/ 0 h 114"/>
                  <a:gd name="T4" fmla="*/ 0 w 60"/>
                  <a:gd name="T5" fmla="*/ 32 h 114"/>
                  <a:gd name="T6" fmla="*/ 60 w 60"/>
                  <a:gd name="T7" fmla="*/ 114 h 114"/>
                  <a:gd name="T8" fmla="*/ 60 w 60"/>
                  <a:gd name="T9" fmla="*/ 88 h 114"/>
                  <a:gd name="T10" fmla="*/ 0 w 60"/>
                  <a:gd name="T11" fmla="*/ 0 h 114"/>
                </a:gdLst>
                <a:ahLst/>
                <a:cxnLst>
                  <a:cxn ang="0">
                    <a:pos x="T0" y="T1"/>
                  </a:cxn>
                  <a:cxn ang="0">
                    <a:pos x="T2" y="T3"/>
                  </a:cxn>
                  <a:cxn ang="0">
                    <a:pos x="T4" y="T5"/>
                  </a:cxn>
                  <a:cxn ang="0">
                    <a:pos x="T6" y="T7"/>
                  </a:cxn>
                  <a:cxn ang="0">
                    <a:pos x="T8" y="T9"/>
                  </a:cxn>
                  <a:cxn ang="0">
                    <a:pos x="T10" y="T11"/>
                  </a:cxn>
                </a:cxnLst>
                <a:rect l="0" t="0" r="r" b="b"/>
                <a:pathLst>
                  <a:path w="60" h="114">
                    <a:moveTo>
                      <a:pt x="0" y="0"/>
                    </a:moveTo>
                    <a:lnTo>
                      <a:pt x="0" y="0"/>
                    </a:lnTo>
                    <a:lnTo>
                      <a:pt x="0" y="32"/>
                    </a:lnTo>
                    <a:lnTo>
                      <a:pt x="60" y="114"/>
                    </a:lnTo>
                    <a:lnTo>
                      <a:pt x="60" y="8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5" name="Freeform 519"/>
              <p:cNvSpPr/>
              <p:nvPr/>
            </p:nvSpPr>
            <p:spPr bwMode="auto">
              <a:xfrm>
                <a:off x="4702" y="400"/>
                <a:ext cx="60" cy="114"/>
              </a:xfrm>
              <a:custGeom>
                <a:avLst/>
                <a:gdLst>
                  <a:gd name="T0" fmla="*/ 0 w 60"/>
                  <a:gd name="T1" fmla="*/ 0 h 114"/>
                  <a:gd name="T2" fmla="*/ 0 w 60"/>
                  <a:gd name="T3" fmla="*/ 0 h 114"/>
                  <a:gd name="T4" fmla="*/ 0 w 60"/>
                  <a:gd name="T5" fmla="*/ 32 h 114"/>
                  <a:gd name="T6" fmla="*/ 60 w 60"/>
                  <a:gd name="T7" fmla="*/ 114 h 114"/>
                  <a:gd name="T8" fmla="*/ 60 w 60"/>
                  <a:gd name="T9" fmla="*/ 88 h 114"/>
                  <a:gd name="T10" fmla="*/ 0 w 60"/>
                  <a:gd name="T11" fmla="*/ 0 h 114"/>
                </a:gdLst>
                <a:ahLst/>
                <a:cxnLst>
                  <a:cxn ang="0">
                    <a:pos x="T0" y="T1"/>
                  </a:cxn>
                  <a:cxn ang="0">
                    <a:pos x="T2" y="T3"/>
                  </a:cxn>
                  <a:cxn ang="0">
                    <a:pos x="T4" y="T5"/>
                  </a:cxn>
                  <a:cxn ang="0">
                    <a:pos x="T6" y="T7"/>
                  </a:cxn>
                  <a:cxn ang="0">
                    <a:pos x="T8" y="T9"/>
                  </a:cxn>
                  <a:cxn ang="0">
                    <a:pos x="T10" y="T11"/>
                  </a:cxn>
                </a:cxnLst>
                <a:rect l="0" t="0" r="r" b="b"/>
                <a:pathLst>
                  <a:path w="60" h="114">
                    <a:moveTo>
                      <a:pt x="0" y="0"/>
                    </a:moveTo>
                    <a:lnTo>
                      <a:pt x="0" y="0"/>
                    </a:lnTo>
                    <a:lnTo>
                      <a:pt x="0" y="32"/>
                    </a:lnTo>
                    <a:lnTo>
                      <a:pt x="60" y="114"/>
                    </a:lnTo>
                    <a:lnTo>
                      <a:pt x="60" y="8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6" name="Freeform 520"/>
              <p:cNvSpPr/>
              <p:nvPr/>
            </p:nvSpPr>
            <p:spPr bwMode="auto">
              <a:xfrm>
                <a:off x="4516" y="204"/>
                <a:ext cx="28" cy="86"/>
              </a:xfrm>
              <a:custGeom>
                <a:avLst/>
                <a:gdLst>
                  <a:gd name="T0" fmla="*/ 0 w 28"/>
                  <a:gd name="T1" fmla="*/ 0 h 86"/>
                  <a:gd name="T2" fmla="*/ 0 w 28"/>
                  <a:gd name="T3" fmla="*/ 0 h 86"/>
                  <a:gd name="T4" fmla="*/ 0 w 28"/>
                  <a:gd name="T5" fmla="*/ 50 h 86"/>
                  <a:gd name="T6" fmla="*/ 28 w 28"/>
                  <a:gd name="T7" fmla="*/ 86 h 86"/>
                  <a:gd name="T8" fmla="*/ 28 w 28"/>
                  <a:gd name="T9" fmla="*/ 38 h 86"/>
                  <a:gd name="T10" fmla="*/ 0 w 28"/>
                  <a:gd name="T11" fmla="*/ 0 h 86"/>
                </a:gdLst>
                <a:ahLst/>
                <a:cxnLst>
                  <a:cxn ang="0">
                    <a:pos x="T0" y="T1"/>
                  </a:cxn>
                  <a:cxn ang="0">
                    <a:pos x="T2" y="T3"/>
                  </a:cxn>
                  <a:cxn ang="0">
                    <a:pos x="T4" y="T5"/>
                  </a:cxn>
                  <a:cxn ang="0">
                    <a:pos x="T6" y="T7"/>
                  </a:cxn>
                  <a:cxn ang="0">
                    <a:pos x="T8" y="T9"/>
                  </a:cxn>
                  <a:cxn ang="0">
                    <a:pos x="T10" y="T11"/>
                  </a:cxn>
                </a:cxnLst>
                <a:rect l="0" t="0" r="r" b="b"/>
                <a:pathLst>
                  <a:path w="28" h="86">
                    <a:moveTo>
                      <a:pt x="0" y="0"/>
                    </a:moveTo>
                    <a:lnTo>
                      <a:pt x="0" y="0"/>
                    </a:lnTo>
                    <a:lnTo>
                      <a:pt x="0" y="50"/>
                    </a:lnTo>
                    <a:lnTo>
                      <a:pt x="28" y="86"/>
                    </a:lnTo>
                    <a:lnTo>
                      <a:pt x="28" y="3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7" name="Freeform 521"/>
              <p:cNvSpPr/>
              <p:nvPr/>
            </p:nvSpPr>
            <p:spPr bwMode="auto">
              <a:xfrm>
                <a:off x="4516" y="204"/>
                <a:ext cx="28" cy="86"/>
              </a:xfrm>
              <a:custGeom>
                <a:avLst/>
                <a:gdLst>
                  <a:gd name="T0" fmla="*/ 0 w 28"/>
                  <a:gd name="T1" fmla="*/ 0 h 86"/>
                  <a:gd name="T2" fmla="*/ 0 w 28"/>
                  <a:gd name="T3" fmla="*/ 0 h 86"/>
                  <a:gd name="T4" fmla="*/ 0 w 28"/>
                  <a:gd name="T5" fmla="*/ 50 h 86"/>
                  <a:gd name="T6" fmla="*/ 28 w 28"/>
                  <a:gd name="T7" fmla="*/ 86 h 86"/>
                  <a:gd name="T8" fmla="*/ 28 w 28"/>
                  <a:gd name="T9" fmla="*/ 38 h 86"/>
                  <a:gd name="T10" fmla="*/ 0 w 28"/>
                  <a:gd name="T11" fmla="*/ 0 h 86"/>
                </a:gdLst>
                <a:ahLst/>
                <a:cxnLst>
                  <a:cxn ang="0">
                    <a:pos x="T0" y="T1"/>
                  </a:cxn>
                  <a:cxn ang="0">
                    <a:pos x="T2" y="T3"/>
                  </a:cxn>
                  <a:cxn ang="0">
                    <a:pos x="T4" y="T5"/>
                  </a:cxn>
                  <a:cxn ang="0">
                    <a:pos x="T6" y="T7"/>
                  </a:cxn>
                  <a:cxn ang="0">
                    <a:pos x="T8" y="T9"/>
                  </a:cxn>
                  <a:cxn ang="0">
                    <a:pos x="T10" y="T11"/>
                  </a:cxn>
                </a:cxnLst>
                <a:rect l="0" t="0" r="r" b="b"/>
                <a:pathLst>
                  <a:path w="28" h="86">
                    <a:moveTo>
                      <a:pt x="0" y="0"/>
                    </a:moveTo>
                    <a:lnTo>
                      <a:pt x="0" y="0"/>
                    </a:lnTo>
                    <a:lnTo>
                      <a:pt x="0" y="50"/>
                    </a:lnTo>
                    <a:lnTo>
                      <a:pt x="28" y="86"/>
                    </a:lnTo>
                    <a:lnTo>
                      <a:pt x="28" y="3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78" name="Freeform 522"/>
              <p:cNvSpPr/>
              <p:nvPr/>
            </p:nvSpPr>
            <p:spPr bwMode="auto">
              <a:xfrm>
                <a:off x="4568" y="276"/>
                <a:ext cx="90" cy="162"/>
              </a:xfrm>
              <a:custGeom>
                <a:avLst/>
                <a:gdLst>
                  <a:gd name="T0" fmla="*/ 0 w 90"/>
                  <a:gd name="T1" fmla="*/ 0 h 162"/>
                  <a:gd name="T2" fmla="*/ 0 w 90"/>
                  <a:gd name="T3" fmla="*/ 0 h 162"/>
                  <a:gd name="T4" fmla="*/ 0 w 90"/>
                  <a:gd name="T5" fmla="*/ 44 h 162"/>
                  <a:gd name="T6" fmla="*/ 90 w 90"/>
                  <a:gd name="T7" fmla="*/ 162 h 162"/>
                  <a:gd name="T8" fmla="*/ 90 w 90"/>
                  <a:gd name="T9" fmla="*/ 126 h 162"/>
                  <a:gd name="T10" fmla="*/ 0 w 90"/>
                  <a:gd name="T11" fmla="*/ 0 h 162"/>
                </a:gdLst>
                <a:ahLst/>
                <a:cxnLst>
                  <a:cxn ang="0">
                    <a:pos x="T0" y="T1"/>
                  </a:cxn>
                  <a:cxn ang="0">
                    <a:pos x="T2" y="T3"/>
                  </a:cxn>
                  <a:cxn ang="0">
                    <a:pos x="T4" y="T5"/>
                  </a:cxn>
                  <a:cxn ang="0">
                    <a:pos x="T6" y="T7"/>
                  </a:cxn>
                  <a:cxn ang="0">
                    <a:pos x="T8" y="T9"/>
                  </a:cxn>
                  <a:cxn ang="0">
                    <a:pos x="T10" y="T11"/>
                  </a:cxn>
                </a:cxnLst>
                <a:rect l="0" t="0" r="r" b="b"/>
                <a:pathLst>
                  <a:path w="90" h="162">
                    <a:moveTo>
                      <a:pt x="0" y="0"/>
                    </a:moveTo>
                    <a:lnTo>
                      <a:pt x="0" y="0"/>
                    </a:lnTo>
                    <a:lnTo>
                      <a:pt x="0" y="44"/>
                    </a:lnTo>
                    <a:lnTo>
                      <a:pt x="90" y="162"/>
                    </a:lnTo>
                    <a:lnTo>
                      <a:pt x="90" y="1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79" name="Freeform 523"/>
              <p:cNvSpPr/>
              <p:nvPr/>
            </p:nvSpPr>
            <p:spPr bwMode="auto">
              <a:xfrm>
                <a:off x="4568" y="276"/>
                <a:ext cx="90" cy="162"/>
              </a:xfrm>
              <a:custGeom>
                <a:avLst/>
                <a:gdLst>
                  <a:gd name="T0" fmla="*/ 0 w 90"/>
                  <a:gd name="T1" fmla="*/ 0 h 162"/>
                  <a:gd name="T2" fmla="*/ 0 w 90"/>
                  <a:gd name="T3" fmla="*/ 0 h 162"/>
                  <a:gd name="T4" fmla="*/ 0 w 90"/>
                  <a:gd name="T5" fmla="*/ 44 h 162"/>
                  <a:gd name="T6" fmla="*/ 90 w 90"/>
                  <a:gd name="T7" fmla="*/ 162 h 162"/>
                  <a:gd name="T8" fmla="*/ 90 w 90"/>
                  <a:gd name="T9" fmla="*/ 126 h 162"/>
                  <a:gd name="T10" fmla="*/ 0 w 90"/>
                  <a:gd name="T11" fmla="*/ 0 h 162"/>
                </a:gdLst>
                <a:ahLst/>
                <a:cxnLst>
                  <a:cxn ang="0">
                    <a:pos x="T0" y="T1"/>
                  </a:cxn>
                  <a:cxn ang="0">
                    <a:pos x="T2" y="T3"/>
                  </a:cxn>
                  <a:cxn ang="0">
                    <a:pos x="T4" y="T5"/>
                  </a:cxn>
                  <a:cxn ang="0">
                    <a:pos x="T6" y="T7"/>
                  </a:cxn>
                  <a:cxn ang="0">
                    <a:pos x="T8" y="T9"/>
                  </a:cxn>
                  <a:cxn ang="0">
                    <a:pos x="T10" y="T11"/>
                  </a:cxn>
                </a:cxnLst>
                <a:rect l="0" t="0" r="r" b="b"/>
                <a:pathLst>
                  <a:path w="90" h="162">
                    <a:moveTo>
                      <a:pt x="0" y="0"/>
                    </a:moveTo>
                    <a:lnTo>
                      <a:pt x="0" y="0"/>
                    </a:lnTo>
                    <a:lnTo>
                      <a:pt x="0" y="44"/>
                    </a:lnTo>
                    <a:lnTo>
                      <a:pt x="90" y="162"/>
                    </a:lnTo>
                    <a:lnTo>
                      <a:pt x="90" y="1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0" name="Freeform 524"/>
              <p:cNvSpPr/>
              <p:nvPr/>
            </p:nvSpPr>
            <p:spPr bwMode="auto">
              <a:xfrm>
                <a:off x="4682" y="436"/>
                <a:ext cx="14" cy="52"/>
              </a:xfrm>
              <a:custGeom>
                <a:avLst/>
                <a:gdLst>
                  <a:gd name="T0" fmla="*/ 0 w 14"/>
                  <a:gd name="T1" fmla="*/ 0 h 52"/>
                  <a:gd name="T2" fmla="*/ 0 w 14"/>
                  <a:gd name="T3" fmla="*/ 0 h 52"/>
                  <a:gd name="T4" fmla="*/ 0 w 14"/>
                  <a:gd name="T5" fmla="*/ 32 h 52"/>
                  <a:gd name="T6" fmla="*/ 14 w 14"/>
                  <a:gd name="T7" fmla="*/ 52 h 52"/>
                  <a:gd name="T8" fmla="*/ 14 w 14"/>
                  <a:gd name="T9" fmla="*/ 52 h 52"/>
                  <a:gd name="T10" fmla="*/ 14 w 14"/>
                  <a:gd name="T11" fmla="*/ 20 h 52"/>
                  <a:gd name="T12" fmla="*/ 0 w 14"/>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0" y="0"/>
                    </a:moveTo>
                    <a:lnTo>
                      <a:pt x="0" y="0"/>
                    </a:lnTo>
                    <a:lnTo>
                      <a:pt x="0" y="32"/>
                    </a:lnTo>
                    <a:lnTo>
                      <a:pt x="14" y="52"/>
                    </a:lnTo>
                    <a:lnTo>
                      <a:pt x="14" y="52"/>
                    </a:lnTo>
                    <a:lnTo>
                      <a:pt x="14"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1" name="Freeform 525"/>
              <p:cNvSpPr/>
              <p:nvPr/>
            </p:nvSpPr>
            <p:spPr bwMode="auto">
              <a:xfrm>
                <a:off x="4682" y="436"/>
                <a:ext cx="14" cy="52"/>
              </a:xfrm>
              <a:custGeom>
                <a:avLst/>
                <a:gdLst>
                  <a:gd name="T0" fmla="*/ 0 w 14"/>
                  <a:gd name="T1" fmla="*/ 0 h 52"/>
                  <a:gd name="T2" fmla="*/ 0 w 14"/>
                  <a:gd name="T3" fmla="*/ 0 h 52"/>
                  <a:gd name="T4" fmla="*/ 0 w 14"/>
                  <a:gd name="T5" fmla="*/ 32 h 52"/>
                  <a:gd name="T6" fmla="*/ 14 w 14"/>
                  <a:gd name="T7" fmla="*/ 52 h 52"/>
                  <a:gd name="T8" fmla="*/ 14 w 14"/>
                  <a:gd name="T9" fmla="*/ 52 h 52"/>
                  <a:gd name="T10" fmla="*/ 14 w 14"/>
                  <a:gd name="T11" fmla="*/ 20 h 52"/>
                  <a:gd name="T12" fmla="*/ 0 w 14"/>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0" y="0"/>
                    </a:moveTo>
                    <a:lnTo>
                      <a:pt x="0" y="0"/>
                    </a:lnTo>
                    <a:lnTo>
                      <a:pt x="0" y="32"/>
                    </a:lnTo>
                    <a:lnTo>
                      <a:pt x="14" y="52"/>
                    </a:lnTo>
                    <a:lnTo>
                      <a:pt x="14" y="52"/>
                    </a:lnTo>
                    <a:lnTo>
                      <a:pt x="14"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2" name="Freeform 526"/>
              <p:cNvSpPr/>
              <p:nvPr/>
            </p:nvSpPr>
            <p:spPr bwMode="auto">
              <a:xfrm>
                <a:off x="4720" y="490"/>
                <a:ext cx="42" cy="82"/>
              </a:xfrm>
              <a:custGeom>
                <a:avLst/>
                <a:gdLst>
                  <a:gd name="T0" fmla="*/ 0 w 42"/>
                  <a:gd name="T1" fmla="*/ 0 h 82"/>
                  <a:gd name="T2" fmla="*/ 0 w 42"/>
                  <a:gd name="T3" fmla="*/ 30 h 82"/>
                  <a:gd name="T4" fmla="*/ 42 w 42"/>
                  <a:gd name="T5" fmla="*/ 82 h 82"/>
                  <a:gd name="T6" fmla="*/ 42 w 42"/>
                  <a:gd name="T7" fmla="*/ 82 h 82"/>
                  <a:gd name="T8" fmla="*/ 42 w 42"/>
                  <a:gd name="T9" fmla="*/ 58 h 82"/>
                  <a:gd name="T10" fmla="*/ 0 w 42"/>
                  <a:gd name="T11" fmla="*/ 0 h 82"/>
                </a:gdLst>
                <a:ahLst/>
                <a:cxnLst>
                  <a:cxn ang="0">
                    <a:pos x="T0" y="T1"/>
                  </a:cxn>
                  <a:cxn ang="0">
                    <a:pos x="T2" y="T3"/>
                  </a:cxn>
                  <a:cxn ang="0">
                    <a:pos x="T4" y="T5"/>
                  </a:cxn>
                  <a:cxn ang="0">
                    <a:pos x="T6" y="T7"/>
                  </a:cxn>
                  <a:cxn ang="0">
                    <a:pos x="T8" y="T9"/>
                  </a:cxn>
                  <a:cxn ang="0">
                    <a:pos x="T10" y="T11"/>
                  </a:cxn>
                </a:cxnLst>
                <a:rect l="0" t="0" r="r" b="b"/>
                <a:pathLst>
                  <a:path w="42" h="82">
                    <a:moveTo>
                      <a:pt x="0" y="0"/>
                    </a:moveTo>
                    <a:lnTo>
                      <a:pt x="0" y="30"/>
                    </a:lnTo>
                    <a:lnTo>
                      <a:pt x="42" y="82"/>
                    </a:lnTo>
                    <a:lnTo>
                      <a:pt x="42" y="82"/>
                    </a:lnTo>
                    <a:lnTo>
                      <a:pt x="42" y="5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3" name="Freeform 527"/>
              <p:cNvSpPr/>
              <p:nvPr/>
            </p:nvSpPr>
            <p:spPr bwMode="auto">
              <a:xfrm>
                <a:off x="4720" y="490"/>
                <a:ext cx="42" cy="82"/>
              </a:xfrm>
              <a:custGeom>
                <a:avLst/>
                <a:gdLst>
                  <a:gd name="T0" fmla="*/ 0 w 42"/>
                  <a:gd name="T1" fmla="*/ 0 h 82"/>
                  <a:gd name="T2" fmla="*/ 0 w 42"/>
                  <a:gd name="T3" fmla="*/ 30 h 82"/>
                  <a:gd name="T4" fmla="*/ 42 w 42"/>
                  <a:gd name="T5" fmla="*/ 82 h 82"/>
                  <a:gd name="T6" fmla="*/ 42 w 42"/>
                  <a:gd name="T7" fmla="*/ 82 h 82"/>
                  <a:gd name="T8" fmla="*/ 42 w 42"/>
                  <a:gd name="T9" fmla="*/ 58 h 82"/>
                  <a:gd name="T10" fmla="*/ 0 w 42"/>
                  <a:gd name="T11" fmla="*/ 0 h 82"/>
                </a:gdLst>
                <a:ahLst/>
                <a:cxnLst>
                  <a:cxn ang="0">
                    <a:pos x="T0" y="T1"/>
                  </a:cxn>
                  <a:cxn ang="0">
                    <a:pos x="T2" y="T3"/>
                  </a:cxn>
                  <a:cxn ang="0">
                    <a:pos x="T4" y="T5"/>
                  </a:cxn>
                  <a:cxn ang="0">
                    <a:pos x="T6" y="T7"/>
                  </a:cxn>
                  <a:cxn ang="0">
                    <a:pos x="T8" y="T9"/>
                  </a:cxn>
                  <a:cxn ang="0">
                    <a:pos x="T10" y="T11"/>
                  </a:cxn>
                </a:cxnLst>
                <a:rect l="0" t="0" r="r" b="b"/>
                <a:pathLst>
                  <a:path w="42" h="82">
                    <a:moveTo>
                      <a:pt x="0" y="0"/>
                    </a:moveTo>
                    <a:lnTo>
                      <a:pt x="0" y="30"/>
                    </a:lnTo>
                    <a:lnTo>
                      <a:pt x="42" y="82"/>
                    </a:lnTo>
                    <a:lnTo>
                      <a:pt x="42" y="82"/>
                    </a:lnTo>
                    <a:lnTo>
                      <a:pt x="42" y="5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4" name="Freeform 528"/>
              <p:cNvSpPr/>
              <p:nvPr/>
            </p:nvSpPr>
            <p:spPr bwMode="auto">
              <a:xfrm>
                <a:off x="4516" y="294"/>
                <a:ext cx="78" cy="140"/>
              </a:xfrm>
              <a:custGeom>
                <a:avLst/>
                <a:gdLst>
                  <a:gd name="T0" fmla="*/ 0 w 78"/>
                  <a:gd name="T1" fmla="*/ 0 h 140"/>
                  <a:gd name="T2" fmla="*/ 0 w 78"/>
                  <a:gd name="T3" fmla="*/ 0 h 140"/>
                  <a:gd name="T4" fmla="*/ 0 w 78"/>
                  <a:gd name="T5" fmla="*/ 50 h 140"/>
                  <a:gd name="T6" fmla="*/ 78 w 78"/>
                  <a:gd name="T7" fmla="*/ 140 h 140"/>
                  <a:gd name="T8" fmla="*/ 78 w 78"/>
                  <a:gd name="T9" fmla="*/ 98 h 140"/>
                  <a:gd name="T10" fmla="*/ 0 w 78"/>
                  <a:gd name="T11" fmla="*/ 0 h 140"/>
                </a:gdLst>
                <a:ahLst/>
                <a:cxnLst>
                  <a:cxn ang="0">
                    <a:pos x="T0" y="T1"/>
                  </a:cxn>
                  <a:cxn ang="0">
                    <a:pos x="T2" y="T3"/>
                  </a:cxn>
                  <a:cxn ang="0">
                    <a:pos x="T4" y="T5"/>
                  </a:cxn>
                  <a:cxn ang="0">
                    <a:pos x="T6" y="T7"/>
                  </a:cxn>
                  <a:cxn ang="0">
                    <a:pos x="T8" y="T9"/>
                  </a:cxn>
                  <a:cxn ang="0">
                    <a:pos x="T10" y="T11"/>
                  </a:cxn>
                </a:cxnLst>
                <a:rect l="0" t="0" r="r" b="b"/>
                <a:pathLst>
                  <a:path w="78" h="140">
                    <a:moveTo>
                      <a:pt x="0" y="0"/>
                    </a:moveTo>
                    <a:lnTo>
                      <a:pt x="0" y="0"/>
                    </a:lnTo>
                    <a:lnTo>
                      <a:pt x="0" y="50"/>
                    </a:lnTo>
                    <a:lnTo>
                      <a:pt x="78" y="140"/>
                    </a:lnTo>
                    <a:lnTo>
                      <a:pt x="78" y="9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5" name="Freeform 529"/>
              <p:cNvSpPr/>
              <p:nvPr/>
            </p:nvSpPr>
            <p:spPr bwMode="auto">
              <a:xfrm>
                <a:off x="4516" y="294"/>
                <a:ext cx="78" cy="140"/>
              </a:xfrm>
              <a:custGeom>
                <a:avLst/>
                <a:gdLst>
                  <a:gd name="T0" fmla="*/ 0 w 78"/>
                  <a:gd name="T1" fmla="*/ 0 h 140"/>
                  <a:gd name="T2" fmla="*/ 0 w 78"/>
                  <a:gd name="T3" fmla="*/ 0 h 140"/>
                  <a:gd name="T4" fmla="*/ 0 w 78"/>
                  <a:gd name="T5" fmla="*/ 50 h 140"/>
                  <a:gd name="T6" fmla="*/ 78 w 78"/>
                  <a:gd name="T7" fmla="*/ 140 h 140"/>
                  <a:gd name="T8" fmla="*/ 78 w 78"/>
                  <a:gd name="T9" fmla="*/ 98 h 140"/>
                  <a:gd name="T10" fmla="*/ 0 w 78"/>
                  <a:gd name="T11" fmla="*/ 0 h 140"/>
                </a:gdLst>
                <a:ahLst/>
                <a:cxnLst>
                  <a:cxn ang="0">
                    <a:pos x="T0" y="T1"/>
                  </a:cxn>
                  <a:cxn ang="0">
                    <a:pos x="T2" y="T3"/>
                  </a:cxn>
                  <a:cxn ang="0">
                    <a:pos x="T4" y="T5"/>
                  </a:cxn>
                  <a:cxn ang="0">
                    <a:pos x="T6" y="T7"/>
                  </a:cxn>
                  <a:cxn ang="0">
                    <a:pos x="T8" y="T9"/>
                  </a:cxn>
                  <a:cxn ang="0">
                    <a:pos x="T10" y="T11"/>
                  </a:cxn>
                </a:cxnLst>
                <a:rect l="0" t="0" r="r" b="b"/>
                <a:pathLst>
                  <a:path w="78" h="140">
                    <a:moveTo>
                      <a:pt x="0" y="0"/>
                    </a:moveTo>
                    <a:lnTo>
                      <a:pt x="0" y="0"/>
                    </a:lnTo>
                    <a:lnTo>
                      <a:pt x="0" y="50"/>
                    </a:lnTo>
                    <a:lnTo>
                      <a:pt x="78" y="140"/>
                    </a:lnTo>
                    <a:lnTo>
                      <a:pt x="78" y="9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6" name="Freeform 530"/>
              <p:cNvSpPr/>
              <p:nvPr/>
            </p:nvSpPr>
            <p:spPr bwMode="auto">
              <a:xfrm>
                <a:off x="4618" y="422"/>
                <a:ext cx="18" cy="62"/>
              </a:xfrm>
              <a:custGeom>
                <a:avLst/>
                <a:gdLst>
                  <a:gd name="T0" fmla="*/ 0 w 18"/>
                  <a:gd name="T1" fmla="*/ 0 h 62"/>
                  <a:gd name="T2" fmla="*/ 0 w 18"/>
                  <a:gd name="T3" fmla="*/ 40 h 62"/>
                  <a:gd name="T4" fmla="*/ 18 w 18"/>
                  <a:gd name="T5" fmla="*/ 62 h 62"/>
                  <a:gd name="T6" fmla="*/ 18 w 18"/>
                  <a:gd name="T7" fmla="*/ 62 h 62"/>
                  <a:gd name="T8" fmla="*/ 16 w 18"/>
                  <a:gd name="T9" fmla="*/ 58 h 62"/>
                  <a:gd name="T10" fmla="*/ 16 w 18"/>
                  <a:gd name="T11" fmla="*/ 22 h 62"/>
                  <a:gd name="T12" fmla="*/ 0 w 1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8" h="62">
                    <a:moveTo>
                      <a:pt x="0" y="0"/>
                    </a:moveTo>
                    <a:lnTo>
                      <a:pt x="0" y="40"/>
                    </a:lnTo>
                    <a:lnTo>
                      <a:pt x="18" y="62"/>
                    </a:lnTo>
                    <a:lnTo>
                      <a:pt x="18" y="62"/>
                    </a:lnTo>
                    <a:lnTo>
                      <a:pt x="16" y="58"/>
                    </a:lnTo>
                    <a:lnTo>
                      <a:pt x="16"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7" name="Freeform 531"/>
              <p:cNvSpPr/>
              <p:nvPr/>
            </p:nvSpPr>
            <p:spPr bwMode="auto">
              <a:xfrm>
                <a:off x="4618" y="422"/>
                <a:ext cx="18" cy="62"/>
              </a:xfrm>
              <a:custGeom>
                <a:avLst/>
                <a:gdLst>
                  <a:gd name="T0" fmla="*/ 0 w 18"/>
                  <a:gd name="T1" fmla="*/ 0 h 62"/>
                  <a:gd name="T2" fmla="*/ 0 w 18"/>
                  <a:gd name="T3" fmla="*/ 40 h 62"/>
                  <a:gd name="T4" fmla="*/ 18 w 18"/>
                  <a:gd name="T5" fmla="*/ 62 h 62"/>
                  <a:gd name="T6" fmla="*/ 18 w 18"/>
                  <a:gd name="T7" fmla="*/ 62 h 62"/>
                  <a:gd name="T8" fmla="*/ 16 w 18"/>
                  <a:gd name="T9" fmla="*/ 58 h 62"/>
                  <a:gd name="T10" fmla="*/ 16 w 18"/>
                  <a:gd name="T11" fmla="*/ 22 h 62"/>
                  <a:gd name="T12" fmla="*/ 0 w 1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8" h="62">
                    <a:moveTo>
                      <a:pt x="0" y="0"/>
                    </a:moveTo>
                    <a:lnTo>
                      <a:pt x="0" y="40"/>
                    </a:lnTo>
                    <a:lnTo>
                      <a:pt x="18" y="62"/>
                    </a:lnTo>
                    <a:lnTo>
                      <a:pt x="18" y="62"/>
                    </a:lnTo>
                    <a:lnTo>
                      <a:pt x="16" y="58"/>
                    </a:lnTo>
                    <a:lnTo>
                      <a:pt x="16"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88" name="Freeform 532"/>
              <p:cNvSpPr/>
              <p:nvPr/>
            </p:nvSpPr>
            <p:spPr bwMode="auto">
              <a:xfrm>
                <a:off x="4658" y="474"/>
                <a:ext cx="50" cy="94"/>
              </a:xfrm>
              <a:custGeom>
                <a:avLst/>
                <a:gdLst>
                  <a:gd name="T0" fmla="*/ 0 w 50"/>
                  <a:gd name="T1" fmla="*/ 0 h 94"/>
                  <a:gd name="T2" fmla="*/ 0 w 50"/>
                  <a:gd name="T3" fmla="*/ 36 h 94"/>
                  <a:gd name="T4" fmla="*/ 50 w 50"/>
                  <a:gd name="T5" fmla="*/ 94 h 94"/>
                  <a:gd name="T6" fmla="*/ 50 w 50"/>
                  <a:gd name="T7" fmla="*/ 94 h 94"/>
                  <a:gd name="T8" fmla="*/ 50 w 50"/>
                  <a:gd name="T9" fmla="*/ 64 h 94"/>
                  <a:gd name="T10" fmla="*/ 0 w 50"/>
                  <a:gd name="T11" fmla="*/ 0 h 94"/>
                </a:gdLst>
                <a:ahLst/>
                <a:cxnLst>
                  <a:cxn ang="0">
                    <a:pos x="T0" y="T1"/>
                  </a:cxn>
                  <a:cxn ang="0">
                    <a:pos x="T2" y="T3"/>
                  </a:cxn>
                  <a:cxn ang="0">
                    <a:pos x="T4" y="T5"/>
                  </a:cxn>
                  <a:cxn ang="0">
                    <a:pos x="T6" y="T7"/>
                  </a:cxn>
                  <a:cxn ang="0">
                    <a:pos x="T8" y="T9"/>
                  </a:cxn>
                  <a:cxn ang="0">
                    <a:pos x="T10" y="T11"/>
                  </a:cxn>
                </a:cxnLst>
                <a:rect l="0" t="0" r="r" b="b"/>
                <a:pathLst>
                  <a:path w="50" h="94">
                    <a:moveTo>
                      <a:pt x="0" y="0"/>
                    </a:moveTo>
                    <a:lnTo>
                      <a:pt x="0" y="36"/>
                    </a:lnTo>
                    <a:lnTo>
                      <a:pt x="50" y="94"/>
                    </a:lnTo>
                    <a:lnTo>
                      <a:pt x="50" y="94"/>
                    </a:lnTo>
                    <a:lnTo>
                      <a:pt x="50" y="6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89" name="Freeform 533"/>
              <p:cNvSpPr/>
              <p:nvPr/>
            </p:nvSpPr>
            <p:spPr bwMode="auto">
              <a:xfrm>
                <a:off x="4658" y="474"/>
                <a:ext cx="50" cy="94"/>
              </a:xfrm>
              <a:custGeom>
                <a:avLst/>
                <a:gdLst>
                  <a:gd name="T0" fmla="*/ 0 w 50"/>
                  <a:gd name="T1" fmla="*/ 0 h 94"/>
                  <a:gd name="T2" fmla="*/ 0 w 50"/>
                  <a:gd name="T3" fmla="*/ 36 h 94"/>
                  <a:gd name="T4" fmla="*/ 50 w 50"/>
                  <a:gd name="T5" fmla="*/ 94 h 94"/>
                  <a:gd name="T6" fmla="*/ 50 w 50"/>
                  <a:gd name="T7" fmla="*/ 94 h 94"/>
                  <a:gd name="T8" fmla="*/ 50 w 50"/>
                  <a:gd name="T9" fmla="*/ 64 h 94"/>
                  <a:gd name="T10" fmla="*/ 0 w 50"/>
                  <a:gd name="T11" fmla="*/ 0 h 94"/>
                </a:gdLst>
                <a:ahLst/>
                <a:cxnLst>
                  <a:cxn ang="0">
                    <a:pos x="T0" y="T1"/>
                  </a:cxn>
                  <a:cxn ang="0">
                    <a:pos x="T2" y="T3"/>
                  </a:cxn>
                  <a:cxn ang="0">
                    <a:pos x="T4" y="T5"/>
                  </a:cxn>
                  <a:cxn ang="0">
                    <a:pos x="T6" y="T7"/>
                  </a:cxn>
                  <a:cxn ang="0">
                    <a:pos x="T8" y="T9"/>
                  </a:cxn>
                  <a:cxn ang="0">
                    <a:pos x="T10" y="T11"/>
                  </a:cxn>
                </a:cxnLst>
                <a:rect l="0" t="0" r="r" b="b"/>
                <a:pathLst>
                  <a:path w="50" h="94">
                    <a:moveTo>
                      <a:pt x="0" y="0"/>
                    </a:moveTo>
                    <a:lnTo>
                      <a:pt x="0" y="36"/>
                    </a:lnTo>
                    <a:lnTo>
                      <a:pt x="50" y="94"/>
                    </a:lnTo>
                    <a:lnTo>
                      <a:pt x="50" y="94"/>
                    </a:lnTo>
                    <a:lnTo>
                      <a:pt x="50" y="6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0" name="Freeform 534"/>
              <p:cNvSpPr/>
              <p:nvPr/>
            </p:nvSpPr>
            <p:spPr bwMode="auto">
              <a:xfrm>
                <a:off x="4608" y="480"/>
                <a:ext cx="50" cy="96"/>
              </a:xfrm>
              <a:custGeom>
                <a:avLst/>
                <a:gdLst>
                  <a:gd name="T0" fmla="*/ 0 w 50"/>
                  <a:gd name="T1" fmla="*/ 0 h 96"/>
                  <a:gd name="T2" fmla="*/ 0 w 50"/>
                  <a:gd name="T3" fmla="*/ 36 h 96"/>
                  <a:gd name="T4" fmla="*/ 50 w 50"/>
                  <a:gd name="T5" fmla="*/ 96 h 96"/>
                  <a:gd name="T6" fmla="*/ 50 w 50"/>
                  <a:gd name="T7" fmla="*/ 66 h 96"/>
                  <a:gd name="T8" fmla="*/ 0 w 50"/>
                  <a:gd name="T9" fmla="*/ 0 h 96"/>
                </a:gdLst>
                <a:ahLst/>
                <a:cxnLst>
                  <a:cxn ang="0">
                    <a:pos x="T0" y="T1"/>
                  </a:cxn>
                  <a:cxn ang="0">
                    <a:pos x="T2" y="T3"/>
                  </a:cxn>
                  <a:cxn ang="0">
                    <a:pos x="T4" y="T5"/>
                  </a:cxn>
                  <a:cxn ang="0">
                    <a:pos x="T6" y="T7"/>
                  </a:cxn>
                  <a:cxn ang="0">
                    <a:pos x="T8" y="T9"/>
                  </a:cxn>
                </a:cxnLst>
                <a:rect l="0" t="0" r="r" b="b"/>
                <a:pathLst>
                  <a:path w="50" h="96">
                    <a:moveTo>
                      <a:pt x="0" y="0"/>
                    </a:moveTo>
                    <a:lnTo>
                      <a:pt x="0" y="36"/>
                    </a:lnTo>
                    <a:lnTo>
                      <a:pt x="50" y="96"/>
                    </a:lnTo>
                    <a:lnTo>
                      <a:pt x="50" y="6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1" name="Freeform 535"/>
              <p:cNvSpPr/>
              <p:nvPr/>
            </p:nvSpPr>
            <p:spPr bwMode="auto">
              <a:xfrm>
                <a:off x="4608" y="480"/>
                <a:ext cx="50" cy="96"/>
              </a:xfrm>
              <a:custGeom>
                <a:avLst/>
                <a:gdLst>
                  <a:gd name="T0" fmla="*/ 0 w 50"/>
                  <a:gd name="T1" fmla="*/ 0 h 96"/>
                  <a:gd name="T2" fmla="*/ 0 w 50"/>
                  <a:gd name="T3" fmla="*/ 36 h 96"/>
                  <a:gd name="T4" fmla="*/ 50 w 50"/>
                  <a:gd name="T5" fmla="*/ 96 h 96"/>
                  <a:gd name="T6" fmla="*/ 50 w 50"/>
                  <a:gd name="T7" fmla="*/ 66 h 96"/>
                  <a:gd name="T8" fmla="*/ 0 w 50"/>
                  <a:gd name="T9" fmla="*/ 0 h 96"/>
                </a:gdLst>
                <a:ahLst/>
                <a:cxnLst>
                  <a:cxn ang="0">
                    <a:pos x="T0" y="T1"/>
                  </a:cxn>
                  <a:cxn ang="0">
                    <a:pos x="T2" y="T3"/>
                  </a:cxn>
                  <a:cxn ang="0">
                    <a:pos x="T4" y="T5"/>
                  </a:cxn>
                  <a:cxn ang="0">
                    <a:pos x="T6" y="T7"/>
                  </a:cxn>
                  <a:cxn ang="0">
                    <a:pos x="T8" y="T9"/>
                  </a:cxn>
                </a:cxnLst>
                <a:rect l="0" t="0" r="r" b="b"/>
                <a:pathLst>
                  <a:path w="50" h="96">
                    <a:moveTo>
                      <a:pt x="0" y="0"/>
                    </a:moveTo>
                    <a:lnTo>
                      <a:pt x="0" y="36"/>
                    </a:lnTo>
                    <a:lnTo>
                      <a:pt x="50" y="96"/>
                    </a:lnTo>
                    <a:lnTo>
                      <a:pt x="50" y="6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2" name="Freeform 536"/>
              <p:cNvSpPr/>
              <p:nvPr/>
            </p:nvSpPr>
            <p:spPr bwMode="auto">
              <a:xfrm>
                <a:off x="4732" y="568"/>
                <a:ext cx="30" cy="63"/>
              </a:xfrm>
              <a:custGeom>
                <a:avLst/>
                <a:gdLst>
                  <a:gd name="T0" fmla="*/ 0 w 30"/>
                  <a:gd name="T1" fmla="*/ 0 h 63"/>
                  <a:gd name="T2" fmla="*/ 0 w 30"/>
                  <a:gd name="T3" fmla="*/ 0 h 63"/>
                  <a:gd name="T4" fmla="*/ 0 w 30"/>
                  <a:gd name="T5" fmla="*/ 28 h 63"/>
                  <a:gd name="T6" fmla="*/ 30 w 30"/>
                  <a:gd name="T7" fmla="*/ 63 h 63"/>
                  <a:gd name="T8" fmla="*/ 30 w 30"/>
                  <a:gd name="T9" fmla="*/ 63 h 63"/>
                  <a:gd name="T10" fmla="*/ 30 w 30"/>
                  <a:gd name="T11" fmla="*/ 38 h 63"/>
                  <a:gd name="T12" fmla="*/ 0 w 30"/>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0" h="63">
                    <a:moveTo>
                      <a:pt x="0" y="0"/>
                    </a:moveTo>
                    <a:lnTo>
                      <a:pt x="0" y="0"/>
                    </a:lnTo>
                    <a:lnTo>
                      <a:pt x="0" y="28"/>
                    </a:lnTo>
                    <a:lnTo>
                      <a:pt x="30" y="63"/>
                    </a:lnTo>
                    <a:lnTo>
                      <a:pt x="30" y="63"/>
                    </a:lnTo>
                    <a:lnTo>
                      <a:pt x="30" y="3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3" name="Freeform 537"/>
              <p:cNvSpPr/>
              <p:nvPr/>
            </p:nvSpPr>
            <p:spPr bwMode="auto">
              <a:xfrm>
                <a:off x="4732" y="568"/>
                <a:ext cx="30" cy="63"/>
              </a:xfrm>
              <a:custGeom>
                <a:avLst/>
                <a:gdLst>
                  <a:gd name="T0" fmla="*/ 0 w 30"/>
                  <a:gd name="T1" fmla="*/ 0 h 63"/>
                  <a:gd name="T2" fmla="*/ 0 w 30"/>
                  <a:gd name="T3" fmla="*/ 0 h 63"/>
                  <a:gd name="T4" fmla="*/ 0 w 30"/>
                  <a:gd name="T5" fmla="*/ 28 h 63"/>
                  <a:gd name="T6" fmla="*/ 30 w 30"/>
                  <a:gd name="T7" fmla="*/ 63 h 63"/>
                  <a:gd name="T8" fmla="*/ 30 w 30"/>
                  <a:gd name="T9" fmla="*/ 63 h 63"/>
                  <a:gd name="T10" fmla="*/ 30 w 30"/>
                  <a:gd name="T11" fmla="*/ 38 h 63"/>
                  <a:gd name="T12" fmla="*/ 0 w 30"/>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0" h="63">
                    <a:moveTo>
                      <a:pt x="0" y="0"/>
                    </a:moveTo>
                    <a:lnTo>
                      <a:pt x="0" y="0"/>
                    </a:lnTo>
                    <a:lnTo>
                      <a:pt x="0" y="28"/>
                    </a:lnTo>
                    <a:lnTo>
                      <a:pt x="30" y="63"/>
                    </a:lnTo>
                    <a:lnTo>
                      <a:pt x="30" y="63"/>
                    </a:lnTo>
                    <a:lnTo>
                      <a:pt x="30" y="3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4" name="Freeform 538"/>
              <p:cNvSpPr/>
              <p:nvPr/>
            </p:nvSpPr>
            <p:spPr bwMode="auto">
              <a:xfrm>
                <a:off x="4516" y="384"/>
                <a:ext cx="30" cy="82"/>
              </a:xfrm>
              <a:custGeom>
                <a:avLst/>
                <a:gdLst>
                  <a:gd name="T0" fmla="*/ 0 w 30"/>
                  <a:gd name="T1" fmla="*/ 0 h 82"/>
                  <a:gd name="T2" fmla="*/ 0 w 30"/>
                  <a:gd name="T3" fmla="*/ 0 h 82"/>
                  <a:gd name="T4" fmla="*/ 0 w 30"/>
                  <a:gd name="T5" fmla="*/ 50 h 82"/>
                  <a:gd name="T6" fmla="*/ 30 w 30"/>
                  <a:gd name="T7" fmla="*/ 82 h 82"/>
                  <a:gd name="T8" fmla="*/ 30 w 30"/>
                  <a:gd name="T9" fmla="*/ 82 h 82"/>
                  <a:gd name="T10" fmla="*/ 30 w 30"/>
                  <a:gd name="T11" fmla="*/ 34 h 82"/>
                  <a:gd name="T12" fmla="*/ 0 w 3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0" h="82">
                    <a:moveTo>
                      <a:pt x="0" y="0"/>
                    </a:moveTo>
                    <a:lnTo>
                      <a:pt x="0" y="0"/>
                    </a:lnTo>
                    <a:lnTo>
                      <a:pt x="0" y="50"/>
                    </a:lnTo>
                    <a:lnTo>
                      <a:pt x="30" y="82"/>
                    </a:lnTo>
                    <a:lnTo>
                      <a:pt x="30" y="82"/>
                    </a:lnTo>
                    <a:lnTo>
                      <a:pt x="30" y="3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5" name="Freeform 539"/>
              <p:cNvSpPr/>
              <p:nvPr/>
            </p:nvSpPr>
            <p:spPr bwMode="auto">
              <a:xfrm>
                <a:off x="4516" y="384"/>
                <a:ext cx="30" cy="82"/>
              </a:xfrm>
              <a:custGeom>
                <a:avLst/>
                <a:gdLst>
                  <a:gd name="T0" fmla="*/ 0 w 30"/>
                  <a:gd name="T1" fmla="*/ 0 h 82"/>
                  <a:gd name="T2" fmla="*/ 0 w 30"/>
                  <a:gd name="T3" fmla="*/ 0 h 82"/>
                  <a:gd name="T4" fmla="*/ 0 w 30"/>
                  <a:gd name="T5" fmla="*/ 50 h 82"/>
                  <a:gd name="T6" fmla="*/ 30 w 30"/>
                  <a:gd name="T7" fmla="*/ 82 h 82"/>
                  <a:gd name="T8" fmla="*/ 30 w 30"/>
                  <a:gd name="T9" fmla="*/ 82 h 82"/>
                  <a:gd name="T10" fmla="*/ 30 w 30"/>
                  <a:gd name="T11" fmla="*/ 34 h 82"/>
                  <a:gd name="T12" fmla="*/ 0 w 3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0" h="82">
                    <a:moveTo>
                      <a:pt x="0" y="0"/>
                    </a:moveTo>
                    <a:lnTo>
                      <a:pt x="0" y="0"/>
                    </a:lnTo>
                    <a:lnTo>
                      <a:pt x="0" y="50"/>
                    </a:lnTo>
                    <a:lnTo>
                      <a:pt x="30" y="82"/>
                    </a:lnTo>
                    <a:lnTo>
                      <a:pt x="30" y="82"/>
                    </a:lnTo>
                    <a:lnTo>
                      <a:pt x="30" y="3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6" name="Freeform 540"/>
              <p:cNvSpPr/>
              <p:nvPr/>
            </p:nvSpPr>
            <p:spPr bwMode="auto">
              <a:xfrm>
                <a:off x="4732" y="633"/>
                <a:ext cx="30" cy="58"/>
              </a:xfrm>
              <a:custGeom>
                <a:avLst/>
                <a:gdLst>
                  <a:gd name="T0" fmla="*/ 0 w 30"/>
                  <a:gd name="T1" fmla="*/ 0 h 58"/>
                  <a:gd name="T2" fmla="*/ 0 w 30"/>
                  <a:gd name="T3" fmla="*/ 0 h 58"/>
                  <a:gd name="T4" fmla="*/ 0 w 30"/>
                  <a:gd name="T5" fmla="*/ 28 h 58"/>
                  <a:gd name="T6" fmla="*/ 30 w 30"/>
                  <a:gd name="T7" fmla="*/ 58 h 58"/>
                  <a:gd name="T8" fmla="*/ 30 w 30"/>
                  <a:gd name="T9" fmla="*/ 58 h 58"/>
                  <a:gd name="T10" fmla="*/ 30 w 30"/>
                  <a:gd name="T11" fmla="*/ 32 h 58"/>
                  <a:gd name="T12" fmla="*/ 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0" y="0"/>
                    </a:moveTo>
                    <a:lnTo>
                      <a:pt x="0" y="0"/>
                    </a:lnTo>
                    <a:lnTo>
                      <a:pt x="0" y="28"/>
                    </a:lnTo>
                    <a:lnTo>
                      <a:pt x="30" y="58"/>
                    </a:lnTo>
                    <a:lnTo>
                      <a:pt x="30" y="58"/>
                    </a:lnTo>
                    <a:lnTo>
                      <a:pt x="3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7" name="Freeform 541"/>
              <p:cNvSpPr/>
              <p:nvPr/>
            </p:nvSpPr>
            <p:spPr bwMode="auto">
              <a:xfrm>
                <a:off x="4732" y="633"/>
                <a:ext cx="30" cy="58"/>
              </a:xfrm>
              <a:custGeom>
                <a:avLst/>
                <a:gdLst>
                  <a:gd name="T0" fmla="*/ 0 w 30"/>
                  <a:gd name="T1" fmla="*/ 0 h 58"/>
                  <a:gd name="T2" fmla="*/ 0 w 30"/>
                  <a:gd name="T3" fmla="*/ 0 h 58"/>
                  <a:gd name="T4" fmla="*/ 0 w 30"/>
                  <a:gd name="T5" fmla="*/ 28 h 58"/>
                  <a:gd name="T6" fmla="*/ 30 w 30"/>
                  <a:gd name="T7" fmla="*/ 58 h 58"/>
                  <a:gd name="T8" fmla="*/ 30 w 30"/>
                  <a:gd name="T9" fmla="*/ 58 h 58"/>
                  <a:gd name="T10" fmla="*/ 30 w 30"/>
                  <a:gd name="T11" fmla="*/ 32 h 58"/>
                  <a:gd name="T12" fmla="*/ 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0" y="0"/>
                    </a:moveTo>
                    <a:lnTo>
                      <a:pt x="0" y="0"/>
                    </a:lnTo>
                    <a:lnTo>
                      <a:pt x="0" y="28"/>
                    </a:lnTo>
                    <a:lnTo>
                      <a:pt x="30" y="58"/>
                    </a:lnTo>
                    <a:lnTo>
                      <a:pt x="30" y="58"/>
                    </a:lnTo>
                    <a:lnTo>
                      <a:pt x="30" y="3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498" name="Freeform 542"/>
              <p:cNvSpPr/>
              <p:nvPr/>
            </p:nvSpPr>
            <p:spPr bwMode="auto">
              <a:xfrm>
                <a:off x="4622" y="582"/>
                <a:ext cx="24" cy="63"/>
              </a:xfrm>
              <a:custGeom>
                <a:avLst/>
                <a:gdLst>
                  <a:gd name="T0" fmla="*/ 0 w 24"/>
                  <a:gd name="T1" fmla="*/ 0 h 63"/>
                  <a:gd name="T2" fmla="*/ 0 w 24"/>
                  <a:gd name="T3" fmla="*/ 0 h 63"/>
                  <a:gd name="T4" fmla="*/ 0 w 24"/>
                  <a:gd name="T5" fmla="*/ 41 h 63"/>
                  <a:gd name="T6" fmla="*/ 24 w 24"/>
                  <a:gd name="T7" fmla="*/ 63 h 63"/>
                  <a:gd name="T8" fmla="*/ 24 w 24"/>
                  <a:gd name="T9" fmla="*/ 24 h 63"/>
                  <a:gd name="T10" fmla="*/ 0 w 24"/>
                  <a:gd name="T11" fmla="*/ 0 h 63"/>
                </a:gdLst>
                <a:ahLst/>
                <a:cxnLst>
                  <a:cxn ang="0">
                    <a:pos x="T0" y="T1"/>
                  </a:cxn>
                  <a:cxn ang="0">
                    <a:pos x="T2" y="T3"/>
                  </a:cxn>
                  <a:cxn ang="0">
                    <a:pos x="T4" y="T5"/>
                  </a:cxn>
                  <a:cxn ang="0">
                    <a:pos x="T6" y="T7"/>
                  </a:cxn>
                  <a:cxn ang="0">
                    <a:pos x="T8" y="T9"/>
                  </a:cxn>
                  <a:cxn ang="0">
                    <a:pos x="T10" y="T11"/>
                  </a:cxn>
                </a:cxnLst>
                <a:rect l="0" t="0" r="r" b="b"/>
                <a:pathLst>
                  <a:path w="24" h="63">
                    <a:moveTo>
                      <a:pt x="0" y="0"/>
                    </a:moveTo>
                    <a:lnTo>
                      <a:pt x="0" y="0"/>
                    </a:lnTo>
                    <a:lnTo>
                      <a:pt x="0" y="41"/>
                    </a:lnTo>
                    <a:lnTo>
                      <a:pt x="24" y="63"/>
                    </a:lnTo>
                    <a:lnTo>
                      <a:pt x="24"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499" name="Freeform 543"/>
              <p:cNvSpPr/>
              <p:nvPr/>
            </p:nvSpPr>
            <p:spPr bwMode="auto">
              <a:xfrm>
                <a:off x="4622" y="582"/>
                <a:ext cx="24" cy="63"/>
              </a:xfrm>
              <a:custGeom>
                <a:avLst/>
                <a:gdLst>
                  <a:gd name="T0" fmla="*/ 0 w 24"/>
                  <a:gd name="T1" fmla="*/ 0 h 63"/>
                  <a:gd name="T2" fmla="*/ 0 w 24"/>
                  <a:gd name="T3" fmla="*/ 0 h 63"/>
                  <a:gd name="T4" fmla="*/ 0 w 24"/>
                  <a:gd name="T5" fmla="*/ 41 h 63"/>
                  <a:gd name="T6" fmla="*/ 24 w 24"/>
                  <a:gd name="T7" fmla="*/ 63 h 63"/>
                  <a:gd name="T8" fmla="*/ 24 w 24"/>
                  <a:gd name="T9" fmla="*/ 24 h 63"/>
                  <a:gd name="T10" fmla="*/ 0 w 24"/>
                  <a:gd name="T11" fmla="*/ 0 h 63"/>
                </a:gdLst>
                <a:ahLst/>
                <a:cxnLst>
                  <a:cxn ang="0">
                    <a:pos x="T0" y="T1"/>
                  </a:cxn>
                  <a:cxn ang="0">
                    <a:pos x="T2" y="T3"/>
                  </a:cxn>
                  <a:cxn ang="0">
                    <a:pos x="T4" y="T5"/>
                  </a:cxn>
                  <a:cxn ang="0">
                    <a:pos x="T6" y="T7"/>
                  </a:cxn>
                  <a:cxn ang="0">
                    <a:pos x="T8" y="T9"/>
                  </a:cxn>
                  <a:cxn ang="0">
                    <a:pos x="T10" y="T11"/>
                  </a:cxn>
                </a:cxnLst>
                <a:rect l="0" t="0" r="r" b="b"/>
                <a:pathLst>
                  <a:path w="24" h="63">
                    <a:moveTo>
                      <a:pt x="0" y="0"/>
                    </a:moveTo>
                    <a:lnTo>
                      <a:pt x="0" y="0"/>
                    </a:lnTo>
                    <a:lnTo>
                      <a:pt x="0" y="41"/>
                    </a:lnTo>
                    <a:lnTo>
                      <a:pt x="24" y="63"/>
                    </a:lnTo>
                    <a:lnTo>
                      <a:pt x="24" y="2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0" name="Freeform 544"/>
              <p:cNvSpPr/>
              <p:nvPr/>
            </p:nvSpPr>
            <p:spPr bwMode="auto">
              <a:xfrm>
                <a:off x="4668" y="631"/>
                <a:ext cx="94" cy="122"/>
              </a:xfrm>
              <a:custGeom>
                <a:avLst/>
                <a:gdLst>
                  <a:gd name="T0" fmla="*/ 0 w 94"/>
                  <a:gd name="T1" fmla="*/ 0 h 122"/>
                  <a:gd name="T2" fmla="*/ 0 w 94"/>
                  <a:gd name="T3" fmla="*/ 0 h 122"/>
                  <a:gd name="T4" fmla="*/ 2 w 94"/>
                  <a:gd name="T5" fmla="*/ 4 h 122"/>
                  <a:gd name="T6" fmla="*/ 2 w 94"/>
                  <a:gd name="T7" fmla="*/ 36 h 122"/>
                  <a:gd name="T8" fmla="*/ 94 w 94"/>
                  <a:gd name="T9" fmla="*/ 122 h 122"/>
                  <a:gd name="T10" fmla="*/ 94 w 94"/>
                  <a:gd name="T11" fmla="*/ 98 h 122"/>
                  <a:gd name="T12" fmla="*/ 0 w 9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94" h="122">
                    <a:moveTo>
                      <a:pt x="0" y="0"/>
                    </a:moveTo>
                    <a:lnTo>
                      <a:pt x="0" y="0"/>
                    </a:lnTo>
                    <a:lnTo>
                      <a:pt x="2" y="4"/>
                    </a:lnTo>
                    <a:lnTo>
                      <a:pt x="2" y="36"/>
                    </a:lnTo>
                    <a:lnTo>
                      <a:pt x="94" y="122"/>
                    </a:lnTo>
                    <a:lnTo>
                      <a:pt x="94" y="9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1" name="Freeform 545"/>
              <p:cNvSpPr/>
              <p:nvPr/>
            </p:nvSpPr>
            <p:spPr bwMode="auto">
              <a:xfrm>
                <a:off x="4668" y="631"/>
                <a:ext cx="94" cy="122"/>
              </a:xfrm>
              <a:custGeom>
                <a:avLst/>
                <a:gdLst>
                  <a:gd name="T0" fmla="*/ 0 w 94"/>
                  <a:gd name="T1" fmla="*/ 0 h 122"/>
                  <a:gd name="T2" fmla="*/ 0 w 94"/>
                  <a:gd name="T3" fmla="*/ 0 h 122"/>
                  <a:gd name="T4" fmla="*/ 2 w 94"/>
                  <a:gd name="T5" fmla="*/ 4 h 122"/>
                  <a:gd name="T6" fmla="*/ 2 w 94"/>
                  <a:gd name="T7" fmla="*/ 36 h 122"/>
                  <a:gd name="T8" fmla="*/ 94 w 94"/>
                  <a:gd name="T9" fmla="*/ 122 h 122"/>
                  <a:gd name="T10" fmla="*/ 94 w 94"/>
                  <a:gd name="T11" fmla="*/ 98 h 122"/>
                  <a:gd name="T12" fmla="*/ 0 w 9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94" h="122">
                    <a:moveTo>
                      <a:pt x="0" y="0"/>
                    </a:moveTo>
                    <a:lnTo>
                      <a:pt x="0" y="0"/>
                    </a:lnTo>
                    <a:lnTo>
                      <a:pt x="2" y="4"/>
                    </a:lnTo>
                    <a:lnTo>
                      <a:pt x="2" y="36"/>
                    </a:lnTo>
                    <a:lnTo>
                      <a:pt x="94" y="122"/>
                    </a:lnTo>
                    <a:lnTo>
                      <a:pt x="94" y="9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2" name="Freeform 546"/>
              <p:cNvSpPr/>
              <p:nvPr/>
            </p:nvSpPr>
            <p:spPr bwMode="auto">
              <a:xfrm>
                <a:off x="4516" y="562"/>
                <a:ext cx="38" cy="83"/>
              </a:xfrm>
              <a:custGeom>
                <a:avLst/>
                <a:gdLst>
                  <a:gd name="T0" fmla="*/ 0 w 38"/>
                  <a:gd name="T1" fmla="*/ 0 h 83"/>
                  <a:gd name="T2" fmla="*/ 0 w 38"/>
                  <a:gd name="T3" fmla="*/ 50 h 83"/>
                  <a:gd name="T4" fmla="*/ 38 w 38"/>
                  <a:gd name="T5" fmla="*/ 83 h 83"/>
                  <a:gd name="T6" fmla="*/ 38 w 38"/>
                  <a:gd name="T7" fmla="*/ 36 h 83"/>
                  <a:gd name="T8" fmla="*/ 0 w 38"/>
                  <a:gd name="T9" fmla="*/ 0 h 83"/>
                </a:gdLst>
                <a:ahLst/>
                <a:cxnLst>
                  <a:cxn ang="0">
                    <a:pos x="T0" y="T1"/>
                  </a:cxn>
                  <a:cxn ang="0">
                    <a:pos x="T2" y="T3"/>
                  </a:cxn>
                  <a:cxn ang="0">
                    <a:pos x="T4" y="T5"/>
                  </a:cxn>
                  <a:cxn ang="0">
                    <a:pos x="T6" y="T7"/>
                  </a:cxn>
                  <a:cxn ang="0">
                    <a:pos x="T8" y="T9"/>
                  </a:cxn>
                </a:cxnLst>
                <a:rect l="0" t="0" r="r" b="b"/>
                <a:pathLst>
                  <a:path w="38" h="83">
                    <a:moveTo>
                      <a:pt x="0" y="0"/>
                    </a:moveTo>
                    <a:lnTo>
                      <a:pt x="0" y="50"/>
                    </a:lnTo>
                    <a:lnTo>
                      <a:pt x="38" y="83"/>
                    </a:lnTo>
                    <a:lnTo>
                      <a:pt x="38" y="3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3" name="Freeform 547"/>
              <p:cNvSpPr/>
              <p:nvPr/>
            </p:nvSpPr>
            <p:spPr bwMode="auto">
              <a:xfrm>
                <a:off x="4516" y="562"/>
                <a:ext cx="38" cy="83"/>
              </a:xfrm>
              <a:custGeom>
                <a:avLst/>
                <a:gdLst>
                  <a:gd name="T0" fmla="*/ 0 w 38"/>
                  <a:gd name="T1" fmla="*/ 0 h 83"/>
                  <a:gd name="T2" fmla="*/ 0 w 38"/>
                  <a:gd name="T3" fmla="*/ 50 h 83"/>
                  <a:gd name="T4" fmla="*/ 38 w 38"/>
                  <a:gd name="T5" fmla="*/ 83 h 83"/>
                  <a:gd name="T6" fmla="*/ 38 w 38"/>
                  <a:gd name="T7" fmla="*/ 36 h 83"/>
                  <a:gd name="T8" fmla="*/ 0 w 38"/>
                  <a:gd name="T9" fmla="*/ 0 h 83"/>
                </a:gdLst>
                <a:ahLst/>
                <a:cxnLst>
                  <a:cxn ang="0">
                    <a:pos x="T0" y="T1"/>
                  </a:cxn>
                  <a:cxn ang="0">
                    <a:pos x="T2" y="T3"/>
                  </a:cxn>
                  <a:cxn ang="0">
                    <a:pos x="T4" y="T5"/>
                  </a:cxn>
                  <a:cxn ang="0">
                    <a:pos x="T6" y="T7"/>
                  </a:cxn>
                  <a:cxn ang="0">
                    <a:pos x="T8" y="T9"/>
                  </a:cxn>
                </a:cxnLst>
                <a:rect l="0" t="0" r="r" b="b"/>
                <a:pathLst>
                  <a:path w="38" h="83">
                    <a:moveTo>
                      <a:pt x="0" y="0"/>
                    </a:moveTo>
                    <a:lnTo>
                      <a:pt x="0" y="50"/>
                    </a:lnTo>
                    <a:lnTo>
                      <a:pt x="38" y="83"/>
                    </a:lnTo>
                    <a:lnTo>
                      <a:pt x="38" y="3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4" name="Freeform 548"/>
              <p:cNvSpPr/>
              <p:nvPr/>
            </p:nvSpPr>
            <p:spPr bwMode="auto">
              <a:xfrm>
                <a:off x="4738" y="765"/>
                <a:ext cx="24" cy="46"/>
              </a:xfrm>
              <a:custGeom>
                <a:avLst/>
                <a:gdLst>
                  <a:gd name="T0" fmla="*/ 0 w 24"/>
                  <a:gd name="T1" fmla="*/ 0 h 46"/>
                  <a:gd name="T2" fmla="*/ 0 w 24"/>
                  <a:gd name="T3" fmla="*/ 28 h 46"/>
                  <a:gd name="T4" fmla="*/ 24 w 24"/>
                  <a:gd name="T5" fmla="*/ 46 h 46"/>
                  <a:gd name="T6" fmla="*/ 24 w 24"/>
                  <a:gd name="T7" fmla="*/ 46 h 46"/>
                  <a:gd name="T8" fmla="*/ 24 w 24"/>
                  <a:gd name="T9" fmla="*/ 22 h 46"/>
                  <a:gd name="T10" fmla="*/ 0 w 24"/>
                  <a:gd name="T11" fmla="*/ 0 h 46"/>
                </a:gdLst>
                <a:ahLst/>
                <a:cxnLst>
                  <a:cxn ang="0">
                    <a:pos x="T0" y="T1"/>
                  </a:cxn>
                  <a:cxn ang="0">
                    <a:pos x="T2" y="T3"/>
                  </a:cxn>
                  <a:cxn ang="0">
                    <a:pos x="T4" y="T5"/>
                  </a:cxn>
                  <a:cxn ang="0">
                    <a:pos x="T6" y="T7"/>
                  </a:cxn>
                  <a:cxn ang="0">
                    <a:pos x="T8" y="T9"/>
                  </a:cxn>
                  <a:cxn ang="0">
                    <a:pos x="T10" y="T11"/>
                  </a:cxn>
                </a:cxnLst>
                <a:rect l="0" t="0" r="r" b="b"/>
                <a:pathLst>
                  <a:path w="24" h="46">
                    <a:moveTo>
                      <a:pt x="0" y="0"/>
                    </a:moveTo>
                    <a:lnTo>
                      <a:pt x="0" y="28"/>
                    </a:lnTo>
                    <a:lnTo>
                      <a:pt x="24" y="46"/>
                    </a:lnTo>
                    <a:lnTo>
                      <a:pt x="24" y="46"/>
                    </a:lnTo>
                    <a:lnTo>
                      <a:pt x="24"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5" name="Freeform 549"/>
              <p:cNvSpPr/>
              <p:nvPr/>
            </p:nvSpPr>
            <p:spPr bwMode="auto">
              <a:xfrm>
                <a:off x="4738" y="765"/>
                <a:ext cx="24" cy="46"/>
              </a:xfrm>
              <a:custGeom>
                <a:avLst/>
                <a:gdLst>
                  <a:gd name="T0" fmla="*/ 0 w 24"/>
                  <a:gd name="T1" fmla="*/ 0 h 46"/>
                  <a:gd name="T2" fmla="*/ 0 w 24"/>
                  <a:gd name="T3" fmla="*/ 28 h 46"/>
                  <a:gd name="T4" fmla="*/ 24 w 24"/>
                  <a:gd name="T5" fmla="*/ 46 h 46"/>
                  <a:gd name="T6" fmla="*/ 24 w 24"/>
                  <a:gd name="T7" fmla="*/ 46 h 46"/>
                  <a:gd name="T8" fmla="*/ 24 w 24"/>
                  <a:gd name="T9" fmla="*/ 22 h 46"/>
                  <a:gd name="T10" fmla="*/ 0 w 24"/>
                  <a:gd name="T11" fmla="*/ 0 h 46"/>
                </a:gdLst>
                <a:ahLst/>
                <a:cxnLst>
                  <a:cxn ang="0">
                    <a:pos x="T0" y="T1"/>
                  </a:cxn>
                  <a:cxn ang="0">
                    <a:pos x="T2" y="T3"/>
                  </a:cxn>
                  <a:cxn ang="0">
                    <a:pos x="T4" y="T5"/>
                  </a:cxn>
                  <a:cxn ang="0">
                    <a:pos x="T6" y="T7"/>
                  </a:cxn>
                  <a:cxn ang="0">
                    <a:pos x="T8" y="T9"/>
                  </a:cxn>
                  <a:cxn ang="0">
                    <a:pos x="T10" y="T11"/>
                  </a:cxn>
                </a:cxnLst>
                <a:rect l="0" t="0" r="r" b="b"/>
                <a:pathLst>
                  <a:path w="24" h="46">
                    <a:moveTo>
                      <a:pt x="0" y="0"/>
                    </a:moveTo>
                    <a:lnTo>
                      <a:pt x="0" y="28"/>
                    </a:lnTo>
                    <a:lnTo>
                      <a:pt x="24" y="46"/>
                    </a:lnTo>
                    <a:lnTo>
                      <a:pt x="24" y="46"/>
                    </a:lnTo>
                    <a:lnTo>
                      <a:pt x="24"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6" name="Freeform 550"/>
              <p:cNvSpPr/>
              <p:nvPr/>
            </p:nvSpPr>
            <p:spPr bwMode="auto">
              <a:xfrm>
                <a:off x="4516" y="653"/>
                <a:ext cx="94" cy="114"/>
              </a:xfrm>
              <a:custGeom>
                <a:avLst/>
                <a:gdLst>
                  <a:gd name="T0" fmla="*/ 0 w 94"/>
                  <a:gd name="T1" fmla="*/ 0 h 114"/>
                  <a:gd name="T2" fmla="*/ 0 w 94"/>
                  <a:gd name="T3" fmla="*/ 50 h 114"/>
                  <a:gd name="T4" fmla="*/ 94 w 94"/>
                  <a:gd name="T5" fmla="*/ 114 h 114"/>
                  <a:gd name="T6" fmla="*/ 94 w 94"/>
                  <a:gd name="T7" fmla="*/ 74 h 114"/>
                  <a:gd name="T8" fmla="*/ 0 w 94"/>
                  <a:gd name="T9" fmla="*/ 0 h 114"/>
                </a:gdLst>
                <a:ahLst/>
                <a:cxnLst>
                  <a:cxn ang="0">
                    <a:pos x="T0" y="T1"/>
                  </a:cxn>
                  <a:cxn ang="0">
                    <a:pos x="T2" y="T3"/>
                  </a:cxn>
                  <a:cxn ang="0">
                    <a:pos x="T4" y="T5"/>
                  </a:cxn>
                  <a:cxn ang="0">
                    <a:pos x="T6" y="T7"/>
                  </a:cxn>
                  <a:cxn ang="0">
                    <a:pos x="T8" y="T9"/>
                  </a:cxn>
                </a:cxnLst>
                <a:rect l="0" t="0" r="r" b="b"/>
                <a:pathLst>
                  <a:path w="94" h="114">
                    <a:moveTo>
                      <a:pt x="0" y="0"/>
                    </a:moveTo>
                    <a:lnTo>
                      <a:pt x="0" y="50"/>
                    </a:lnTo>
                    <a:lnTo>
                      <a:pt x="94" y="114"/>
                    </a:lnTo>
                    <a:lnTo>
                      <a:pt x="94" y="7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7" name="Freeform 551"/>
              <p:cNvSpPr/>
              <p:nvPr/>
            </p:nvSpPr>
            <p:spPr bwMode="auto">
              <a:xfrm>
                <a:off x="4516" y="653"/>
                <a:ext cx="94" cy="114"/>
              </a:xfrm>
              <a:custGeom>
                <a:avLst/>
                <a:gdLst>
                  <a:gd name="T0" fmla="*/ 0 w 94"/>
                  <a:gd name="T1" fmla="*/ 0 h 114"/>
                  <a:gd name="T2" fmla="*/ 0 w 94"/>
                  <a:gd name="T3" fmla="*/ 50 h 114"/>
                  <a:gd name="T4" fmla="*/ 94 w 94"/>
                  <a:gd name="T5" fmla="*/ 114 h 114"/>
                  <a:gd name="T6" fmla="*/ 94 w 94"/>
                  <a:gd name="T7" fmla="*/ 74 h 114"/>
                  <a:gd name="T8" fmla="*/ 0 w 94"/>
                  <a:gd name="T9" fmla="*/ 0 h 114"/>
                </a:gdLst>
                <a:ahLst/>
                <a:cxnLst>
                  <a:cxn ang="0">
                    <a:pos x="T0" y="T1"/>
                  </a:cxn>
                  <a:cxn ang="0">
                    <a:pos x="T2" y="T3"/>
                  </a:cxn>
                  <a:cxn ang="0">
                    <a:pos x="T4" y="T5"/>
                  </a:cxn>
                  <a:cxn ang="0">
                    <a:pos x="T6" y="T7"/>
                  </a:cxn>
                  <a:cxn ang="0">
                    <a:pos x="T8" y="T9"/>
                  </a:cxn>
                </a:cxnLst>
                <a:rect l="0" t="0" r="r" b="b"/>
                <a:pathLst>
                  <a:path w="94" h="114">
                    <a:moveTo>
                      <a:pt x="0" y="0"/>
                    </a:moveTo>
                    <a:lnTo>
                      <a:pt x="0" y="50"/>
                    </a:lnTo>
                    <a:lnTo>
                      <a:pt x="94" y="114"/>
                    </a:lnTo>
                    <a:lnTo>
                      <a:pt x="94" y="7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08" name="Freeform 552"/>
              <p:cNvSpPr/>
              <p:nvPr/>
            </p:nvSpPr>
            <p:spPr bwMode="auto">
              <a:xfrm>
                <a:off x="4632" y="745"/>
                <a:ext cx="28" cy="56"/>
              </a:xfrm>
              <a:custGeom>
                <a:avLst/>
                <a:gdLst>
                  <a:gd name="T0" fmla="*/ 0 w 28"/>
                  <a:gd name="T1" fmla="*/ 0 h 56"/>
                  <a:gd name="T2" fmla="*/ 2 w 28"/>
                  <a:gd name="T3" fmla="*/ 2 h 56"/>
                  <a:gd name="T4" fmla="*/ 2 w 28"/>
                  <a:gd name="T5" fmla="*/ 38 h 56"/>
                  <a:gd name="T6" fmla="*/ 28 w 28"/>
                  <a:gd name="T7" fmla="*/ 56 h 56"/>
                  <a:gd name="T8" fmla="*/ 28 w 28"/>
                  <a:gd name="T9" fmla="*/ 20 h 56"/>
                  <a:gd name="T10" fmla="*/ 0 w 28"/>
                  <a:gd name="T11" fmla="*/ 0 h 56"/>
                </a:gdLst>
                <a:ahLst/>
                <a:cxnLst>
                  <a:cxn ang="0">
                    <a:pos x="T0" y="T1"/>
                  </a:cxn>
                  <a:cxn ang="0">
                    <a:pos x="T2" y="T3"/>
                  </a:cxn>
                  <a:cxn ang="0">
                    <a:pos x="T4" y="T5"/>
                  </a:cxn>
                  <a:cxn ang="0">
                    <a:pos x="T6" y="T7"/>
                  </a:cxn>
                  <a:cxn ang="0">
                    <a:pos x="T8" y="T9"/>
                  </a:cxn>
                  <a:cxn ang="0">
                    <a:pos x="T10" y="T11"/>
                  </a:cxn>
                </a:cxnLst>
                <a:rect l="0" t="0" r="r" b="b"/>
                <a:pathLst>
                  <a:path w="28" h="56">
                    <a:moveTo>
                      <a:pt x="0" y="0"/>
                    </a:moveTo>
                    <a:lnTo>
                      <a:pt x="2" y="2"/>
                    </a:lnTo>
                    <a:lnTo>
                      <a:pt x="2" y="38"/>
                    </a:lnTo>
                    <a:lnTo>
                      <a:pt x="28" y="56"/>
                    </a:lnTo>
                    <a:lnTo>
                      <a:pt x="28"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09" name="Freeform 553"/>
              <p:cNvSpPr/>
              <p:nvPr/>
            </p:nvSpPr>
            <p:spPr bwMode="auto">
              <a:xfrm>
                <a:off x="4632" y="745"/>
                <a:ext cx="28" cy="56"/>
              </a:xfrm>
              <a:custGeom>
                <a:avLst/>
                <a:gdLst>
                  <a:gd name="T0" fmla="*/ 0 w 28"/>
                  <a:gd name="T1" fmla="*/ 0 h 56"/>
                  <a:gd name="T2" fmla="*/ 2 w 28"/>
                  <a:gd name="T3" fmla="*/ 2 h 56"/>
                  <a:gd name="T4" fmla="*/ 2 w 28"/>
                  <a:gd name="T5" fmla="*/ 38 h 56"/>
                  <a:gd name="T6" fmla="*/ 28 w 28"/>
                  <a:gd name="T7" fmla="*/ 56 h 56"/>
                  <a:gd name="T8" fmla="*/ 28 w 28"/>
                  <a:gd name="T9" fmla="*/ 20 h 56"/>
                  <a:gd name="T10" fmla="*/ 0 w 28"/>
                  <a:gd name="T11" fmla="*/ 0 h 56"/>
                </a:gdLst>
                <a:ahLst/>
                <a:cxnLst>
                  <a:cxn ang="0">
                    <a:pos x="T0" y="T1"/>
                  </a:cxn>
                  <a:cxn ang="0">
                    <a:pos x="T2" y="T3"/>
                  </a:cxn>
                  <a:cxn ang="0">
                    <a:pos x="T4" y="T5"/>
                  </a:cxn>
                  <a:cxn ang="0">
                    <a:pos x="T6" y="T7"/>
                  </a:cxn>
                  <a:cxn ang="0">
                    <a:pos x="T8" y="T9"/>
                  </a:cxn>
                  <a:cxn ang="0">
                    <a:pos x="T10" y="T11"/>
                  </a:cxn>
                </a:cxnLst>
                <a:rect l="0" t="0" r="r" b="b"/>
                <a:pathLst>
                  <a:path w="28" h="56">
                    <a:moveTo>
                      <a:pt x="0" y="0"/>
                    </a:moveTo>
                    <a:lnTo>
                      <a:pt x="2" y="2"/>
                    </a:lnTo>
                    <a:lnTo>
                      <a:pt x="2" y="38"/>
                    </a:lnTo>
                    <a:lnTo>
                      <a:pt x="28" y="56"/>
                    </a:lnTo>
                    <a:lnTo>
                      <a:pt x="28"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0" name="Freeform 554"/>
              <p:cNvSpPr/>
              <p:nvPr/>
            </p:nvSpPr>
            <p:spPr bwMode="auto">
              <a:xfrm>
                <a:off x="4684" y="785"/>
                <a:ext cx="78" cy="84"/>
              </a:xfrm>
              <a:custGeom>
                <a:avLst/>
                <a:gdLst>
                  <a:gd name="T0" fmla="*/ 0 w 78"/>
                  <a:gd name="T1" fmla="*/ 0 h 84"/>
                  <a:gd name="T2" fmla="*/ 0 w 78"/>
                  <a:gd name="T3" fmla="*/ 0 h 84"/>
                  <a:gd name="T4" fmla="*/ 0 w 78"/>
                  <a:gd name="T5" fmla="*/ 32 h 84"/>
                  <a:gd name="T6" fmla="*/ 78 w 78"/>
                  <a:gd name="T7" fmla="*/ 84 h 84"/>
                  <a:gd name="T8" fmla="*/ 78 w 78"/>
                  <a:gd name="T9" fmla="*/ 84 h 84"/>
                  <a:gd name="T10" fmla="*/ 78 w 78"/>
                  <a:gd name="T11" fmla="*/ 60 h 84"/>
                  <a:gd name="T12" fmla="*/ 0 w 7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78" h="84">
                    <a:moveTo>
                      <a:pt x="0" y="0"/>
                    </a:moveTo>
                    <a:lnTo>
                      <a:pt x="0" y="0"/>
                    </a:lnTo>
                    <a:lnTo>
                      <a:pt x="0" y="32"/>
                    </a:lnTo>
                    <a:lnTo>
                      <a:pt x="78" y="84"/>
                    </a:lnTo>
                    <a:lnTo>
                      <a:pt x="78" y="84"/>
                    </a:lnTo>
                    <a:lnTo>
                      <a:pt x="78" y="6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1" name="Freeform 555"/>
              <p:cNvSpPr/>
              <p:nvPr/>
            </p:nvSpPr>
            <p:spPr bwMode="auto">
              <a:xfrm>
                <a:off x="4684" y="785"/>
                <a:ext cx="78" cy="84"/>
              </a:xfrm>
              <a:custGeom>
                <a:avLst/>
                <a:gdLst>
                  <a:gd name="T0" fmla="*/ 0 w 78"/>
                  <a:gd name="T1" fmla="*/ 0 h 84"/>
                  <a:gd name="T2" fmla="*/ 0 w 78"/>
                  <a:gd name="T3" fmla="*/ 0 h 84"/>
                  <a:gd name="T4" fmla="*/ 0 w 78"/>
                  <a:gd name="T5" fmla="*/ 32 h 84"/>
                  <a:gd name="T6" fmla="*/ 78 w 78"/>
                  <a:gd name="T7" fmla="*/ 84 h 84"/>
                  <a:gd name="T8" fmla="*/ 78 w 78"/>
                  <a:gd name="T9" fmla="*/ 84 h 84"/>
                  <a:gd name="T10" fmla="*/ 78 w 78"/>
                  <a:gd name="T11" fmla="*/ 60 h 84"/>
                  <a:gd name="T12" fmla="*/ 0 w 78"/>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78" h="84">
                    <a:moveTo>
                      <a:pt x="0" y="0"/>
                    </a:moveTo>
                    <a:lnTo>
                      <a:pt x="0" y="0"/>
                    </a:lnTo>
                    <a:lnTo>
                      <a:pt x="0" y="32"/>
                    </a:lnTo>
                    <a:lnTo>
                      <a:pt x="78" y="84"/>
                    </a:lnTo>
                    <a:lnTo>
                      <a:pt x="78" y="84"/>
                    </a:lnTo>
                    <a:lnTo>
                      <a:pt x="78" y="6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2" name="Freeform 556"/>
              <p:cNvSpPr/>
              <p:nvPr/>
            </p:nvSpPr>
            <p:spPr bwMode="auto">
              <a:xfrm>
                <a:off x="4516" y="743"/>
                <a:ext cx="30" cy="66"/>
              </a:xfrm>
              <a:custGeom>
                <a:avLst/>
                <a:gdLst>
                  <a:gd name="T0" fmla="*/ 0 w 30"/>
                  <a:gd name="T1" fmla="*/ 0 h 66"/>
                  <a:gd name="T2" fmla="*/ 0 w 30"/>
                  <a:gd name="T3" fmla="*/ 0 h 66"/>
                  <a:gd name="T4" fmla="*/ 0 w 30"/>
                  <a:gd name="T5" fmla="*/ 50 h 66"/>
                  <a:gd name="T6" fmla="*/ 30 w 30"/>
                  <a:gd name="T7" fmla="*/ 66 h 66"/>
                  <a:gd name="T8" fmla="*/ 30 w 30"/>
                  <a:gd name="T9" fmla="*/ 66 h 66"/>
                  <a:gd name="T10" fmla="*/ 30 w 30"/>
                  <a:gd name="T11" fmla="*/ 20 h 66"/>
                  <a:gd name="T12" fmla="*/ 0 w 30"/>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 h="66">
                    <a:moveTo>
                      <a:pt x="0" y="0"/>
                    </a:moveTo>
                    <a:lnTo>
                      <a:pt x="0" y="0"/>
                    </a:lnTo>
                    <a:lnTo>
                      <a:pt x="0" y="50"/>
                    </a:lnTo>
                    <a:lnTo>
                      <a:pt x="30" y="66"/>
                    </a:lnTo>
                    <a:lnTo>
                      <a:pt x="30" y="66"/>
                    </a:lnTo>
                    <a:lnTo>
                      <a:pt x="3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3" name="Freeform 557"/>
              <p:cNvSpPr/>
              <p:nvPr/>
            </p:nvSpPr>
            <p:spPr bwMode="auto">
              <a:xfrm>
                <a:off x="4516" y="743"/>
                <a:ext cx="30" cy="66"/>
              </a:xfrm>
              <a:custGeom>
                <a:avLst/>
                <a:gdLst>
                  <a:gd name="T0" fmla="*/ 0 w 30"/>
                  <a:gd name="T1" fmla="*/ 0 h 66"/>
                  <a:gd name="T2" fmla="*/ 0 w 30"/>
                  <a:gd name="T3" fmla="*/ 0 h 66"/>
                  <a:gd name="T4" fmla="*/ 0 w 30"/>
                  <a:gd name="T5" fmla="*/ 50 h 66"/>
                  <a:gd name="T6" fmla="*/ 30 w 30"/>
                  <a:gd name="T7" fmla="*/ 66 h 66"/>
                  <a:gd name="T8" fmla="*/ 30 w 30"/>
                  <a:gd name="T9" fmla="*/ 66 h 66"/>
                  <a:gd name="T10" fmla="*/ 30 w 30"/>
                  <a:gd name="T11" fmla="*/ 20 h 66"/>
                  <a:gd name="T12" fmla="*/ 0 w 30"/>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 h="66">
                    <a:moveTo>
                      <a:pt x="0" y="0"/>
                    </a:moveTo>
                    <a:lnTo>
                      <a:pt x="0" y="0"/>
                    </a:lnTo>
                    <a:lnTo>
                      <a:pt x="0" y="50"/>
                    </a:lnTo>
                    <a:lnTo>
                      <a:pt x="30" y="66"/>
                    </a:lnTo>
                    <a:lnTo>
                      <a:pt x="30" y="66"/>
                    </a:lnTo>
                    <a:lnTo>
                      <a:pt x="30" y="2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4" name="Freeform 558"/>
              <p:cNvSpPr/>
              <p:nvPr/>
            </p:nvSpPr>
            <p:spPr bwMode="auto">
              <a:xfrm>
                <a:off x="4570" y="779"/>
                <a:ext cx="28" cy="58"/>
              </a:xfrm>
              <a:custGeom>
                <a:avLst/>
                <a:gdLst>
                  <a:gd name="T0" fmla="*/ 0 w 28"/>
                  <a:gd name="T1" fmla="*/ 0 h 58"/>
                  <a:gd name="T2" fmla="*/ 0 w 28"/>
                  <a:gd name="T3" fmla="*/ 0 h 58"/>
                  <a:gd name="T4" fmla="*/ 0 w 28"/>
                  <a:gd name="T5" fmla="*/ 44 h 58"/>
                  <a:gd name="T6" fmla="*/ 28 w 28"/>
                  <a:gd name="T7" fmla="*/ 58 h 58"/>
                  <a:gd name="T8" fmla="*/ 28 w 28"/>
                  <a:gd name="T9" fmla="*/ 16 h 58"/>
                  <a:gd name="T10" fmla="*/ 0 w 28"/>
                  <a:gd name="T11" fmla="*/ 0 h 58"/>
                </a:gdLst>
                <a:ahLst/>
                <a:cxnLst>
                  <a:cxn ang="0">
                    <a:pos x="T0" y="T1"/>
                  </a:cxn>
                  <a:cxn ang="0">
                    <a:pos x="T2" y="T3"/>
                  </a:cxn>
                  <a:cxn ang="0">
                    <a:pos x="T4" y="T5"/>
                  </a:cxn>
                  <a:cxn ang="0">
                    <a:pos x="T6" y="T7"/>
                  </a:cxn>
                  <a:cxn ang="0">
                    <a:pos x="T8" y="T9"/>
                  </a:cxn>
                  <a:cxn ang="0">
                    <a:pos x="T10" y="T11"/>
                  </a:cxn>
                </a:cxnLst>
                <a:rect l="0" t="0" r="r" b="b"/>
                <a:pathLst>
                  <a:path w="28" h="58">
                    <a:moveTo>
                      <a:pt x="0" y="0"/>
                    </a:moveTo>
                    <a:lnTo>
                      <a:pt x="0" y="0"/>
                    </a:lnTo>
                    <a:lnTo>
                      <a:pt x="0" y="44"/>
                    </a:lnTo>
                    <a:lnTo>
                      <a:pt x="28" y="58"/>
                    </a:lnTo>
                    <a:lnTo>
                      <a:pt x="28" y="1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5" name="Freeform 559"/>
              <p:cNvSpPr/>
              <p:nvPr/>
            </p:nvSpPr>
            <p:spPr bwMode="auto">
              <a:xfrm>
                <a:off x="4570" y="779"/>
                <a:ext cx="28" cy="58"/>
              </a:xfrm>
              <a:custGeom>
                <a:avLst/>
                <a:gdLst>
                  <a:gd name="T0" fmla="*/ 0 w 28"/>
                  <a:gd name="T1" fmla="*/ 0 h 58"/>
                  <a:gd name="T2" fmla="*/ 0 w 28"/>
                  <a:gd name="T3" fmla="*/ 0 h 58"/>
                  <a:gd name="T4" fmla="*/ 0 w 28"/>
                  <a:gd name="T5" fmla="*/ 44 h 58"/>
                  <a:gd name="T6" fmla="*/ 28 w 28"/>
                  <a:gd name="T7" fmla="*/ 58 h 58"/>
                  <a:gd name="T8" fmla="*/ 28 w 28"/>
                  <a:gd name="T9" fmla="*/ 16 h 58"/>
                  <a:gd name="T10" fmla="*/ 0 w 28"/>
                  <a:gd name="T11" fmla="*/ 0 h 58"/>
                </a:gdLst>
                <a:ahLst/>
                <a:cxnLst>
                  <a:cxn ang="0">
                    <a:pos x="T0" y="T1"/>
                  </a:cxn>
                  <a:cxn ang="0">
                    <a:pos x="T2" y="T3"/>
                  </a:cxn>
                  <a:cxn ang="0">
                    <a:pos x="T4" y="T5"/>
                  </a:cxn>
                  <a:cxn ang="0">
                    <a:pos x="T6" y="T7"/>
                  </a:cxn>
                  <a:cxn ang="0">
                    <a:pos x="T8" y="T9"/>
                  </a:cxn>
                  <a:cxn ang="0">
                    <a:pos x="T10" y="T11"/>
                  </a:cxn>
                </a:cxnLst>
                <a:rect l="0" t="0" r="r" b="b"/>
                <a:pathLst>
                  <a:path w="28" h="58">
                    <a:moveTo>
                      <a:pt x="0" y="0"/>
                    </a:moveTo>
                    <a:lnTo>
                      <a:pt x="0" y="0"/>
                    </a:lnTo>
                    <a:lnTo>
                      <a:pt x="0" y="44"/>
                    </a:lnTo>
                    <a:lnTo>
                      <a:pt x="28" y="58"/>
                    </a:lnTo>
                    <a:lnTo>
                      <a:pt x="28" y="1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6" name="Freeform 560"/>
              <p:cNvSpPr/>
              <p:nvPr/>
            </p:nvSpPr>
            <p:spPr bwMode="auto">
              <a:xfrm>
                <a:off x="4622" y="811"/>
                <a:ext cx="80" cy="84"/>
              </a:xfrm>
              <a:custGeom>
                <a:avLst/>
                <a:gdLst>
                  <a:gd name="T0" fmla="*/ 0 w 80"/>
                  <a:gd name="T1" fmla="*/ 0 h 84"/>
                  <a:gd name="T2" fmla="*/ 0 w 80"/>
                  <a:gd name="T3" fmla="*/ 40 h 84"/>
                  <a:gd name="T4" fmla="*/ 80 w 80"/>
                  <a:gd name="T5" fmla="*/ 84 h 84"/>
                  <a:gd name="T6" fmla="*/ 80 w 80"/>
                  <a:gd name="T7" fmla="*/ 52 h 84"/>
                  <a:gd name="T8" fmla="*/ 0 w 80"/>
                  <a:gd name="T9" fmla="*/ 0 h 84"/>
                </a:gdLst>
                <a:ahLst/>
                <a:cxnLst>
                  <a:cxn ang="0">
                    <a:pos x="T0" y="T1"/>
                  </a:cxn>
                  <a:cxn ang="0">
                    <a:pos x="T2" y="T3"/>
                  </a:cxn>
                  <a:cxn ang="0">
                    <a:pos x="T4" y="T5"/>
                  </a:cxn>
                  <a:cxn ang="0">
                    <a:pos x="T6" y="T7"/>
                  </a:cxn>
                  <a:cxn ang="0">
                    <a:pos x="T8" y="T9"/>
                  </a:cxn>
                </a:cxnLst>
                <a:rect l="0" t="0" r="r" b="b"/>
                <a:pathLst>
                  <a:path w="80" h="84">
                    <a:moveTo>
                      <a:pt x="0" y="0"/>
                    </a:moveTo>
                    <a:lnTo>
                      <a:pt x="0" y="40"/>
                    </a:lnTo>
                    <a:lnTo>
                      <a:pt x="80" y="84"/>
                    </a:lnTo>
                    <a:lnTo>
                      <a:pt x="80" y="5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7" name="Freeform 561"/>
              <p:cNvSpPr/>
              <p:nvPr/>
            </p:nvSpPr>
            <p:spPr bwMode="auto">
              <a:xfrm>
                <a:off x="4622" y="811"/>
                <a:ext cx="80" cy="84"/>
              </a:xfrm>
              <a:custGeom>
                <a:avLst/>
                <a:gdLst>
                  <a:gd name="T0" fmla="*/ 0 w 80"/>
                  <a:gd name="T1" fmla="*/ 0 h 84"/>
                  <a:gd name="T2" fmla="*/ 0 w 80"/>
                  <a:gd name="T3" fmla="*/ 40 h 84"/>
                  <a:gd name="T4" fmla="*/ 80 w 80"/>
                  <a:gd name="T5" fmla="*/ 84 h 84"/>
                  <a:gd name="T6" fmla="*/ 80 w 80"/>
                  <a:gd name="T7" fmla="*/ 52 h 84"/>
                  <a:gd name="T8" fmla="*/ 0 w 80"/>
                  <a:gd name="T9" fmla="*/ 0 h 84"/>
                </a:gdLst>
                <a:ahLst/>
                <a:cxnLst>
                  <a:cxn ang="0">
                    <a:pos x="T0" y="T1"/>
                  </a:cxn>
                  <a:cxn ang="0">
                    <a:pos x="T2" y="T3"/>
                  </a:cxn>
                  <a:cxn ang="0">
                    <a:pos x="T4" y="T5"/>
                  </a:cxn>
                  <a:cxn ang="0">
                    <a:pos x="T6" y="T7"/>
                  </a:cxn>
                  <a:cxn ang="0">
                    <a:pos x="T8" y="T9"/>
                  </a:cxn>
                </a:cxnLst>
                <a:rect l="0" t="0" r="r" b="b"/>
                <a:pathLst>
                  <a:path w="80" h="84">
                    <a:moveTo>
                      <a:pt x="0" y="0"/>
                    </a:moveTo>
                    <a:lnTo>
                      <a:pt x="0" y="40"/>
                    </a:lnTo>
                    <a:lnTo>
                      <a:pt x="80" y="84"/>
                    </a:lnTo>
                    <a:lnTo>
                      <a:pt x="80" y="5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18" name="Freeform 562"/>
              <p:cNvSpPr/>
              <p:nvPr/>
            </p:nvSpPr>
            <p:spPr bwMode="auto">
              <a:xfrm>
                <a:off x="4726" y="879"/>
                <a:ext cx="36" cy="48"/>
              </a:xfrm>
              <a:custGeom>
                <a:avLst/>
                <a:gdLst>
                  <a:gd name="T0" fmla="*/ 0 w 36"/>
                  <a:gd name="T1" fmla="*/ 0 h 48"/>
                  <a:gd name="T2" fmla="*/ 0 w 36"/>
                  <a:gd name="T3" fmla="*/ 0 h 48"/>
                  <a:gd name="T4" fmla="*/ 0 w 36"/>
                  <a:gd name="T5" fmla="*/ 28 h 48"/>
                  <a:gd name="T6" fmla="*/ 36 w 36"/>
                  <a:gd name="T7" fmla="*/ 48 h 48"/>
                  <a:gd name="T8" fmla="*/ 36 w 36"/>
                  <a:gd name="T9" fmla="*/ 48 h 48"/>
                  <a:gd name="T10" fmla="*/ 36 w 36"/>
                  <a:gd name="T11" fmla="*/ 22 h 48"/>
                  <a:gd name="T12" fmla="*/ 0 w 3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36" h="48">
                    <a:moveTo>
                      <a:pt x="0" y="0"/>
                    </a:moveTo>
                    <a:lnTo>
                      <a:pt x="0" y="0"/>
                    </a:lnTo>
                    <a:lnTo>
                      <a:pt x="0" y="28"/>
                    </a:lnTo>
                    <a:lnTo>
                      <a:pt x="36" y="48"/>
                    </a:lnTo>
                    <a:lnTo>
                      <a:pt x="36" y="48"/>
                    </a:lnTo>
                    <a:lnTo>
                      <a:pt x="36"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19" name="Freeform 563"/>
              <p:cNvSpPr/>
              <p:nvPr/>
            </p:nvSpPr>
            <p:spPr bwMode="auto">
              <a:xfrm>
                <a:off x="4726" y="879"/>
                <a:ext cx="36" cy="48"/>
              </a:xfrm>
              <a:custGeom>
                <a:avLst/>
                <a:gdLst>
                  <a:gd name="T0" fmla="*/ 0 w 36"/>
                  <a:gd name="T1" fmla="*/ 0 h 48"/>
                  <a:gd name="T2" fmla="*/ 0 w 36"/>
                  <a:gd name="T3" fmla="*/ 0 h 48"/>
                  <a:gd name="T4" fmla="*/ 0 w 36"/>
                  <a:gd name="T5" fmla="*/ 28 h 48"/>
                  <a:gd name="T6" fmla="*/ 36 w 36"/>
                  <a:gd name="T7" fmla="*/ 48 h 48"/>
                  <a:gd name="T8" fmla="*/ 36 w 36"/>
                  <a:gd name="T9" fmla="*/ 48 h 48"/>
                  <a:gd name="T10" fmla="*/ 36 w 36"/>
                  <a:gd name="T11" fmla="*/ 22 h 48"/>
                  <a:gd name="T12" fmla="*/ 0 w 3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36" h="48">
                    <a:moveTo>
                      <a:pt x="0" y="0"/>
                    </a:moveTo>
                    <a:lnTo>
                      <a:pt x="0" y="0"/>
                    </a:lnTo>
                    <a:lnTo>
                      <a:pt x="0" y="28"/>
                    </a:lnTo>
                    <a:lnTo>
                      <a:pt x="36" y="48"/>
                    </a:lnTo>
                    <a:lnTo>
                      <a:pt x="36" y="48"/>
                    </a:lnTo>
                    <a:lnTo>
                      <a:pt x="36" y="2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0" name="Freeform 564"/>
              <p:cNvSpPr/>
              <p:nvPr/>
            </p:nvSpPr>
            <p:spPr bwMode="auto">
              <a:xfrm>
                <a:off x="4516" y="833"/>
                <a:ext cx="50" cy="70"/>
              </a:xfrm>
              <a:custGeom>
                <a:avLst/>
                <a:gdLst>
                  <a:gd name="T0" fmla="*/ 0 w 50"/>
                  <a:gd name="T1" fmla="*/ 0 h 70"/>
                  <a:gd name="T2" fmla="*/ 0 w 50"/>
                  <a:gd name="T3" fmla="*/ 50 h 70"/>
                  <a:gd name="T4" fmla="*/ 50 w 50"/>
                  <a:gd name="T5" fmla="*/ 70 h 70"/>
                  <a:gd name="T6" fmla="*/ 50 w 50"/>
                  <a:gd name="T7" fmla="*/ 26 h 70"/>
                  <a:gd name="T8" fmla="*/ 0 w 50"/>
                  <a:gd name="T9" fmla="*/ 0 h 70"/>
                </a:gdLst>
                <a:ahLst/>
                <a:cxnLst>
                  <a:cxn ang="0">
                    <a:pos x="T0" y="T1"/>
                  </a:cxn>
                  <a:cxn ang="0">
                    <a:pos x="T2" y="T3"/>
                  </a:cxn>
                  <a:cxn ang="0">
                    <a:pos x="T4" y="T5"/>
                  </a:cxn>
                  <a:cxn ang="0">
                    <a:pos x="T6" y="T7"/>
                  </a:cxn>
                  <a:cxn ang="0">
                    <a:pos x="T8" y="T9"/>
                  </a:cxn>
                </a:cxnLst>
                <a:rect l="0" t="0" r="r" b="b"/>
                <a:pathLst>
                  <a:path w="50" h="70">
                    <a:moveTo>
                      <a:pt x="0" y="0"/>
                    </a:moveTo>
                    <a:lnTo>
                      <a:pt x="0" y="50"/>
                    </a:lnTo>
                    <a:lnTo>
                      <a:pt x="50" y="70"/>
                    </a:lnTo>
                    <a:lnTo>
                      <a:pt x="5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1" name="Freeform 565"/>
              <p:cNvSpPr/>
              <p:nvPr/>
            </p:nvSpPr>
            <p:spPr bwMode="auto">
              <a:xfrm>
                <a:off x="4516" y="833"/>
                <a:ext cx="50" cy="70"/>
              </a:xfrm>
              <a:custGeom>
                <a:avLst/>
                <a:gdLst>
                  <a:gd name="T0" fmla="*/ 0 w 50"/>
                  <a:gd name="T1" fmla="*/ 0 h 70"/>
                  <a:gd name="T2" fmla="*/ 0 w 50"/>
                  <a:gd name="T3" fmla="*/ 50 h 70"/>
                  <a:gd name="T4" fmla="*/ 50 w 50"/>
                  <a:gd name="T5" fmla="*/ 70 h 70"/>
                  <a:gd name="T6" fmla="*/ 50 w 50"/>
                  <a:gd name="T7" fmla="*/ 26 h 70"/>
                  <a:gd name="T8" fmla="*/ 0 w 50"/>
                  <a:gd name="T9" fmla="*/ 0 h 70"/>
                </a:gdLst>
                <a:ahLst/>
                <a:cxnLst>
                  <a:cxn ang="0">
                    <a:pos x="T0" y="T1"/>
                  </a:cxn>
                  <a:cxn ang="0">
                    <a:pos x="T2" y="T3"/>
                  </a:cxn>
                  <a:cxn ang="0">
                    <a:pos x="T4" y="T5"/>
                  </a:cxn>
                  <a:cxn ang="0">
                    <a:pos x="T6" y="T7"/>
                  </a:cxn>
                  <a:cxn ang="0">
                    <a:pos x="T8" y="T9"/>
                  </a:cxn>
                </a:cxnLst>
                <a:rect l="0" t="0" r="r" b="b"/>
                <a:pathLst>
                  <a:path w="50" h="70">
                    <a:moveTo>
                      <a:pt x="0" y="0"/>
                    </a:moveTo>
                    <a:lnTo>
                      <a:pt x="0" y="50"/>
                    </a:lnTo>
                    <a:lnTo>
                      <a:pt x="50" y="70"/>
                    </a:lnTo>
                    <a:lnTo>
                      <a:pt x="50"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2" name="Freeform 566"/>
              <p:cNvSpPr/>
              <p:nvPr/>
            </p:nvSpPr>
            <p:spPr bwMode="auto">
              <a:xfrm>
                <a:off x="4590" y="871"/>
                <a:ext cx="52" cy="64"/>
              </a:xfrm>
              <a:custGeom>
                <a:avLst/>
                <a:gdLst>
                  <a:gd name="T0" fmla="*/ 0 w 52"/>
                  <a:gd name="T1" fmla="*/ 0 h 64"/>
                  <a:gd name="T2" fmla="*/ 0 w 52"/>
                  <a:gd name="T3" fmla="*/ 0 h 64"/>
                  <a:gd name="T4" fmla="*/ 0 w 52"/>
                  <a:gd name="T5" fmla="*/ 42 h 64"/>
                  <a:gd name="T6" fmla="*/ 52 w 52"/>
                  <a:gd name="T7" fmla="*/ 64 h 64"/>
                  <a:gd name="T8" fmla="*/ 52 w 52"/>
                  <a:gd name="T9" fmla="*/ 26 h 64"/>
                  <a:gd name="T10" fmla="*/ 0 w 52"/>
                  <a:gd name="T11" fmla="*/ 0 h 64"/>
                </a:gdLst>
                <a:ahLst/>
                <a:cxnLst>
                  <a:cxn ang="0">
                    <a:pos x="T0" y="T1"/>
                  </a:cxn>
                  <a:cxn ang="0">
                    <a:pos x="T2" y="T3"/>
                  </a:cxn>
                  <a:cxn ang="0">
                    <a:pos x="T4" y="T5"/>
                  </a:cxn>
                  <a:cxn ang="0">
                    <a:pos x="T6" y="T7"/>
                  </a:cxn>
                  <a:cxn ang="0">
                    <a:pos x="T8" y="T9"/>
                  </a:cxn>
                  <a:cxn ang="0">
                    <a:pos x="T10" y="T11"/>
                  </a:cxn>
                </a:cxnLst>
                <a:rect l="0" t="0" r="r" b="b"/>
                <a:pathLst>
                  <a:path w="52" h="64">
                    <a:moveTo>
                      <a:pt x="0" y="0"/>
                    </a:moveTo>
                    <a:lnTo>
                      <a:pt x="0" y="0"/>
                    </a:lnTo>
                    <a:lnTo>
                      <a:pt x="0" y="42"/>
                    </a:lnTo>
                    <a:lnTo>
                      <a:pt x="52" y="64"/>
                    </a:lnTo>
                    <a:lnTo>
                      <a:pt x="52"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3" name="Freeform 567"/>
              <p:cNvSpPr/>
              <p:nvPr/>
            </p:nvSpPr>
            <p:spPr bwMode="auto">
              <a:xfrm>
                <a:off x="4590" y="871"/>
                <a:ext cx="52" cy="64"/>
              </a:xfrm>
              <a:custGeom>
                <a:avLst/>
                <a:gdLst>
                  <a:gd name="T0" fmla="*/ 0 w 52"/>
                  <a:gd name="T1" fmla="*/ 0 h 64"/>
                  <a:gd name="T2" fmla="*/ 0 w 52"/>
                  <a:gd name="T3" fmla="*/ 0 h 64"/>
                  <a:gd name="T4" fmla="*/ 0 w 52"/>
                  <a:gd name="T5" fmla="*/ 42 h 64"/>
                  <a:gd name="T6" fmla="*/ 52 w 52"/>
                  <a:gd name="T7" fmla="*/ 64 h 64"/>
                  <a:gd name="T8" fmla="*/ 52 w 52"/>
                  <a:gd name="T9" fmla="*/ 26 h 64"/>
                  <a:gd name="T10" fmla="*/ 0 w 52"/>
                  <a:gd name="T11" fmla="*/ 0 h 64"/>
                </a:gdLst>
                <a:ahLst/>
                <a:cxnLst>
                  <a:cxn ang="0">
                    <a:pos x="T0" y="T1"/>
                  </a:cxn>
                  <a:cxn ang="0">
                    <a:pos x="T2" y="T3"/>
                  </a:cxn>
                  <a:cxn ang="0">
                    <a:pos x="T4" y="T5"/>
                  </a:cxn>
                  <a:cxn ang="0">
                    <a:pos x="T6" y="T7"/>
                  </a:cxn>
                  <a:cxn ang="0">
                    <a:pos x="T8" y="T9"/>
                  </a:cxn>
                  <a:cxn ang="0">
                    <a:pos x="T10" y="T11"/>
                  </a:cxn>
                </a:cxnLst>
                <a:rect l="0" t="0" r="r" b="b"/>
                <a:pathLst>
                  <a:path w="52" h="64">
                    <a:moveTo>
                      <a:pt x="0" y="0"/>
                    </a:moveTo>
                    <a:lnTo>
                      <a:pt x="0" y="0"/>
                    </a:lnTo>
                    <a:lnTo>
                      <a:pt x="0" y="42"/>
                    </a:lnTo>
                    <a:lnTo>
                      <a:pt x="52" y="64"/>
                    </a:lnTo>
                    <a:lnTo>
                      <a:pt x="52"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4" name="Freeform 568"/>
              <p:cNvSpPr/>
              <p:nvPr/>
            </p:nvSpPr>
            <p:spPr bwMode="auto">
              <a:xfrm>
                <a:off x="4666" y="909"/>
                <a:ext cx="96" cy="76"/>
              </a:xfrm>
              <a:custGeom>
                <a:avLst/>
                <a:gdLst>
                  <a:gd name="T0" fmla="*/ 0 w 96"/>
                  <a:gd name="T1" fmla="*/ 0 h 76"/>
                  <a:gd name="T2" fmla="*/ 0 w 96"/>
                  <a:gd name="T3" fmla="*/ 0 h 76"/>
                  <a:gd name="T4" fmla="*/ 0 w 96"/>
                  <a:gd name="T5" fmla="*/ 36 h 76"/>
                  <a:gd name="T6" fmla="*/ 96 w 96"/>
                  <a:gd name="T7" fmla="*/ 76 h 76"/>
                  <a:gd name="T8" fmla="*/ 96 w 96"/>
                  <a:gd name="T9" fmla="*/ 50 h 76"/>
                  <a:gd name="T10" fmla="*/ 0 w 96"/>
                  <a:gd name="T11" fmla="*/ 0 h 76"/>
                </a:gdLst>
                <a:ahLst/>
                <a:cxnLst>
                  <a:cxn ang="0">
                    <a:pos x="T0" y="T1"/>
                  </a:cxn>
                  <a:cxn ang="0">
                    <a:pos x="T2" y="T3"/>
                  </a:cxn>
                  <a:cxn ang="0">
                    <a:pos x="T4" y="T5"/>
                  </a:cxn>
                  <a:cxn ang="0">
                    <a:pos x="T6" y="T7"/>
                  </a:cxn>
                  <a:cxn ang="0">
                    <a:pos x="T8" y="T9"/>
                  </a:cxn>
                  <a:cxn ang="0">
                    <a:pos x="T10" y="T11"/>
                  </a:cxn>
                </a:cxnLst>
                <a:rect l="0" t="0" r="r" b="b"/>
                <a:pathLst>
                  <a:path w="96" h="76">
                    <a:moveTo>
                      <a:pt x="0" y="0"/>
                    </a:moveTo>
                    <a:lnTo>
                      <a:pt x="0" y="0"/>
                    </a:lnTo>
                    <a:lnTo>
                      <a:pt x="0" y="36"/>
                    </a:lnTo>
                    <a:lnTo>
                      <a:pt x="96" y="76"/>
                    </a:lnTo>
                    <a:lnTo>
                      <a:pt x="96" y="5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5" name="Freeform 569"/>
              <p:cNvSpPr/>
              <p:nvPr/>
            </p:nvSpPr>
            <p:spPr bwMode="auto">
              <a:xfrm>
                <a:off x="4666" y="909"/>
                <a:ext cx="96" cy="76"/>
              </a:xfrm>
              <a:custGeom>
                <a:avLst/>
                <a:gdLst>
                  <a:gd name="T0" fmla="*/ 0 w 96"/>
                  <a:gd name="T1" fmla="*/ 0 h 76"/>
                  <a:gd name="T2" fmla="*/ 0 w 96"/>
                  <a:gd name="T3" fmla="*/ 0 h 76"/>
                  <a:gd name="T4" fmla="*/ 0 w 96"/>
                  <a:gd name="T5" fmla="*/ 36 h 76"/>
                  <a:gd name="T6" fmla="*/ 96 w 96"/>
                  <a:gd name="T7" fmla="*/ 76 h 76"/>
                  <a:gd name="T8" fmla="*/ 96 w 96"/>
                  <a:gd name="T9" fmla="*/ 50 h 76"/>
                  <a:gd name="T10" fmla="*/ 0 w 96"/>
                  <a:gd name="T11" fmla="*/ 0 h 76"/>
                </a:gdLst>
                <a:ahLst/>
                <a:cxnLst>
                  <a:cxn ang="0">
                    <a:pos x="T0" y="T1"/>
                  </a:cxn>
                  <a:cxn ang="0">
                    <a:pos x="T2" y="T3"/>
                  </a:cxn>
                  <a:cxn ang="0">
                    <a:pos x="T4" y="T5"/>
                  </a:cxn>
                  <a:cxn ang="0">
                    <a:pos x="T6" y="T7"/>
                  </a:cxn>
                  <a:cxn ang="0">
                    <a:pos x="T8" y="T9"/>
                  </a:cxn>
                  <a:cxn ang="0">
                    <a:pos x="T10" y="T11"/>
                  </a:cxn>
                </a:cxnLst>
                <a:rect l="0" t="0" r="r" b="b"/>
                <a:pathLst>
                  <a:path w="96" h="76">
                    <a:moveTo>
                      <a:pt x="0" y="0"/>
                    </a:moveTo>
                    <a:lnTo>
                      <a:pt x="0" y="0"/>
                    </a:lnTo>
                    <a:lnTo>
                      <a:pt x="0" y="36"/>
                    </a:lnTo>
                    <a:lnTo>
                      <a:pt x="96" y="76"/>
                    </a:lnTo>
                    <a:lnTo>
                      <a:pt x="96" y="5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6" name="Freeform 570"/>
              <p:cNvSpPr/>
              <p:nvPr/>
            </p:nvSpPr>
            <p:spPr bwMode="auto">
              <a:xfrm>
                <a:off x="4516" y="923"/>
                <a:ext cx="94" cy="76"/>
              </a:xfrm>
              <a:custGeom>
                <a:avLst/>
                <a:gdLst>
                  <a:gd name="T0" fmla="*/ 0 w 94"/>
                  <a:gd name="T1" fmla="*/ 0 h 76"/>
                  <a:gd name="T2" fmla="*/ 0 w 94"/>
                  <a:gd name="T3" fmla="*/ 0 h 76"/>
                  <a:gd name="T4" fmla="*/ 0 w 94"/>
                  <a:gd name="T5" fmla="*/ 50 h 76"/>
                  <a:gd name="T6" fmla="*/ 94 w 94"/>
                  <a:gd name="T7" fmla="*/ 76 h 76"/>
                  <a:gd name="T8" fmla="*/ 94 w 94"/>
                  <a:gd name="T9" fmla="*/ 36 h 76"/>
                  <a:gd name="T10" fmla="*/ 0 w 94"/>
                  <a:gd name="T11" fmla="*/ 0 h 76"/>
                </a:gdLst>
                <a:ahLst/>
                <a:cxnLst>
                  <a:cxn ang="0">
                    <a:pos x="T0" y="T1"/>
                  </a:cxn>
                  <a:cxn ang="0">
                    <a:pos x="T2" y="T3"/>
                  </a:cxn>
                  <a:cxn ang="0">
                    <a:pos x="T4" y="T5"/>
                  </a:cxn>
                  <a:cxn ang="0">
                    <a:pos x="T6" y="T7"/>
                  </a:cxn>
                  <a:cxn ang="0">
                    <a:pos x="T8" y="T9"/>
                  </a:cxn>
                  <a:cxn ang="0">
                    <a:pos x="T10" y="T11"/>
                  </a:cxn>
                </a:cxnLst>
                <a:rect l="0" t="0" r="r" b="b"/>
                <a:pathLst>
                  <a:path w="94" h="76">
                    <a:moveTo>
                      <a:pt x="0" y="0"/>
                    </a:moveTo>
                    <a:lnTo>
                      <a:pt x="0" y="0"/>
                    </a:lnTo>
                    <a:lnTo>
                      <a:pt x="0" y="50"/>
                    </a:lnTo>
                    <a:lnTo>
                      <a:pt x="94" y="76"/>
                    </a:lnTo>
                    <a:lnTo>
                      <a:pt x="94" y="3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7" name="Freeform 571"/>
              <p:cNvSpPr/>
              <p:nvPr/>
            </p:nvSpPr>
            <p:spPr bwMode="auto">
              <a:xfrm>
                <a:off x="4516" y="923"/>
                <a:ext cx="94" cy="76"/>
              </a:xfrm>
              <a:custGeom>
                <a:avLst/>
                <a:gdLst>
                  <a:gd name="T0" fmla="*/ 0 w 94"/>
                  <a:gd name="T1" fmla="*/ 0 h 76"/>
                  <a:gd name="T2" fmla="*/ 0 w 94"/>
                  <a:gd name="T3" fmla="*/ 0 h 76"/>
                  <a:gd name="T4" fmla="*/ 0 w 94"/>
                  <a:gd name="T5" fmla="*/ 50 h 76"/>
                  <a:gd name="T6" fmla="*/ 94 w 94"/>
                  <a:gd name="T7" fmla="*/ 76 h 76"/>
                  <a:gd name="T8" fmla="*/ 94 w 94"/>
                  <a:gd name="T9" fmla="*/ 36 h 76"/>
                  <a:gd name="T10" fmla="*/ 0 w 94"/>
                  <a:gd name="T11" fmla="*/ 0 h 76"/>
                </a:gdLst>
                <a:ahLst/>
                <a:cxnLst>
                  <a:cxn ang="0">
                    <a:pos x="T0" y="T1"/>
                  </a:cxn>
                  <a:cxn ang="0">
                    <a:pos x="T2" y="T3"/>
                  </a:cxn>
                  <a:cxn ang="0">
                    <a:pos x="T4" y="T5"/>
                  </a:cxn>
                  <a:cxn ang="0">
                    <a:pos x="T6" y="T7"/>
                  </a:cxn>
                  <a:cxn ang="0">
                    <a:pos x="T8" y="T9"/>
                  </a:cxn>
                  <a:cxn ang="0">
                    <a:pos x="T10" y="T11"/>
                  </a:cxn>
                </a:cxnLst>
                <a:rect l="0" t="0" r="r" b="b"/>
                <a:pathLst>
                  <a:path w="94" h="76">
                    <a:moveTo>
                      <a:pt x="0" y="0"/>
                    </a:moveTo>
                    <a:lnTo>
                      <a:pt x="0" y="0"/>
                    </a:lnTo>
                    <a:lnTo>
                      <a:pt x="0" y="50"/>
                    </a:lnTo>
                    <a:lnTo>
                      <a:pt x="94" y="76"/>
                    </a:lnTo>
                    <a:lnTo>
                      <a:pt x="94" y="3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28" name="Freeform 572"/>
              <p:cNvSpPr/>
              <p:nvPr/>
            </p:nvSpPr>
            <p:spPr bwMode="auto">
              <a:xfrm>
                <a:off x="4634" y="967"/>
                <a:ext cx="68" cy="58"/>
              </a:xfrm>
              <a:custGeom>
                <a:avLst/>
                <a:gdLst>
                  <a:gd name="T0" fmla="*/ 0 w 68"/>
                  <a:gd name="T1" fmla="*/ 0 h 58"/>
                  <a:gd name="T2" fmla="*/ 0 w 68"/>
                  <a:gd name="T3" fmla="*/ 38 h 58"/>
                  <a:gd name="T4" fmla="*/ 68 w 68"/>
                  <a:gd name="T5" fmla="*/ 58 h 58"/>
                  <a:gd name="T6" fmla="*/ 68 w 68"/>
                  <a:gd name="T7" fmla="*/ 26 h 58"/>
                  <a:gd name="T8" fmla="*/ 0 w 68"/>
                  <a:gd name="T9" fmla="*/ 0 h 58"/>
                </a:gdLst>
                <a:ahLst/>
                <a:cxnLst>
                  <a:cxn ang="0">
                    <a:pos x="T0" y="T1"/>
                  </a:cxn>
                  <a:cxn ang="0">
                    <a:pos x="T2" y="T3"/>
                  </a:cxn>
                  <a:cxn ang="0">
                    <a:pos x="T4" y="T5"/>
                  </a:cxn>
                  <a:cxn ang="0">
                    <a:pos x="T6" y="T7"/>
                  </a:cxn>
                  <a:cxn ang="0">
                    <a:pos x="T8" y="T9"/>
                  </a:cxn>
                </a:cxnLst>
                <a:rect l="0" t="0" r="r" b="b"/>
                <a:pathLst>
                  <a:path w="68" h="58">
                    <a:moveTo>
                      <a:pt x="0" y="0"/>
                    </a:moveTo>
                    <a:lnTo>
                      <a:pt x="0" y="38"/>
                    </a:lnTo>
                    <a:lnTo>
                      <a:pt x="68" y="58"/>
                    </a:lnTo>
                    <a:lnTo>
                      <a:pt x="68"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29" name="Freeform 573"/>
              <p:cNvSpPr/>
              <p:nvPr/>
            </p:nvSpPr>
            <p:spPr bwMode="auto">
              <a:xfrm>
                <a:off x="4634" y="967"/>
                <a:ext cx="68" cy="58"/>
              </a:xfrm>
              <a:custGeom>
                <a:avLst/>
                <a:gdLst>
                  <a:gd name="T0" fmla="*/ 0 w 68"/>
                  <a:gd name="T1" fmla="*/ 0 h 58"/>
                  <a:gd name="T2" fmla="*/ 0 w 68"/>
                  <a:gd name="T3" fmla="*/ 38 h 58"/>
                  <a:gd name="T4" fmla="*/ 68 w 68"/>
                  <a:gd name="T5" fmla="*/ 58 h 58"/>
                  <a:gd name="T6" fmla="*/ 68 w 68"/>
                  <a:gd name="T7" fmla="*/ 26 h 58"/>
                  <a:gd name="T8" fmla="*/ 0 w 68"/>
                  <a:gd name="T9" fmla="*/ 0 h 58"/>
                </a:gdLst>
                <a:ahLst/>
                <a:cxnLst>
                  <a:cxn ang="0">
                    <a:pos x="T0" y="T1"/>
                  </a:cxn>
                  <a:cxn ang="0">
                    <a:pos x="T2" y="T3"/>
                  </a:cxn>
                  <a:cxn ang="0">
                    <a:pos x="T4" y="T5"/>
                  </a:cxn>
                  <a:cxn ang="0">
                    <a:pos x="T6" y="T7"/>
                  </a:cxn>
                  <a:cxn ang="0">
                    <a:pos x="T8" y="T9"/>
                  </a:cxn>
                </a:cxnLst>
                <a:rect l="0" t="0" r="r" b="b"/>
                <a:pathLst>
                  <a:path w="68" h="58">
                    <a:moveTo>
                      <a:pt x="0" y="0"/>
                    </a:moveTo>
                    <a:lnTo>
                      <a:pt x="0" y="38"/>
                    </a:lnTo>
                    <a:lnTo>
                      <a:pt x="68" y="58"/>
                    </a:lnTo>
                    <a:lnTo>
                      <a:pt x="68" y="26"/>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0" name="Freeform 574"/>
              <p:cNvSpPr/>
              <p:nvPr/>
            </p:nvSpPr>
            <p:spPr bwMode="auto">
              <a:xfrm>
                <a:off x="4726" y="1003"/>
                <a:ext cx="36" cy="38"/>
              </a:xfrm>
              <a:custGeom>
                <a:avLst/>
                <a:gdLst>
                  <a:gd name="T0" fmla="*/ 0 w 36"/>
                  <a:gd name="T1" fmla="*/ 0 h 38"/>
                  <a:gd name="T2" fmla="*/ 0 w 36"/>
                  <a:gd name="T3" fmla="*/ 28 h 38"/>
                  <a:gd name="T4" fmla="*/ 36 w 36"/>
                  <a:gd name="T5" fmla="*/ 38 h 38"/>
                  <a:gd name="T6" fmla="*/ 36 w 36"/>
                  <a:gd name="T7" fmla="*/ 38 h 38"/>
                  <a:gd name="T8" fmla="*/ 36 w 36"/>
                  <a:gd name="T9" fmla="*/ 14 h 38"/>
                  <a:gd name="T10" fmla="*/ 0 w 36"/>
                  <a:gd name="T11" fmla="*/ 0 h 38"/>
                </a:gdLst>
                <a:ahLst/>
                <a:cxnLst>
                  <a:cxn ang="0">
                    <a:pos x="T0" y="T1"/>
                  </a:cxn>
                  <a:cxn ang="0">
                    <a:pos x="T2" y="T3"/>
                  </a:cxn>
                  <a:cxn ang="0">
                    <a:pos x="T4" y="T5"/>
                  </a:cxn>
                  <a:cxn ang="0">
                    <a:pos x="T6" y="T7"/>
                  </a:cxn>
                  <a:cxn ang="0">
                    <a:pos x="T8" y="T9"/>
                  </a:cxn>
                  <a:cxn ang="0">
                    <a:pos x="T10" y="T11"/>
                  </a:cxn>
                </a:cxnLst>
                <a:rect l="0" t="0" r="r" b="b"/>
                <a:pathLst>
                  <a:path w="36" h="38">
                    <a:moveTo>
                      <a:pt x="0" y="0"/>
                    </a:moveTo>
                    <a:lnTo>
                      <a:pt x="0" y="28"/>
                    </a:lnTo>
                    <a:lnTo>
                      <a:pt x="36" y="38"/>
                    </a:lnTo>
                    <a:lnTo>
                      <a:pt x="36" y="38"/>
                    </a:lnTo>
                    <a:lnTo>
                      <a:pt x="36"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1" name="Freeform 575"/>
              <p:cNvSpPr/>
              <p:nvPr/>
            </p:nvSpPr>
            <p:spPr bwMode="auto">
              <a:xfrm>
                <a:off x="4726" y="1003"/>
                <a:ext cx="36" cy="38"/>
              </a:xfrm>
              <a:custGeom>
                <a:avLst/>
                <a:gdLst>
                  <a:gd name="T0" fmla="*/ 0 w 36"/>
                  <a:gd name="T1" fmla="*/ 0 h 38"/>
                  <a:gd name="T2" fmla="*/ 0 w 36"/>
                  <a:gd name="T3" fmla="*/ 28 h 38"/>
                  <a:gd name="T4" fmla="*/ 36 w 36"/>
                  <a:gd name="T5" fmla="*/ 38 h 38"/>
                  <a:gd name="T6" fmla="*/ 36 w 36"/>
                  <a:gd name="T7" fmla="*/ 38 h 38"/>
                  <a:gd name="T8" fmla="*/ 36 w 36"/>
                  <a:gd name="T9" fmla="*/ 14 h 38"/>
                  <a:gd name="T10" fmla="*/ 0 w 36"/>
                  <a:gd name="T11" fmla="*/ 0 h 38"/>
                </a:gdLst>
                <a:ahLst/>
                <a:cxnLst>
                  <a:cxn ang="0">
                    <a:pos x="T0" y="T1"/>
                  </a:cxn>
                  <a:cxn ang="0">
                    <a:pos x="T2" y="T3"/>
                  </a:cxn>
                  <a:cxn ang="0">
                    <a:pos x="T4" y="T5"/>
                  </a:cxn>
                  <a:cxn ang="0">
                    <a:pos x="T6" y="T7"/>
                  </a:cxn>
                  <a:cxn ang="0">
                    <a:pos x="T8" y="T9"/>
                  </a:cxn>
                  <a:cxn ang="0">
                    <a:pos x="T10" y="T11"/>
                  </a:cxn>
                </a:cxnLst>
                <a:rect l="0" t="0" r="r" b="b"/>
                <a:pathLst>
                  <a:path w="36" h="38">
                    <a:moveTo>
                      <a:pt x="0" y="0"/>
                    </a:moveTo>
                    <a:lnTo>
                      <a:pt x="0" y="28"/>
                    </a:lnTo>
                    <a:lnTo>
                      <a:pt x="36" y="38"/>
                    </a:lnTo>
                    <a:lnTo>
                      <a:pt x="36" y="38"/>
                    </a:lnTo>
                    <a:lnTo>
                      <a:pt x="36"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2" name="Freeform 576"/>
              <p:cNvSpPr/>
              <p:nvPr/>
            </p:nvSpPr>
            <p:spPr bwMode="auto">
              <a:xfrm>
                <a:off x="4516" y="1011"/>
                <a:ext cx="38" cy="56"/>
              </a:xfrm>
              <a:custGeom>
                <a:avLst/>
                <a:gdLst>
                  <a:gd name="T0" fmla="*/ 0 w 38"/>
                  <a:gd name="T1" fmla="*/ 0 h 56"/>
                  <a:gd name="T2" fmla="*/ 0 w 38"/>
                  <a:gd name="T3" fmla="*/ 0 h 56"/>
                  <a:gd name="T4" fmla="*/ 0 w 38"/>
                  <a:gd name="T5" fmla="*/ 50 h 56"/>
                  <a:gd name="T6" fmla="*/ 38 w 38"/>
                  <a:gd name="T7" fmla="*/ 56 h 56"/>
                  <a:gd name="T8" fmla="*/ 38 w 38"/>
                  <a:gd name="T9" fmla="*/ 10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0" y="0"/>
                    </a:lnTo>
                    <a:lnTo>
                      <a:pt x="0" y="50"/>
                    </a:lnTo>
                    <a:lnTo>
                      <a:pt x="38" y="56"/>
                    </a:lnTo>
                    <a:lnTo>
                      <a:pt x="38" y="1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3" name="Freeform 577"/>
              <p:cNvSpPr/>
              <p:nvPr/>
            </p:nvSpPr>
            <p:spPr bwMode="auto">
              <a:xfrm>
                <a:off x="4516" y="1011"/>
                <a:ext cx="38" cy="56"/>
              </a:xfrm>
              <a:custGeom>
                <a:avLst/>
                <a:gdLst>
                  <a:gd name="T0" fmla="*/ 0 w 38"/>
                  <a:gd name="T1" fmla="*/ 0 h 56"/>
                  <a:gd name="T2" fmla="*/ 0 w 38"/>
                  <a:gd name="T3" fmla="*/ 0 h 56"/>
                  <a:gd name="T4" fmla="*/ 0 w 38"/>
                  <a:gd name="T5" fmla="*/ 50 h 56"/>
                  <a:gd name="T6" fmla="*/ 38 w 38"/>
                  <a:gd name="T7" fmla="*/ 56 h 56"/>
                  <a:gd name="T8" fmla="*/ 38 w 38"/>
                  <a:gd name="T9" fmla="*/ 10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0" y="0"/>
                    </a:lnTo>
                    <a:lnTo>
                      <a:pt x="0" y="50"/>
                    </a:lnTo>
                    <a:lnTo>
                      <a:pt x="38" y="56"/>
                    </a:lnTo>
                    <a:lnTo>
                      <a:pt x="38" y="1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4" name="Freeform 578"/>
              <p:cNvSpPr/>
              <p:nvPr/>
            </p:nvSpPr>
            <p:spPr bwMode="auto">
              <a:xfrm>
                <a:off x="4578" y="1027"/>
                <a:ext cx="56" cy="52"/>
              </a:xfrm>
              <a:custGeom>
                <a:avLst/>
                <a:gdLst>
                  <a:gd name="T0" fmla="*/ 0 w 56"/>
                  <a:gd name="T1" fmla="*/ 0 h 52"/>
                  <a:gd name="T2" fmla="*/ 0 w 56"/>
                  <a:gd name="T3" fmla="*/ 44 h 52"/>
                  <a:gd name="T4" fmla="*/ 56 w 56"/>
                  <a:gd name="T5" fmla="*/ 52 h 52"/>
                  <a:gd name="T6" fmla="*/ 56 w 56"/>
                  <a:gd name="T7" fmla="*/ 14 h 52"/>
                  <a:gd name="T8" fmla="*/ 0 w 56"/>
                  <a:gd name="T9" fmla="*/ 0 h 52"/>
                </a:gdLst>
                <a:ahLst/>
                <a:cxnLst>
                  <a:cxn ang="0">
                    <a:pos x="T0" y="T1"/>
                  </a:cxn>
                  <a:cxn ang="0">
                    <a:pos x="T2" y="T3"/>
                  </a:cxn>
                  <a:cxn ang="0">
                    <a:pos x="T4" y="T5"/>
                  </a:cxn>
                  <a:cxn ang="0">
                    <a:pos x="T6" y="T7"/>
                  </a:cxn>
                  <a:cxn ang="0">
                    <a:pos x="T8" y="T9"/>
                  </a:cxn>
                </a:cxnLst>
                <a:rect l="0" t="0" r="r" b="b"/>
                <a:pathLst>
                  <a:path w="56" h="52">
                    <a:moveTo>
                      <a:pt x="0" y="0"/>
                    </a:moveTo>
                    <a:lnTo>
                      <a:pt x="0" y="44"/>
                    </a:lnTo>
                    <a:lnTo>
                      <a:pt x="56" y="52"/>
                    </a:lnTo>
                    <a:lnTo>
                      <a:pt x="56"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5" name="Freeform 579"/>
              <p:cNvSpPr/>
              <p:nvPr/>
            </p:nvSpPr>
            <p:spPr bwMode="auto">
              <a:xfrm>
                <a:off x="4578" y="1027"/>
                <a:ext cx="56" cy="52"/>
              </a:xfrm>
              <a:custGeom>
                <a:avLst/>
                <a:gdLst>
                  <a:gd name="T0" fmla="*/ 0 w 56"/>
                  <a:gd name="T1" fmla="*/ 0 h 52"/>
                  <a:gd name="T2" fmla="*/ 0 w 56"/>
                  <a:gd name="T3" fmla="*/ 44 h 52"/>
                  <a:gd name="T4" fmla="*/ 56 w 56"/>
                  <a:gd name="T5" fmla="*/ 52 h 52"/>
                  <a:gd name="T6" fmla="*/ 56 w 56"/>
                  <a:gd name="T7" fmla="*/ 14 h 52"/>
                  <a:gd name="T8" fmla="*/ 0 w 56"/>
                  <a:gd name="T9" fmla="*/ 0 h 52"/>
                </a:gdLst>
                <a:ahLst/>
                <a:cxnLst>
                  <a:cxn ang="0">
                    <a:pos x="T0" y="T1"/>
                  </a:cxn>
                  <a:cxn ang="0">
                    <a:pos x="T2" y="T3"/>
                  </a:cxn>
                  <a:cxn ang="0">
                    <a:pos x="T4" y="T5"/>
                  </a:cxn>
                  <a:cxn ang="0">
                    <a:pos x="T6" y="T7"/>
                  </a:cxn>
                  <a:cxn ang="0">
                    <a:pos x="T8" y="T9"/>
                  </a:cxn>
                </a:cxnLst>
                <a:rect l="0" t="0" r="r" b="b"/>
                <a:pathLst>
                  <a:path w="56" h="52">
                    <a:moveTo>
                      <a:pt x="0" y="0"/>
                    </a:moveTo>
                    <a:lnTo>
                      <a:pt x="0" y="44"/>
                    </a:lnTo>
                    <a:lnTo>
                      <a:pt x="56" y="52"/>
                    </a:lnTo>
                    <a:lnTo>
                      <a:pt x="56"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6" name="Freeform 580"/>
              <p:cNvSpPr/>
              <p:nvPr/>
            </p:nvSpPr>
            <p:spPr bwMode="auto">
              <a:xfrm>
                <a:off x="4658" y="1047"/>
                <a:ext cx="30" cy="40"/>
              </a:xfrm>
              <a:custGeom>
                <a:avLst/>
                <a:gdLst>
                  <a:gd name="T0" fmla="*/ 0 w 30"/>
                  <a:gd name="T1" fmla="*/ 0 h 40"/>
                  <a:gd name="T2" fmla="*/ 0 w 30"/>
                  <a:gd name="T3" fmla="*/ 36 h 40"/>
                  <a:gd name="T4" fmla="*/ 30 w 30"/>
                  <a:gd name="T5" fmla="*/ 40 h 40"/>
                  <a:gd name="T6" fmla="*/ 30 w 30"/>
                  <a:gd name="T7" fmla="*/ 8 h 40"/>
                  <a:gd name="T8" fmla="*/ 0 w 30"/>
                  <a:gd name="T9" fmla="*/ 0 h 40"/>
                </a:gdLst>
                <a:ahLst/>
                <a:cxnLst>
                  <a:cxn ang="0">
                    <a:pos x="T0" y="T1"/>
                  </a:cxn>
                  <a:cxn ang="0">
                    <a:pos x="T2" y="T3"/>
                  </a:cxn>
                  <a:cxn ang="0">
                    <a:pos x="T4" y="T5"/>
                  </a:cxn>
                  <a:cxn ang="0">
                    <a:pos x="T6" y="T7"/>
                  </a:cxn>
                  <a:cxn ang="0">
                    <a:pos x="T8" y="T9"/>
                  </a:cxn>
                </a:cxnLst>
                <a:rect l="0" t="0" r="r" b="b"/>
                <a:pathLst>
                  <a:path w="30" h="40">
                    <a:moveTo>
                      <a:pt x="0" y="0"/>
                    </a:moveTo>
                    <a:lnTo>
                      <a:pt x="0" y="36"/>
                    </a:lnTo>
                    <a:lnTo>
                      <a:pt x="30" y="40"/>
                    </a:lnTo>
                    <a:lnTo>
                      <a:pt x="30" y="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7" name="Freeform 581"/>
              <p:cNvSpPr/>
              <p:nvPr/>
            </p:nvSpPr>
            <p:spPr bwMode="auto">
              <a:xfrm>
                <a:off x="4658" y="1047"/>
                <a:ext cx="30" cy="40"/>
              </a:xfrm>
              <a:custGeom>
                <a:avLst/>
                <a:gdLst>
                  <a:gd name="T0" fmla="*/ 0 w 30"/>
                  <a:gd name="T1" fmla="*/ 0 h 40"/>
                  <a:gd name="T2" fmla="*/ 0 w 30"/>
                  <a:gd name="T3" fmla="*/ 36 h 40"/>
                  <a:gd name="T4" fmla="*/ 30 w 30"/>
                  <a:gd name="T5" fmla="*/ 40 h 40"/>
                  <a:gd name="T6" fmla="*/ 30 w 30"/>
                  <a:gd name="T7" fmla="*/ 8 h 40"/>
                  <a:gd name="T8" fmla="*/ 0 w 30"/>
                  <a:gd name="T9" fmla="*/ 0 h 40"/>
                </a:gdLst>
                <a:ahLst/>
                <a:cxnLst>
                  <a:cxn ang="0">
                    <a:pos x="T0" y="T1"/>
                  </a:cxn>
                  <a:cxn ang="0">
                    <a:pos x="T2" y="T3"/>
                  </a:cxn>
                  <a:cxn ang="0">
                    <a:pos x="T4" y="T5"/>
                  </a:cxn>
                  <a:cxn ang="0">
                    <a:pos x="T6" y="T7"/>
                  </a:cxn>
                  <a:cxn ang="0">
                    <a:pos x="T8" y="T9"/>
                  </a:cxn>
                </a:cxnLst>
                <a:rect l="0" t="0" r="r" b="b"/>
                <a:pathLst>
                  <a:path w="30" h="40">
                    <a:moveTo>
                      <a:pt x="0" y="0"/>
                    </a:moveTo>
                    <a:lnTo>
                      <a:pt x="0" y="36"/>
                    </a:lnTo>
                    <a:lnTo>
                      <a:pt x="30" y="40"/>
                    </a:lnTo>
                    <a:lnTo>
                      <a:pt x="30" y="8"/>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38" name="Freeform 582"/>
              <p:cNvSpPr/>
              <p:nvPr/>
            </p:nvSpPr>
            <p:spPr bwMode="auto">
              <a:xfrm>
                <a:off x="4712" y="1061"/>
                <a:ext cx="50" cy="38"/>
              </a:xfrm>
              <a:custGeom>
                <a:avLst/>
                <a:gdLst>
                  <a:gd name="T0" fmla="*/ 0 w 50"/>
                  <a:gd name="T1" fmla="*/ 0 h 38"/>
                  <a:gd name="T2" fmla="*/ 0 w 50"/>
                  <a:gd name="T3" fmla="*/ 0 h 38"/>
                  <a:gd name="T4" fmla="*/ 0 w 50"/>
                  <a:gd name="T5" fmla="*/ 30 h 38"/>
                  <a:gd name="T6" fmla="*/ 50 w 50"/>
                  <a:gd name="T7" fmla="*/ 38 h 38"/>
                  <a:gd name="T8" fmla="*/ 50 w 50"/>
                  <a:gd name="T9" fmla="*/ 14 h 38"/>
                  <a:gd name="T10" fmla="*/ 0 w 50"/>
                  <a:gd name="T11" fmla="*/ 0 h 38"/>
                </a:gdLst>
                <a:ahLst/>
                <a:cxnLst>
                  <a:cxn ang="0">
                    <a:pos x="T0" y="T1"/>
                  </a:cxn>
                  <a:cxn ang="0">
                    <a:pos x="T2" y="T3"/>
                  </a:cxn>
                  <a:cxn ang="0">
                    <a:pos x="T4" y="T5"/>
                  </a:cxn>
                  <a:cxn ang="0">
                    <a:pos x="T6" y="T7"/>
                  </a:cxn>
                  <a:cxn ang="0">
                    <a:pos x="T8" y="T9"/>
                  </a:cxn>
                  <a:cxn ang="0">
                    <a:pos x="T10" y="T11"/>
                  </a:cxn>
                </a:cxnLst>
                <a:rect l="0" t="0" r="r" b="b"/>
                <a:pathLst>
                  <a:path w="50" h="38">
                    <a:moveTo>
                      <a:pt x="0" y="0"/>
                    </a:moveTo>
                    <a:lnTo>
                      <a:pt x="0" y="0"/>
                    </a:lnTo>
                    <a:lnTo>
                      <a:pt x="0" y="30"/>
                    </a:lnTo>
                    <a:lnTo>
                      <a:pt x="50" y="38"/>
                    </a:lnTo>
                    <a:lnTo>
                      <a:pt x="50" y="1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39" name="Freeform 583"/>
              <p:cNvSpPr/>
              <p:nvPr/>
            </p:nvSpPr>
            <p:spPr bwMode="auto">
              <a:xfrm>
                <a:off x="4712" y="1061"/>
                <a:ext cx="50" cy="38"/>
              </a:xfrm>
              <a:custGeom>
                <a:avLst/>
                <a:gdLst>
                  <a:gd name="T0" fmla="*/ 0 w 50"/>
                  <a:gd name="T1" fmla="*/ 0 h 38"/>
                  <a:gd name="T2" fmla="*/ 0 w 50"/>
                  <a:gd name="T3" fmla="*/ 0 h 38"/>
                  <a:gd name="T4" fmla="*/ 0 w 50"/>
                  <a:gd name="T5" fmla="*/ 30 h 38"/>
                  <a:gd name="T6" fmla="*/ 50 w 50"/>
                  <a:gd name="T7" fmla="*/ 38 h 38"/>
                  <a:gd name="T8" fmla="*/ 50 w 50"/>
                  <a:gd name="T9" fmla="*/ 14 h 38"/>
                  <a:gd name="T10" fmla="*/ 0 w 50"/>
                  <a:gd name="T11" fmla="*/ 0 h 38"/>
                </a:gdLst>
                <a:ahLst/>
                <a:cxnLst>
                  <a:cxn ang="0">
                    <a:pos x="T0" y="T1"/>
                  </a:cxn>
                  <a:cxn ang="0">
                    <a:pos x="T2" y="T3"/>
                  </a:cxn>
                  <a:cxn ang="0">
                    <a:pos x="T4" y="T5"/>
                  </a:cxn>
                  <a:cxn ang="0">
                    <a:pos x="T6" y="T7"/>
                  </a:cxn>
                  <a:cxn ang="0">
                    <a:pos x="T8" y="T9"/>
                  </a:cxn>
                  <a:cxn ang="0">
                    <a:pos x="T10" y="T11"/>
                  </a:cxn>
                </a:cxnLst>
                <a:rect l="0" t="0" r="r" b="b"/>
                <a:pathLst>
                  <a:path w="50" h="38">
                    <a:moveTo>
                      <a:pt x="0" y="0"/>
                    </a:moveTo>
                    <a:lnTo>
                      <a:pt x="0" y="0"/>
                    </a:lnTo>
                    <a:lnTo>
                      <a:pt x="0" y="30"/>
                    </a:lnTo>
                    <a:lnTo>
                      <a:pt x="50" y="38"/>
                    </a:lnTo>
                    <a:lnTo>
                      <a:pt x="50" y="1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0" name="Freeform 584"/>
              <p:cNvSpPr/>
              <p:nvPr/>
            </p:nvSpPr>
            <p:spPr bwMode="auto">
              <a:xfrm>
                <a:off x="4628" y="1117"/>
                <a:ext cx="30" cy="40"/>
              </a:xfrm>
              <a:custGeom>
                <a:avLst/>
                <a:gdLst>
                  <a:gd name="T0" fmla="*/ 0 w 30"/>
                  <a:gd name="T1" fmla="*/ 0 h 40"/>
                  <a:gd name="T2" fmla="*/ 0 w 30"/>
                  <a:gd name="T3" fmla="*/ 0 h 40"/>
                  <a:gd name="T4" fmla="*/ 0 w 30"/>
                  <a:gd name="T5" fmla="*/ 38 h 40"/>
                  <a:gd name="T6" fmla="*/ 30 w 30"/>
                  <a:gd name="T7" fmla="*/ 40 h 40"/>
                  <a:gd name="T8" fmla="*/ 30 w 30"/>
                  <a:gd name="T9" fmla="*/ 4 h 40"/>
                  <a:gd name="T10" fmla="*/ 0 w 30"/>
                  <a:gd name="T11" fmla="*/ 0 h 40"/>
                </a:gdLst>
                <a:ahLst/>
                <a:cxnLst>
                  <a:cxn ang="0">
                    <a:pos x="T0" y="T1"/>
                  </a:cxn>
                  <a:cxn ang="0">
                    <a:pos x="T2" y="T3"/>
                  </a:cxn>
                  <a:cxn ang="0">
                    <a:pos x="T4" y="T5"/>
                  </a:cxn>
                  <a:cxn ang="0">
                    <a:pos x="T6" y="T7"/>
                  </a:cxn>
                  <a:cxn ang="0">
                    <a:pos x="T8" y="T9"/>
                  </a:cxn>
                  <a:cxn ang="0">
                    <a:pos x="T10" y="T11"/>
                  </a:cxn>
                </a:cxnLst>
                <a:rect l="0" t="0" r="r" b="b"/>
                <a:pathLst>
                  <a:path w="30" h="40">
                    <a:moveTo>
                      <a:pt x="0" y="0"/>
                    </a:moveTo>
                    <a:lnTo>
                      <a:pt x="0" y="0"/>
                    </a:lnTo>
                    <a:lnTo>
                      <a:pt x="0" y="38"/>
                    </a:lnTo>
                    <a:lnTo>
                      <a:pt x="30" y="40"/>
                    </a:lnTo>
                    <a:lnTo>
                      <a:pt x="30" y="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1" name="Freeform 585"/>
              <p:cNvSpPr/>
              <p:nvPr/>
            </p:nvSpPr>
            <p:spPr bwMode="auto">
              <a:xfrm>
                <a:off x="4628" y="1117"/>
                <a:ext cx="30" cy="40"/>
              </a:xfrm>
              <a:custGeom>
                <a:avLst/>
                <a:gdLst>
                  <a:gd name="T0" fmla="*/ 0 w 30"/>
                  <a:gd name="T1" fmla="*/ 0 h 40"/>
                  <a:gd name="T2" fmla="*/ 0 w 30"/>
                  <a:gd name="T3" fmla="*/ 0 h 40"/>
                  <a:gd name="T4" fmla="*/ 0 w 30"/>
                  <a:gd name="T5" fmla="*/ 38 h 40"/>
                  <a:gd name="T6" fmla="*/ 30 w 30"/>
                  <a:gd name="T7" fmla="*/ 40 h 40"/>
                  <a:gd name="T8" fmla="*/ 30 w 30"/>
                  <a:gd name="T9" fmla="*/ 4 h 40"/>
                  <a:gd name="T10" fmla="*/ 0 w 30"/>
                  <a:gd name="T11" fmla="*/ 0 h 40"/>
                </a:gdLst>
                <a:ahLst/>
                <a:cxnLst>
                  <a:cxn ang="0">
                    <a:pos x="T0" y="T1"/>
                  </a:cxn>
                  <a:cxn ang="0">
                    <a:pos x="T2" y="T3"/>
                  </a:cxn>
                  <a:cxn ang="0">
                    <a:pos x="T4" y="T5"/>
                  </a:cxn>
                  <a:cxn ang="0">
                    <a:pos x="T6" y="T7"/>
                  </a:cxn>
                  <a:cxn ang="0">
                    <a:pos x="T8" y="T9"/>
                  </a:cxn>
                  <a:cxn ang="0">
                    <a:pos x="T10" y="T11"/>
                  </a:cxn>
                </a:cxnLst>
                <a:rect l="0" t="0" r="r" b="b"/>
                <a:pathLst>
                  <a:path w="30" h="40">
                    <a:moveTo>
                      <a:pt x="0" y="0"/>
                    </a:moveTo>
                    <a:lnTo>
                      <a:pt x="0" y="0"/>
                    </a:lnTo>
                    <a:lnTo>
                      <a:pt x="0" y="38"/>
                    </a:lnTo>
                    <a:lnTo>
                      <a:pt x="30" y="40"/>
                    </a:lnTo>
                    <a:lnTo>
                      <a:pt x="30" y="4"/>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2" name="Freeform 586"/>
              <p:cNvSpPr/>
              <p:nvPr/>
            </p:nvSpPr>
            <p:spPr bwMode="auto">
              <a:xfrm>
                <a:off x="4682" y="1125"/>
                <a:ext cx="80" cy="36"/>
              </a:xfrm>
              <a:custGeom>
                <a:avLst/>
                <a:gdLst>
                  <a:gd name="T0" fmla="*/ 0 w 80"/>
                  <a:gd name="T1" fmla="*/ 0 h 36"/>
                  <a:gd name="T2" fmla="*/ 0 w 80"/>
                  <a:gd name="T3" fmla="*/ 32 h 36"/>
                  <a:gd name="T4" fmla="*/ 80 w 80"/>
                  <a:gd name="T5" fmla="*/ 36 h 36"/>
                  <a:gd name="T6" fmla="*/ 80 w 80"/>
                  <a:gd name="T7" fmla="*/ 36 h 36"/>
                  <a:gd name="T8" fmla="*/ 80 w 80"/>
                  <a:gd name="T9" fmla="*/ 10 h 36"/>
                  <a:gd name="T10" fmla="*/ 0 w 80"/>
                  <a:gd name="T11" fmla="*/ 0 h 36"/>
                </a:gdLst>
                <a:ahLst/>
                <a:cxnLst>
                  <a:cxn ang="0">
                    <a:pos x="T0" y="T1"/>
                  </a:cxn>
                  <a:cxn ang="0">
                    <a:pos x="T2" y="T3"/>
                  </a:cxn>
                  <a:cxn ang="0">
                    <a:pos x="T4" y="T5"/>
                  </a:cxn>
                  <a:cxn ang="0">
                    <a:pos x="T6" y="T7"/>
                  </a:cxn>
                  <a:cxn ang="0">
                    <a:pos x="T8" y="T9"/>
                  </a:cxn>
                  <a:cxn ang="0">
                    <a:pos x="T10" y="T11"/>
                  </a:cxn>
                </a:cxnLst>
                <a:rect l="0" t="0" r="r" b="b"/>
                <a:pathLst>
                  <a:path w="80" h="36">
                    <a:moveTo>
                      <a:pt x="0" y="0"/>
                    </a:moveTo>
                    <a:lnTo>
                      <a:pt x="0" y="32"/>
                    </a:lnTo>
                    <a:lnTo>
                      <a:pt x="80" y="36"/>
                    </a:lnTo>
                    <a:lnTo>
                      <a:pt x="80" y="36"/>
                    </a:lnTo>
                    <a:lnTo>
                      <a:pt x="80" y="1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3" name="Freeform 587"/>
              <p:cNvSpPr/>
              <p:nvPr/>
            </p:nvSpPr>
            <p:spPr bwMode="auto">
              <a:xfrm>
                <a:off x="4682" y="1125"/>
                <a:ext cx="80" cy="36"/>
              </a:xfrm>
              <a:custGeom>
                <a:avLst/>
                <a:gdLst>
                  <a:gd name="T0" fmla="*/ 0 w 80"/>
                  <a:gd name="T1" fmla="*/ 0 h 36"/>
                  <a:gd name="T2" fmla="*/ 0 w 80"/>
                  <a:gd name="T3" fmla="*/ 32 h 36"/>
                  <a:gd name="T4" fmla="*/ 80 w 80"/>
                  <a:gd name="T5" fmla="*/ 36 h 36"/>
                  <a:gd name="T6" fmla="*/ 80 w 80"/>
                  <a:gd name="T7" fmla="*/ 36 h 36"/>
                  <a:gd name="T8" fmla="*/ 80 w 80"/>
                  <a:gd name="T9" fmla="*/ 10 h 36"/>
                  <a:gd name="T10" fmla="*/ 0 w 80"/>
                  <a:gd name="T11" fmla="*/ 0 h 36"/>
                </a:gdLst>
                <a:ahLst/>
                <a:cxnLst>
                  <a:cxn ang="0">
                    <a:pos x="T0" y="T1"/>
                  </a:cxn>
                  <a:cxn ang="0">
                    <a:pos x="T2" y="T3"/>
                  </a:cxn>
                  <a:cxn ang="0">
                    <a:pos x="T4" y="T5"/>
                  </a:cxn>
                  <a:cxn ang="0">
                    <a:pos x="T6" y="T7"/>
                  </a:cxn>
                  <a:cxn ang="0">
                    <a:pos x="T8" y="T9"/>
                  </a:cxn>
                  <a:cxn ang="0">
                    <a:pos x="T10" y="T11"/>
                  </a:cxn>
                </a:cxnLst>
                <a:rect l="0" t="0" r="r" b="b"/>
                <a:pathLst>
                  <a:path w="80" h="36">
                    <a:moveTo>
                      <a:pt x="0" y="0"/>
                    </a:moveTo>
                    <a:lnTo>
                      <a:pt x="0" y="32"/>
                    </a:lnTo>
                    <a:lnTo>
                      <a:pt x="80" y="36"/>
                    </a:lnTo>
                    <a:lnTo>
                      <a:pt x="80" y="36"/>
                    </a:lnTo>
                    <a:lnTo>
                      <a:pt x="80" y="1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4" name="Freeform 588"/>
              <p:cNvSpPr/>
              <p:nvPr/>
            </p:nvSpPr>
            <p:spPr bwMode="auto">
              <a:xfrm>
                <a:off x="4516" y="1191"/>
                <a:ext cx="38" cy="50"/>
              </a:xfrm>
              <a:custGeom>
                <a:avLst/>
                <a:gdLst>
                  <a:gd name="T0" fmla="*/ 0 w 38"/>
                  <a:gd name="T1" fmla="*/ 0 h 50"/>
                  <a:gd name="T2" fmla="*/ 0 w 38"/>
                  <a:gd name="T3" fmla="*/ 0 h 50"/>
                  <a:gd name="T4" fmla="*/ 0 w 38"/>
                  <a:gd name="T5" fmla="*/ 50 h 50"/>
                  <a:gd name="T6" fmla="*/ 0 w 38"/>
                  <a:gd name="T7" fmla="*/ 50 h 50"/>
                  <a:gd name="T8" fmla="*/ 38 w 38"/>
                  <a:gd name="T9" fmla="*/ 46 h 50"/>
                  <a:gd name="T10" fmla="*/ 38 w 38"/>
                  <a:gd name="T11" fmla="*/ 0 h 50"/>
                  <a:gd name="T12" fmla="*/ 0 w 3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38" h="50">
                    <a:moveTo>
                      <a:pt x="0" y="0"/>
                    </a:moveTo>
                    <a:lnTo>
                      <a:pt x="0" y="0"/>
                    </a:lnTo>
                    <a:lnTo>
                      <a:pt x="0" y="50"/>
                    </a:lnTo>
                    <a:lnTo>
                      <a:pt x="0" y="50"/>
                    </a:lnTo>
                    <a:lnTo>
                      <a:pt x="38" y="46"/>
                    </a:lnTo>
                    <a:lnTo>
                      <a:pt x="38"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5" name="Freeform 589"/>
              <p:cNvSpPr/>
              <p:nvPr/>
            </p:nvSpPr>
            <p:spPr bwMode="auto">
              <a:xfrm>
                <a:off x="4516" y="1191"/>
                <a:ext cx="38" cy="50"/>
              </a:xfrm>
              <a:custGeom>
                <a:avLst/>
                <a:gdLst>
                  <a:gd name="T0" fmla="*/ 0 w 38"/>
                  <a:gd name="T1" fmla="*/ 0 h 50"/>
                  <a:gd name="T2" fmla="*/ 0 w 38"/>
                  <a:gd name="T3" fmla="*/ 0 h 50"/>
                  <a:gd name="T4" fmla="*/ 0 w 38"/>
                  <a:gd name="T5" fmla="*/ 50 h 50"/>
                  <a:gd name="T6" fmla="*/ 0 w 38"/>
                  <a:gd name="T7" fmla="*/ 50 h 50"/>
                  <a:gd name="T8" fmla="*/ 38 w 38"/>
                  <a:gd name="T9" fmla="*/ 46 h 50"/>
                  <a:gd name="T10" fmla="*/ 38 w 38"/>
                  <a:gd name="T11" fmla="*/ 0 h 50"/>
                  <a:gd name="T12" fmla="*/ 0 w 3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38" h="50">
                    <a:moveTo>
                      <a:pt x="0" y="0"/>
                    </a:moveTo>
                    <a:lnTo>
                      <a:pt x="0" y="0"/>
                    </a:lnTo>
                    <a:lnTo>
                      <a:pt x="0" y="50"/>
                    </a:lnTo>
                    <a:lnTo>
                      <a:pt x="0" y="50"/>
                    </a:lnTo>
                    <a:lnTo>
                      <a:pt x="38" y="46"/>
                    </a:lnTo>
                    <a:lnTo>
                      <a:pt x="38"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6" name="Freeform 590"/>
              <p:cNvSpPr/>
              <p:nvPr/>
            </p:nvSpPr>
            <p:spPr bwMode="auto">
              <a:xfrm>
                <a:off x="4578" y="1191"/>
                <a:ext cx="56" cy="44"/>
              </a:xfrm>
              <a:custGeom>
                <a:avLst/>
                <a:gdLst>
                  <a:gd name="T0" fmla="*/ 0 w 56"/>
                  <a:gd name="T1" fmla="*/ 0 h 44"/>
                  <a:gd name="T2" fmla="*/ 0 w 56"/>
                  <a:gd name="T3" fmla="*/ 44 h 44"/>
                  <a:gd name="T4" fmla="*/ 56 w 56"/>
                  <a:gd name="T5" fmla="*/ 40 h 44"/>
                  <a:gd name="T6" fmla="*/ 56 w 56"/>
                  <a:gd name="T7" fmla="*/ 2 h 44"/>
                  <a:gd name="T8" fmla="*/ 0 w 56"/>
                  <a:gd name="T9" fmla="*/ 0 h 44"/>
                </a:gdLst>
                <a:ahLst/>
                <a:cxnLst>
                  <a:cxn ang="0">
                    <a:pos x="T0" y="T1"/>
                  </a:cxn>
                  <a:cxn ang="0">
                    <a:pos x="T2" y="T3"/>
                  </a:cxn>
                  <a:cxn ang="0">
                    <a:pos x="T4" y="T5"/>
                  </a:cxn>
                  <a:cxn ang="0">
                    <a:pos x="T6" y="T7"/>
                  </a:cxn>
                  <a:cxn ang="0">
                    <a:pos x="T8" y="T9"/>
                  </a:cxn>
                </a:cxnLst>
                <a:rect l="0" t="0" r="r" b="b"/>
                <a:pathLst>
                  <a:path w="56" h="44">
                    <a:moveTo>
                      <a:pt x="0" y="0"/>
                    </a:moveTo>
                    <a:lnTo>
                      <a:pt x="0" y="44"/>
                    </a:lnTo>
                    <a:lnTo>
                      <a:pt x="56" y="40"/>
                    </a:lnTo>
                    <a:lnTo>
                      <a:pt x="56"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7" name="Freeform 591"/>
              <p:cNvSpPr/>
              <p:nvPr/>
            </p:nvSpPr>
            <p:spPr bwMode="auto">
              <a:xfrm>
                <a:off x="4578" y="1191"/>
                <a:ext cx="56" cy="44"/>
              </a:xfrm>
              <a:custGeom>
                <a:avLst/>
                <a:gdLst>
                  <a:gd name="T0" fmla="*/ 0 w 56"/>
                  <a:gd name="T1" fmla="*/ 0 h 44"/>
                  <a:gd name="T2" fmla="*/ 0 w 56"/>
                  <a:gd name="T3" fmla="*/ 44 h 44"/>
                  <a:gd name="T4" fmla="*/ 56 w 56"/>
                  <a:gd name="T5" fmla="*/ 40 h 44"/>
                  <a:gd name="T6" fmla="*/ 56 w 56"/>
                  <a:gd name="T7" fmla="*/ 2 h 44"/>
                  <a:gd name="T8" fmla="*/ 0 w 56"/>
                  <a:gd name="T9" fmla="*/ 0 h 44"/>
                </a:gdLst>
                <a:ahLst/>
                <a:cxnLst>
                  <a:cxn ang="0">
                    <a:pos x="T0" y="T1"/>
                  </a:cxn>
                  <a:cxn ang="0">
                    <a:pos x="T2" y="T3"/>
                  </a:cxn>
                  <a:cxn ang="0">
                    <a:pos x="T4" y="T5"/>
                  </a:cxn>
                  <a:cxn ang="0">
                    <a:pos x="T6" y="T7"/>
                  </a:cxn>
                  <a:cxn ang="0">
                    <a:pos x="T8" y="T9"/>
                  </a:cxn>
                </a:cxnLst>
                <a:rect l="0" t="0" r="r" b="b"/>
                <a:pathLst>
                  <a:path w="56" h="44">
                    <a:moveTo>
                      <a:pt x="0" y="0"/>
                    </a:moveTo>
                    <a:lnTo>
                      <a:pt x="0" y="44"/>
                    </a:lnTo>
                    <a:lnTo>
                      <a:pt x="56" y="40"/>
                    </a:lnTo>
                    <a:lnTo>
                      <a:pt x="56" y="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48" name="Freeform 592"/>
              <p:cNvSpPr/>
              <p:nvPr/>
            </p:nvSpPr>
            <p:spPr bwMode="auto">
              <a:xfrm>
                <a:off x="4658" y="1193"/>
                <a:ext cx="60" cy="36"/>
              </a:xfrm>
              <a:custGeom>
                <a:avLst/>
                <a:gdLst>
                  <a:gd name="T0" fmla="*/ 0 w 60"/>
                  <a:gd name="T1" fmla="*/ 0 h 36"/>
                  <a:gd name="T2" fmla="*/ 0 w 60"/>
                  <a:gd name="T3" fmla="*/ 0 h 36"/>
                  <a:gd name="T4" fmla="*/ 0 w 60"/>
                  <a:gd name="T5" fmla="*/ 36 h 36"/>
                  <a:gd name="T6" fmla="*/ 60 w 60"/>
                  <a:gd name="T7" fmla="*/ 30 h 36"/>
                  <a:gd name="T8" fmla="*/ 60 w 60"/>
                  <a:gd name="T9" fmla="*/ 0 h 36"/>
                  <a:gd name="T10" fmla="*/ 0 w 60"/>
                  <a:gd name="T11" fmla="*/ 0 h 36"/>
                </a:gdLst>
                <a:ahLst/>
                <a:cxnLst>
                  <a:cxn ang="0">
                    <a:pos x="T0" y="T1"/>
                  </a:cxn>
                  <a:cxn ang="0">
                    <a:pos x="T2" y="T3"/>
                  </a:cxn>
                  <a:cxn ang="0">
                    <a:pos x="T4" y="T5"/>
                  </a:cxn>
                  <a:cxn ang="0">
                    <a:pos x="T6" y="T7"/>
                  </a:cxn>
                  <a:cxn ang="0">
                    <a:pos x="T8" y="T9"/>
                  </a:cxn>
                  <a:cxn ang="0">
                    <a:pos x="T10" y="T11"/>
                  </a:cxn>
                </a:cxnLst>
                <a:rect l="0" t="0" r="r" b="b"/>
                <a:pathLst>
                  <a:path w="60" h="36">
                    <a:moveTo>
                      <a:pt x="0" y="0"/>
                    </a:moveTo>
                    <a:lnTo>
                      <a:pt x="0" y="0"/>
                    </a:lnTo>
                    <a:lnTo>
                      <a:pt x="0" y="36"/>
                    </a:lnTo>
                    <a:lnTo>
                      <a:pt x="60" y="30"/>
                    </a:lnTo>
                    <a:lnTo>
                      <a:pt x="60"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49" name="Freeform 593"/>
              <p:cNvSpPr/>
              <p:nvPr/>
            </p:nvSpPr>
            <p:spPr bwMode="auto">
              <a:xfrm>
                <a:off x="4658" y="1193"/>
                <a:ext cx="60" cy="36"/>
              </a:xfrm>
              <a:custGeom>
                <a:avLst/>
                <a:gdLst>
                  <a:gd name="T0" fmla="*/ 0 w 60"/>
                  <a:gd name="T1" fmla="*/ 0 h 36"/>
                  <a:gd name="T2" fmla="*/ 0 w 60"/>
                  <a:gd name="T3" fmla="*/ 0 h 36"/>
                  <a:gd name="T4" fmla="*/ 0 w 60"/>
                  <a:gd name="T5" fmla="*/ 36 h 36"/>
                  <a:gd name="T6" fmla="*/ 60 w 60"/>
                  <a:gd name="T7" fmla="*/ 30 h 36"/>
                  <a:gd name="T8" fmla="*/ 60 w 60"/>
                  <a:gd name="T9" fmla="*/ 0 h 36"/>
                  <a:gd name="T10" fmla="*/ 0 w 60"/>
                  <a:gd name="T11" fmla="*/ 0 h 36"/>
                </a:gdLst>
                <a:ahLst/>
                <a:cxnLst>
                  <a:cxn ang="0">
                    <a:pos x="T0" y="T1"/>
                  </a:cxn>
                  <a:cxn ang="0">
                    <a:pos x="T2" y="T3"/>
                  </a:cxn>
                  <a:cxn ang="0">
                    <a:pos x="T4" y="T5"/>
                  </a:cxn>
                  <a:cxn ang="0">
                    <a:pos x="T6" y="T7"/>
                  </a:cxn>
                  <a:cxn ang="0">
                    <a:pos x="T8" y="T9"/>
                  </a:cxn>
                  <a:cxn ang="0">
                    <a:pos x="T10" y="T11"/>
                  </a:cxn>
                </a:cxnLst>
                <a:rect l="0" t="0" r="r" b="b"/>
                <a:pathLst>
                  <a:path w="60" h="36">
                    <a:moveTo>
                      <a:pt x="0" y="0"/>
                    </a:moveTo>
                    <a:lnTo>
                      <a:pt x="0" y="0"/>
                    </a:lnTo>
                    <a:lnTo>
                      <a:pt x="0" y="36"/>
                    </a:lnTo>
                    <a:lnTo>
                      <a:pt x="60" y="30"/>
                    </a:lnTo>
                    <a:lnTo>
                      <a:pt x="6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50" name="Freeform 594"/>
              <p:cNvSpPr/>
              <p:nvPr/>
            </p:nvSpPr>
            <p:spPr bwMode="auto">
              <a:xfrm>
                <a:off x="4742" y="1193"/>
                <a:ext cx="20" cy="28"/>
              </a:xfrm>
              <a:custGeom>
                <a:avLst/>
                <a:gdLst>
                  <a:gd name="T0" fmla="*/ 0 w 20"/>
                  <a:gd name="T1" fmla="*/ 0 h 28"/>
                  <a:gd name="T2" fmla="*/ 0 w 20"/>
                  <a:gd name="T3" fmla="*/ 0 h 28"/>
                  <a:gd name="T4" fmla="*/ 0 w 20"/>
                  <a:gd name="T5" fmla="*/ 28 h 28"/>
                  <a:gd name="T6" fmla="*/ 20 w 20"/>
                  <a:gd name="T7" fmla="*/ 26 h 28"/>
                  <a:gd name="T8" fmla="*/ 20 w 20"/>
                  <a:gd name="T9" fmla="*/ 2 h 28"/>
                  <a:gd name="T10" fmla="*/ 0 w 20"/>
                  <a:gd name="T11" fmla="*/ 0 h 28"/>
                </a:gdLst>
                <a:ahLst/>
                <a:cxnLst>
                  <a:cxn ang="0">
                    <a:pos x="T0" y="T1"/>
                  </a:cxn>
                  <a:cxn ang="0">
                    <a:pos x="T2" y="T3"/>
                  </a:cxn>
                  <a:cxn ang="0">
                    <a:pos x="T4" y="T5"/>
                  </a:cxn>
                  <a:cxn ang="0">
                    <a:pos x="T6" y="T7"/>
                  </a:cxn>
                  <a:cxn ang="0">
                    <a:pos x="T8" y="T9"/>
                  </a:cxn>
                  <a:cxn ang="0">
                    <a:pos x="T10" y="T11"/>
                  </a:cxn>
                </a:cxnLst>
                <a:rect l="0" t="0" r="r" b="b"/>
                <a:pathLst>
                  <a:path w="20" h="28">
                    <a:moveTo>
                      <a:pt x="0" y="0"/>
                    </a:moveTo>
                    <a:lnTo>
                      <a:pt x="0" y="0"/>
                    </a:lnTo>
                    <a:lnTo>
                      <a:pt x="0" y="28"/>
                    </a:lnTo>
                    <a:lnTo>
                      <a:pt x="20" y="26"/>
                    </a:lnTo>
                    <a:lnTo>
                      <a:pt x="20"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551" name="Freeform 595"/>
              <p:cNvSpPr/>
              <p:nvPr/>
            </p:nvSpPr>
            <p:spPr bwMode="auto">
              <a:xfrm>
                <a:off x="4742" y="1193"/>
                <a:ext cx="20" cy="28"/>
              </a:xfrm>
              <a:custGeom>
                <a:avLst/>
                <a:gdLst>
                  <a:gd name="T0" fmla="*/ 0 w 20"/>
                  <a:gd name="T1" fmla="*/ 0 h 28"/>
                  <a:gd name="T2" fmla="*/ 0 w 20"/>
                  <a:gd name="T3" fmla="*/ 0 h 28"/>
                  <a:gd name="T4" fmla="*/ 0 w 20"/>
                  <a:gd name="T5" fmla="*/ 28 h 28"/>
                  <a:gd name="T6" fmla="*/ 20 w 20"/>
                  <a:gd name="T7" fmla="*/ 26 h 28"/>
                  <a:gd name="T8" fmla="*/ 20 w 20"/>
                  <a:gd name="T9" fmla="*/ 2 h 28"/>
                  <a:gd name="T10" fmla="*/ 0 w 20"/>
                  <a:gd name="T11" fmla="*/ 0 h 28"/>
                </a:gdLst>
                <a:ahLst/>
                <a:cxnLst>
                  <a:cxn ang="0">
                    <a:pos x="T0" y="T1"/>
                  </a:cxn>
                  <a:cxn ang="0">
                    <a:pos x="T2" y="T3"/>
                  </a:cxn>
                  <a:cxn ang="0">
                    <a:pos x="T4" y="T5"/>
                  </a:cxn>
                  <a:cxn ang="0">
                    <a:pos x="T6" y="T7"/>
                  </a:cxn>
                  <a:cxn ang="0">
                    <a:pos x="T8" y="T9"/>
                  </a:cxn>
                  <a:cxn ang="0">
                    <a:pos x="T10" y="T11"/>
                  </a:cxn>
                </a:cxnLst>
                <a:rect l="0" t="0" r="r" b="b"/>
                <a:pathLst>
                  <a:path w="20" h="28">
                    <a:moveTo>
                      <a:pt x="0" y="0"/>
                    </a:moveTo>
                    <a:lnTo>
                      <a:pt x="0" y="0"/>
                    </a:lnTo>
                    <a:lnTo>
                      <a:pt x="0" y="28"/>
                    </a:lnTo>
                    <a:lnTo>
                      <a:pt x="20" y="26"/>
                    </a:lnTo>
                    <a:lnTo>
                      <a:pt x="20" y="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552" name="Freeform 596"/>
              <p:cNvSpPr/>
              <p:nvPr/>
            </p:nvSpPr>
            <p:spPr bwMode="auto">
              <a:xfrm>
                <a:off x="4634" y="1263"/>
                <a:ext cx="24" cy="43"/>
              </a:xfrm>
              <a:custGeom>
                <a:avLst/>
                <a:gdLst>
                  <a:gd name="T0" fmla="*/ 24 w 24"/>
                  <a:gd name="T1" fmla="*/ 0 h 43"/>
                  <a:gd name="T2" fmla="*/ 24 w 24"/>
                  <a:gd name="T3" fmla="*/ 0 h 43"/>
                  <a:gd name="T4" fmla="*/ 0 w 24"/>
                  <a:gd name="T5" fmla="*/ 4 h 43"/>
                  <a:gd name="T6" fmla="*/ 0 w 24"/>
                  <a:gd name="T7" fmla="*/ 43 h 43"/>
                  <a:gd name="T8" fmla="*/ 24 w 24"/>
                  <a:gd name="T9" fmla="*/ 37 h 43"/>
                  <a:gd name="T10" fmla="*/ 24 w 24"/>
                  <a:gd name="T11" fmla="*/ 0 h 43"/>
                </a:gdLst>
                <a:ahLst/>
                <a:cxnLst>
                  <a:cxn ang="0">
                    <a:pos x="T0" y="T1"/>
                  </a:cxn>
                  <a:cxn ang="0">
                    <a:pos x="T2" y="T3"/>
                  </a:cxn>
                  <a:cxn ang="0">
                    <a:pos x="T4" y="T5"/>
                  </a:cxn>
                  <a:cxn ang="0">
                    <a:pos x="T6" y="T7"/>
                  </a:cxn>
                  <a:cxn ang="0">
                    <a:pos x="T8" y="T9"/>
                  </a:cxn>
                  <a:cxn ang="0">
                    <a:pos x="T10" y="T11"/>
                  </a:cxn>
                </a:cxnLst>
                <a:rect l="0" t="0" r="r" b="b"/>
                <a:pathLst>
                  <a:path w="24" h="43">
                    <a:moveTo>
                      <a:pt x="24" y="0"/>
                    </a:moveTo>
                    <a:lnTo>
                      <a:pt x="24" y="0"/>
                    </a:lnTo>
                    <a:lnTo>
                      <a:pt x="0" y="4"/>
                    </a:lnTo>
                    <a:lnTo>
                      <a:pt x="0" y="43"/>
                    </a:lnTo>
                    <a:lnTo>
                      <a:pt x="24" y="37"/>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553" name="Freeform 597"/>
              <p:cNvSpPr/>
              <p:nvPr/>
            </p:nvSpPr>
            <p:spPr bwMode="auto">
              <a:xfrm>
                <a:off x="4634" y="1263"/>
                <a:ext cx="24" cy="43"/>
              </a:xfrm>
              <a:custGeom>
                <a:avLst/>
                <a:gdLst>
                  <a:gd name="T0" fmla="*/ 24 w 24"/>
                  <a:gd name="T1" fmla="*/ 0 h 43"/>
                  <a:gd name="T2" fmla="*/ 24 w 24"/>
                  <a:gd name="T3" fmla="*/ 0 h 43"/>
                  <a:gd name="T4" fmla="*/ 0 w 24"/>
                  <a:gd name="T5" fmla="*/ 4 h 43"/>
                  <a:gd name="T6" fmla="*/ 0 w 24"/>
                  <a:gd name="T7" fmla="*/ 43 h 43"/>
                  <a:gd name="T8" fmla="*/ 24 w 24"/>
                  <a:gd name="T9" fmla="*/ 37 h 43"/>
                  <a:gd name="T10" fmla="*/ 24 w 24"/>
                  <a:gd name="T11" fmla="*/ 0 h 43"/>
                </a:gdLst>
                <a:ahLst/>
                <a:cxnLst>
                  <a:cxn ang="0">
                    <a:pos x="T0" y="T1"/>
                  </a:cxn>
                  <a:cxn ang="0">
                    <a:pos x="T2" y="T3"/>
                  </a:cxn>
                  <a:cxn ang="0">
                    <a:pos x="T4" y="T5"/>
                  </a:cxn>
                  <a:cxn ang="0">
                    <a:pos x="T6" y="T7"/>
                  </a:cxn>
                  <a:cxn ang="0">
                    <a:pos x="T8" y="T9"/>
                  </a:cxn>
                  <a:cxn ang="0">
                    <a:pos x="T10" y="T11"/>
                  </a:cxn>
                </a:cxnLst>
                <a:rect l="0" t="0" r="r" b="b"/>
                <a:pathLst>
                  <a:path w="24" h="43">
                    <a:moveTo>
                      <a:pt x="24" y="0"/>
                    </a:moveTo>
                    <a:lnTo>
                      <a:pt x="24" y="0"/>
                    </a:lnTo>
                    <a:lnTo>
                      <a:pt x="0" y="4"/>
                    </a:lnTo>
                    <a:lnTo>
                      <a:pt x="0" y="43"/>
                    </a:lnTo>
                    <a:lnTo>
                      <a:pt x="24" y="37"/>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554" name="Freeform 598"/>
              <p:cNvSpPr/>
              <p:nvPr/>
            </p:nvSpPr>
            <p:spPr bwMode="auto">
              <a:xfrm>
                <a:off x="4682" y="1251"/>
                <a:ext cx="80" cy="45"/>
              </a:xfrm>
              <a:custGeom>
                <a:avLst/>
                <a:gdLst>
                  <a:gd name="T0" fmla="*/ 80 w 80"/>
                  <a:gd name="T1" fmla="*/ 0 h 45"/>
                  <a:gd name="T2" fmla="*/ 0 w 80"/>
                  <a:gd name="T3" fmla="*/ 10 h 45"/>
                  <a:gd name="T4" fmla="*/ 0 w 80"/>
                  <a:gd name="T5" fmla="*/ 45 h 45"/>
                  <a:gd name="T6" fmla="*/ 0 w 80"/>
                  <a:gd name="T7" fmla="*/ 45 h 45"/>
                  <a:gd name="T8" fmla="*/ 80 w 80"/>
                  <a:gd name="T9" fmla="*/ 26 h 45"/>
                  <a:gd name="T10" fmla="*/ 80 w 80"/>
                  <a:gd name="T11" fmla="*/ 0 h 45"/>
                </a:gdLst>
                <a:ahLst/>
                <a:cxnLst>
                  <a:cxn ang="0">
                    <a:pos x="T0" y="T1"/>
                  </a:cxn>
                  <a:cxn ang="0">
                    <a:pos x="T2" y="T3"/>
                  </a:cxn>
                  <a:cxn ang="0">
                    <a:pos x="T4" y="T5"/>
                  </a:cxn>
                  <a:cxn ang="0">
                    <a:pos x="T6" y="T7"/>
                  </a:cxn>
                  <a:cxn ang="0">
                    <a:pos x="T8" y="T9"/>
                  </a:cxn>
                  <a:cxn ang="0">
                    <a:pos x="T10" y="T11"/>
                  </a:cxn>
                </a:cxnLst>
                <a:rect l="0" t="0" r="r" b="b"/>
                <a:pathLst>
                  <a:path w="80" h="45">
                    <a:moveTo>
                      <a:pt x="80" y="0"/>
                    </a:moveTo>
                    <a:lnTo>
                      <a:pt x="0" y="10"/>
                    </a:lnTo>
                    <a:lnTo>
                      <a:pt x="0" y="45"/>
                    </a:lnTo>
                    <a:lnTo>
                      <a:pt x="0" y="45"/>
                    </a:lnTo>
                    <a:lnTo>
                      <a:pt x="80" y="26"/>
                    </a:lnTo>
                    <a:lnTo>
                      <a:pt x="80" y="0"/>
                    </a:lnTo>
                    <a:close/>
                  </a:path>
                </a:pathLst>
              </a:custGeom>
              <a:grpFill/>
              <a:ln>
                <a:noFill/>
              </a:ln>
            </p:spPr>
            <p:txBody>
              <a:bodyPr vert="horz" wrap="square" lIns="91440" tIns="45720" rIns="91440" bIns="45720" numCol="1" anchor="t" anchorCtr="0" compatLnSpc="1"/>
              <a:lstStyle/>
              <a:p>
                <a:endParaRPr lang="zh-CN" altLang="en-US"/>
              </a:p>
            </p:txBody>
          </p:sp>
          <p:sp>
            <p:nvSpPr>
              <p:cNvPr id="1555" name="Freeform 599"/>
              <p:cNvSpPr/>
              <p:nvPr/>
            </p:nvSpPr>
            <p:spPr bwMode="auto">
              <a:xfrm>
                <a:off x="4682" y="1251"/>
                <a:ext cx="80" cy="45"/>
              </a:xfrm>
              <a:custGeom>
                <a:avLst/>
                <a:gdLst>
                  <a:gd name="T0" fmla="*/ 80 w 80"/>
                  <a:gd name="T1" fmla="*/ 0 h 45"/>
                  <a:gd name="T2" fmla="*/ 0 w 80"/>
                  <a:gd name="T3" fmla="*/ 10 h 45"/>
                  <a:gd name="T4" fmla="*/ 0 w 80"/>
                  <a:gd name="T5" fmla="*/ 45 h 45"/>
                  <a:gd name="T6" fmla="*/ 0 w 80"/>
                  <a:gd name="T7" fmla="*/ 45 h 45"/>
                  <a:gd name="T8" fmla="*/ 80 w 80"/>
                  <a:gd name="T9" fmla="*/ 26 h 45"/>
                  <a:gd name="T10" fmla="*/ 80 w 80"/>
                  <a:gd name="T11" fmla="*/ 0 h 45"/>
                </a:gdLst>
                <a:ahLst/>
                <a:cxnLst>
                  <a:cxn ang="0">
                    <a:pos x="T0" y="T1"/>
                  </a:cxn>
                  <a:cxn ang="0">
                    <a:pos x="T2" y="T3"/>
                  </a:cxn>
                  <a:cxn ang="0">
                    <a:pos x="T4" y="T5"/>
                  </a:cxn>
                  <a:cxn ang="0">
                    <a:pos x="T6" y="T7"/>
                  </a:cxn>
                  <a:cxn ang="0">
                    <a:pos x="T8" y="T9"/>
                  </a:cxn>
                  <a:cxn ang="0">
                    <a:pos x="T10" y="T11"/>
                  </a:cxn>
                </a:cxnLst>
                <a:rect l="0" t="0" r="r" b="b"/>
                <a:pathLst>
                  <a:path w="80" h="45">
                    <a:moveTo>
                      <a:pt x="80" y="0"/>
                    </a:moveTo>
                    <a:lnTo>
                      <a:pt x="0" y="10"/>
                    </a:lnTo>
                    <a:lnTo>
                      <a:pt x="0" y="45"/>
                    </a:lnTo>
                    <a:lnTo>
                      <a:pt x="0" y="45"/>
                    </a:lnTo>
                    <a:lnTo>
                      <a:pt x="80" y="26"/>
                    </a:lnTo>
                    <a:lnTo>
                      <a:pt x="80" y="0"/>
                    </a:lnTo>
                  </a:path>
                </a:pathLst>
              </a:custGeom>
              <a:grpFill/>
              <a:ln>
                <a:noFill/>
              </a:ln>
            </p:spPr>
            <p:txBody>
              <a:bodyPr vert="horz" wrap="square" lIns="91440" tIns="45720" rIns="91440" bIns="45720" numCol="1" anchor="t" anchorCtr="0" compatLnSpc="1"/>
              <a:lstStyle/>
              <a:p>
                <a:endParaRPr lang="zh-CN" altLang="en-US"/>
              </a:p>
            </p:txBody>
          </p:sp>
          <p:sp>
            <p:nvSpPr>
              <p:cNvPr id="1556" name="Freeform 600"/>
              <p:cNvSpPr/>
              <p:nvPr/>
            </p:nvSpPr>
            <p:spPr bwMode="auto">
              <a:xfrm>
                <a:off x="4516" y="1356"/>
                <a:ext cx="48" cy="60"/>
              </a:xfrm>
              <a:custGeom>
                <a:avLst/>
                <a:gdLst>
                  <a:gd name="T0" fmla="*/ 48 w 48"/>
                  <a:gd name="T1" fmla="*/ 0 h 60"/>
                  <a:gd name="T2" fmla="*/ 48 w 48"/>
                  <a:gd name="T3" fmla="*/ 0 h 60"/>
                  <a:gd name="T4" fmla="*/ 0 w 48"/>
                  <a:gd name="T5" fmla="*/ 10 h 60"/>
                  <a:gd name="T6" fmla="*/ 0 w 48"/>
                  <a:gd name="T7" fmla="*/ 60 h 60"/>
                  <a:gd name="T8" fmla="*/ 48 w 48"/>
                  <a:gd name="T9" fmla="*/ 46 h 60"/>
                  <a:gd name="T10" fmla="*/ 48 w 48"/>
                  <a:gd name="T11" fmla="*/ 0 h 60"/>
                </a:gdLst>
                <a:ahLst/>
                <a:cxnLst>
                  <a:cxn ang="0">
                    <a:pos x="T0" y="T1"/>
                  </a:cxn>
                  <a:cxn ang="0">
                    <a:pos x="T2" y="T3"/>
                  </a:cxn>
                  <a:cxn ang="0">
                    <a:pos x="T4" y="T5"/>
                  </a:cxn>
                  <a:cxn ang="0">
                    <a:pos x="T6" y="T7"/>
                  </a:cxn>
                  <a:cxn ang="0">
                    <a:pos x="T8" y="T9"/>
                  </a:cxn>
                  <a:cxn ang="0">
                    <a:pos x="T10" y="T11"/>
                  </a:cxn>
                </a:cxnLst>
                <a:rect l="0" t="0" r="r" b="b"/>
                <a:pathLst>
                  <a:path w="48" h="60">
                    <a:moveTo>
                      <a:pt x="48" y="0"/>
                    </a:moveTo>
                    <a:lnTo>
                      <a:pt x="48" y="0"/>
                    </a:lnTo>
                    <a:lnTo>
                      <a:pt x="0" y="10"/>
                    </a:lnTo>
                    <a:lnTo>
                      <a:pt x="0" y="60"/>
                    </a:lnTo>
                    <a:lnTo>
                      <a:pt x="48" y="46"/>
                    </a:lnTo>
                    <a:lnTo>
                      <a:pt x="48" y="0"/>
                    </a:lnTo>
                    <a:close/>
                  </a:path>
                </a:pathLst>
              </a:custGeom>
              <a:grpFill/>
              <a:ln>
                <a:noFill/>
              </a:ln>
            </p:spPr>
            <p:txBody>
              <a:bodyPr vert="horz" wrap="square" lIns="91440" tIns="45720" rIns="91440" bIns="45720" numCol="1" anchor="t" anchorCtr="0" compatLnSpc="1"/>
              <a:lstStyle/>
              <a:p>
                <a:endParaRPr lang="zh-CN" altLang="en-US"/>
              </a:p>
            </p:txBody>
          </p:sp>
          <p:sp>
            <p:nvSpPr>
              <p:cNvPr id="1557" name="Freeform 601"/>
              <p:cNvSpPr/>
              <p:nvPr/>
            </p:nvSpPr>
            <p:spPr bwMode="auto">
              <a:xfrm>
                <a:off x="4516" y="1356"/>
                <a:ext cx="48" cy="60"/>
              </a:xfrm>
              <a:custGeom>
                <a:avLst/>
                <a:gdLst>
                  <a:gd name="T0" fmla="*/ 48 w 48"/>
                  <a:gd name="T1" fmla="*/ 0 h 60"/>
                  <a:gd name="T2" fmla="*/ 48 w 48"/>
                  <a:gd name="T3" fmla="*/ 0 h 60"/>
                  <a:gd name="T4" fmla="*/ 0 w 48"/>
                  <a:gd name="T5" fmla="*/ 10 h 60"/>
                  <a:gd name="T6" fmla="*/ 0 w 48"/>
                  <a:gd name="T7" fmla="*/ 60 h 60"/>
                  <a:gd name="T8" fmla="*/ 48 w 48"/>
                  <a:gd name="T9" fmla="*/ 46 h 60"/>
                  <a:gd name="T10" fmla="*/ 48 w 48"/>
                  <a:gd name="T11" fmla="*/ 0 h 60"/>
                </a:gdLst>
                <a:ahLst/>
                <a:cxnLst>
                  <a:cxn ang="0">
                    <a:pos x="T0" y="T1"/>
                  </a:cxn>
                  <a:cxn ang="0">
                    <a:pos x="T2" y="T3"/>
                  </a:cxn>
                  <a:cxn ang="0">
                    <a:pos x="T4" y="T5"/>
                  </a:cxn>
                  <a:cxn ang="0">
                    <a:pos x="T6" y="T7"/>
                  </a:cxn>
                  <a:cxn ang="0">
                    <a:pos x="T8" y="T9"/>
                  </a:cxn>
                  <a:cxn ang="0">
                    <a:pos x="T10" y="T11"/>
                  </a:cxn>
                </a:cxnLst>
                <a:rect l="0" t="0" r="r" b="b"/>
                <a:pathLst>
                  <a:path w="48" h="60">
                    <a:moveTo>
                      <a:pt x="48" y="0"/>
                    </a:moveTo>
                    <a:lnTo>
                      <a:pt x="48" y="0"/>
                    </a:lnTo>
                    <a:lnTo>
                      <a:pt x="0" y="10"/>
                    </a:lnTo>
                    <a:lnTo>
                      <a:pt x="0" y="60"/>
                    </a:lnTo>
                    <a:lnTo>
                      <a:pt x="48" y="46"/>
                    </a:lnTo>
                    <a:lnTo>
                      <a:pt x="48" y="0"/>
                    </a:lnTo>
                  </a:path>
                </a:pathLst>
              </a:custGeom>
              <a:grpFill/>
              <a:ln>
                <a:noFill/>
              </a:ln>
            </p:spPr>
            <p:txBody>
              <a:bodyPr vert="horz" wrap="square" lIns="91440" tIns="45720" rIns="91440" bIns="45720" numCol="1" anchor="t" anchorCtr="0" compatLnSpc="1"/>
              <a:lstStyle/>
              <a:p>
                <a:endParaRPr lang="zh-CN" altLang="en-US"/>
              </a:p>
            </p:txBody>
          </p:sp>
          <p:sp>
            <p:nvSpPr>
              <p:cNvPr id="1558" name="Freeform 602"/>
              <p:cNvSpPr/>
              <p:nvPr/>
            </p:nvSpPr>
            <p:spPr bwMode="auto">
              <a:xfrm>
                <a:off x="4616" y="1342"/>
                <a:ext cx="18" cy="44"/>
              </a:xfrm>
              <a:custGeom>
                <a:avLst/>
                <a:gdLst>
                  <a:gd name="T0" fmla="*/ 18 w 18"/>
                  <a:gd name="T1" fmla="*/ 0 h 44"/>
                  <a:gd name="T2" fmla="*/ 18 w 18"/>
                  <a:gd name="T3" fmla="*/ 0 h 44"/>
                  <a:gd name="T4" fmla="*/ 0 w 18"/>
                  <a:gd name="T5" fmla="*/ 4 h 44"/>
                  <a:gd name="T6" fmla="*/ 0 w 18"/>
                  <a:gd name="T7" fmla="*/ 44 h 44"/>
                  <a:gd name="T8" fmla="*/ 18 w 18"/>
                  <a:gd name="T9" fmla="*/ 38 h 44"/>
                  <a:gd name="T10" fmla="*/ 18 w 18"/>
                  <a:gd name="T11" fmla="*/ 0 h 44"/>
                </a:gdLst>
                <a:ahLst/>
                <a:cxnLst>
                  <a:cxn ang="0">
                    <a:pos x="T0" y="T1"/>
                  </a:cxn>
                  <a:cxn ang="0">
                    <a:pos x="T2" y="T3"/>
                  </a:cxn>
                  <a:cxn ang="0">
                    <a:pos x="T4" y="T5"/>
                  </a:cxn>
                  <a:cxn ang="0">
                    <a:pos x="T6" y="T7"/>
                  </a:cxn>
                  <a:cxn ang="0">
                    <a:pos x="T8" y="T9"/>
                  </a:cxn>
                  <a:cxn ang="0">
                    <a:pos x="T10" y="T11"/>
                  </a:cxn>
                </a:cxnLst>
                <a:rect l="0" t="0" r="r" b="b"/>
                <a:pathLst>
                  <a:path w="18" h="44">
                    <a:moveTo>
                      <a:pt x="18" y="0"/>
                    </a:moveTo>
                    <a:lnTo>
                      <a:pt x="18" y="0"/>
                    </a:lnTo>
                    <a:lnTo>
                      <a:pt x="0" y="4"/>
                    </a:lnTo>
                    <a:lnTo>
                      <a:pt x="0" y="44"/>
                    </a:lnTo>
                    <a:lnTo>
                      <a:pt x="18" y="38"/>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1559" name="Freeform 603"/>
              <p:cNvSpPr/>
              <p:nvPr/>
            </p:nvSpPr>
            <p:spPr bwMode="auto">
              <a:xfrm>
                <a:off x="4616" y="1342"/>
                <a:ext cx="18" cy="44"/>
              </a:xfrm>
              <a:custGeom>
                <a:avLst/>
                <a:gdLst>
                  <a:gd name="T0" fmla="*/ 18 w 18"/>
                  <a:gd name="T1" fmla="*/ 0 h 44"/>
                  <a:gd name="T2" fmla="*/ 18 w 18"/>
                  <a:gd name="T3" fmla="*/ 0 h 44"/>
                  <a:gd name="T4" fmla="*/ 0 w 18"/>
                  <a:gd name="T5" fmla="*/ 4 h 44"/>
                  <a:gd name="T6" fmla="*/ 0 w 18"/>
                  <a:gd name="T7" fmla="*/ 44 h 44"/>
                  <a:gd name="T8" fmla="*/ 18 w 18"/>
                  <a:gd name="T9" fmla="*/ 38 h 44"/>
                  <a:gd name="T10" fmla="*/ 18 w 18"/>
                  <a:gd name="T11" fmla="*/ 0 h 44"/>
                </a:gdLst>
                <a:ahLst/>
                <a:cxnLst>
                  <a:cxn ang="0">
                    <a:pos x="T0" y="T1"/>
                  </a:cxn>
                  <a:cxn ang="0">
                    <a:pos x="T2" y="T3"/>
                  </a:cxn>
                  <a:cxn ang="0">
                    <a:pos x="T4" y="T5"/>
                  </a:cxn>
                  <a:cxn ang="0">
                    <a:pos x="T6" y="T7"/>
                  </a:cxn>
                  <a:cxn ang="0">
                    <a:pos x="T8" y="T9"/>
                  </a:cxn>
                  <a:cxn ang="0">
                    <a:pos x="T10" y="T11"/>
                  </a:cxn>
                </a:cxnLst>
                <a:rect l="0" t="0" r="r" b="b"/>
                <a:pathLst>
                  <a:path w="18" h="44">
                    <a:moveTo>
                      <a:pt x="18" y="0"/>
                    </a:moveTo>
                    <a:lnTo>
                      <a:pt x="18" y="0"/>
                    </a:lnTo>
                    <a:lnTo>
                      <a:pt x="0" y="4"/>
                    </a:lnTo>
                    <a:lnTo>
                      <a:pt x="0" y="44"/>
                    </a:lnTo>
                    <a:lnTo>
                      <a:pt x="18" y="38"/>
                    </a:lnTo>
                    <a:lnTo>
                      <a:pt x="18" y="0"/>
                    </a:lnTo>
                  </a:path>
                </a:pathLst>
              </a:custGeom>
              <a:grpFill/>
              <a:ln>
                <a:noFill/>
              </a:ln>
            </p:spPr>
            <p:txBody>
              <a:bodyPr vert="horz" wrap="square" lIns="91440" tIns="45720" rIns="91440" bIns="45720" numCol="1" anchor="t" anchorCtr="0" compatLnSpc="1"/>
              <a:lstStyle/>
              <a:p>
                <a:endParaRPr lang="zh-CN" altLang="en-US"/>
              </a:p>
            </p:txBody>
          </p:sp>
          <p:sp>
            <p:nvSpPr>
              <p:cNvPr id="1560" name="Freeform 604"/>
              <p:cNvSpPr/>
              <p:nvPr/>
            </p:nvSpPr>
            <p:spPr bwMode="auto">
              <a:xfrm>
                <a:off x="4658" y="1324"/>
                <a:ext cx="56" cy="48"/>
              </a:xfrm>
              <a:custGeom>
                <a:avLst/>
                <a:gdLst>
                  <a:gd name="T0" fmla="*/ 56 w 56"/>
                  <a:gd name="T1" fmla="*/ 0 h 48"/>
                  <a:gd name="T2" fmla="*/ 56 w 56"/>
                  <a:gd name="T3" fmla="*/ 0 h 48"/>
                  <a:gd name="T4" fmla="*/ 24 w 56"/>
                  <a:gd name="T5" fmla="*/ 8 h 48"/>
                  <a:gd name="T6" fmla="*/ 24 w 56"/>
                  <a:gd name="T7" fmla="*/ 8 h 48"/>
                  <a:gd name="T8" fmla="*/ 24 w 56"/>
                  <a:gd name="T9" fmla="*/ 8 h 48"/>
                  <a:gd name="T10" fmla="*/ 24 w 56"/>
                  <a:gd name="T11" fmla="*/ 8 h 48"/>
                  <a:gd name="T12" fmla="*/ 24 w 56"/>
                  <a:gd name="T13" fmla="*/ 8 h 48"/>
                  <a:gd name="T14" fmla="*/ 24 w 56"/>
                  <a:gd name="T15" fmla="*/ 8 h 48"/>
                  <a:gd name="T16" fmla="*/ 24 w 56"/>
                  <a:gd name="T17" fmla="*/ 8 h 48"/>
                  <a:gd name="T18" fmla="*/ 0 w 56"/>
                  <a:gd name="T19" fmla="*/ 12 h 48"/>
                  <a:gd name="T20" fmla="*/ 0 w 56"/>
                  <a:gd name="T21" fmla="*/ 48 h 48"/>
                  <a:gd name="T22" fmla="*/ 56 w 56"/>
                  <a:gd name="T23" fmla="*/ 30 h 48"/>
                  <a:gd name="T24" fmla="*/ 56 w 56"/>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8">
                    <a:moveTo>
                      <a:pt x="56" y="0"/>
                    </a:moveTo>
                    <a:lnTo>
                      <a:pt x="56" y="0"/>
                    </a:lnTo>
                    <a:lnTo>
                      <a:pt x="24" y="8"/>
                    </a:lnTo>
                    <a:lnTo>
                      <a:pt x="24" y="8"/>
                    </a:lnTo>
                    <a:lnTo>
                      <a:pt x="24" y="8"/>
                    </a:lnTo>
                    <a:lnTo>
                      <a:pt x="24" y="8"/>
                    </a:lnTo>
                    <a:lnTo>
                      <a:pt x="24" y="8"/>
                    </a:lnTo>
                    <a:lnTo>
                      <a:pt x="24" y="8"/>
                    </a:lnTo>
                    <a:lnTo>
                      <a:pt x="24" y="8"/>
                    </a:lnTo>
                    <a:lnTo>
                      <a:pt x="0" y="12"/>
                    </a:lnTo>
                    <a:lnTo>
                      <a:pt x="0" y="48"/>
                    </a:lnTo>
                    <a:lnTo>
                      <a:pt x="56" y="30"/>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561" name="Freeform 605"/>
              <p:cNvSpPr/>
              <p:nvPr/>
            </p:nvSpPr>
            <p:spPr bwMode="auto">
              <a:xfrm>
                <a:off x="4658" y="1324"/>
                <a:ext cx="56" cy="48"/>
              </a:xfrm>
              <a:custGeom>
                <a:avLst/>
                <a:gdLst>
                  <a:gd name="T0" fmla="*/ 56 w 56"/>
                  <a:gd name="T1" fmla="*/ 0 h 48"/>
                  <a:gd name="T2" fmla="*/ 56 w 56"/>
                  <a:gd name="T3" fmla="*/ 0 h 48"/>
                  <a:gd name="T4" fmla="*/ 24 w 56"/>
                  <a:gd name="T5" fmla="*/ 8 h 48"/>
                  <a:gd name="T6" fmla="*/ 24 w 56"/>
                  <a:gd name="T7" fmla="*/ 8 h 48"/>
                  <a:gd name="T8" fmla="*/ 24 w 56"/>
                  <a:gd name="T9" fmla="*/ 8 h 48"/>
                  <a:gd name="T10" fmla="*/ 24 w 56"/>
                  <a:gd name="T11" fmla="*/ 8 h 48"/>
                  <a:gd name="T12" fmla="*/ 24 w 56"/>
                  <a:gd name="T13" fmla="*/ 8 h 48"/>
                  <a:gd name="T14" fmla="*/ 24 w 56"/>
                  <a:gd name="T15" fmla="*/ 8 h 48"/>
                  <a:gd name="T16" fmla="*/ 24 w 56"/>
                  <a:gd name="T17" fmla="*/ 8 h 48"/>
                  <a:gd name="T18" fmla="*/ 0 w 56"/>
                  <a:gd name="T19" fmla="*/ 12 h 48"/>
                  <a:gd name="T20" fmla="*/ 0 w 56"/>
                  <a:gd name="T21" fmla="*/ 48 h 48"/>
                  <a:gd name="T22" fmla="*/ 56 w 56"/>
                  <a:gd name="T23" fmla="*/ 30 h 48"/>
                  <a:gd name="T24" fmla="*/ 56 w 56"/>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8">
                    <a:moveTo>
                      <a:pt x="56" y="0"/>
                    </a:moveTo>
                    <a:lnTo>
                      <a:pt x="56" y="0"/>
                    </a:lnTo>
                    <a:lnTo>
                      <a:pt x="24" y="8"/>
                    </a:lnTo>
                    <a:lnTo>
                      <a:pt x="24" y="8"/>
                    </a:lnTo>
                    <a:lnTo>
                      <a:pt x="24" y="8"/>
                    </a:lnTo>
                    <a:lnTo>
                      <a:pt x="24" y="8"/>
                    </a:lnTo>
                    <a:lnTo>
                      <a:pt x="24" y="8"/>
                    </a:lnTo>
                    <a:lnTo>
                      <a:pt x="24" y="8"/>
                    </a:lnTo>
                    <a:lnTo>
                      <a:pt x="24" y="8"/>
                    </a:lnTo>
                    <a:lnTo>
                      <a:pt x="0" y="12"/>
                    </a:lnTo>
                    <a:lnTo>
                      <a:pt x="0" y="48"/>
                    </a:lnTo>
                    <a:lnTo>
                      <a:pt x="56" y="30"/>
                    </a:lnTo>
                    <a:lnTo>
                      <a:pt x="56" y="0"/>
                    </a:lnTo>
                  </a:path>
                </a:pathLst>
              </a:custGeom>
              <a:grpFill/>
              <a:ln>
                <a:noFill/>
              </a:ln>
            </p:spPr>
            <p:txBody>
              <a:bodyPr vert="horz" wrap="square" lIns="91440" tIns="45720" rIns="91440" bIns="45720" numCol="1" anchor="t" anchorCtr="0" compatLnSpc="1"/>
              <a:lstStyle/>
              <a:p>
                <a:endParaRPr lang="zh-CN" altLang="en-US"/>
              </a:p>
            </p:txBody>
          </p:sp>
          <p:sp>
            <p:nvSpPr>
              <p:cNvPr id="1562" name="Freeform 606"/>
              <p:cNvSpPr/>
              <p:nvPr/>
            </p:nvSpPr>
            <p:spPr bwMode="auto">
              <a:xfrm>
                <a:off x="4738" y="1314"/>
                <a:ext cx="24" cy="32"/>
              </a:xfrm>
              <a:custGeom>
                <a:avLst/>
                <a:gdLst>
                  <a:gd name="T0" fmla="*/ 24 w 24"/>
                  <a:gd name="T1" fmla="*/ 0 h 32"/>
                  <a:gd name="T2" fmla="*/ 24 w 24"/>
                  <a:gd name="T3" fmla="*/ 0 h 32"/>
                  <a:gd name="T4" fmla="*/ 0 w 24"/>
                  <a:gd name="T5" fmla="*/ 6 h 32"/>
                  <a:gd name="T6" fmla="*/ 0 w 24"/>
                  <a:gd name="T7" fmla="*/ 32 h 32"/>
                  <a:gd name="T8" fmla="*/ 0 w 24"/>
                  <a:gd name="T9" fmla="*/ 32 h 32"/>
                  <a:gd name="T10" fmla="*/ 24 w 24"/>
                  <a:gd name="T11" fmla="*/ 26 h 32"/>
                  <a:gd name="T12" fmla="*/ 24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24" y="0"/>
                    </a:moveTo>
                    <a:lnTo>
                      <a:pt x="24" y="0"/>
                    </a:lnTo>
                    <a:lnTo>
                      <a:pt x="0" y="6"/>
                    </a:lnTo>
                    <a:lnTo>
                      <a:pt x="0" y="32"/>
                    </a:lnTo>
                    <a:lnTo>
                      <a:pt x="0" y="32"/>
                    </a:lnTo>
                    <a:lnTo>
                      <a:pt x="24" y="26"/>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563" name="Freeform 607"/>
              <p:cNvSpPr/>
              <p:nvPr/>
            </p:nvSpPr>
            <p:spPr bwMode="auto">
              <a:xfrm>
                <a:off x="4738" y="1314"/>
                <a:ext cx="24" cy="32"/>
              </a:xfrm>
              <a:custGeom>
                <a:avLst/>
                <a:gdLst>
                  <a:gd name="T0" fmla="*/ 24 w 24"/>
                  <a:gd name="T1" fmla="*/ 0 h 32"/>
                  <a:gd name="T2" fmla="*/ 24 w 24"/>
                  <a:gd name="T3" fmla="*/ 0 h 32"/>
                  <a:gd name="T4" fmla="*/ 0 w 24"/>
                  <a:gd name="T5" fmla="*/ 6 h 32"/>
                  <a:gd name="T6" fmla="*/ 0 w 24"/>
                  <a:gd name="T7" fmla="*/ 32 h 32"/>
                  <a:gd name="T8" fmla="*/ 0 w 24"/>
                  <a:gd name="T9" fmla="*/ 32 h 32"/>
                  <a:gd name="T10" fmla="*/ 24 w 24"/>
                  <a:gd name="T11" fmla="*/ 26 h 32"/>
                  <a:gd name="T12" fmla="*/ 24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24" y="0"/>
                    </a:moveTo>
                    <a:lnTo>
                      <a:pt x="24" y="0"/>
                    </a:lnTo>
                    <a:lnTo>
                      <a:pt x="0" y="6"/>
                    </a:lnTo>
                    <a:lnTo>
                      <a:pt x="0" y="32"/>
                    </a:lnTo>
                    <a:lnTo>
                      <a:pt x="0" y="32"/>
                    </a:lnTo>
                    <a:lnTo>
                      <a:pt x="24" y="26"/>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564" name="Freeform 608"/>
              <p:cNvSpPr/>
              <p:nvPr/>
            </p:nvSpPr>
            <p:spPr bwMode="auto">
              <a:xfrm>
                <a:off x="4516" y="1448"/>
                <a:ext cx="36" cy="62"/>
              </a:xfrm>
              <a:custGeom>
                <a:avLst/>
                <a:gdLst>
                  <a:gd name="T0" fmla="*/ 36 w 36"/>
                  <a:gd name="T1" fmla="*/ 0 h 62"/>
                  <a:gd name="T2" fmla="*/ 36 w 36"/>
                  <a:gd name="T3" fmla="*/ 0 h 62"/>
                  <a:gd name="T4" fmla="*/ 0 w 36"/>
                  <a:gd name="T5" fmla="*/ 12 h 62"/>
                  <a:gd name="T6" fmla="*/ 0 w 36"/>
                  <a:gd name="T7" fmla="*/ 62 h 62"/>
                  <a:gd name="T8" fmla="*/ 36 w 36"/>
                  <a:gd name="T9" fmla="*/ 46 h 62"/>
                  <a:gd name="T10" fmla="*/ 36 w 36"/>
                  <a:gd name="T11" fmla="*/ 0 h 62"/>
                </a:gdLst>
                <a:ahLst/>
                <a:cxnLst>
                  <a:cxn ang="0">
                    <a:pos x="T0" y="T1"/>
                  </a:cxn>
                  <a:cxn ang="0">
                    <a:pos x="T2" y="T3"/>
                  </a:cxn>
                  <a:cxn ang="0">
                    <a:pos x="T4" y="T5"/>
                  </a:cxn>
                  <a:cxn ang="0">
                    <a:pos x="T6" y="T7"/>
                  </a:cxn>
                  <a:cxn ang="0">
                    <a:pos x="T8" y="T9"/>
                  </a:cxn>
                  <a:cxn ang="0">
                    <a:pos x="T10" y="T11"/>
                  </a:cxn>
                </a:cxnLst>
                <a:rect l="0" t="0" r="r" b="b"/>
                <a:pathLst>
                  <a:path w="36" h="62">
                    <a:moveTo>
                      <a:pt x="36" y="0"/>
                    </a:moveTo>
                    <a:lnTo>
                      <a:pt x="36" y="0"/>
                    </a:lnTo>
                    <a:lnTo>
                      <a:pt x="0" y="12"/>
                    </a:lnTo>
                    <a:lnTo>
                      <a:pt x="0" y="62"/>
                    </a:lnTo>
                    <a:lnTo>
                      <a:pt x="36" y="46"/>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565" name="Freeform 609"/>
              <p:cNvSpPr/>
              <p:nvPr/>
            </p:nvSpPr>
            <p:spPr bwMode="auto">
              <a:xfrm>
                <a:off x="4516" y="1448"/>
                <a:ext cx="36" cy="62"/>
              </a:xfrm>
              <a:custGeom>
                <a:avLst/>
                <a:gdLst>
                  <a:gd name="T0" fmla="*/ 36 w 36"/>
                  <a:gd name="T1" fmla="*/ 0 h 62"/>
                  <a:gd name="T2" fmla="*/ 36 w 36"/>
                  <a:gd name="T3" fmla="*/ 0 h 62"/>
                  <a:gd name="T4" fmla="*/ 0 w 36"/>
                  <a:gd name="T5" fmla="*/ 12 h 62"/>
                  <a:gd name="T6" fmla="*/ 0 w 36"/>
                  <a:gd name="T7" fmla="*/ 62 h 62"/>
                  <a:gd name="T8" fmla="*/ 36 w 36"/>
                  <a:gd name="T9" fmla="*/ 46 h 62"/>
                  <a:gd name="T10" fmla="*/ 36 w 36"/>
                  <a:gd name="T11" fmla="*/ 0 h 62"/>
                </a:gdLst>
                <a:ahLst/>
                <a:cxnLst>
                  <a:cxn ang="0">
                    <a:pos x="T0" y="T1"/>
                  </a:cxn>
                  <a:cxn ang="0">
                    <a:pos x="T2" y="T3"/>
                  </a:cxn>
                  <a:cxn ang="0">
                    <a:pos x="T4" y="T5"/>
                  </a:cxn>
                  <a:cxn ang="0">
                    <a:pos x="T6" y="T7"/>
                  </a:cxn>
                  <a:cxn ang="0">
                    <a:pos x="T8" y="T9"/>
                  </a:cxn>
                  <a:cxn ang="0">
                    <a:pos x="T10" y="T11"/>
                  </a:cxn>
                </a:cxnLst>
                <a:rect l="0" t="0" r="r" b="b"/>
                <a:pathLst>
                  <a:path w="36" h="62">
                    <a:moveTo>
                      <a:pt x="36" y="0"/>
                    </a:moveTo>
                    <a:lnTo>
                      <a:pt x="36" y="0"/>
                    </a:lnTo>
                    <a:lnTo>
                      <a:pt x="0" y="12"/>
                    </a:lnTo>
                    <a:lnTo>
                      <a:pt x="0" y="62"/>
                    </a:lnTo>
                    <a:lnTo>
                      <a:pt x="36" y="46"/>
                    </a:lnTo>
                    <a:lnTo>
                      <a:pt x="36" y="0"/>
                    </a:lnTo>
                  </a:path>
                </a:pathLst>
              </a:custGeom>
              <a:grpFill/>
              <a:ln>
                <a:noFill/>
              </a:ln>
            </p:spPr>
            <p:txBody>
              <a:bodyPr vert="horz" wrap="square" lIns="91440" tIns="45720" rIns="91440" bIns="45720" numCol="1" anchor="t" anchorCtr="0" compatLnSpc="1"/>
              <a:lstStyle/>
              <a:p>
                <a:endParaRPr lang="zh-CN" altLang="en-US"/>
              </a:p>
            </p:txBody>
          </p:sp>
        </p:grpSp>
        <p:grpSp>
          <p:nvGrpSpPr>
            <p:cNvPr id="370" name="Group 811"/>
            <p:cNvGrpSpPr/>
            <p:nvPr/>
          </p:nvGrpSpPr>
          <p:grpSpPr bwMode="auto">
            <a:xfrm>
              <a:off x="-4373911" y="-404813"/>
              <a:ext cx="2409908" cy="3767136"/>
              <a:chOff x="4516" y="1332"/>
              <a:chExt cx="1518" cy="2373"/>
            </a:xfrm>
            <a:grpFill/>
          </p:grpSpPr>
          <p:sp>
            <p:nvSpPr>
              <p:cNvPr id="1166" name="Freeform 611"/>
              <p:cNvSpPr/>
              <p:nvPr/>
            </p:nvSpPr>
            <p:spPr bwMode="auto">
              <a:xfrm>
                <a:off x="4576" y="1404"/>
                <a:ext cx="104" cy="80"/>
              </a:xfrm>
              <a:custGeom>
                <a:avLst/>
                <a:gdLst>
                  <a:gd name="T0" fmla="*/ 104 w 104"/>
                  <a:gd name="T1" fmla="*/ 0 h 80"/>
                  <a:gd name="T2" fmla="*/ 104 w 104"/>
                  <a:gd name="T3" fmla="*/ 0 h 80"/>
                  <a:gd name="T4" fmla="*/ 0 w 104"/>
                  <a:gd name="T5" fmla="*/ 36 h 80"/>
                  <a:gd name="T6" fmla="*/ 0 w 104"/>
                  <a:gd name="T7" fmla="*/ 80 h 80"/>
                  <a:gd name="T8" fmla="*/ 104 w 104"/>
                  <a:gd name="T9" fmla="*/ 34 h 80"/>
                  <a:gd name="T10" fmla="*/ 104 w 104"/>
                  <a:gd name="T11" fmla="*/ 0 h 80"/>
                </a:gdLst>
                <a:ahLst/>
                <a:cxnLst>
                  <a:cxn ang="0">
                    <a:pos x="T0" y="T1"/>
                  </a:cxn>
                  <a:cxn ang="0">
                    <a:pos x="T2" y="T3"/>
                  </a:cxn>
                  <a:cxn ang="0">
                    <a:pos x="T4" y="T5"/>
                  </a:cxn>
                  <a:cxn ang="0">
                    <a:pos x="T6" y="T7"/>
                  </a:cxn>
                  <a:cxn ang="0">
                    <a:pos x="T8" y="T9"/>
                  </a:cxn>
                  <a:cxn ang="0">
                    <a:pos x="T10" y="T11"/>
                  </a:cxn>
                </a:cxnLst>
                <a:rect l="0" t="0" r="r" b="b"/>
                <a:pathLst>
                  <a:path w="104" h="80">
                    <a:moveTo>
                      <a:pt x="104" y="0"/>
                    </a:moveTo>
                    <a:lnTo>
                      <a:pt x="104" y="0"/>
                    </a:lnTo>
                    <a:lnTo>
                      <a:pt x="0" y="36"/>
                    </a:lnTo>
                    <a:lnTo>
                      <a:pt x="0" y="80"/>
                    </a:lnTo>
                    <a:lnTo>
                      <a:pt x="104" y="34"/>
                    </a:lnTo>
                    <a:lnTo>
                      <a:pt x="104" y="0"/>
                    </a:lnTo>
                    <a:close/>
                  </a:path>
                </a:pathLst>
              </a:custGeom>
              <a:grpFill/>
              <a:ln>
                <a:noFill/>
              </a:ln>
            </p:spPr>
            <p:txBody>
              <a:bodyPr vert="horz" wrap="square" lIns="91440" tIns="45720" rIns="91440" bIns="45720" numCol="1" anchor="t" anchorCtr="0" compatLnSpc="1"/>
              <a:lstStyle/>
              <a:p>
                <a:endParaRPr lang="zh-CN" altLang="en-US"/>
              </a:p>
            </p:txBody>
          </p:sp>
          <p:sp>
            <p:nvSpPr>
              <p:cNvPr id="1167" name="Freeform 612"/>
              <p:cNvSpPr/>
              <p:nvPr/>
            </p:nvSpPr>
            <p:spPr bwMode="auto">
              <a:xfrm>
                <a:off x="4576" y="1404"/>
                <a:ext cx="104" cy="80"/>
              </a:xfrm>
              <a:custGeom>
                <a:avLst/>
                <a:gdLst>
                  <a:gd name="T0" fmla="*/ 104 w 104"/>
                  <a:gd name="T1" fmla="*/ 0 h 80"/>
                  <a:gd name="T2" fmla="*/ 104 w 104"/>
                  <a:gd name="T3" fmla="*/ 0 h 80"/>
                  <a:gd name="T4" fmla="*/ 0 w 104"/>
                  <a:gd name="T5" fmla="*/ 36 h 80"/>
                  <a:gd name="T6" fmla="*/ 0 w 104"/>
                  <a:gd name="T7" fmla="*/ 80 h 80"/>
                  <a:gd name="T8" fmla="*/ 104 w 104"/>
                  <a:gd name="T9" fmla="*/ 34 h 80"/>
                  <a:gd name="T10" fmla="*/ 104 w 104"/>
                  <a:gd name="T11" fmla="*/ 0 h 80"/>
                </a:gdLst>
                <a:ahLst/>
                <a:cxnLst>
                  <a:cxn ang="0">
                    <a:pos x="T0" y="T1"/>
                  </a:cxn>
                  <a:cxn ang="0">
                    <a:pos x="T2" y="T3"/>
                  </a:cxn>
                  <a:cxn ang="0">
                    <a:pos x="T4" y="T5"/>
                  </a:cxn>
                  <a:cxn ang="0">
                    <a:pos x="T6" y="T7"/>
                  </a:cxn>
                  <a:cxn ang="0">
                    <a:pos x="T8" y="T9"/>
                  </a:cxn>
                  <a:cxn ang="0">
                    <a:pos x="T10" y="T11"/>
                  </a:cxn>
                </a:cxnLst>
                <a:rect l="0" t="0" r="r" b="b"/>
                <a:pathLst>
                  <a:path w="104" h="80">
                    <a:moveTo>
                      <a:pt x="104" y="0"/>
                    </a:moveTo>
                    <a:lnTo>
                      <a:pt x="104" y="0"/>
                    </a:lnTo>
                    <a:lnTo>
                      <a:pt x="0" y="36"/>
                    </a:lnTo>
                    <a:lnTo>
                      <a:pt x="0" y="80"/>
                    </a:lnTo>
                    <a:lnTo>
                      <a:pt x="104" y="34"/>
                    </a:lnTo>
                    <a:lnTo>
                      <a:pt x="104" y="0"/>
                    </a:lnTo>
                  </a:path>
                </a:pathLst>
              </a:custGeom>
              <a:grpFill/>
              <a:ln>
                <a:noFill/>
              </a:ln>
            </p:spPr>
            <p:txBody>
              <a:bodyPr vert="horz" wrap="square" lIns="91440" tIns="45720" rIns="91440" bIns="45720" numCol="1" anchor="t" anchorCtr="0" compatLnSpc="1"/>
              <a:lstStyle/>
              <a:p>
                <a:endParaRPr lang="zh-CN" altLang="en-US"/>
              </a:p>
            </p:txBody>
          </p:sp>
          <p:sp>
            <p:nvSpPr>
              <p:cNvPr id="1168" name="Freeform 613"/>
              <p:cNvSpPr/>
              <p:nvPr/>
            </p:nvSpPr>
            <p:spPr bwMode="auto">
              <a:xfrm>
                <a:off x="4704" y="1376"/>
                <a:ext cx="58" cy="50"/>
              </a:xfrm>
              <a:custGeom>
                <a:avLst/>
                <a:gdLst>
                  <a:gd name="T0" fmla="*/ 58 w 58"/>
                  <a:gd name="T1" fmla="*/ 0 h 50"/>
                  <a:gd name="T2" fmla="*/ 0 w 58"/>
                  <a:gd name="T3" fmla="*/ 20 h 50"/>
                  <a:gd name="T4" fmla="*/ 0 w 58"/>
                  <a:gd name="T5" fmla="*/ 50 h 50"/>
                  <a:gd name="T6" fmla="*/ 58 w 58"/>
                  <a:gd name="T7" fmla="*/ 24 h 50"/>
                  <a:gd name="T8" fmla="*/ 58 w 58"/>
                  <a:gd name="T9" fmla="*/ 0 h 50"/>
                </a:gdLst>
                <a:ahLst/>
                <a:cxnLst>
                  <a:cxn ang="0">
                    <a:pos x="T0" y="T1"/>
                  </a:cxn>
                  <a:cxn ang="0">
                    <a:pos x="T2" y="T3"/>
                  </a:cxn>
                  <a:cxn ang="0">
                    <a:pos x="T4" y="T5"/>
                  </a:cxn>
                  <a:cxn ang="0">
                    <a:pos x="T6" y="T7"/>
                  </a:cxn>
                  <a:cxn ang="0">
                    <a:pos x="T8" y="T9"/>
                  </a:cxn>
                </a:cxnLst>
                <a:rect l="0" t="0" r="r" b="b"/>
                <a:pathLst>
                  <a:path w="58" h="50">
                    <a:moveTo>
                      <a:pt x="58" y="0"/>
                    </a:moveTo>
                    <a:lnTo>
                      <a:pt x="0" y="20"/>
                    </a:lnTo>
                    <a:lnTo>
                      <a:pt x="0" y="50"/>
                    </a:lnTo>
                    <a:lnTo>
                      <a:pt x="58" y="24"/>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1169" name="Freeform 614"/>
              <p:cNvSpPr/>
              <p:nvPr/>
            </p:nvSpPr>
            <p:spPr bwMode="auto">
              <a:xfrm>
                <a:off x="4704" y="1376"/>
                <a:ext cx="58" cy="50"/>
              </a:xfrm>
              <a:custGeom>
                <a:avLst/>
                <a:gdLst>
                  <a:gd name="T0" fmla="*/ 58 w 58"/>
                  <a:gd name="T1" fmla="*/ 0 h 50"/>
                  <a:gd name="T2" fmla="*/ 0 w 58"/>
                  <a:gd name="T3" fmla="*/ 20 h 50"/>
                  <a:gd name="T4" fmla="*/ 0 w 58"/>
                  <a:gd name="T5" fmla="*/ 50 h 50"/>
                  <a:gd name="T6" fmla="*/ 58 w 58"/>
                  <a:gd name="T7" fmla="*/ 24 h 50"/>
                  <a:gd name="T8" fmla="*/ 58 w 58"/>
                  <a:gd name="T9" fmla="*/ 0 h 50"/>
                </a:gdLst>
                <a:ahLst/>
                <a:cxnLst>
                  <a:cxn ang="0">
                    <a:pos x="T0" y="T1"/>
                  </a:cxn>
                  <a:cxn ang="0">
                    <a:pos x="T2" y="T3"/>
                  </a:cxn>
                  <a:cxn ang="0">
                    <a:pos x="T4" y="T5"/>
                  </a:cxn>
                  <a:cxn ang="0">
                    <a:pos x="T6" y="T7"/>
                  </a:cxn>
                  <a:cxn ang="0">
                    <a:pos x="T8" y="T9"/>
                  </a:cxn>
                </a:cxnLst>
                <a:rect l="0" t="0" r="r" b="b"/>
                <a:pathLst>
                  <a:path w="58" h="50">
                    <a:moveTo>
                      <a:pt x="58" y="0"/>
                    </a:moveTo>
                    <a:lnTo>
                      <a:pt x="0" y="20"/>
                    </a:lnTo>
                    <a:lnTo>
                      <a:pt x="0" y="50"/>
                    </a:lnTo>
                    <a:lnTo>
                      <a:pt x="58" y="24"/>
                    </a:lnTo>
                    <a:lnTo>
                      <a:pt x="58" y="0"/>
                    </a:lnTo>
                  </a:path>
                </a:pathLst>
              </a:custGeom>
              <a:grpFill/>
              <a:ln>
                <a:noFill/>
              </a:ln>
            </p:spPr>
            <p:txBody>
              <a:bodyPr vert="horz" wrap="square" lIns="91440" tIns="45720" rIns="91440" bIns="45720" numCol="1" anchor="t" anchorCtr="0" compatLnSpc="1"/>
              <a:lstStyle/>
              <a:p>
                <a:endParaRPr lang="zh-CN" altLang="en-US"/>
              </a:p>
            </p:txBody>
          </p:sp>
          <p:sp>
            <p:nvSpPr>
              <p:cNvPr id="1170" name="Freeform 615"/>
              <p:cNvSpPr/>
              <p:nvPr/>
            </p:nvSpPr>
            <p:spPr bwMode="auto">
              <a:xfrm>
                <a:off x="4516" y="1506"/>
                <a:ext cx="94" cy="92"/>
              </a:xfrm>
              <a:custGeom>
                <a:avLst/>
                <a:gdLst>
                  <a:gd name="T0" fmla="*/ 94 w 94"/>
                  <a:gd name="T1" fmla="*/ 0 h 92"/>
                  <a:gd name="T2" fmla="*/ 0 w 94"/>
                  <a:gd name="T3" fmla="*/ 42 h 92"/>
                  <a:gd name="T4" fmla="*/ 0 w 94"/>
                  <a:gd name="T5" fmla="*/ 92 h 92"/>
                  <a:gd name="T6" fmla="*/ 94 w 94"/>
                  <a:gd name="T7" fmla="*/ 42 h 92"/>
                  <a:gd name="T8" fmla="*/ 94 w 94"/>
                  <a:gd name="T9" fmla="*/ 0 h 92"/>
                </a:gdLst>
                <a:ahLst/>
                <a:cxnLst>
                  <a:cxn ang="0">
                    <a:pos x="T0" y="T1"/>
                  </a:cxn>
                  <a:cxn ang="0">
                    <a:pos x="T2" y="T3"/>
                  </a:cxn>
                  <a:cxn ang="0">
                    <a:pos x="T4" y="T5"/>
                  </a:cxn>
                  <a:cxn ang="0">
                    <a:pos x="T6" y="T7"/>
                  </a:cxn>
                  <a:cxn ang="0">
                    <a:pos x="T8" y="T9"/>
                  </a:cxn>
                </a:cxnLst>
                <a:rect l="0" t="0" r="r" b="b"/>
                <a:pathLst>
                  <a:path w="94" h="92">
                    <a:moveTo>
                      <a:pt x="94" y="0"/>
                    </a:moveTo>
                    <a:lnTo>
                      <a:pt x="0" y="42"/>
                    </a:lnTo>
                    <a:lnTo>
                      <a:pt x="0" y="92"/>
                    </a:lnTo>
                    <a:lnTo>
                      <a:pt x="94" y="42"/>
                    </a:lnTo>
                    <a:lnTo>
                      <a:pt x="94" y="0"/>
                    </a:lnTo>
                    <a:close/>
                  </a:path>
                </a:pathLst>
              </a:custGeom>
              <a:grpFill/>
              <a:ln>
                <a:noFill/>
              </a:ln>
            </p:spPr>
            <p:txBody>
              <a:bodyPr vert="horz" wrap="square" lIns="91440" tIns="45720" rIns="91440" bIns="45720" numCol="1" anchor="t" anchorCtr="0" compatLnSpc="1"/>
              <a:lstStyle/>
              <a:p>
                <a:endParaRPr lang="zh-CN" altLang="en-US"/>
              </a:p>
            </p:txBody>
          </p:sp>
          <p:sp>
            <p:nvSpPr>
              <p:cNvPr id="1171" name="Freeform 616"/>
              <p:cNvSpPr/>
              <p:nvPr/>
            </p:nvSpPr>
            <p:spPr bwMode="auto">
              <a:xfrm>
                <a:off x="4516" y="1506"/>
                <a:ext cx="94" cy="92"/>
              </a:xfrm>
              <a:custGeom>
                <a:avLst/>
                <a:gdLst>
                  <a:gd name="T0" fmla="*/ 94 w 94"/>
                  <a:gd name="T1" fmla="*/ 0 h 92"/>
                  <a:gd name="T2" fmla="*/ 0 w 94"/>
                  <a:gd name="T3" fmla="*/ 42 h 92"/>
                  <a:gd name="T4" fmla="*/ 0 w 94"/>
                  <a:gd name="T5" fmla="*/ 92 h 92"/>
                  <a:gd name="T6" fmla="*/ 94 w 94"/>
                  <a:gd name="T7" fmla="*/ 42 h 92"/>
                  <a:gd name="T8" fmla="*/ 94 w 94"/>
                  <a:gd name="T9" fmla="*/ 0 h 92"/>
                </a:gdLst>
                <a:ahLst/>
                <a:cxnLst>
                  <a:cxn ang="0">
                    <a:pos x="T0" y="T1"/>
                  </a:cxn>
                  <a:cxn ang="0">
                    <a:pos x="T2" y="T3"/>
                  </a:cxn>
                  <a:cxn ang="0">
                    <a:pos x="T4" y="T5"/>
                  </a:cxn>
                  <a:cxn ang="0">
                    <a:pos x="T6" y="T7"/>
                  </a:cxn>
                  <a:cxn ang="0">
                    <a:pos x="T8" y="T9"/>
                  </a:cxn>
                </a:cxnLst>
                <a:rect l="0" t="0" r="r" b="b"/>
                <a:pathLst>
                  <a:path w="94" h="92">
                    <a:moveTo>
                      <a:pt x="94" y="0"/>
                    </a:moveTo>
                    <a:lnTo>
                      <a:pt x="0" y="42"/>
                    </a:lnTo>
                    <a:lnTo>
                      <a:pt x="0" y="92"/>
                    </a:lnTo>
                    <a:lnTo>
                      <a:pt x="94" y="42"/>
                    </a:lnTo>
                    <a:lnTo>
                      <a:pt x="94" y="0"/>
                    </a:lnTo>
                  </a:path>
                </a:pathLst>
              </a:custGeom>
              <a:grpFill/>
              <a:ln>
                <a:noFill/>
              </a:ln>
            </p:spPr>
            <p:txBody>
              <a:bodyPr vert="horz" wrap="square" lIns="91440" tIns="45720" rIns="91440" bIns="45720" numCol="1" anchor="t" anchorCtr="0" compatLnSpc="1"/>
              <a:lstStyle/>
              <a:p>
                <a:endParaRPr lang="zh-CN" altLang="en-US"/>
              </a:p>
            </p:txBody>
          </p:sp>
          <p:sp>
            <p:nvSpPr>
              <p:cNvPr id="1172" name="Freeform 617"/>
              <p:cNvSpPr/>
              <p:nvPr/>
            </p:nvSpPr>
            <p:spPr bwMode="auto">
              <a:xfrm>
                <a:off x="4634" y="1464"/>
                <a:ext cx="76" cy="70"/>
              </a:xfrm>
              <a:custGeom>
                <a:avLst/>
                <a:gdLst>
                  <a:gd name="T0" fmla="*/ 76 w 76"/>
                  <a:gd name="T1" fmla="*/ 0 h 70"/>
                  <a:gd name="T2" fmla="*/ 0 w 76"/>
                  <a:gd name="T3" fmla="*/ 32 h 70"/>
                  <a:gd name="T4" fmla="*/ 0 w 76"/>
                  <a:gd name="T5" fmla="*/ 70 h 70"/>
                  <a:gd name="T6" fmla="*/ 0 w 76"/>
                  <a:gd name="T7" fmla="*/ 70 h 70"/>
                  <a:gd name="T8" fmla="*/ 76 w 76"/>
                  <a:gd name="T9" fmla="*/ 30 h 70"/>
                  <a:gd name="T10" fmla="*/ 76 w 76"/>
                  <a:gd name="T11" fmla="*/ 0 h 70"/>
                </a:gdLst>
                <a:ahLst/>
                <a:cxnLst>
                  <a:cxn ang="0">
                    <a:pos x="T0" y="T1"/>
                  </a:cxn>
                  <a:cxn ang="0">
                    <a:pos x="T2" y="T3"/>
                  </a:cxn>
                  <a:cxn ang="0">
                    <a:pos x="T4" y="T5"/>
                  </a:cxn>
                  <a:cxn ang="0">
                    <a:pos x="T6" y="T7"/>
                  </a:cxn>
                  <a:cxn ang="0">
                    <a:pos x="T8" y="T9"/>
                  </a:cxn>
                  <a:cxn ang="0">
                    <a:pos x="T10" y="T11"/>
                  </a:cxn>
                </a:cxnLst>
                <a:rect l="0" t="0" r="r" b="b"/>
                <a:pathLst>
                  <a:path w="76" h="70">
                    <a:moveTo>
                      <a:pt x="76" y="0"/>
                    </a:moveTo>
                    <a:lnTo>
                      <a:pt x="0" y="32"/>
                    </a:lnTo>
                    <a:lnTo>
                      <a:pt x="0" y="70"/>
                    </a:lnTo>
                    <a:lnTo>
                      <a:pt x="0" y="70"/>
                    </a:lnTo>
                    <a:lnTo>
                      <a:pt x="76" y="30"/>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173" name="Freeform 618"/>
              <p:cNvSpPr/>
              <p:nvPr/>
            </p:nvSpPr>
            <p:spPr bwMode="auto">
              <a:xfrm>
                <a:off x="4634" y="1464"/>
                <a:ext cx="76" cy="70"/>
              </a:xfrm>
              <a:custGeom>
                <a:avLst/>
                <a:gdLst>
                  <a:gd name="T0" fmla="*/ 76 w 76"/>
                  <a:gd name="T1" fmla="*/ 0 h 70"/>
                  <a:gd name="T2" fmla="*/ 0 w 76"/>
                  <a:gd name="T3" fmla="*/ 32 h 70"/>
                  <a:gd name="T4" fmla="*/ 0 w 76"/>
                  <a:gd name="T5" fmla="*/ 70 h 70"/>
                  <a:gd name="T6" fmla="*/ 0 w 76"/>
                  <a:gd name="T7" fmla="*/ 70 h 70"/>
                  <a:gd name="T8" fmla="*/ 76 w 76"/>
                  <a:gd name="T9" fmla="*/ 30 h 70"/>
                  <a:gd name="T10" fmla="*/ 76 w 76"/>
                  <a:gd name="T11" fmla="*/ 0 h 70"/>
                </a:gdLst>
                <a:ahLst/>
                <a:cxnLst>
                  <a:cxn ang="0">
                    <a:pos x="T0" y="T1"/>
                  </a:cxn>
                  <a:cxn ang="0">
                    <a:pos x="T2" y="T3"/>
                  </a:cxn>
                  <a:cxn ang="0">
                    <a:pos x="T4" y="T5"/>
                  </a:cxn>
                  <a:cxn ang="0">
                    <a:pos x="T6" y="T7"/>
                  </a:cxn>
                  <a:cxn ang="0">
                    <a:pos x="T8" y="T9"/>
                  </a:cxn>
                  <a:cxn ang="0">
                    <a:pos x="T10" y="T11"/>
                  </a:cxn>
                </a:cxnLst>
                <a:rect l="0" t="0" r="r" b="b"/>
                <a:pathLst>
                  <a:path w="76" h="70">
                    <a:moveTo>
                      <a:pt x="76" y="0"/>
                    </a:moveTo>
                    <a:lnTo>
                      <a:pt x="0" y="32"/>
                    </a:lnTo>
                    <a:lnTo>
                      <a:pt x="0" y="70"/>
                    </a:lnTo>
                    <a:lnTo>
                      <a:pt x="0" y="70"/>
                    </a:lnTo>
                    <a:lnTo>
                      <a:pt x="76" y="30"/>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174" name="Freeform 619"/>
              <p:cNvSpPr/>
              <p:nvPr/>
            </p:nvSpPr>
            <p:spPr bwMode="auto">
              <a:xfrm>
                <a:off x="4734" y="1442"/>
                <a:ext cx="28" cy="40"/>
              </a:xfrm>
              <a:custGeom>
                <a:avLst/>
                <a:gdLst>
                  <a:gd name="T0" fmla="*/ 28 w 28"/>
                  <a:gd name="T1" fmla="*/ 0 h 40"/>
                  <a:gd name="T2" fmla="*/ 28 w 28"/>
                  <a:gd name="T3" fmla="*/ 0 h 40"/>
                  <a:gd name="T4" fmla="*/ 0 w 28"/>
                  <a:gd name="T5" fmla="*/ 12 h 40"/>
                  <a:gd name="T6" fmla="*/ 0 w 28"/>
                  <a:gd name="T7" fmla="*/ 40 h 40"/>
                  <a:gd name="T8" fmla="*/ 28 w 28"/>
                  <a:gd name="T9" fmla="*/ 24 h 40"/>
                  <a:gd name="T10" fmla="*/ 28 w 28"/>
                  <a:gd name="T11" fmla="*/ 0 h 40"/>
                </a:gdLst>
                <a:ahLst/>
                <a:cxnLst>
                  <a:cxn ang="0">
                    <a:pos x="T0" y="T1"/>
                  </a:cxn>
                  <a:cxn ang="0">
                    <a:pos x="T2" y="T3"/>
                  </a:cxn>
                  <a:cxn ang="0">
                    <a:pos x="T4" y="T5"/>
                  </a:cxn>
                  <a:cxn ang="0">
                    <a:pos x="T6" y="T7"/>
                  </a:cxn>
                  <a:cxn ang="0">
                    <a:pos x="T8" y="T9"/>
                  </a:cxn>
                  <a:cxn ang="0">
                    <a:pos x="T10" y="T11"/>
                  </a:cxn>
                </a:cxnLst>
                <a:rect l="0" t="0" r="r" b="b"/>
                <a:pathLst>
                  <a:path w="28" h="40">
                    <a:moveTo>
                      <a:pt x="28" y="0"/>
                    </a:moveTo>
                    <a:lnTo>
                      <a:pt x="28" y="0"/>
                    </a:lnTo>
                    <a:lnTo>
                      <a:pt x="0" y="12"/>
                    </a:lnTo>
                    <a:lnTo>
                      <a:pt x="0" y="40"/>
                    </a:lnTo>
                    <a:lnTo>
                      <a:pt x="28" y="2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175" name="Freeform 620"/>
              <p:cNvSpPr/>
              <p:nvPr/>
            </p:nvSpPr>
            <p:spPr bwMode="auto">
              <a:xfrm>
                <a:off x="4734" y="1442"/>
                <a:ext cx="28" cy="40"/>
              </a:xfrm>
              <a:custGeom>
                <a:avLst/>
                <a:gdLst>
                  <a:gd name="T0" fmla="*/ 28 w 28"/>
                  <a:gd name="T1" fmla="*/ 0 h 40"/>
                  <a:gd name="T2" fmla="*/ 28 w 28"/>
                  <a:gd name="T3" fmla="*/ 0 h 40"/>
                  <a:gd name="T4" fmla="*/ 0 w 28"/>
                  <a:gd name="T5" fmla="*/ 12 h 40"/>
                  <a:gd name="T6" fmla="*/ 0 w 28"/>
                  <a:gd name="T7" fmla="*/ 40 h 40"/>
                  <a:gd name="T8" fmla="*/ 28 w 28"/>
                  <a:gd name="T9" fmla="*/ 24 h 40"/>
                  <a:gd name="T10" fmla="*/ 28 w 28"/>
                  <a:gd name="T11" fmla="*/ 0 h 40"/>
                </a:gdLst>
                <a:ahLst/>
                <a:cxnLst>
                  <a:cxn ang="0">
                    <a:pos x="T0" y="T1"/>
                  </a:cxn>
                  <a:cxn ang="0">
                    <a:pos x="T2" y="T3"/>
                  </a:cxn>
                  <a:cxn ang="0">
                    <a:pos x="T4" y="T5"/>
                  </a:cxn>
                  <a:cxn ang="0">
                    <a:pos x="T6" y="T7"/>
                  </a:cxn>
                  <a:cxn ang="0">
                    <a:pos x="T8" y="T9"/>
                  </a:cxn>
                  <a:cxn ang="0">
                    <a:pos x="T10" y="T11"/>
                  </a:cxn>
                </a:cxnLst>
                <a:rect l="0" t="0" r="r" b="b"/>
                <a:pathLst>
                  <a:path w="28" h="40">
                    <a:moveTo>
                      <a:pt x="28" y="0"/>
                    </a:moveTo>
                    <a:lnTo>
                      <a:pt x="28" y="0"/>
                    </a:lnTo>
                    <a:lnTo>
                      <a:pt x="0" y="12"/>
                    </a:lnTo>
                    <a:lnTo>
                      <a:pt x="0" y="40"/>
                    </a:lnTo>
                    <a:lnTo>
                      <a:pt x="28" y="24"/>
                    </a:lnTo>
                    <a:lnTo>
                      <a:pt x="28" y="0"/>
                    </a:lnTo>
                  </a:path>
                </a:pathLst>
              </a:custGeom>
              <a:grpFill/>
              <a:ln>
                <a:noFill/>
              </a:ln>
            </p:spPr>
            <p:txBody>
              <a:bodyPr vert="horz" wrap="square" lIns="91440" tIns="45720" rIns="91440" bIns="45720" numCol="1" anchor="t" anchorCtr="0" compatLnSpc="1"/>
              <a:lstStyle/>
              <a:p>
                <a:endParaRPr lang="zh-CN" altLang="en-US"/>
              </a:p>
            </p:txBody>
          </p:sp>
          <p:sp>
            <p:nvSpPr>
              <p:cNvPr id="1176" name="Freeform 621"/>
              <p:cNvSpPr/>
              <p:nvPr/>
            </p:nvSpPr>
            <p:spPr bwMode="auto">
              <a:xfrm>
                <a:off x="4516" y="1616"/>
                <a:ext cx="40" cy="72"/>
              </a:xfrm>
              <a:custGeom>
                <a:avLst/>
                <a:gdLst>
                  <a:gd name="T0" fmla="*/ 40 w 40"/>
                  <a:gd name="T1" fmla="*/ 0 h 72"/>
                  <a:gd name="T2" fmla="*/ 40 w 40"/>
                  <a:gd name="T3" fmla="*/ 0 h 72"/>
                  <a:gd name="T4" fmla="*/ 0 w 40"/>
                  <a:gd name="T5" fmla="*/ 22 h 72"/>
                  <a:gd name="T6" fmla="*/ 0 w 40"/>
                  <a:gd name="T7" fmla="*/ 72 h 72"/>
                  <a:gd name="T8" fmla="*/ 40 w 40"/>
                  <a:gd name="T9" fmla="*/ 46 h 72"/>
                  <a:gd name="T10" fmla="*/ 40 w 40"/>
                  <a:gd name="T11" fmla="*/ 0 h 72"/>
                </a:gdLst>
                <a:ahLst/>
                <a:cxnLst>
                  <a:cxn ang="0">
                    <a:pos x="T0" y="T1"/>
                  </a:cxn>
                  <a:cxn ang="0">
                    <a:pos x="T2" y="T3"/>
                  </a:cxn>
                  <a:cxn ang="0">
                    <a:pos x="T4" y="T5"/>
                  </a:cxn>
                  <a:cxn ang="0">
                    <a:pos x="T6" y="T7"/>
                  </a:cxn>
                  <a:cxn ang="0">
                    <a:pos x="T8" y="T9"/>
                  </a:cxn>
                  <a:cxn ang="0">
                    <a:pos x="T10" y="T11"/>
                  </a:cxn>
                </a:cxnLst>
                <a:rect l="0" t="0" r="r" b="b"/>
                <a:pathLst>
                  <a:path w="40" h="72">
                    <a:moveTo>
                      <a:pt x="40" y="0"/>
                    </a:moveTo>
                    <a:lnTo>
                      <a:pt x="40" y="0"/>
                    </a:lnTo>
                    <a:lnTo>
                      <a:pt x="0" y="22"/>
                    </a:lnTo>
                    <a:lnTo>
                      <a:pt x="0" y="72"/>
                    </a:lnTo>
                    <a:lnTo>
                      <a:pt x="40" y="46"/>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177" name="Freeform 622"/>
              <p:cNvSpPr/>
              <p:nvPr/>
            </p:nvSpPr>
            <p:spPr bwMode="auto">
              <a:xfrm>
                <a:off x="4516" y="1616"/>
                <a:ext cx="40" cy="72"/>
              </a:xfrm>
              <a:custGeom>
                <a:avLst/>
                <a:gdLst>
                  <a:gd name="T0" fmla="*/ 40 w 40"/>
                  <a:gd name="T1" fmla="*/ 0 h 72"/>
                  <a:gd name="T2" fmla="*/ 40 w 40"/>
                  <a:gd name="T3" fmla="*/ 0 h 72"/>
                  <a:gd name="T4" fmla="*/ 0 w 40"/>
                  <a:gd name="T5" fmla="*/ 22 h 72"/>
                  <a:gd name="T6" fmla="*/ 0 w 40"/>
                  <a:gd name="T7" fmla="*/ 72 h 72"/>
                  <a:gd name="T8" fmla="*/ 40 w 40"/>
                  <a:gd name="T9" fmla="*/ 46 h 72"/>
                  <a:gd name="T10" fmla="*/ 40 w 40"/>
                  <a:gd name="T11" fmla="*/ 0 h 72"/>
                </a:gdLst>
                <a:ahLst/>
                <a:cxnLst>
                  <a:cxn ang="0">
                    <a:pos x="T0" y="T1"/>
                  </a:cxn>
                  <a:cxn ang="0">
                    <a:pos x="T2" y="T3"/>
                  </a:cxn>
                  <a:cxn ang="0">
                    <a:pos x="T4" y="T5"/>
                  </a:cxn>
                  <a:cxn ang="0">
                    <a:pos x="T6" y="T7"/>
                  </a:cxn>
                  <a:cxn ang="0">
                    <a:pos x="T8" y="T9"/>
                  </a:cxn>
                  <a:cxn ang="0">
                    <a:pos x="T10" y="T11"/>
                  </a:cxn>
                </a:cxnLst>
                <a:rect l="0" t="0" r="r" b="b"/>
                <a:pathLst>
                  <a:path w="40" h="72">
                    <a:moveTo>
                      <a:pt x="40" y="0"/>
                    </a:moveTo>
                    <a:lnTo>
                      <a:pt x="40" y="0"/>
                    </a:lnTo>
                    <a:lnTo>
                      <a:pt x="0" y="22"/>
                    </a:lnTo>
                    <a:lnTo>
                      <a:pt x="0" y="72"/>
                    </a:lnTo>
                    <a:lnTo>
                      <a:pt x="40" y="46"/>
                    </a:lnTo>
                    <a:lnTo>
                      <a:pt x="40" y="0"/>
                    </a:lnTo>
                  </a:path>
                </a:pathLst>
              </a:custGeom>
              <a:grpFill/>
              <a:ln>
                <a:noFill/>
              </a:ln>
            </p:spPr>
            <p:txBody>
              <a:bodyPr vert="horz" wrap="square" lIns="91440" tIns="45720" rIns="91440" bIns="45720" numCol="1" anchor="t" anchorCtr="0" compatLnSpc="1"/>
              <a:lstStyle/>
              <a:p>
                <a:endParaRPr lang="zh-CN" altLang="en-US"/>
              </a:p>
            </p:txBody>
          </p:sp>
          <p:sp>
            <p:nvSpPr>
              <p:cNvPr id="1178" name="Freeform 623"/>
              <p:cNvSpPr/>
              <p:nvPr/>
            </p:nvSpPr>
            <p:spPr bwMode="auto">
              <a:xfrm>
                <a:off x="4612" y="1574"/>
                <a:ext cx="22" cy="52"/>
              </a:xfrm>
              <a:custGeom>
                <a:avLst/>
                <a:gdLst>
                  <a:gd name="T0" fmla="*/ 22 w 22"/>
                  <a:gd name="T1" fmla="*/ 0 h 52"/>
                  <a:gd name="T2" fmla="*/ 22 w 22"/>
                  <a:gd name="T3" fmla="*/ 0 h 52"/>
                  <a:gd name="T4" fmla="*/ 0 w 22"/>
                  <a:gd name="T5" fmla="*/ 12 h 52"/>
                  <a:gd name="T6" fmla="*/ 0 w 22"/>
                  <a:gd name="T7" fmla="*/ 52 h 52"/>
                  <a:gd name="T8" fmla="*/ 22 w 22"/>
                  <a:gd name="T9" fmla="*/ 38 h 52"/>
                  <a:gd name="T10" fmla="*/ 22 w 22"/>
                  <a:gd name="T11" fmla="*/ 0 h 52"/>
                </a:gdLst>
                <a:ahLst/>
                <a:cxnLst>
                  <a:cxn ang="0">
                    <a:pos x="T0" y="T1"/>
                  </a:cxn>
                  <a:cxn ang="0">
                    <a:pos x="T2" y="T3"/>
                  </a:cxn>
                  <a:cxn ang="0">
                    <a:pos x="T4" y="T5"/>
                  </a:cxn>
                  <a:cxn ang="0">
                    <a:pos x="T6" y="T7"/>
                  </a:cxn>
                  <a:cxn ang="0">
                    <a:pos x="T8" y="T9"/>
                  </a:cxn>
                  <a:cxn ang="0">
                    <a:pos x="T10" y="T11"/>
                  </a:cxn>
                </a:cxnLst>
                <a:rect l="0" t="0" r="r" b="b"/>
                <a:pathLst>
                  <a:path w="22" h="52">
                    <a:moveTo>
                      <a:pt x="22" y="0"/>
                    </a:moveTo>
                    <a:lnTo>
                      <a:pt x="22" y="0"/>
                    </a:lnTo>
                    <a:lnTo>
                      <a:pt x="0" y="12"/>
                    </a:lnTo>
                    <a:lnTo>
                      <a:pt x="0" y="52"/>
                    </a:lnTo>
                    <a:lnTo>
                      <a:pt x="22" y="38"/>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179" name="Freeform 624"/>
              <p:cNvSpPr/>
              <p:nvPr/>
            </p:nvSpPr>
            <p:spPr bwMode="auto">
              <a:xfrm>
                <a:off x="4612" y="1574"/>
                <a:ext cx="22" cy="52"/>
              </a:xfrm>
              <a:custGeom>
                <a:avLst/>
                <a:gdLst>
                  <a:gd name="T0" fmla="*/ 22 w 22"/>
                  <a:gd name="T1" fmla="*/ 0 h 52"/>
                  <a:gd name="T2" fmla="*/ 22 w 22"/>
                  <a:gd name="T3" fmla="*/ 0 h 52"/>
                  <a:gd name="T4" fmla="*/ 0 w 22"/>
                  <a:gd name="T5" fmla="*/ 12 h 52"/>
                  <a:gd name="T6" fmla="*/ 0 w 22"/>
                  <a:gd name="T7" fmla="*/ 52 h 52"/>
                  <a:gd name="T8" fmla="*/ 22 w 22"/>
                  <a:gd name="T9" fmla="*/ 38 h 52"/>
                  <a:gd name="T10" fmla="*/ 22 w 22"/>
                  <a:gd name="T11" fmla="*/ 0 h 52"/>
                </a:gdLst>
                <a:ahLst/>
                <a:cxnLst>
                  <a:cxn ang="0">
                    <a:pos x="T0" y="T1"/>
                  </a:cxn>
                  <a:cxn ang="0">
                    <a:pos x="T2" y="T3"/>
                  </a:cxn>
                  <a:cxn ang="0">
                    <a:pos x="T4" y="T5"/>
                  </a:cxn>
                  <a:cxn ang="0">
                    <a:pos x="T6" y="T7"/>
                  </a:cxn>
                  <a:cxn ang="0">
                    <a:pos x="T8" y="T9"/>
                  </a:cxn>
                  <a:cxn ang="0">
                    <a:pos x="T10" y="T11"/>
                  </a:cxn>
                </a:cxnLst>
                <a:rect l="0" t="0" r="r" b="b"/>
                <a:pathLst>
                  <a:path w="22" h="52">
                    <a:moveTo>
                      <a:pt x="22" y="0"/>
                    </a:moveTo>
                    <a:lnTo>
                      <a:pt x="22" y="0"/>
                    </a:lnTo>
                    <a:lnTo>
                      <a:pt x="0" y="12"/>
                    </a:lnTo>
                    <a:lnTo>
                      <a:pt x="0" y="52"/>
                    </a:lnTo>
                    <a:lnTo>
                      <a:pt x="22" y="38"/>
                    </a:lnTo>
                    <a:lnTo>
                      <a:pt x="22" y="0"/>
                    </a:lnTo>
                  </a:path>
                </a:pathLst>
              </a:custGeom>
              <a:grpFill/>
              <a:ln>
                <a:noFill/>
              </a:ln>
            </p:spPr>
            <p:txBody>
              <a:bodyPr vert="horz" wrap="square" lIns="91440" tIns="45720" rIns="91440" bIns="45720" numCol="1" anchor="t" anchorCtr="0" compatLnSpc="1"/>
              <a:lstStyle/>
              <a:p>
                <a:endParaRPr lang="zh-CN" altLang="en-US"/>
              </a:p>
            </p:txBody>
          </p:sp>
          <p:sp>
            <p:nvSpPr>
              <p:cNvPr id="1180" name="Freeform 625"/>
              <p:cNvSpPr/>
              <p:nvPr/>
            </p:nvSpPr>
            <p:spPr bwMode="auto">
              <a:xfrm>
                <a:off x="4658" y="1542"/>
                <a:ext cx="36" cy="56"/>
              </a:xfrm>
              <a:custGeom>
                <a:avLst/>
                <a:gdLst>
                  <a:gd name="T0" fmla="*/ 36 w 36"/>
                  <a:gd name="T1" fmla="*/ 0 h 56"/>
                  <a:gd name="T2" fmla="*/ 36 w 36"/>
                  <a:gd name="T3" fmla="*/ 0 h 56"/>
                  <a:gd name="T4" fmla="*/ 0 w 36"/>
                  <a:gd name="T5" fmla="*/ 20 h 56"/>
                  <a:gd name="T6" fmla="*/ 0 w 36"/>
                  <a:gd name="T7" fmla="*/ 56 h 56"/>
                  <a:gd name="T8" fmla="*/ 36 w 36"/>
                  <a:gd name="T9" fmla="*/ 32 h 56"/>
                  <a:gd name="T10" fmla="*/ 36 w 36"/>
                  <a:gd name="T11" fmla="*/ 0 h 56"/>
                </a:gdLst>
                <a:ahLst/>
                <a:cxnLst>
                  <a:cxn ang="0">
                    <a:pos x="T0" y="T1"/>
                  </a:cxn>
                  <a:cxn ang="0">
                    <a:pos x="T2" y="T3"/>
                  </a:cxn>
                  <a:cxn ang="0">
                    <a:pos x="T4" y="T5"/>
                  </a:cxn>
                  <a:cxn ang="0">
                    <a:pos x="T6" y="T7"/>
                  </a:cxn>
                  <a:cxn ang="0">
                    <a:pos x="T8" y="T9"/>
                  </a:cxn>
                  <a:cxn ang="0">
                    <a:pos x="T10" y="T11"/>
                  </a:cxn>
                </a:cxnLst>
                <a:rect l="0" t="0" r="r" b="b"/>
                <a:pathLst>
                  <a:path w="36" h="56">
                    <a:moveTo>
                      <a:pt x="36" y="0"/>
                    </a:moveTo>
                    <a:lnTo>
                      <a:pt x="36" y="0"/>
                    </a:lnTo>
                    <a:lnTo>
                      <a:pt x="0" y="20"/>
                    </a:lnTo>
                    <a:lnTo>
                      <a:pt x="0" y="56"/>
                    </a:lnTo>
                    <a:lnTo>
                      <a:pt x="36" y="3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181" name="Freeform 626"/>
              <p:cNvSpPr/>
              <p:nvPr/>
            </p:nvSpPr>
            <p:spPr bwMode="auto">
              <a:xfrm>
                <a:off x="4658" y="1542"/>
                <a:ext cx="36" cy="56"/>
              </a:xfrm>
              <a:custGeom>
                <a:avLst/>
                <a:gdLst>
                  <a:gd name="T0" fmla="*/ 36 w 36"/>
                  <a:gd name="T1" fmla="*/ 0 h 56"/>
                  <a:gd name="T2" fmla="*/ 36 w 36"/>
                  <a:gd name="T3" fmla="*/ 0 h 56"/>
                  <a:gd name="T4" fmla="*/ 0 w 36"/>
                  <a:gd name="T5" fmla="*/ 20 h 56"/>
                  <a:gd name="T6" fmla="*/ 0 w 36"/>
                  <a:gd name="T7" fmla="*/ 56 h 56"/>
                  <a:gd name="T8" fmla="*/ 36 w 36"/>
                  <a:gd name="T9" fmla="*/ 32 h 56"/>
                  <a:gd name="T10" fmla="*/ 36 w 36"/>
                  <a:gd name="T11" fmla="*/ 0 h 56"/>
                </a:gdLst>
                <a:ahLst/>
                <a:cxnLst>
                  <a:cxn ang="0">
                    <a:pos x="T0" y="T1"/>
                  </a:cxn>
                  <a:cxn ang="0">
                    <a:pos x="T2" y="T3"/>
                  </a:cxn>
                  <a:cxn ang="0">
                    <a:pos x="T4" y="T5"/>
                  </a:cxn>
                  <a:cxn ang="0">
                    <a:pos x="T6" y="T7"/>
                  </a:cxn>
                  <a:cxn ang="0">
                    <a:pos x="T8" y="T9"/>
                  </a:cxn>
                  <a:cxn ang="0">
                    <a:pos x="T10" y="T11"/>
                  </a:cxn>
                </a:cxnLst>
                <a:rect l="0" t="0" r="r" b="b"/>
                <a:pathLst>
                  <a:path w="36" h="56">
                    <a:moveTo>
                      <a:pt x="36" y="0"/>
                    </a:moveTo>
                    <a:lnTo>
                      <a:pt x="36" y="0"/>
                    </a:lnTo>
                    <a:lnTo>
                      <a:pt x="0" y="20"/>
                    </a:lnTo>
                    <a:lnTo>
                      <a:pt x="0" y="56"/>
                    </a:lnTo>
                    <a:lnTo>
                      <a:pt x="36" y="32"/>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182" name="Freeform 627"/>
              <p:cNvSpPr/>
              <p:nvPr/>
            </p:nvSpPr>
            <p:spPr bwMode="auto">
              <a:xfrm>
                <a:off x="4718" y="1506"/>
                <a:ext cx="44" cy="52"/>
              </a:xfrm>
              <a:custGeom>
                <a:avLst/>
                <a:gdLst>
                  <a:gd name="T0" fmla="*/ 44 w 44"/>
                  <a:gd name="T1" fmla="*/ 0 h 52"/>
                  <a:gd name="T2" fmla="*/ 0 w 44"/>
                  <a:gd name="T3" fmla="*/ 24 h 52"/>
                  <a:gd name="T4" fmla="*/ 0 w 44"/>
                  <a:gd name="T5" fmla="*/ 52 h 52"/>
                  <a:gd name="T6" fmla="*/ 44 w 44"/>
                  <a:gd name="T7" fmla="*/ 26 h 52"/>
                  <a:gd name="T8" fmla="*/ 44 w 44"/>
                  <a:gd name="T9" fmla="*/ 0 h 52"/>
                </a:gdLst>
                <a:ahLst/>
                <a:cxnLst>
                  <a:cxn ang="0">
                    <a:pos x="T0" y="T1"/>
                  </a:cxn>
                  <a:cxn ang="0">
                    <a:pos x="T2" y="T3"/>
                  </a:cxn>
                  <a:cxn ang="0">
                    <a:pos x="T4" y="T5"/>
                  </a:cxn>
                  <a:cxn ang="0">
                    <a:pos x="T6" y="T7"/>
                  </a:cxn>
                  <a:cxn ang="0">
                    <a:pos x="T8" y="T9"/>
                  </a:cxn>
                </a:cxnLst>
                <a:rect l="0" t="0" r="r" b="b"/>
                <a:pathLst>
                  <a:path w="44" h="52">
                    <a:moveTo>
                      <a:pt x="44" y="0"/>
                    </a:moveTo>
                    <a:lnTo>
                      <a:pt x="0" y="24"/>
                    </a:lnTo>
                    <a:lnTo>
                      <a:pt x="0" y="52"/>
                    </a:lnTo>
                    <a:lnTo>
                      <a:pt x="44" y="26"/>
                    </a:lnTo>
                    <a:lnTo>
                      <a:pt x="44" y="0"/>
                    </a:lnTo>
                    <a:close/>
                  </a:path>
                </a:pathLst>
              </a:custGeom>
              <a:grpFill/>
              <a:ln>
                <a:noFill/>
              </a:ln>
            </p:spPr>
            <p:txBody>
              <a:bodyPr vert="horz" wrap="square" lIns="91440" tIns="45720" rIns="91440" bIns="45720" numCol="1" anchor="t" anchorCtr="0" compatLnSpc="1"/>
              <a:lstStyle/>
              <a:p>
                <a:endParaRPr lang="zh-CN" altLang="en-US"/>
              </a:p>
            </p:txBody>
          </p:sp>
          <p:sp>
            <p:nvSpPr>
              <p:cNvPr id="1183" name="Freeform 628"/>
              <p:cNvSpPr/>
              <p:nvPr/>
            </p:nvSpPr>
            <p:spPr bwMode="auto">
              <a:xfrm>
                <a:off x="4718" y="1506"/>
                <a:ext cx="44" cy="52"/>
              </a:xfrm>
              <a:custGeom>
                <a:avLst/>
                <a:gdLst>
                  <a:gd name="T0" fmla="*/ 44 w 44"/>
                  <a:gd name="T1" fmla="*/ 0 h 52"/>
                  <a:gd name="T2" fmla="*/ 0 w 44"/>
                  <a:gd name="T3" fmla="*/ 24 h 52"/>
                  <a:gd name="T4" fmla="*/ 0 w 44"/>
                  <a:gd name="T5" fmla="*/ 52 h 52"/>
                  <a:gd name="T6" fmla="*/ 44 w 44"/>
                  <a:gd name="T7" fmla="*/ 26 h 52"/>
                  <a:gd name="T8" fmla="*/ 44 w 44"/>
                  <a:gd name="T9" fmla="*/ 0 h 52"/>
                </a:gdLst>
                <a:ahLst/>
                <a:cxnLst>
                  <a:cxn ang="0">
                    <a:pos x="T0" y="T1"/>
                  </a:cxn>
                  <a:cxn ang="0">
                    <a:pos x="T2" y="T3"/>
                  </a:cxn>
                  <a:cxn ang="0">
                    <a:pos x="T4" y="T5"/>
                  </a:cxn>
                  <a:cxn ang="0">
                    <a:pos x="T6" y="T7"/>
                  </a:cxn>
                  <a:cxn ang="0">
                    <a:pos x="T8" y="T9"/>
                  </a:cxn>
                </a:cxnLst>
                <a:rect l="0" t="0" r="r" b="b"/>
                <a:pathLst>
                  <a:path w="44" h="52">
                    <a:moveTo>
                      <a:pt x="44" y="0"/>
                    </a:moveTo>
                    <a:lnTo>
                      <a:pt x="0" y="24"/>
                    </a:lnTo>
                    <a:lnTo>
                      <a:pt x="0" y="52"/>
                    </a:lnTo>
                    <a:lnTo>
                      <a:pt x="44" y="26"/>
                    </a:lnTo>
                    <a:lnTo>
                      <a:pt x="44" y="0"/>
                    </a:lnTo>
                  </a:path>
                </a:pathLst>
              </a:custGeom>
              <a:grpFill/>
              <a:ln>
                <a:noFill/>
              </a:ln>
            </p:spPr>
            <p:txBody>
              <a:bodyPr vert="horz" wrap="square" lIns="91440" tIns="45720" rIns="91440" bIns="45720" numCol="1" anchor="t" anchorCtr="0" compatLnSpc="1"/>
              <a:lstStyle/>
              <a:p>
                <a:endParaRPr lang="zh-CN" altLang="en-US"/>
              </a:p>
            </p:txBody>
          </p:sp>
          <p:sp>
            <p:nvSpPr>
              <p:cNvPr id="1184" name="Freeform 629"/>
              <p:cNvSpPr/>
              <p:nvPr/>
            </p:nvSpPr>
            <p:spPr bwMode="auto">
              <a:xfrm>
                <a:off x="4516" y="1682"/>
                <a:ext cx="64" cy="86"/>
              </a:xfrm>
              <a:custGeom>
                <a:avLst/>
                <a:gdLst>
                  <a:gd name="T0" fmla="*/ 64 w 64"/>
                  <a:gd name="T1" fmla="*/ 0 h 86"/>
                  <a:gd name="T2" fmla="*/ 64 w 64"/>
                  <a:gd name="T3" fmla="*/ 0 h 86"/>
                  <a:gd name="T4" fmla="*/ 0 w 64"/>
                  <a:gd name="T5" fmla="*/ 36 h 86"/>
                  <a:gd name="T6" fmla="*/ 0 w 64"/>
                  <a:gd name="T7" fmla="*/ 86 h 86"/>
                  <a:gd name="T8" fmla="*/ 64 w 64"/>
                  <a:gd name="T9" fmla="*/ 42 h 86"/>
                  <a:gd name="T10" fmla="*/ 64 w 64"/>
                  <a:gd name="T11" fmla="*/ 0 h 86"/>
                </a:gdLst>
                <a:ahLst/>
                <a:cxnLst>
                  <a:cxn ang="0">
                    <a:pos x="T0" y="T1"/>
                  </a:cxn>
                  <a:cxn ang="0">
                    <a:pos x="T2" y="T3"/>
                  </a:cxn>
                  <a:cxn ang="0">
                    <a:pos x="T4" y="T5"/>
                  </a:cxn>
                  <a:cxn ang="0">
                    <a:pos x="T6" y="T7"/>
                  </a:cxn>
                  <a:cxn ang="0">
                    <a:pos x="T8" y="T9"/>
                  </a:cxn>
                  <a:cxn ang="0">
                    <a:pos x="T10" y="T11"/>
                  </a:cxn>
                </a:cxnLst>
                <a:rect l="0" t="0" r="r" b="b"/>
                <a:pathLst>
                  <a:path w="64" h="86">
                    <a:moveTo>
                      <a:pt x="64" y="0"/>
                    </a:moveTo>
                    <a:lnTo>
                      <a:pt x="64" y="0"/>
                    </a:lnTo>
                    <a:lnTo>
                      <a:pt x="0" y="36"/>
                    </a:lnTo>
                    <a:lnTo>
                      <a:pt x="0" y="86"/>
                    </a:lnTo>
                    <a:lnTo>
                      <a:pt x="64" y="4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185" name="Freeform 630"/>
              <p:cNvSpPr/>
              <p:nvPr/>
            </p:nvSpPr>
            <p:spPr bwMode="auto">
              <a:xfrm>
                <a:off x="4516" y="1682"/>
                <a:ext cx="64" cy="86"/>
              </a:xfrm>
              <a:custGeom>
                <a:avLst/>
                <a:gdLst>
                  <a:gd name="T0" fmla="*/ 64 w 64"/>
                  <a:gd name="T1" fmla="*/ 0 h 86"/>
                  <a:gd name="T2" fmla="*/ 64 w 64"/>
                  <a:gd name="T3" fmla="*/ 0 h 86"/>
                  <a:gd name="T4" fmla="*/ 0 w 64"/>
                  <a:gd name="T5" fmla="*/ 36 h 86"/>
                  <a:gd name="T6" fmla="*/ 0 w 64"/>
                  <a:gd name="T7" fmla="*/ 86 h 86"/>
                  <a:gd name="T8" fmla="*/ 64 w 64"/>
                  <a:gd name="T9" fmla="*/ 42 h 86"/>
                  <a:gd name="T10" fmla="*/ 64 w 64"/>
                  <a:gd name="T11" fmla="*/ 0 h 86"/>
                </a:gdLst>
                <a:ahLst/>
                <a:cxnLst>
                  <a:cxn ang="0">
                    <a:pos x="T0" y="T1"/>
                  </a:cxn>
                  <a:cxn ang="0">
                    <a:pos x="T2" y="T3"/>
                  </a:cxn>
                  <a:cxn ang="0">
                    <a:pos x="T4" y="T5"/>
                  </a:cxn>
                  <a:cxn ang="0">
                    <a:pos x="T6" y="T7"/>
                  </a:cxn>
                  <a:cxn ang="0">
                    <a:pos x="T8" y="T9"/>
                  </a:cxn>
                  <a:cxn ang="0">
                    <a:pos x="T10" y="T11"/>
                  </a:cxn>
                </a:cxnLst>
                <a:rect l="0" t="0" r="r" b="b"/>
                <a:pathLst>
                  <a:path w="64" h="86">
                    <a:moveTo>
                      <a:pt x="64" y="0"/>
                    </a:moveTo>
                    <a:lnTo>
                      <a:pt x="64" y="0"/>
                    </a:lnTo>
                    <a:lnTo>
                      <a:pt x="0" y="36"/>
                    </a:lnTo>
                    <a:lnTo>
                      <a:pt x="0" y="86"/>
                    </a:lnTo>
                    <a:lnTo>
                      <a:pt x="64" y="42"/>
                    </a:lnTo>
                    <a:lnTo>
                      <a:pt x="64" y="0"/>
                    </a:lnTo>
                  </a:path>
                </a:pathLst>
              </a:custGeom>
              <a:grpFill/>
              <a:ln>
                <a:noFill/>
              </a:ln>
            </p:spPr>
            <p:txBody>
              <a:bodyPr vert="horz" wrap="square" lIns="91440" tIns="45720" rIns="91440" bIns="45720" numCol="1" anchor="t" anchorCtr="0" compatLnSpc="1"/>
              <a:lstStyle/>
              <a:p>
                <a:endParaRPr lang="zh-CN" altLang="en-US"/>
              </a:p>
            </p:txBody>
          </p:sp>
          <p:sp>
            <p:nvSpPr>
              <p:cNvPr id="1186" name="Freeform 631"/>
              <p:cNvSpPr/>
              <p:nvPr/>
            </p:nvSpPr>
            <p:spPr bwMode="auto">
              <a:xfrm>
                <a:off x="4604" y="1636"/>
                <a:ext cx="54" cy="72"/>
              </a:xfrm>
              <a:custGeom>
                <a:avLst/>
                <a:gdLst>
                  <a:gd name="T0" fmla="*/ 54 w 54"/>
                  <a:gd name="T1" fmla="*/ 0 h 72"/>
                  <a:gd name="T2" fmla="*/ 0 w 54"/>
                  <a:gd name="T3" fmla="*/ 32 h 72"/>
                  <a:gd name="T4" fmla="*/ 0 w 54"/>
                  <a:gd name="T5" fmla="*/ 72 h 72"/>
                  <a:gd name="T6" fmla="*/ 54 w 54"/>
                  <a:gd name="T7" fmla="*/ 34 h 72"/>
                  <a:gd name="T8" fmla="*/ 54 w 54"/>
                  <a:gd name="T9" fmla="*/ 0 h 72"/>
                </a:gdLst>
                <a:ahLst/>
                <a:cxnLst>
                  <a:cxn ang="0">
                    <a:pos x="T0" y="T1"/>
                  </a:cxn>
                  <a:cxn ang="0">
                    <a:pos x="T2" y="T3"/>
                  </a:cxn>
                  <a:cxn ang="0">
                    <a:pos x="T4" y="T5"/>
                  </a:cxn>
                  <a:cxn ang="0">
                    <a:pos x="T6" y="T7"/>
                  </a:cxn>
                  <a:cxn ang="0">
                    <a:pos x="T8" y="T9"/>
                  </a:cxn>
                </a:cxnLst>
                <a:rect l="0" t="0" r="r" b="b"/>
                <a:pathLst>
                  <a:path w="54" h="72">
                    <a:moveTo>
                      <a:pt x="54" y="0"/>
                    </a:moveTo>
                    <a:lnTo>
                      <a:pt x="0" y="32"/>
                    </a:lnTo>
                    <a:lnTo>
                      <a:pt x="0" y="72"/>
                    </a:lnTo>
                    <a:lnTo>
                      <a:pt x="54" y="34"/>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1187" name="Freeform 632"/>
              <p:cNvSpPr/>
              <p:nvPr/>
            </p:nvSpPr>
            <p:spPr bwMode="auto">
              <a:xfrm>
                <a:off x="4604" y="1636"/>
                <a:ext cx="54" cy="72"/>
              </a:xfrm>
              <a:custGeom>
                <a:avLst/>
                <a:gdLst>
                  <a:gd name="T0" fmla="*/ 54 w 54"/>
                  <a:gd name="T1" fmla="*/ 0 h 72"/>
                  <a:gd name="T2" fmla="*/ 0 w 54"/>
                  <a:gd name="T3" fmla="*/ 32 h 72"/>
                  <a:gd name="T4" fmla="*/ 0 w 54"/>
                  <a:gd name="T5" fmla="*/ 72 h 72"/>
                  <a:gd name="T6" fmla="*/ 54 w 54"/>
                  <a:gd name="T7" fmla="*/ 34 h 72"/>
                  <a:gd name="T8" fmla="*/ 54 w 54"/>
                  <a:gd name="T9" fmla="*/ 0 h 72"/>
                </a:gdLst>
                <a:ahLst/>
                <a:cxnLst>
                  <a:cxn ang="0">
                    <a:pos x="T0" y="T1"/>
                  </a:cxn>
                  <a:cxn ang="0">
                    <a:pos x="T2" y="T3"/>
                  </a:cxn>
                  <a:cxn ang="0">
                    <a:pos x="T4" y="T5"/>
                  </a:cxn>
                  <a:cxn ang="0">
                    <a:pos x="T6" y="T7"/>
                  </a:cxn>
                  <a:cxn ang="0">
                    <a:pos x="T8" y="T9"/>
                  </a:cxn>
                </a:cxnLst>
                <a:rect l="0" t="0" r="r" b="b"/>
                <a:pathLst>
                  <a:path w="54" h="72">
                    <a:moveTo>
                      <a:pt x="54" y="0"/>
                    </a:moveTo>
                    <a:lnTo>
                      <a:pt x="0" y="32"/>
                    </a:lnTo>
                    <a:lnTo>
                      <a:pt x="0" y="72"/>
                    </a:lnTo>
                    <a:lnTo>
                      <a:pt x="54" y="34"/>
                    </a:lnTo>
                    <a:lnTo>
                      <a:pt x="54" y="0"/>
                    </a:lnTo>
                  </a:path>
                </a:pathLst>
              </a:custGeom>
              <a:grpFill/>
              <a:ln>
                <a:noFill/>
              </a:ln>
            </p:spPr>
            <p:txBody>
              <a:bodyPr vert="horz" wrap="square" lIns="91440" tIns="45720" rIns="91440" bIns="45720" numCol="1" anchor="t" anchorCtr="0" compatLnSpc="1"/>
              <a:lstStyle/>
              <a:p>
                <a:endParaRPr lang="zh-CN" altLang="en-US"/>
              </a:p>
            </p:txBody>
          </p:sp>
          <p:sp>
            <p:nvSpPr>
              <p:cNvPr id="1188" name="Freeform 633"/>
              <p:cNvSpPr/>
              <p:nvPr/>
            </p:nvSpPr>
            <p:spPr bwMode="auto">
              <a:xfrm>
                <a:off x="4682" y="1576"/>
                <a:ext cx="80" cy="78"/>
              </a:xfrm>
              <a:custGeom>
                <a:avLst/>
                <a:gdLst>
                  <a:gd name="T0" fmla="*/ 80 w 80"/>
                  <a:gd name="T1" fmla="*/ 0 h 78"/>
                  <a:gd name="T2" fmla="*/ 80 w 80"/>
                  <a:gd name="T3" fmla="*/ 0 h 78"/>
                  <a:gd name="T4" fmla="*/ 0 w 80"/>
                  <a:gd name="T5" fmla="*/ 46 h 78"/>
                  <a:gd name="T6" fmla="*/ 0 w 80"/>
                  <a:gd name="T7" fmla="*/ 78 h 78"/>
                  <a:gd name="T8" fmla="*/ 0 w 80"/>
                  <a:gd name="T9" fmla="*/ 78 h 78"/>
                  <a:gd name="T10" fmla="*/ 80 w 80"/>
                  <a:gd name="T11" fmla="*/ 24 h 78"/>
                  <a:gd name="T12" fmla="*/ 80 w 80"/>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80" h="78">
                    <a:moveTo>
                      <a:pt x="80" y="0"/>
                    </a:moveTo>
                    <a:lnTo>
                      <a:pt x="80" y="0"/>
                    </a:lnTo>
                    <a:lnTo>
                      <a:pt x="0" y="46"/>
                    </a:lnTo>
                    <a:lnTo>
                      <a:pt x="0" y="78"/>
                    </a:lnTo>
                    <a:lnTo>
                      <a:pt x="0" y="78"/>
                    </a:lnTo>
                    <a:lnTo>
                      <a:pt x="80" y="24"/>
                    </a:lnTo>
                    <a:lnTo>
                      <a:pt x="80" y="0"/>
                    </a:lnTo>
                    <a:close/>
                  </a:path>
                </a:pathLst>
              </a:custGeom>
              <a:grpFill/>
              <a:ln>
                <a:noFill/>
              </a:ln>
            </p:spPr>
            <p:txBody>
              <a:bodyPr vert="horz" wrap="square" lIns="91440" tIns="45720" rIns="91440" bIns="45720" numCol="1" anchor="t" anchorCtr="0" compatLnSpc="1"/>
              <a:lstStyle/>
              <a:p>
                <a:endParaRPr lang="zh-CN" altLang="en-US"/>
              </a:p>
            </p:txBody>
          </p:sp>
          <p:sp>
            <p:nvSpPr>
              <p:cNvPr id="1189" name="Freeform 634"/>
              <p:cNvSpPr/>
              <p:nvPr/>
            </p:nvSpPr>
            <p:spPr bwMode="auto">
              <a:xfrm>
                <a:off x="4682" y="1576"/>
                <a:ext cx="80" cy="78"/>
              </a:xfrm>
              <a:custGeom>
                <a:avLst/>
                <a:gdLst>
                  <a:gd name="T0" fmla="*/ 80 w 80"/>
                  <a:gd name="T1" fmla="*/ 0 h 78"/>
                  <a:gd name="T2" fmla="*/ 80 w 80"/>
                  <a:gd name="T3" fmla="*/ 0 h 78"/>
                  <a:gd name="T4" fmla="*/ 0 w 80"/>
                  <a:gd name="T5" fmla="*/ 46 h 78"/>
                  <a:gd name="T6" fmla="*/ 0 w 80"/>
                  <a:gd name="T7" fmla="*/ 78 h 78"/>
                  <a:gd name="T8" fmla="*/ 0 w 80"/>
                  <a:gd name="T9" fmla="*/ 78 h 78"/>
                  <a:gd name="T10" fmla="*/ 80 w 80"/>
                  <a:gd name="T11" fmla="*/ 24 h 78"/>
                  <a:gd name="T12" fmla="*/ 80 w 80"/>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80" h="78">
                    <a:moveTo>
                      <a:pt x="80" y="0"/>
                    </a:moveTo>
                    <a:lnTo>
                      <a:pt x="80" y="0"/>
                    </a:lnTo>
                    <a:lnTo>
                      <a:pt x="0" y="46"/>
                    </a:lnTo>
                    <a:lnTo>
                      <a:pt x="0" y="78"/>
                    </a:lnTo>
                    <a:lnTo>
                      <a:pt x="0" y="78"/>
                    </a:lnTo>
                    <a:lnTo>
                      <a:pt x="80" y="24"/>
                    </a:lnTo>
                    <a:lnTo>
                      <a:pt x="80" y="0"/>
                    </a:lnTo>
                  </a:path>
                </a:pathLst>
              </a:custGeom>
              <a:grpFill/>
              <a:ln>
                <a:noFill/>
              </a:ln>
            </p:spPr>
            <p:txBody>
              <a:bodyPr vert="horz" wrap="square" lIns="91440" tIns="45720" rIns="91440" bIns="45720" numCol="1" anchor="t" anchorCtr="0" compatLnSpc="1"/>
              <a:lstStyle/>
              <a:p>
                <a:endParaRPr lang="zh-CN" altLang="en-US"/>
              </a:p>
            </p:txBody>
          </p:sp>
          <p:sp>
            <p:nvSpPr>
              <p:cNvPr id="1190" name="Freeform 635"/>
              <p:cNvSpPr/>
              <p:nvPr/>
            </p:nvSpPr>
            <p:spPr bwMode="auto">
              <a:xfrm>
                <a:off x="4516" y="1776"/>
                <a:ext cx="36" cy="74"/>
              </a:xfrm>
              <a:custGeom>
                <a:avLst/>
                <a:gdLst>
                  <a:gd name="T0" fmla="*/ 36 w 36"/>
                  <a:gd name="T1" fmla="*/ 0 h 74"/>
                  <a:gd name="T2" fmla="*/ 36 w 36"/>
                  <a:gd name="T3" fmla="*/ 0 h 74"/>
                  <a:gd name="T4" fmla="*/ 0 w 36"/>
                  <a:gd name="T5" fmla="*/ 24 h 74"/>
                  <a:gd name="T6" fmla="*/ 0 w 36"/>
                  <a:gd name="T7" fmla="*/ 74 h 74"/>
                  <a:gd name="T8" fmla="*/ 36 w 36"/>
                  <a:gd name="T9" fmla="*/ 46 h 74"/>
                  <a:gd name="T10" fmla="*/ 36 w 36"/>
                  <a:gd name="T11" fmla="*/ 0 h 74"/>
                </a:gdLst>
                <a:ahLst/>
                <a:cxnLst>
                  <a:cxn ang="0">
                    <a:pos x="T0" y="T1"/>
                  </a:cxn>
                  <a:cxn ang="0">
                    <a:pos x="T2" y="T3"/>
                  </a:cxn>
                  <a:cxn ang="0">
                    <a:pos x="T4" y="T5"/>
                  </a:cxn>
                  <a:cxn ang="0">
                    <a:pos x="T6" y="T7"/>
                  </a:cxn>
                  <a:cxn ang="0">
                    <a:pos x="T8" y="T9"/>
                  </a:cxn>
                  <a:cxn ang="0">
                    <a:pos x="T10" y="T11"/>
                  </a:cxn>
                </a:cxnLst>
                <a:rect l="0" t="0" r="r" b="b"/>
                <a:pathLst>
                  <a:path w="36" h="74">
                    <a:moveTo>
                      <a:pt x="36" y="0"/>
                    </a:moveTo>
                    <a:lnTo>
                      <a:pt x="36" y="0"/>
                    </a:lnTo>
                    <a:lnTo>
                      <a:pt x="0" y="24"/>
                    </a:lnTo>
                    <a:lnTo>
                      <a:pt x="0" y="74"/>
                    </a:lnTo>
                    <a:lnTo>
                      <a:pt x="36" y="46"/>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191" name="Freeform 636"/>
              <p:cNvSpPr/>
              <p:nvPr/>
            </p:nvSpPr>
            <p:spPr bwMode="auto">
              <a:xfrm>
                <a:off x="4516" y="1776"/>
                <a:ext cx="36" cy="74"/>
              </a:xfrm>
              <a:custGeom>
                <a:avLst/>
                <a:gdLst>
                  <a:gd name="T0" fmla="*/ 36 w 36"/>
                  <a:gd name="T1" fmla="*/ 0 h 74"/>
                  <a:gd name="T2" fmla="*/ 36 w 36"/>
                  <a:gd name="T3" fmla="*/ 0 h 74"/>
                  <a:gd name="T4" fmla="*/ 0 w 36"/>
                  <a:gd name="T5" fmla="*/ 24 h 74"/>
                  <a:gd name="T6" fmla="*/ 0 w 36"/>
                  <a:gd name="T7" fmla="*/ 74 h 74"/>
                  <a:gd name="T8" fmla="*/ 36 w 36"/>
                  <a:gd name="T9" fmla="*/ 46 h 74"/>
                  <a:gd name="T10" fmla="*/ 36 w 36"/>
                  <a:gd name="T11" fmla="*/ 0 h 74"/>
                </a:gdLst>
                <a:ahLst/>
                <a:cxnLst>
                  <a:cxn ang="0">
                    <a:pos x="T0" y="T1"/>
                  </a:cxn>
                  <a:cxn ang="0">
                    <a:pos x="T2" y="T3"/>
                  </a:cxn>
                  <a:cxn ang="0">
                    <a:pos x="T4" y="T5"/>
                  </a:cxn>
                  <a:cxn ang="0">
                    <a:pos x="T6" y="T7"/>
                  </a:cxn>
                  <a:cxn ang="0">
                    <a:pos x="T8" y="T9"/>
                  </a:cxn>
                  <a:cxn ang="0">
                    <a:pos x="T10" y="T11"/>
                  </a:cxn>
                </a:cxnLst>
                <a:rect l="0" t="0" r="r" b="b"/>
                <a:pathLst>
                  <a:path w="36" h="74">
                    <a:moveTo>
                      <a:pt x="36" y="0"/>
                    </a:moveTo>
                    <a:lnTo>
                      <a:pt x="36" y="0"/>
                    </a:lnTo>
                    <a:lnTo>
                      <a:pt x="0" y="24"/>
                    </a:lnTo>
                    <a:lnTo>
                      <a:pt x="0" y="74"/>
                    </a:lnTo>
                    <a:lnTo>
                      <a:pt x="36" y="46"/>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192" name="Freeform 637"/>
              <p:cNvSpPr/>
              <p:nvPr/>
            </p:nvSpPr>
            <p:spPr bwMode="auto">
              <a:xfrm>
                <a:off x="4630" y="1674"/>
                <a:ext cx="76" cy="90"/>
              </a:xfrm>
              <a:custGeom>
                <a:avLst/>
                <a:gdLst>
                  <a:gd name="T0" fmla="*/ 76 w 76"/>
                  <a:gd name="T1" fmla="*/ 0 h 90"/>
                  <a:gd name="T2" fmla="*/ 0 w 76"/>
                  <a:gd name="T3" fmla="*/ 50 h 90"/>
                  <a:gd name="T4" fmla="*/ 0 w 76"/>
                  <a:gd name="T5" fmla="*/ 90 h 90"/>
                  <a:gd name="T6" fmla="*/ 0 w 76"/>
                  <a:gd name="T7" fmla="*/ 90 h 90"/>
                  <a:gd name="T8" fmla="*/ 76 w 76"/>
                  <a:gd name="T9" fmla="*/ 30 h 90"/>
                  <a:gd name="T10" fmla="*/ 76 w 76"/>
                  <a:gd name="T11" fmla="*/ 0 h 90"/>
                </a:gdLst>
                <a:ahLst/>
                <a:cxnLst>
                  <a:cxn ang="0">
                    <a:pos x="T0" y="T1"/>
                  </a:cxn>
                  <a:cxn ang="0">
                    <a:pos x="T2" y="T3"/>
                  </a:cxn>
                  <a:cxn ang="0">
                    <a:pos x="T4" y="T5"/>
                  </a:cxn>
                  <a:cxn ang="0">
                    <a:pos x="T6" y="T7"/>
                  </a:cxn>
                  <a:cxn ang="0">
                    <a:pos x="T8" y="T9"/>
                  </a:cxn>
                  <a:cxn ang="0">
                    <a:pos x="T10" y="T11"/>
                  </a:cxn>
                </a:cxnLst>
                <a:rect l="0" t="0" r="r" b="b"/>
                <a:pathLst>
                  <a:path w="76" h="90">
                    <a:moveTo>
                      <a:pt x="76" y="0"/>
                    </a:moveTo>
                    <a:lnTo>
                      <a:pt x="0" y="50"/>
                    </a:lnTo>
                    <a:lnTo>
                      <a:pt x="0" y="90"/>
                    </a:lnTo>
                    <a:lnTo>
                      <a:pt x="0" y="90"/>
                    </a:lnTo>
                    <a:lnTo>
                      <a:pt x="76" y="30"/>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193" name="Freeform 638"/>
              <p:cNvSpPr/>
              <p:nvPr/>
            </p:nvSpPr>
            <p:spPr bwMode="auto">
              <a:xfrm>
                <a:off x="4630" y="1674"/>
                <a:ext cx="76" cy="90"/>
              </a:xfrm>
              <a:custGeom>
                <a:avLst/>
                <a:gdLst>
                  <a:gd name="T0" fmla="*/ 76 w 76"/>
                  <a:gd name="T1" fmla="*/ 0 h 90"/>
                  <a:gd name="T2" fmla="*/ 0 w 76"/>
                  <a:gd name="T3" fmla="*/ 50 h 90"/>
                  <a:gd name="T4" fmla="*/ 0 w 76"/>
                  <a:gd name="T5" fmla="*/ 90 h 90"/>
                  <a:gd name="T6" fmla="*/ 0 w 76"/>
                  <a:gd name="T7" fmla="*/ 90 h 90"/>
                  <a:gd name="T8" fmla="*/ 76 w 76"/>
                  <a:gd name="T9" fmla="*/ 30 h 90"/>
                  <a:gd name="T10" fmla="*/ 76 w 76"/>
                  <a:gd name="T11" fmla="*/ 0 h 90"/>
                </a:gdLst>
                <a:ahLst/>
                <a:cxnLst>
                  <a:cxn ang="0">
                    <a:pos x="T0" y="T1"/>
                  </a:cxn>
                  <a:cxn ang="0">
                    <a:pos x="T2" y="T3"/>
                  </a:cxn>
                  <a:cxn ang="0">
                    <a:pos x="T4" y="T5"/>
                  </a:cxn>
                  <a:cxn ang="0">
                    <a:pos x="T6" y="T7"/>
                  </a:cxn>
                  <a:cxn ang="0">
                    <a:pos x="T8" y="T9"/>
                  </a:cxn>
                  <a:cxn ang="0">
                    <a:pos x="T10" y="T11"/>
                  </a:cxn>
                </a:cxnLst>
                <a:rect l="0" t="0" r="r" b="b"/>
                <a:pathLst>
                  <a:path w="76" h="90">
                    <a:moveTo>
                      <a:pt x="76" y="0"/>
                    </a:moveTo>
                    <a:lnTo>
                      <a:pt x="0" y="50"/>
                    </a:lnTo>
                    <a:lnTo>
                      <a:pt x="0" y="90"/>
                    </a:lnTo>
                    <a:lnTo>
                      <a:pt x="0" y="90"/>
                    </a:lnTo>
                    <a:lnTo>
                      <a:pt x="76" y="30"/>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194" name="Freeform 639"/>
              <p:cNvSpPr/>
              <p:nvPr/>
            </p:nvSpPr>
            <p:spPr bwMode="auto">
              <a:xfrm>
                <a:off x="4730" y="1638"/>
                <a:ext cx="32" cy="48"/>
              </a:xfrm>
              <a:custGeom>
                <a:avLst/>
                <a:gdLst>
                  <a:gd name="T0" fmla="*/ 32 w 32"/>
                  <a:gd name="T1" fmla="*/ 0 h 48"/>
                  <a:gd name="T2" fmla="*/ 32 w 32"/>
                  <a:gd name="T3" fmla="*/ 0 h 48"/>
                  <a:gd name="T4" fmla="*/ 0 w 32"/>
                  <a:gd name="T5" fmla="*/ 20 h 48"/>
                  <a:gd name="T6" fmla="*/ 0 w 32"/>
                  <a:gd name="T7" fmla="*/ 48 h 48"/>
                  <a:gd name="T8" fmla="*/ 32 w 32"/>
                  <a:gd name="T9" fmla="*/ 24 h 48"/>
                  <a:gd name="T10" fmla="*/ 32 w 32"/>
                  <a:gd name="T11" fmla="*/ 0 h 48"/>
                </a:gdLst>
                <a:ahLst/>
                <a:cxnLst>
                  <a:cxn ang="0">
                    <a:pos x="T0" y="T1"/>
                  </a:cxn>
                  <a:cxn ang="0">
                    <a:pos x="T2" y="T3"/>
                  </a:cxn>
                  <a:cxn ang="0">
                    <a:pos x="T4" y="T5"/>
                  </a:cxn>
                  <a:cxn ang="0">
                    <a:pos x="T6" y="T7"/>
                  </a:cxn>
                  <a:cxn ang="0">
                    <a:pos x="T8" y="T9"/>
                  </a:cxn>
                  <a:cxn ang="0">
                    <a:pos x="T10" y="T11"/>
                  </a:cxn>
                </a:cxnLst>
                <a:rect l="0" t="0" r="r" b="b"/>
                <a:pathLst>
                  <a:path w="32" h="48">
                    <a:moveTo>
                      <a:pt x="32" y="0"/>
                    </a:moveTo>
                    <a:lnTo>
                      <a:pt x="32" y="0"/>
                    </a:lnTo>
                    <a:lnTo>
                      <a:pt x="0" y="20"/>
                    </a:lnTo>
                    <a:lnTo>
                      <a:pt x="0" y="48"/>
                    </a:lnTo>
                    <a:lnTo>
                      <a:pt x="32" y="24"/>
                    </a:lnTo>
                    <a:lnTo>
                      <a:pt x="32" y="0"/>
                    </a:lnTo>
                    <a:close/>
                  </a:path>
                </a:pathLst>
              </a:custGeom>
              <a:grpFill/>
              <a:ln>
                <a:noFill/>
              </a:ln>
            </p:spPr>
            <p:txBody>
              <a:bodyPr vert="horz" wrap="square" lIns="91440" tIns="45720" rIns="91440" bIns="45720" numCol="1" anchor="t" anchorCtr="0" compatLnSpc="1"/>
              <a:lstStyle/>
              <a:p>
                <a:endParaRPr lang="zh-CN" altLang="en-US"/>
              </a:p>
            </p:txBody>
          </p:sp>
          <p:sp>
            <p:nvSpPr>
              <p:cNvPr id="1195" name="Freeform 640"/>
              <p:cNvSpPr/>
              <p:nvPr/>
            </p:nvSpPr>
            <p:spPr bwMode="auto">
              <a:xfrm>
                <a:off x="4730" y="1638"/>
                <a:ext cx="32" cy="48"/>
              </a:xfrm>
              <a:custGeom>
                <a:avLst/>
                <a:gdLst>
                  <a:gd name="T0" fmla="*/ 32 w 32"/>
                  <a:gd name="T1" fmla="*/ 0 h 48"/>
                  <a:gd name="T2" fmla="*/ 32 w 32"/>
                  <a:gd name="T3" fmla="*/ 0 h 48"/>
                  <a:gd name="T4" fmla="*/ 0 w 32"/>
                  <a:gd name="T5" fmla="*/ 20 h 48"/>
                  <a:gd name="T6" fmla="*/ 0 w 32"/>
                  <a:gd name="T7" fmla="*/ 48 h 48"/>
                  <a:gd name="T8" fmla="*/ 32 w 32"/>
                  <a:gd name="T9" fmla="*/ 24 h 48"/>
                  <a:gd name="T10" fmla="*/ 32 w 32"/>
                  <a:gd name="T11" fmla="*/ 0 h 48"/>
                </a:gdLst>
                <a:ahLst/>
                <a:cxnLst>
                  <a:cxn ang="0">
                    <a:pos x="T0" y="T1"/>
                  </a:cxn>
                  <a:cxn ang="0">
                    <a:pos x="T2" y="T3"/>
                  </a:cxn>
                  <a:cxn ang="0">
                    <a:pos x="T4" y="T5"/>
                  </a:cxn>
                  <a:cxn ang="0">
                    <a:pos x="T6" y="T7"/>
                  </a:cxn>
                  <a:cxn ang="0">
                    <a:pos x="T8" y="T9"/>
                  </a:cxn>
                  <a:cxn ang="0">
                    <a:pos x="T10" y="T11"/>
                  </a:cxn>
                </a:cxnLst>
                <a:rect l="0" t="0" r="r" b="b"/>
                <a:pathLst>
                  <a:path w="32" h="48">
                    <a:moveTo>
                      <a:pt x="32" y="0"/>
                    </a:moveTo>
                    <a:lnTo>
                      <a:pt x="32" y="0"/>
                    </a:lnTo>
                    <a:lnTo>
                      <a:pt x="0" y="20"/>
                    </a:lnTo>
                    <a:lnTo>
                      <a:pt x="0" y="48"/>
                    </a:lnTo>
                    <a:lnTo>
                      <a:pt x="32" y="24"/>
                    </a:lnTo>
                    <a:lnTo>
                      <a:pt x="32" y="0"/>
                    </a:lnTo>
                  </a:path>
                </a:pathLst>
              </a:custGeom>
              <a:grpFill/>
              <a:ln>
                <a:noFill/>
              </a:ln>
            </p:spPr>
            <p:txBody>
              <a:bodyPr vert="horz" wrap="square" lIns="91440" tIns="45720" rIns="91440" bIns="45720" numCol="1" anchor="t" anchorCtr="0" compatLnSpc="1"/>
              <a:lstStyle/>
              <a:p>
                <a:endParaRPr lang="zh-CN" altLang="en-US"/>
              </a:p>
            </p:txBody>
          </p:sp>
          <p:sp>
            <p:nvSpPr>
              <p:cNvPr id="1196" name="Freeform 641"/>
              <p:cNvSpPr/>
              <p:nvPr/>
            </p:nvSpPr>
            <p:spPr bwMode="auto">
              <a:xfrm>
                <a:off x="4516" y="1814"/>
                <a:ext cx="92" cy="114"/>
              </a:xfrm>
              <a:custGeom>
                <a:avLst/>
                <a:gdLst>
                  <a:gd name="T0" fmla="*/ 92 w 92"/>
                  <a:gd name="T1" fmla="*/ 0 h 114"/>
                  <a:gd name="T2" fmla="*/ 92 w 92"/>
                  <a:gd name="T3" fmla="*/ 0 h 114"/>
                  <a:gd name="T4" fmla="*/ 0 w 92"/>
                  <a:gd name="T5" fmla="*/ 64 h 114"/>
                  <a:gd name="T6" fmla="*/ 0 w 92"/>
                  <a:gd name="T7" fmla="*/ 114 h 114"/>
                  <a:gd name="T8" fmla="*/ 92 w 92"/>
                  <a:gd name="T9" fmla="*/ 40 h 114"/>
                  <a:gd name="T10" fmla="*/ 92 w 92"/>
                  <a:gd name="T11" fmla="*/ 0 h 114"/>
                </a:gdLst>
                <a:ahLst/>
                <a:cxnLst>
                  <a:cxn ang="0">
                    <a:pos x="T0" y="T1"/>
                  </a:cxn>
                  <a:cxn ang="0">
                    <a:pos x="T2" y="T3"/>
                  </a:cxn>
                  <a:cxn ang="0">
                    <a:pos x="T4" y="T5"/>
                  </a:cxn>
                  <a:cxn ang="0">
                    <a:pos x="T6" y="T7"/>
                  </a:cxn>
                  <a:cxn ang="0">
                    <a:pos x="T8" y="T9"/>
                  </a:cxn>
                  <a:cxn ang="0">
                    <a:pos x="T10" y="T11"/>
                  </a:cxn>
                </a:cxnLst>
                <a:rect l="0" t="0" r="r" b="b"/>
                <a:pathLst>
                  <a:path w="92" h="114">
                    <a:moveTo>
                      <a:pt x="92" y="0"/>
                    </a:moveTo>
                    <a:lnTo>
                      <a:pt x="92" y="0"/>
                    </a:lnTo>
                    <a:lnTo>
                      <a:pt x="0" y="64"/>
                    </a:lnTo>
                    <a:lnTo>
                      <a:pt x="0" y="114"/>
                    </a:lnTo>
                    <a:lnTo>
                      <a:pt x="92" y="40"/>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197" name="Freeform 642"/>
              <p:cNvSpPr/>
              <p:nvPr/>
            </p:nvSpPr>
            <p:spPr bwMode="auto">
              <a:xfrm>
                <a:off x="4516" y="1814"/>
                <a:ext cx="92" cy="114"/>
              </a:xfrm>
              <a:custGeom>
                <a:avLst/>
                <a:gdLst>
                  <a:gd name="T0" fmla="*/ 92 w 92"/>
                  <a:gd name="T1" fmla="*/ 0 h 114"/>
                  <a:gd name="T2" fmla="*/ 92 w 92"/>
                  <a:gd name="T3" fmla="*/ 0 h 114"/>
                  <a:gd name="T4" fmla="*/ 0 w 92"/>
                  <a:gd name="T5" fmla="*/ 64 h 114"/>
                  <a:gd name="T6" fmla="*/ 0 w 92"/>
                  <a:gd name="T7" fmla="*/ 114 h 114"/>
                  <a:gd name="T8" fmla="*/ 92 w 92"/>
                  <a:gd name="T9" fmla="*/ 40 h 114"/>
                  <a:gd name="T10" fmla="*/ 92 w 92"/>
                  <a:gd name="T11" fmla="*/ 0 h 114"/>
                </a:gdLst>
                <a:ahLst/>
                <a:cxnLst>
                  <a:cxn ang="0">
                    <a:pos x="T0" y="T1"/>
                  </a:cxn>
                  <a:cxn ang="0">
                    <a:pos x="T2" y="T3"/>
                  </a:cxn>
                  <a:cxn ang="0">
                    <a:pos x="T4" y="T5"/>
                  </a:cxn>
                  <a:cxn ang="0">
                    <a:pos x="T6" y="T7"/>
                  </a:cxn>
                  <a:cxn ang="0">
                    <a:pos x="T8" y="T9"/>
                  </a:cxn>
                  <a:cxn ang="0">
                    <a:pos x="T10" y="T11"/>
                  </a:cxn>
                </a:cxnLst>
                <a:rect l="0" t="0" r="r" b="b"/>
                <a:pathLst>
                  <a:path w="92" h="114">
                    <a:moveTo>
                      <a:pt x="92" y="0"/>
                    </a:moveTo>
                    <a:lnTo>
                      <a:pt x="92" y="0"/>
                    </a:lnTo>
                    <a:lnTo>
                      <a:pt x="0" y="64"/>
                    </a:lnTo>
                    <a:lnTo>
                      <a:pt x="0" y="114"/>
                    </a:lnTo>
                    <a:lnTo>
                      <a:pt x="92" y="40"/>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198" name="Freeform 643"/>
              <p:cNvSpPr/>
              <p:nvPr/>
            </p:nvSpPr>
            <p:spPr bwMode="auto">
              <a:xfrm>
                <a:off x="4632" y="1776"/>
                <a:ext cx="30" cy="58"/>
              </a:xfrm>
              <a:custGeom>
                <a:avLst/>
                <a:gdLst>
                  <a:gd name="T0" fmla="*/ 30 w 30"/>
                  <a:gd name="T1" fmla="*/ 0 h 58"/>
                  <a:gd name="T2" fmla="*/ 30 w 30"/>
                  <a:gd name="T3" fmla="*/ 0 h 58"/>
                  <a:gd name="T4" fmla="*/ 0 w 30"/>
                  <a:gd name="T5" fmla="*/ 20 h 58"/>
                  <a:gd name="T6" fmla="*/ 0 w 30"/>
                  <a:gd name="T7" fmla="*/ 58 h 58"/>
                  <a:gd name="T8" fmla="*/ 0 w 30"/>
                  <a:gd name="T9" fmla="*/ 58 h 58"/>
                  <a:gd name="T10" fmla="*/ 30 w 30"/>
                  <a:gd name="T11" fmla="*/ 34 h 58"/>
                  <a:gd name="T12" fmla="*/ 3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30" y="0"/>
                    </a:moveTo>
                    <a:lnTo>
                      <a:pt x="30" y="0"/>
                    </a:lnTo>
                    <a:lnTo>
                      <a:pt x="0" y="20"/>
                    </a:lnTo>
                    <a:lnTo>
                      <a:pt x="0" y="58"/>
                    </a:lnTo>
                    <a:lnTo>
                      <a:pt x="0" y="58"/>
                    </a:lnTo>
                    <a:lnTo>
                      <a:pt x="30" y="34"/>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199" name="Freeform 644"/>
              <p:cNvSpPr/>
              <p:nvPr/>
            </p:nvSpPr>
            <p:spPr bwMode="auto">
              <a:xfrm>
                <a:off x="4632" y="1776"/>
                <a:ext cx="30" cy="58"/>
              </a:xfrm>
              <a:custGeom>
                <a:avLst/>
                <a:gdLst>
                  <a:gd name="T0" fmla="*/ 30 w 30"/>
                  <a:gd name="T1" fmla="*/ 0 h 58"/>
                  <a:gd name="T2" fmla="*/ 30 w 30"/>
                  <a:gd name="T3" fmla="*/ 0 h 58"/>
                  <a:gd name="T4" fmla="*/ 0 w 30"/>
                  <a:gd name="T5" fmla="*/ 20 h 58"/>
                  <a:gd name="T6" fmla="*/ 0 w 30"/>
                  <a:gd name="T7" fmla="*/ 58 h 58"/>
                  <a:gd name="T8" fmla="*/ 0 w 30"/>
                  <a:gd name="T9" fmla="*/ 58 h 58"/>
                  <a:gd name="T10" fmla="*/ 30 w 30"/>
                  <a:gd name="T11" fmla="*/ 34 h 58"/>
                  <a:gd name="T12" fmla="*/ 30 w 3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30" h="58">
                    <a:moveTo>
                      <a:pt x="30" y="0"/>
                    </a:moveTo>
                    <a:lnTo>
                      <a:pt x="30" y="0"/>
                    </a:lnTo>
                    <a:lnTo>
                      <a:pt x="0" y="20"/>
                    </a:lnTo>
                    <a:lnTo>
                      <a:pt x="0" y="58"/>
                    </a:lnTo>
                    <a:lnTo>
                      <a:pt x="0" y="58"/>
                    </a:lnTo>
                    <a:lnTo>
                      <a:pt x="30" y="34"/>
                    </a:lnTo>
                    <a:lnTo>
                      <a:pt x="30" y="0"/>
                    </a:lnTo>
                  </a:path>
                </a:pathLst>
              </a:custGeom>
              <a:grpFill/>
              <a:ln>
                <a:noFill/>
              </a:ln>
            </p:spPr>
            <p:txBody>
              <a:bodyPr vert="horz" wrap="square" lIns="91440" tIns="45720" rIns="91440" bIns="45720" numCol="1" anchor="t" anchorCtr="0" compatLnSpc="1"/>
              <a:lstStyle/>
              <a:p>
                <a:endParaRPr lang="zh-CN" altLang="en-US"/>
              </a:p>
            </p:txBody>
          </p:sp>
          <p:sp>
            <p:nvSpPr>
              <p:cNvPr id="1200" name="Freeform 645"/>
              <p:cNvSpPr/>
              <p:nvPr/>
            </p:nvSpPr>
            <p:spPr bwMode="auto">
              <a:xfrm>
                <a:off x="4686" y="1704"/>
                <a:ext cx="76" cy="86"/>
              </a:xfrm>
              <a:custGeom>
                <a:avLst/>
                <a:gdLst>
                  <a:gd name="T0" fmla="*/ 76 w 76"/>
                  <a:gd name="T1" fmla="*/ 0 h 86"/>
                  <a:gd name="T2" fmla="*/ 76 w 76"/>
                  <a:gd name="T3" fmla="*/ 0 h 86"/>
                  <a:gd name="T4" fmla="*/ 0 w 76"/>
                  <a:gd name="T5" fmla="*/ 54 h 86"/>
                  <a:gd name="T6" fmla="*/ 0 w 76"/>
                  <a:gd name="T7" fmla="*/ 86 h 86"/>
                  <a:gd name="T8" fmla="*/ 76 w 76"/>
                  <a:gd name="T9" fmla="*/ 26 h 86"/>
                  <a:gd name="T10" fmla="*/ 76 w 76"/>
                  <a:gd name="T11" fmla="*/ 0 h 86"/>
                </a:gdLst>
                <a:ahLst/>
                <a:cxnLst>
                  <a:cxn ang="0">
                    <a:pos x="T0" y="T1"/>
                  </a:cxn>
                  <a:cxn ang="0">
                    <a:pos x="T2" y="T3"/>
                  </a:cxn>
                  <a:cxn ang="0">
                    <a:pos x="T4" y="T5"/>
                  </a:cxn>
                  <a:cxn ang="0">
                    <a:pos x="T6" y="T7"/>
                  </a:cxn>
                  <a:cxn ang="0">
                    <a:pos x="T8" y="T9"/>
                  </a:cxn>
                  <a:cxn ang="0">
                    <a:pos x="T10" y="T11"/>
                  </a:cxn>
                </a:cxnLst>
                <a:rect l="0" t="0" r="r" b="b"/>
                <a:pathLst>
                  <a:path w="76" h="86">
                    <a:moveTo>
                      <a:pt x="76" y="0"/>
                    </a:moveTo>
                    <a:lnTo>
                      <a:pt x="76" y="0"/>
                    </a:lnTo>
                    <a:lnTo>
                      <a:pt x="0" y="54"/>
                    </a:lnTo>
                    <a:lnTo>
                      <a:pt x="0" y="86"/>
                    </a:lnTo>
                    <a:lnTo>
                      <a:pt x="76" y="26"/>
                    </a:lnTo>
                    <a:lnTo>
                      <a:pt x="76" y="0"/>
                    </a:lnTo>
                    <a:close/>
                  </a:path>
                </a:pathLst>
              </a:custGeom>
              <a:grpFill/>
              <a:ln>
                <a:noFill/>
              </a:ln>
            </p:spPr>
            <p:txBody>
              <a:bodyPr vert="horz" wrap="square" lIns="91440" tIns="45720" rIns="91440" bIns="45720" numCol="1" anchor="t" anchorCtr="0" compatLnSpc="1"/>
              <a:lstStyle/>
              <a:p>
                <a:endParaRPr lang="zh-CN" altLang="en-US"/>
              </a:p>
            </p:txBody>
          </p:sp>
          <p:sp>
            <p:nvSpPr>
              <p:cNvPr id="1201" name="Freeform 646"/>
              <p:cNvSpPr/>
              <p:nvPr/>
            </p:nvSpPr>
            <p:spPr bwMode="auto">
              <a:xfrm>
                <a:off x="4686" y="1704"/>
                <a:ext cx="76" cy="86"/>
              </a:xfrm>
              <a:custGeom>
                <a:avLst/>
                <a:gdLst>
                  <a:gd name="T0" fmla="*/ 76 w 76"/>
                  <a:gd name="T1" fmla="*/ 0 h 86"/>
                  <a:gd name="T2" fmla="*/ 76 w 76"/>
                  <a:gd name="T3" fmla="*/ 0 h 86"/>
                  <a:gd name="T4" fmla="*/ 0 w 76"/>
                  <a:gd name="T5" fmla="*/ 54 h 86"/>
                  <a:gd name="T6" fmla="*/ 0 w 76"/>
                  <a:gd name="T7" fmla="*/ 86 h 86"/>
                  <a:gd name="T8" fmla="*/ 76 w 76"/>
                  <a:gd name="T9" fmla="*/ 26 h 86"/>
                  <a:gd name="T10" fmla="*/ 76 w 76"/>
                  <a:gd name="T11" fmla="*/ 0 h 86"/>
                </a:gdLst>
                <a:ahLst/>
                <a:cxnLst>
                  <a:cxn ang="0">
                    <a:pos x="T0" y="T1"/>
                  </a:cxn>
                  <a:cxn ang="0">
                    <a:pos x="T2" y="T3"/>
                  </a:cxn>
                  <a:cxn ang="0">
                    <a:pos x="T4" y="T5"/>
                  </a:cxn>
                  <a:cxn ang="0">
                    <a:pos x="T6" y="T7"/>
                  </a:cxn>
                  <a:cxn ang="0">
                    <a:pos x="T8" y="T9"/>
                  </a:cxn>
                  <a:cxn ang="0">
                    <a:pos x="T10" y="T11"/>
                  </a:cxn>
                </a:cxnLst>
                <a:rect l="0" t="0" r="r" b="b"/>
                <a:pathLst>
                  <a:path w="76" h="86">
                    <a:moveTo>
                      <a:pt x="76" y="0"/>
                    </a:moveTo>
                    <a:lnTo>
                      <a:pt x="76" y="0"/>
                    </a:lnTo>
                    <a:lnTo>
                      <a:pt x="0" y="54"/>
                    </a:lnTo>
                    <a:lnTo>
                      <a:pt x="0" y="86"/>
                    </a:lnTo>
                    <a:lnTo>
                      <a:pt x="76" y="26"/>
                    </a:lnTo>
                    <a:lnTo>
                      <a:pt x="76" y="0"/>
                    </a:lnTo>
                  </a:path>
                </a:pathLst>
              </a:custGeom>
              <a:grpFill/>
              <a:ln>
                <a:noFill/>
              </a:ln>
            </p:spPr>
            <p:txBody>
              <a:bodyPr vert="horz" wrap="square" lIns="91440" tIns="45720" rIns="91440" bIns="45720" numCol="1" anchor="t" anchorCtr="0" compatLnSpc="1"/>
              <a:lstStyle/>
              <a:p>
                <a:endParaRPr lang="zh-CN" altLang="en-US"/>
              </a:p>
            </p:txBody>
          </p:sp>
          <p:sp>
            <p:nvSpPr>
              <p:cNvPr id="1202" name="Freeform 647"/>
              <p:cNvSpPr/>
              <p:nvPr/>
            </p:nvSpPr>
            <p:spPr bwMode="auto">
              <a:xfrm>
                <a:off x="4516" y="1918"/>
                <a:ext cx="52" cy="91"/>
              </a:xfrm>
              <a:custGeom>
                <a:avLst/>
                <a:gdLst>
                  <a:gd name="T0" fmla="*/ 52 w 52"/>
                  <a:gd name="T1" fmla="*/ 0 h 91"/>
                  <a:gd name="T2" fmla="*/ 52 w 52"/>
                  <a:gd name="T3" fmla="*/ 0 h 91"/>
                  <a:gd name="T4" fmla="*/ 0 w 52"/>
                  <a:gd name="T5" fmla="*/ 40 h 91"/>
                  <a:gd name="T6" fmla="*/ 0 w 52"/>
                  <a:gd name="T7" fmla="*/ 91 h 91"/>
                  <a:gd name="T8" fmla="*/ 52 w 52"/>
                  <a:gd name="T9" fmla="*/ 47 h 91"/>
                  <a:gd name="T10" fmla="*/ 52 w 52"/>
                  <a:gd name="T11" fmla="*/ 0 h 91"/>
                </a:gdLst>
                <a:ahLst/>
                <a:cxnLst>
                  <a:cxn ang="0">
                    <a:pos x="T0" y="T1"/>
                  </a:cxn>
                  <a:cxn ang="0">
                    <a:pos x="T2" y="T3"/>
                  </a:cxn>
                  <a:cxn ang="0">
                    <a:pos x="T4" y="T5"/>
                  </a:cxn>
                  <a:cxn ang="0">
                    <a:pos x="T6" y="T7"/>
                  </a:cxn>
                  <a:cxn ang="0">
                    <a:pos x="T8" y="T9"/>
                  </a:cxn>
                  <a:cxn ang="0">
                    <a:pos x="T10" y="T11"/>
                  </a:cxn>
                </a:cxnLst>
                <a:rect l="0" t="0" r="r" b="b"/>
                <a:pathLst>
                  <a:path w="52" h="91">
                    <a:moveTo>
                      <a:pt x="52" y="0"/>
                    </a:moveTo>
                    <a:lnTo>
                      <a:pt x="52" y="0"/>
                    </a:lnTo>
                    <a:lnTo>
                      <a:pt x="0" y="40"/>
                    </a:lnTo>
                    <a:lnTo>
                      <a:pt x="0" y="91"/>
                    </a:lnTo>
                    <a:lnTo>
                      <a:pt x="52" y="47"/>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203" name="Freeform 648"/>
              <p:cNvSpPr/>
              <p:nvPr/>
            </p:nvSpPr>
            <p:spPr bwMode="auto">
              <a:xfrm>
                <a:off x="4516" y="1918"/>
                <a:ext cx="52" cy="91"/>
              </a:xfrm>
              <a:custGeom>
                <a:avLst/>
                <a:gdLst>
                  <a:gd name="T0" fmla="*/ 52 w 52"/>
                  <a:gd name="T1" fmla="*/ 0 h 91"/>
                  <a:gd name="T2" fmla="*/ 52 w 52"/>
                  <a:gd name="T3" fmla="*/ 0 h 91"/>
                  <a:gd name="T4" fmla="*/ 0 w 52"/>
                  <a:gd name="T5" fmla="*/ 40 h 91"/>
                  <a:gd name="T6" fmla="*/ 0 w 52"/>
                  <a:gd name="T7" fmla="*/ 91 h 91"/>
                  <a:gd name="T8" fmla="*/ 52 w 52"/>
                  <a:gd name="T9" fmla="*/ 47 h 91"/>
                  <a:gd name="T10" fmla="*/ 52 w 52"/>
                  <a:gd name="T11" fmla="*/ 0 h 91"/>
                </a:gdLst>
                <a:ahLst/>
                <a:cxnLst>
                  <a:cxn ang="0">
                    <a:pos x="T0" y="T1"/>
                  </a:cxn>
                  <a:cxn ang="0">
                    <a:pos x="T2" y="T3"/>
                  </a:cxn>
                  <a:cxn ang="0">
                    <a:pos x="T4" y="T5"/>
                  </a:cxn>
                  <a:cxn ang="0">
                    <a:pos x="T6" y="T7"/>
                  </a:cxn>
                  <a:cxn ang="0">
                    <a:pos x="T8" y="T9"/>
                  </a:cxn>
                  <a:cxn ang="0">
                    <a:pos x="T10" y="T11"/>
                  </a:cxn>
                </a:cxnLst>
                <a:rect l="0" t="0" r="r" b="b"/>
                <a:pathLst>
                  <a:path w="52" h="91">
                    <a:moveTo>
                      <a:pt x="52" y="0"/>
                    </a:moveTo>
                    <a:lnTo>
                      <a:pt x="52" y="0"/>
                    </a:lnTo>
                    <a:lnTo>
                      <a:pt x="0" y="40"/>
                    </a:lnTo>
                    <a:lnTo>
                      <a:pt x="0" y="91"/>
                    </a:lnTo>
                    <a:lnTo>
                      <a:pt x="52" y="47"/>
                    </a:lnTo>
                    <a:lnTo>
                      <a:pt x="52" y="0"/>
                    </a:lnTo>
                  </a:path>
                </a:pathLst>
              </a:custGeom>
              <a:grpFill/>
              <a:ln>
                <a:noFill/>
              </a:ln>
            </p:spPr>
            <p:txBody>
              <a:bodyPr vert="horz" wrap="square" lIns="91440" tIns="45720" rIns="91440" bIns="45720" numCol="1" anchor="t" anchorCtr="0" compatLnSpc="1"/>
              <a:lstStyle/>
              <a:p>
                <a:endParaRPr lang="zh-CN" altLang="en-US"/>
              </a:p>
            </p:txBody>
          </p:sp>
          <p:sp>
            <p:nvSpPr>
              <p:cNvPr id="1204" name="Freeform 649"/>
              <p:cNvSpPr/>
              <p:nvPr/>
            </p:nvSpPr>
            <p:spPr bwMode="auto">
              <a:xfrm>
                <a:off x="4592" y="1830"/>
                <a:ext cx="90" cy="112"/>
              </a:xfrm>
              <a:custGeom>
                <a:avLst/>
                <a:gdLst>
                  <a:gd name="T0" fmla="*/ 90 w 90"/>
                  <a:gd name="T1" fmla="*/ 0 h 112"/>
                  <a:gd name="T2" fmla="*/ 0 w 90"/>
                  <a:gd name="T3" fmla="*/ 70 h 112"/>
                  <a:gd name="T4" fmla="*/ 0 w 90"/>
                  <a:gd name="T5" fmla="*/ 112 h 112"/>
                  <a:gd name="T6" fmla="*/ 0 w 90"/>
                  <a:gd name="T7" fmla="*/ 112 h 112"/>
                  <a:gd name="T8" fmla="*/ 90 w 90"/>
                  <a:gd name="T9" fmla="*/ 32 h 112"/>
                  <a:gd name="T10" fmla="*/ 90 w 90"/>
                  <a:gd name="T11" fmla="*/ 0 h 112"/>
                </a:gdLst>
                <a:ahLst/>
                <a:cxnLst>
                  <a:cxn ang="0">
                    <a:pos x="T0" y="T1"/>
                  </a:cxn>
                  <a:cxn ang="0">
                    <a:pos x="T2" y="T3"/>
                  </a:cxn>
                  <a:cxn ang="0">
                    <a:pos x="T4" y="T5"/>
                  </a:cxn>
                  <a:cxn ang="0">
                    <a:pos x="T6" y="T7"/>
                  </a:cxn>
                  <a:cxn ang="0">
                    <a:pos x="T8" y="T9"/>
                  </a:cxn>
                  <a:cxn ang="0">
                    <a:pos x="T10" y="T11"/>
                  </a:cxn>
                </a:cxnLst>
                <a:rect l="0" t="0" r="r" b="b"/>
                <a:pathLst>
                  <a:path w="90" h="112">
                    <a:moveTo>
                      <a:pt x="90" y="0"/>
                    </a:moveTo>
                    <a:lnTo>
                      <a:pt x="0" y="70"/>
                    </a:lnTo>
                    <a:lnTo>
                      <a:pt x="0" y="112"/>
                    </a:lnTo>
                    <a:lnTo>
                      <a:pt x="0" y="112"/>
                    </a:lnTo>
                    <a:lnTo>
                      <a:pt x="90" y="32"/>
                    </a:lnTo>
                    <a:lnTo>
                      <a:pt x="90" y="0"/>
                    </a:lnTo>
                    <a:close/>
                  </a:path>
                </a:pathLst>
              </a:custGeom>
              <a:grpFill/>
              <a:ln>
                <a:noFill/>
              </a:ln>
            </p:spPr>
            <p:txBody>
              <a:bodyPr vert="horz" wrap="square" lIns="91440" tIns="45720" rIns="91440" bIns="45720" numCol="1" anchor="t" anchorCtr="0" compatLnSpc="1"/>
              <a:lstStyle/>
              <a:p>
                <a:endParaRPr lang="zh-CN" altLang="en-US"/>
              </a:p>
            </p:txBody>
          </p:sp>
          <p:sp>
            <p:nvSpPr>
              <p:cNvPr id="1205" name="Freeform 650"/>
              <p:cNvSpPr/>
              <p:nvPr/>
            </p:nvSpPr>
            <p:spPr bwMode="auto">
              <a:xfrm>
                <a:off x="4592" y="1830"/>
                <a:ext cx="90" cy="112"/>
              </a:xfrm>
              <a:custGeom>
                <a:avLst/>
                <a:gdLst>
                  <a:gd name="T0" fmla="*/ 90 w 90"/>
                  <a:gd name="T1" fmla="*/ 0 h 112"/>
                  <a:gd name="T2" fmla="*/ 0 w 90"/>
                  <a:gd name="T3" fmla="*/ 70 h 112"/>
                  <a:gd name="T4" fmla="*/ 0 w 90"/>
                  <a:gd name="T5" fmla="*/ 112 h 112"/>
                  <a:gd name="T6" fmla="*/ 0 w 90"/>
                  <a:gd name="T7" fmla="*/ 112 h 112"/>
                  <a:gd name="T8" fmla="*/ 90 w 90"/>
                  <a:gd name="T9" fmla="*/ 32 h 112"/>
                  <a:gd name="T10" fmla="*/ 90 w 90"/>
                  <a:gd name="T11" fmla="*/ 0 h 112"/>
                </a:gdLst>
                <a:ahLst/>
                <a:cxnLst>
                  <a:cxn ang="0">
                    <a:pos x="T0" y="T1"/>
                  </a:cxn>
                  <a:cxn ang="0">
                    <a:pos x="T2" y="T3"/>
                  </a:cxn>
                  <a:cxn ang="0">
                    <a:pos x="T4" y="T5"/>
                  </a:cxn>
                  <a:cxn ang="0">
                    <a:pos x="T6" y="T7"/>
                  </a:cxn>
                  <a:cxn ang="0">
                    <a:pos x="T8" y="T9"/>
                  </a:cxn>
                  <a:cxn ang="0">
                    <a:pos x="T10" y="T11"/>
                  </a:cxn>
                </a:cxnLst>
                <a:rect l="0" t="0" r="r" b="b"/>
                <a:pathLst>
                  <a:path w="90" h="112">
                    <a:moveTo>
                      <a:pt x="90" y="0"/>
                    </a:moveTo>
                    <a:lnTo>
                      <a:pt x="0" y="70"/>
                    </a:lnTo>
                    <a:lnTo>
                      <a:pt x="0" y="112"/>
                    </a:lnTo>
                    <a:lnTo>
                      <a:pt x="0" y="112"/>
                    </a:lnTo>
                    <a:lnTo>
                      <a:pt x="90" y="32"/>
                    </a:lnTo>
                    <a:lnTo>
                      <a:pt x="90" y="0"/>
                    </a:lnTo>
                  </a:path>
                </a:pathLst>
              </a:custGeom>
              <a:grpFill/>
              <a:ln>
                <a:noFill/>
              </a:ln>
            </p:spPr>
            <p:txBody>
              <a:bodyPr vert="horz" wrap="square" lIns="91440" tIns="45720" rIns="91440" bIns="45720" numCol="1" anchor="t" anchorCtr="0" compatLnSpc="1"/>
              <a:lstStyle/>
              <a:p>
                <a:endParaRPr lang="zh-CN" altLang="en-US"/>
              </a:p>
            </p:txBody>
          </p:sp>
          <p:sp>
            <p:nvSpPr>
              <p:cNvPr id="1206" name="Freeform 651"/>
              <p:cNvSpPr/>
              <p:nvPr/>
            </p:nvSpPr>
            <p:spPr bwMode="auto">
              <a:xfrm>
                <a:off x="4736" y="1768"/>
                <a:ext cx="26" cy="48"/>
              </a:xfrm>
              <a:custGeom>
                <a:avLst/>
                <a:gdLst>
                  <a:gd name="T0" fmla="*/ 26 w 26"/>
                  <a:gd name="T1" fmla="*/ 0 h 48"/>
                  <a:gd name="T2" fmla="*/ 26 w 26"/>
                  <a:gd name="T3" fmla="*/ 0 h 48"/>
                  <a:gd name="T4" fmla="*/ 0 w 26"/>
                  <a:gd name="T5" fmla="*/ 20 h 48"/>
                  <a:gd name="T6" fmla="*/ 0 w 26"/>
                  <a:gd name="T7" fmla="*/ 48 h 48"/>
                  <a:gd name="T8" fmla="*/ 0 w 26"/>
                  <a:gd name="T9" fmla="*/ 48 h 48"/>
                  <a:gd name="T10" fmla="*/ 26 w 26"/>
                  <a:gd name="T11" fmla="*/ 24 h 48"/>
                  <a:gd name="T12" fmla="*/ 26 w 2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6" h="48">
                    <a:moveTo>
                      <a:pt x="26" y="0"/>
                    </a:moveTo>
                    <a:lnTo>
                      <a:pt x="26" y="0"/>
                    </a:lnTo>
                    <a:lnTo>
                      <a:pt x="0" y="20"/>
                    </a:lnTo>
                    <a:lnTo>
                      <a:pt x="0" y="48"/>
                    </a:lnTo>
                    <a:lnTo>
                      <a:pt x="0" y="48"/>
                    </a:lnTo>
                    <a:lnTo>
                      <a:pt x="26" y="24"/>
                    </a:lnTo>
                    <a:lnTo>
                      <a:pt x="26" y="0"/>
                    </a:lnTo>
                    <a:close/>
                  </a:path>
                </a:pathLst>
              </a:custGeom>
              <a:grpFill/>
              <a:ln>
                <a:noFill/>
              </a:ln>
            </p:spPr>
            <p:txBody>
              <a:bodyPr vert="horz" wrap="square" lIns="91440" tIns="45720" rIns="91440" bIns="45720" numCol="1" anchor="t" anchorCtr="0" compatLnSpc="1"/>
              <a:lstStyle/>
              <a:p>
                <a:endParaRPr lang="zh-CN" altLang="en-US"/>
              </a:p>
            </p:txBody>
          </p:sp>
          <p:sp>
            <p:nvSpPr>
              <p:cNvPr id="1207" name="Freeform 652"/>
              <p:cNvSpPr/>
              <p:nvPr/>
            </p:nvSpPr>
            <p:spPr bwMode="auto">
              <a:xfrm>
                <a:off x="4736" y="1768"/>
                <a:ext cx="26" cy="48"/>
              </a:xfrm>
              <a:custGeom>
                <a:avLst/>
                <a:gdLst>
                  <a:gd name="T0" fmla="*/ 26 w 26"/>
                  <a:gd name="T1" fmla="*/ 0 h 48"/>
                  <a:gd name="T2" fmla="*/ 26 w 26"/>
                  <a:gd name="T3" fmla="*/ 0 h 48"/>
                  <a:gd name="T4" fmla="*/ 0 w 26"/>
                  <a:gd name="T5" fmla="*/ 20 h 48"/>
                  <a:gd name="T6" fmla="*/ 0 w 26"/>
                  <a:gd name="T7" fmla="*/ 48 h 48"/>
                  <a:gd name="T8" fmla="*/ 0 w 26"/>
                  <a:gd name="T9" fmla="*/ 48 h 48"/>
                  <a:gd name="T10" fmla="*/ 26 w 26"/>
                  <a:gd name="T11" fmla="*/ 24 h 48"/>
                  <a:gd name="T12" fmla="*/ 26 w 26"/>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6" h="48">
                    <a:moveTo>
                      <a:pt x="26" y="0"/>
                    </a:moveTo>
                    <a:lnTo>
                      <a:pt x="26" y="0"/>
                    </a:lnTo>
                    <a:lnTo>
                      <a:pt x="0" y="20"/>
                    </a:lnTo>
                    <a:lnTo>
                      <a:pt x="0" y="48"/>
                    </a:lnTo>
                    <a:lnTo>
                      <a:pt x="0" y="48"/>
                    </a:lnTo>
                    <a:lnTo>
                      <a:pt x="26" y="24"/>
                    </a:lnTo>
                    <a:lnTo>
                      <a:pt x="26" y="0"/>
                    </a:lnTo>
                  </a:path>
                </a:pathLst>
              </a:custGeom>
              <a:grpFill/>
              <a:ln>
                <a:noFill/>
              </a:ln>
            </p:spPr>
            <p:txBody>
              <a:bodyPr vert="horz" wrap="square" lIns="91440" tIns="45720" rIns="91440" bIns="45720" numCol="1" anchor="t" anchorCtr="0" compatLnSpc="1"/>
              <a:lstStyle/>
              <a:p>
                <a:endParaRPr lang="zh-CN" altLang="en-US"/>
              </a:p>
            </p:txBody>
          </p:sp>
          <p:sp>
            <p:nvSpPr>
              <p:cNvPr id="1208" name="Freeform 653"/>
              <p:cNvSpPr/>
              <p:nvPr/>
            </p:nvSpPr>
            <p:spPr bwMode="auto">
              <a:xfrm>
                <a:off x="4516" y="2017"/>
                <a:ext cx="28" cy="72"/>
              </a:xfrm>
              <a:custGeom>
                <a:avLst/>
                <a:gdLst>
                  <a:gd name="T0" fmla="*/ 28 w 28"/>
                  <a:gd name="T1" fmla="*/ 0 h 72"/>
                  <a:gd name="T2" fmla="*/ 28 w 28"/>
                  <a:gd name="T3" fmla="*/ 0 h 72"/>
                  <a:gd name="T4" fmla="*/ 0 w 28"/>
                  <a:gd name="T5" fmla="*/ 22 h 72"/>
                  <a:gd name="T6" fmla="*/ 0 w 28"/>
                  <a:gd name="T7" fmla="*/ 72 h 72"/>
                  <a:gd name="T8" fmla="*/ 28 w 28"/>
                  <a:gd name="T9" fmla="*/ 46 h 72"/>
                  <a:gd name="T10" fmla="*/ 28 w 28"/>
                  <a:gd name="T11" fmla="*/ 0 h 72"/>
                </a:gdLst>
                <a:ahLst/>
                <a:cxnLst>
                  <a:cxn ang="0">
                    <a:pos x="T0" y="T1"/>
                  </a:cxn>
                  <a:cxn ang="0">
                    <a:pos x="T2" y="T3"/>
                  </a:cxn>
                  <a:cxn ang="0">
                    <a:pos x="T4" y="T5"/>
                  </a:cxn>
                  <a:cxn ang="0">
                    <a:pos x="T6" y="T7"/>
                  </a:cxn>
                  <a:cxn ang="0">
                    <a:pos x="T8" y="T9"/>
                  </a:cxn>
                  <a:cxn ang="0">
                    <a:pos x="T10" y="T11"/>
                  </a:cxn>
                </a:cxnLst>
                <a:rect l="0" t="0" r="r" b="b"/>
                <a:pathLst>
                  <a:path w="28" h="72">
                    <a:moveTo>
                      <a:pt x="28" y="0"/>
                    </a:moveTo>
                    <a:lnTo>
                      <a:pt x="28" y="0"/>
                    </a:lnTo>
                    <a:lnTo>
                      <a:pt x="0" y="22"/>
                    </a:lnTo>
                    <a:lnTo>
                      <a:pt x="0" y="72"/>
                    </a:lnTo>
                    <a:lnTo>
                      <a:pt x="28" y="46"/>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209" name="Freeform 654"/>
              <p:cNvSpPr/>
              <p:nvPr/>
            </p:nvSpPr>
            <p:spPr bwMode="auto">
              <a:xfrm>
                <a:off x="4516" y="2017"/>
                <a:ext cx="28" cy="72"/>
              </a:xfrm>
              <a:custGeom>
                <a:avLst/>
                <a:gdLst>
                  <a:gd name="T0" fmla="*/ 28 w 28"/>
                  <a:gd name="T1" fmla="*/ 0 h 72"/>
                  <a:gd name="T2" fmla="*/ 28 w 28"/>
                  <a:gd name="T3" fmla="*/ 0 h 72"/>
                  <a:gd name="T4" fmla="*/ 0 w 28"/>
                  <a:gd name="T5" fmla="*/ 22 h 72"/>
                  <a:gd name="T6" fmla="*/ 0 w 28"/>
                  <a:gd name="T7" fmla="*/ 72 h 72"/>
                  <a:gd name="T8" fmla="*/ 28 w 28"/>
                  <a:gd name="T9" fmla="*/ 46 h 72"/>
                  <a:gd name="T10" fmla="*/ 28 w 28"/>
                  <a:gd name="T11" fmla="*/ 0 h 72"/>
                </a:gdLst>
                <a:ahLst/>
                <a:cxnLst>
                  <a:cxn ang="0">
                    <a:pos x="T0" y="T1"/>
                  </a:cxn>
                  <a:cxn ang="0">
                    <a:pos x="T2" y="T3"/>
                  </a:cxn>
                  <a:cxn ang="0">
                    <a:pos x="T4" y="T5"/>
                  </a:cxn>
                  <a:cxn ang="0">
                    <a:pos x="T6" y="T7"/>
                  </a:cxn>
                  <a:cxn ang="0">
                    <a:pos x="T8" y="T9"/>
                  </a:cxn>
                  <a:cxn ang="0">
                    <a:pos x="T10" y="T11"/>
                  </a:cxn>
                </a:cxnLst>
                <a:rect l="0" t="0" r="r" b="b"/>
                <a:pathLst>
                  <a:path w="28" h="72">
                    <a:moveTo>
                      <a:pt x="28" y="0"/>
                    </a:moveTo>
                    <a:lnTo>
                      <a:pt x="28" y="0"/>
                    </a:lnTo>
                    <a:lnTo>
                      <a:pt x="0" y="22"/>
                    </a:lnTo>
                    <a:lnTo>
                      <a:pt x="0" y="72"/>
                    </a:lnTo>
                    <a:lnTo>
                      <a:pt x="28" y="46"/>
                    </a:lnTo>
                    <a:lnTo>
                      <a:pt x="28" y="0"/>
                    </a:lnTo>
                  </a:path>
                </a:pathLst>
              </a:custGeom>
              <a:grpFill/>
              <a:ln>
                <a:noFill/>
              </a:ln>
            </p:spPr>
            <p:txBody>
              <a:bodyPr vert="horz" wrap="square" lIns="91440" tIns="45720" rIns="91440" bIns="45720" numCol="1" anchor="t" anchorCtr="0" compatLnSpc="1"/>
              <a:lstStyle/>
              <a:p>
                <a:endParaRPr lang="zh-CN" altLang="en-US"/>
              </a:p>
            </p:txBody>
          </p:sp>
          <p:sp>
            <p:nvSpPr>
              <p:cNvPr id="1210" name="Freeform 655"/>
              <p:cNvSpPr/>
              <p:nvPr/>
            </p:nvSpPr>
            <p:spPr bwMode="auto">
              <a:xfrm>
                <a:off x="4568" y="1922"/>
                <a:ext cx="86" cy="119"/>
              </a:xfrm>
              <a:custGeom>
                <a:avLst/>
                <a:gdLst>
                  <a:gd name="T0" fmla="*/ 86 w 86"/>
                  <a:gd name="T1" fmla="*/ 0 h 119"/>
                  <a:gd name="T2" fmla="*/ 86 w 86"/>
                  <a:gd name="T3" fmla="*/ 0 h 119"/>
                  <a:gd name="T4" fmla="*/ 0 w 86"/>
                  <a:gd name="T5" fmla="*/ 75 h 119"/>
                  <a:gd name="T6" fmla="*/ 0 w 86"/>
                  <a:gd name="T7" fmla="*/ 119 h 119"/>
                  <a:gd name="T8" fmla="*/ 86 w 86"/>
                  <a:gd name="T9" fmla="*/ 36 h 119"/>
                  <a:gd name="T10" fmla="*/ 86 w 86"/>
                  <a:gd name="T11" fmla="*/ 0 h 119"/>
                </a:gdLst>
                <a:ahLst/>
                <a:cxnLst>
                  <a:cxn ang="0">
                    <a:pos x="T0" y="T1"/>
                  </a:cxn>
                  <a:cxn ang="0">
                    <a:pos x="T2" y="T3"/>
                  </a:cxn>
                  <a:cxn ang="0">
                    <a:pos x="T4" y="T5"/>
                  </a:cxn>
                  <a:cxn ang="0">
                    <a:pos x="T6" y="T7"/>
                  </a:cxn>
                  <a:cxn ang="0">
                    <a:pos x="T8" y="T9"/>
                  </a:cxn>
                  <a:cxn ang="0">
                    <a:pos x="T10" y="T11"/>
                  </a:cxn>
                </a:cxnLst>
                <a:rect l="0" t="0" r="r" b="b"/>
                <a:pathLst>
                  <a:path w="86" h="119">
                    <a:moveTo>
                      <a:pt x="86" y="0"/>
                    </a:moveTo>
                    <a:lnTo>
                      <a:pt x="86" y="0"/>
                    </a:lnTo>
                    <a:lnTo>
                      <a:pt x="0" y="75"/>
                    </a:lnTo>
                    <a:lnTo>
                      <a:pt x="0" y="119"/>
                    </a:lnTo>
                    <a:lnTo>
                      <a:pt x="86" y="36"/>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211" name="Freeform 656"/>
              <p:cNvSpPr/>
              <p:nvPr/>
            </p:nvSpPr>
            <p:spPr bwMode="auto">
              <a:xfrm>
                <a:off x="4568" y="1922"/>
                <a:ext cx="86" cy="119"/>
              </a:xfrm>
              <a:custGeom>
                <a:avLst/>
                <a:gdLst>
                  <a:gd name="T0" fmla="*/ 86 w 86"/>
                  <a:gd name="T1" fmla="*/ 0 h 119"/>
                  <a:gd name="T2" fmla="*/ 86 w 86"/>
                  <a:gd name="T3" fmla="*/ 0 h 119"/>
                  <a:gd name="T4" fmla="*/ 0 w 86"/>
                  <a:gd name="T5" fmla="*/ 75 h 119"/>
                  <a:gd name="T6" fmla="*/ 0 w 86"/>
                  <a:gd name="T7" fmla="*/ 119 h 119"/>
                  <a:gd name="T8" fmla="*/ 86 w 86"/>
                  <a:gd name="T9" fmla="*/ 36 h 119"/>
                  <a:gd name="T10" fmla="*/ 86 w 86"/>
                  <a:gd name="T11" fmla="*/ 0 h 119"/>
                </a:gdLst>
                <a:ahLst/>
                <a:cxnLst>
                  <a:cxn ang="0">
                    <a:pos x="T0" y="T1"/>
                  </a:cxn>
                  <a:cxn ang="0">
                    <a:pos x="T2" y="T3"/>
                  </a:cxn>
                  <a:cxn ang="0">
                    <a:pos x="T4" y="T5"/>
                  </a:cxn>
                  <a:cxn ang="0">
                    <a:pos x="T6" y="T7"/>
                  </a:cxn>
                  <a:cxn ang="0">
                    <a:pos x="T8" y="T9"/>
                  </a:cxn>
                  <a:cxn ang="0">
                    <a:pos x="T10" y="T11"/>
                  </a:cxn>
                </a:cxnLst>
                <a:rect l="0" t="0" r="r" b="b"/>
                <a:pathLst>
                  <a:path w="86" h="119">
                    <a:moveTo>
                      <a:pt x="86" y="0"/>
                    </a:moveTo>
                    <a:lnTo>
                      <a:pt x="86" y="0"/>
                    </a:lnTo>
                    <a:lnTo>
                      <a:pt x="0" y="75"/>
                    </a:lnTo>
                    <a:lnTo>
                      <a:pt x="0" y="119"/>
                    </a:lnTo>
                    <a:lnTo>
                      <a:pt x="86" y="36"/>
                    </a:lnTo>
                    <a:lnTo>
                      <a:pt x="86" y="0"/>
                    </a:lnTo>
                  </a:path>
                </a:pathLst>
              </a:custGeom>
              <a:grpFill/>
              <a:ln>
                <a:noFill/>
              </a:ln>
            </p:spPr>
            <p:txBody>
              <a:bodyPr vert="horz" wrap="square" lIns="91440" tIns="45720" rIns="91440" bIns="45720" numCol="1" anchor="t" anchorCtr="0" compatLnSpc="1"/>
              <a:lstStyle/>
              <a:p>
                <a:endParaRPr lang="zh-CN" altLang="en-US"/>
              </a:p>
            </p:txBody>
          </p:sp>
          <p:sp>
            <p:nvSpPr>
              <p:cNvPr id="1212" name="Freeform 657"/>
              <p:cNvSpPr/>
              <p:nvPr/>
            </p:nvSpPr>
            <p:spPr bwMode="auto">
              <a:xfrm>
                <a:off x="4678" y="1832"/>
                <a:ext cx="84" cy="104"/>
              </a:xfrm>
              <a:custGeom>
                <a:avLst/>
                <a:gdLst>
                  <a:gd name="T0" fmla="*/ 84 w 84"/>
                  <a:gd name="T1" fmla="*/ 0 h 104"/>
                  <a:gd name="T2" fmla="*/ 84 w 84"/>
                  <a:gd name="T3" fmla="*/ 0 h 104"/>
                  <a:gd name="T4" fmla="*/ 0 w 84"/>
                  <a:gd name="T5" fmla="*/ 70 h 104"/>
                  <a:gd name="T6" fmla="*/ 0 w 84"/>
                  <a:gd name="T7" fmla="*/ 104 h 104"/>
                  <a:gd name="T8" fmla="*/ 84 w 84"/>
                  <a:gd name="T9" fmla="*/ 26 h 104"/>
                  <a:gd name="T10" fmla="*/ 84 w 84"/>
                  <a:gd name="T11" fmla="*/ 0 h 104"/>
                </a:gdLst>
                <a:ahLst/>
                <a:cxnLst>
                  <a:cxn ang="0">
                    <a:pos x="T0" y="T1"/>
                  </a:cxn>
                  <a:cxn ang="0">
                    <a:pos x="T2" y="T3"/>
                  </a:cxn>
                  <a:cxn ang="0">
                    <a:pos x="T4" y="T5"/>
                  </a:cxn>
                  <a:cxn ang="0">
                    <a:pos x="T6" y="T7"/>
                  </a:cxn>
                  <a:cxn ang="0">
                    <a:pos x="T8" y="T9"/>
                  </a:cxn>
                  <a:cxn ang="0">
                    <a:pos x="T10" y="T11"/>
                  </a:cxn>
                </a:cxnLst>
                <a:rect l="0" t="0" r="r" b="b"/>
                <a:pathLst>
                  <a:path w="84" h="104">
                    <a:moveTo>
                      <a:pt x="84" y="0"/>
                    </a:moveTo>
                    <a:lnTo>
                      <a:pt x="84" y="0"/>
                    </a:lnTo>
                    <a:lnTo>
                      <a:pt x="0" y="70"/>
                    </a:lnTo>
                    <a:lnTo>
                      <a:pt x="0" y="104"/>
                    </a:lnTo>
                    <a:lnTo>
                      <a:pt x="84" y="26"/>
                    </a:lnTo>
                    <a:lnTo>
                      <a:pt x="84" y="0"/>
                    </a:lnTo>
                    <a:close/>
                  </a:path>
                </a:pathLst>
              </a:custGeom>
              <a:grpFill/>
              <a:ln>
                <a:noFill/>
              </a:ln>
            </p:spPr>
            <p:txBody>
              <a:bodyPr vert="horz" wrap="square" lIns="91440" tIns="45720" rIns="91440" bIns="45720" numCol="1" anchor="t" anchorCtr="0" compatLnSpc="1"/>
              <a:lstStyle/>
              <a:p>
                <a:endParaRPr lang="zh-CN" altLang="en-US"/>
              </a:p>
            </p:txBody>
          </p:sp>
          <p:sp>
            <p:nvSpPr>
              <p:cNvPr id="1213" name="Freeform 658"/>
              <p:cNvSpPr/>
              <p:nvPr/>
            </p:nvSpPr>
            <p:spPr bwMode="auto">
              <a:xfrm>
                <a:off x="4678" y="1832"/>
                <a:ext cx="84" cy="104"/>
              </a:xfrm>
              <a:custGeom>
                <a:avLst/>
                <a:gdLst>
                  <a:gd name="T0" fmla="*/ 84 w 84"/>
                  <a:gd name="T1" fmla="*/ 0 h 104"/>
                  <a:gd name="T2" fmla="*/ 84 w 84"/>
                  <a:gd name="T3" fmla="*/ 0 h 104"/>
                  <a:gd name="T4" fmla="*/ 0 w 84"/>
                  <a:gd name="T5" fmla="*/ 70 h 104"/>
                  <a:gd name="T6" fmla="*/ 0 w 84"/>
                  <a:gd name="T7" fmla="*/ 104 h 104"/>
                  <a:gd name="T8" fmla="*/ 84 w 84"/>
                  <a:gd name="T9" fmla="*/ 26 h 104"/>
                  <a:gd name="T10" fmla="*/ 84 w 84"/>
                  <a:gd name="T11" fmla="*/ 0 h 104"/>
                </a:gdLst>
                <a:ahLst/>
                <a:cxnLst>
                  <a:cxn ang="0">
                    <a:pos x="T0" y="T1"/>
                  </a:cxn>
                  <a:cxn ang="0">
                    <a:pos x="T2" y="T3"/>
                  </a:cxn>
                  <a:cxn ang="0">
                    <a:pos x="T4" y="T5"/>
                  </a:cxn>
                  <a:cxn ang="0">
                    <a:pos x="T6" y="T7"/>
                  </a:cxn>
                  <a:cxn ang="0">
                    <a:pos x="T8" y="T9"/>
                  </a:cxn>
                  <a:cxn ang="0">
                    <a:pos x="T10" y="T11"/>
                  </a:cxn>
                </a:cxnLst>
                <a:rect l="0" t="0" r="r" b="b"/>
                <a:pathLst>
                  <a:path w="84" h="104">
                    <a:moveTo>
                      <a:pt x="84" y="0"/>
                    </a:moveTo>
                    <a:lnTo>
                      <a:pt x="84" y="0"/>
                    </a:lnTo>
                    <a:lnTo>
                      <a:pt x="0" y="70"/>
                    </a:lnTo>
                    <a:lnTo>
                      <a:pt x="0" y="104"/>
                    </a:lnTo>
                    <a:lnTo>
                      <a:pt x="84" y="26"/>
                    </a:lnTo>
                    <a:lnTo>
                      <a:pt x="84" y="0"/>
                    </a:lnTo>
                  </a:path>
                </a:pathLst>
              </a:custGeom>
              <a:grpFill/>
              <a:ln>
                <a:noFill/>
              </a:ln>
            </p:spPr>
            <p:txBody>
              <a:bodyPr vert="horz" wrap="square" lIns="91440" tIns="45720" rIns="91440" bIns="45720" numCol="1" anchor="t" anchorCtr="0" compatLnSpc="1"/>
              <a:lstStyle/>
              <a:p>
                <a:endParaRPr lang="zh-CN" altLang="en-US"/>
              </a:p>
            </p:txBody>
          </p:sp>
          <p:sp>
            <p:nvSpPr>
              <p:cNvPr id="1214" name="Freeform 659"/>
              <p:cNvSpPr/>
              <p:nvPr/>
            </p:nvSpPr>
            <p:spPr bwMode="auto">
              <a:xfrm>
                <a:off x="4516" y="2069"/>
                <a:ext cx="60" cy="104"/>
              </a:xfrm>
              <a:custGeom>
                <a:avLst/>
                <a:gdLst>
                  <a:gd name="T0" fmla="*/ 60 w 60"/>
                  <a:gd name="T1" fmla="*/ 0 h 104"/>
                  <a:gd name="T2" fmla="*/ 60 w 60"/>
                  <a:gd name="T3" fmla="*/ 0 h 104"/>
                  <a:gd name="T4" fmla="*/ 0 w 60"/>
                  <a:gd name="T5" fmla="*/ 54 h 104"/>
                  <a:gd name="T6" fmla="*/ 0 w 60"/>
                  <a:gd name="T7" fmla="*/ 104 h 104"/>
                  <a:gd name="T8" fmla="*/ 60 w 60"/>
                  <a:gd name="T9" fmla="*/ 44 h 104"/>
                  <a:gd name="T10" fmla="*/ 60 w 60"/>
                  <a:gd name="T11" fmla="*/ 0 h 104"/>
                </a:gdLst>
                <a:ahLst/>
                <a:cxnLst>
                  <a:cxn ang="0">
                    <a:pos x="T0" y="T1"/>
                  </a:cxn>
                  <a:cxn ang="0">
                    <a:pos x="T2" y="T3"/>
                  </a:cxn>
                  <a:cxn ang="0">
                    <a:pos x="T4" y="T5"/>
                  </a:cxn>
                  <a:cxn ang="0">
                    <a:pos x="T6" y="T7"/>
                  </a:cxn>
                  <a:cxn ang="0">
                    <a:pos x="T8" y="T9"/>
                  </a:cxn>
                  <a:cxn ang="0">
                    <a:pos x="T10" y="T11"/>
                  </a:cxn>
                </a:cxnLst>
                <a:rect l="0" t="0" r="r" b="b"/>
                <a:pathLst>
                  <a:path w="60" h="104">
                    <a:moveTo>
                      <a:pt x="60" y="0"/>
                    </a:moveTo>
                    <a:lnTo>
                      <a:pt x="60" y="0"/>
                    </a:lnTo>
                    <a:lnTo>
                      <a:pt x="0" y="54"/>
                    </a:lnTo>
                    <a:lnTo>
                      <a:pt x="0" y="104"/>
                    </a:lnTo>
                    <a:lnTo>
                      <a:pt x="60" y="44"/>
                    </a:lnTo>
                    <a:lnTo>
                      <a:pt x="60" y="0"/>
                    </a:lnTo>
                    <a:close/>
                  </a:path>
                </a:pathLst>
              </a:custGeom>
              <a:grpFill/>
              <a:ln>
                <a:noFill/>
              </a:ln>
            </p:spPr>
            <p:txBody>
              <a:bodyPr vert="horz" wrap="square" lIns="91440" tIns="45720" rIns="91440" bIns="45720" numCol="1" anchor="t" anchorCtr="0" compatLnSpc="1"/>
              <a:lstStyle/>
              <a:p>
                <a:endParaRPr lang="zh-CN" altLang="en-US"/>
              </a:p>
            </p:txBody>
          </p:sp>
          <p:sp>
            <p:nvSpPr>
              <p:cNvPr id="1215" name="Freeform 660"/>
              <p:cNvSpPr/>
              <p:nvPr/>
            </p:nvSpPr>
            <p:spPr bwMode="auto">
              <a:xfrm>
                <a:off x="4516" y="2069"/>
                <a:ext cx="60" cy="104"/>
              </a:xfrm>
              <a:custGeom>
                <a:avLst/>
                <a:gdLst>
                  <a:gd name="T0" fmla="*/ 60 w 60"/>
                  <a:gd name="T1" fmla="*/ 0 h 104"/>
                  <a:gd name="T2" fmla="*/ 60 w 60"/>
                  <a:gd name="T3" fmla="*/ 0 h 104"/>
                  <a:gd name="T4" fmla="*/ 0 w 60"/>
                  <a:gd name="T5" fmla="*/ 54 h 104"/>
                  <a:gd name="T6" fmla="*/ 0 w 60"/>
                  <a:gd name="T7" fmla="*/ 104 h 104"/>
                  <a:gd name="T8" fmla="*/ 60 w 60"/>
                  <a:gd name="T9" fmla="*/ 44 h 104"/>
                  <a:gd name="T10" fmla="*/ 60 w 60"/>
                  <a:gd name="T11" fmla="*/ 0 h 104"/>
                </a:gdLst>
                <a:ahLst/>
                <a:cxnLst>
                  <a:cxn ang="0">
                    <a:pos x="T0" y="T1"/>
                  </a:cxn>
                  <a:cxn ang="0">
                    <a:pos x="T2" y="T3"/>
                  </a:cxn>
                  <a:cxn ang="0">
                    <a:pos x="T4" y="T5"/>
                  </a:cxn>
                  <a:cxn ang="0">
                    <a:pos x="T6" y="T7"/>
                  </a:cxn>
                  <a:cxn ang="0">
                    <a:pos x="T8" y="T9"/>
                  </a:cxn>
                  <a:cxn ang="0">
                    <a:pos x="T10" y="T11"/>
                  </a:cxn>
                </a:cxnLst>
                <a:rect l="0" t="0" r="r" b="b"/>
                <a:pathLst>
                  <a:path w="60" h="104">
                    <a:moveTo>
                      <a:pt x="60" y="0"/>
                    </a:moveTo>
                    <a:lnTo>
                      <a:pt x="60" y="0"/>
                    </a:lnTo>
                    <a:lnTo>
                      <a:pt x="0" y="54"/>
                    </a:lnTo>
                    <a:lnTo>
                      <a:pt x="0" y="104"/>
                    </a:lnTo>
                    <a:lnTo>
                      <a:pt x="60" y="44"/>
                    </a:lnTo>
                    <a:lnTo>
                      <a:pt x="60" y="0"/>
                    </a:lnTo>
                  </a:path>
                </a:pathLst>
              </a:custGeom>
              <a:grpFill/>
              <a:ln>
                <a:noFill/>
              </a:ln>
            </p:spPr>
            <p:txBody>
              <a:bodyPr vert="horz" wrap="square" lIns="91440" tIns="45720" rIns="91440" bIns="45720" numCol="1" anchor="t" anchorCtr="0" compatLnSpc="1"/>
              <a:lstStyle/>
              <a:p>
                <a:endParaRPr lang="zh-CN" altLang="en-US"/>
              </a:p>
            </p:txBody>
          </p:sp>
          <p:sp>
            <p:nvSpPr>
              <p:cNvPr id="1216" name="Freeform 661"/>
              <p:cNvSpPr/>
              <p:nvPr/>
            </p:nvSpPr>
            <p:spPr bwMode="auto">
              <a:xfrm>
                <a:off x="4600" y="2025"/>
                <a:ext cx="24" cy="64"/>
              </a:xfrm>
              <a:custGeom>
                <a:avLst/>
                <a:gdLst>
                  <a:gd name="T0" fmla="*/ 24 w 24"/>
                  <a:gd name="T1" fmla="*/ 0 h 64"/>
                  <a:gd name="T2" fmla="*/ 0 w 24"/>
                  <a:gd name="T3" fmla="*/ 22 h 64"/>
                  <a:gd name="T4" fmla="*/ 0 w 24"/>
                  <a:gd name="T5" fmla="*/ 64 h 64"/>
                  <a:gd name="T6" fmla="*/ 24 w 24"/>
                  <a:gd name="T7" fmla="*/ 40 h 64"/>
                  <a:gd name="T8" fmla="*/ 24 w 24"/>
                  <a:gd name="T9" fmla="*/ 0 h 64"/>
                </a:gdLst>
                <a:ahLst/>
                <a:cxnLst>
                  <a:cxn ang="0">
                    <a:pos x="T0" y="T1"/>
                  </a:cxn>
                  <a:cxn ang="0">
                    <a:pos x="T2" y="T3"/>
                  </a:cxn>
                  <a:cxn ang="0">
                    <a:pos x="T4" y="T5"/>
                  </a:cxn>
                  <a:cxn ang="0">
                    <a:pos x="T6" y="T7"/>
                  </a:cxn>
                  <a:cxn ang="0">
                    <a:pos x="T8" y="T9"/>
                  </a:cxn>
                </a:cxnLst>
                <a:rect l="0" t="0" r="r" b="b"/>
                <a:pathLst>
                  <a:path w="24" h="64">
                    <a:moveTo>
                      <a:pt x="24" y="0"/>
                    </a:moveTo>
                    <a:lnTo>
                      <a:pt x="0" y="22"/>
                    </a:lnTo>
                    <a:lnTo>
                      <a:pt x="0" y="64"/>
                    </a:lnTo>
                    <a:lnTo>
                      <a:pt x="24" y="40"/>
                    </a:lnTo>
                    <a:lnTo>
                      <a:pt x="24" y="0"/>
                    </a:lnTo>
                    <a:close/>
                  </a:path>
                </a:pathLst>
              </a:custGeom>
              <a:grpFill/>
              <a:ln>
                <a:noFill/>
              </a:ln>
            </p:spPr>
            <p:txBody>
              <a:bodyPr vert="horz" wrap="square" lIns="91440" tIns="45720" rIns="91440" bIns="45720" numCol="1" anchor="t" anchorCtr="0" compatLnSpc="1"/>
              <a:lstStyle/>
              <a:p>
                <a:endParaRPr lang="zh-CN" altLang="en-US"/>
              </a:p>
            </p:txBody>
          </p:sp>
          <p:sp>
            <p:nvSpPr>
              <p:cNvPr id="1217" name="Freeform 662"/>
              <p:cNvSpPr/>
              <p:nvPr/>
            </p:nvSpPr>
            <p:spPr bwMode="auto">
              <a:xfrm>
                <a:off x="4600" y="2025"/>
                <a:ext cx="24" cy="64"/>
              </a:xfrm>
              <a:custGeom>
                <a:avLst/>
                <a:gdLst>
                  <a:gd name="T0" fmla="*/ 24 w 24"/>
                  <a:gd name="T1" fmla="*/ 0 h 64"/>
                  <a:gd name="T2" fmla="*/ 0 w 24"/>
                  <a:gd name="T3" fmla="*/ 22 h 64"/>
                  <a:gd name="T4" fmla="*/ 0 w 24"/>
                  <a:gd name="T5" fmla="*/ 64 h 64"/>
                  <a:gd name="T6" fmla="*/ 24 w 24"/>
                  <a:gd name="T7" fmla="*/ 40 h 64"/>
                  <a:gd name="T8" fmla="*/ 24 w 24"/>
                  <a:gd name="T9" fmla="*/ 0 h 64"/>
                </a:gdLst>
                <a:ahLst/>
                <a:cxnLst>
                  <a:cxn ang="0">
                    <a:pos x="T0" y="T1"/>
                  </a:cxn>
                  <a:cxn ang="0">
                    <a:pos x="T2" y="T3"/>
                  </a:cxn>
                  <a:cxn ang="0">
                    <a:pos x="T4" y="T5"/>
                  </a:cxn>
                  <a:cxn ang="0">
                    <a:pos x="T6" y="T7"/>
                  </a:cxn>
                  <a:cxn ang="0">
                    <a:pos x="T8" y="T9"/>
                  </a:cxn>
                </a:cxnLst>
                <a:rect l="0" t="0" r="r" b="b"/>
                <a:pathLst>
                  <a:path w="24" h="64">
                    <a:moveTo>
                      <a:pt x="24" y="0"/>
                    </a:moveTo>
                    <a:lnTo>
                      <a:pt x="0" y="22"/>
                    </a:lnTo>
                    <a:lnTo>
                      <a:pt x="0" y="64"/>
                    </a:lnTo>
                    <a:lnTo>
                      <a:pt x="24" y="40"/>
                    </a:lnTo>
                    <a:lnTo>
                      <a:pt x="24" y="0"/>
                    </a:lnTo>
                  </a:path>
                </a:pathLst>
              </a:custGeom>
              <a:grpFill/>
              <a:ln>
                <a:noFill/>
              </a:ln>
            </p:spPr>
            <p:txBody>
              <a:bodyPr vert="horz" wrap="square" lIns="91440" tIns="45720" rIns="91440" bIns="45720" numCol="1" anchor="t" anchorCtr="0" compatLnSpc="1"/>
              <a:lstStyle/>
              <a:p>
                <a:endParaRPr lang="zh-CN" altLang="en-US"/>
              </a:p>
            </p:txBody>
          </p:sp>
          <p:sp>
            <p:nvSpPr>
              <p:cNvPr id="1218" name="Freeform 663"/>
              <p:cNvSpPr/>
              <p:nvPr/>
            </p:nvSpPr>
            <p:spPr bwMode="auto">
              <a:xfrm>
                <a:off x="4648" y="1960"/>
                <a:ext cx="46" cy="81"/>
              </a:xfrm>
              <a:custGeom>
                <a:avLst/>
                <a:gdLst>
                  <a:gd name="T0" fmla="*/ 46 w 46"/>
                  <a:gd name="T1" fmla="*/ 0 h 81"/>
                  <a:gd name="T2" fmla="*/ 0 w 46"/>
                  <a:gd name="T3" fmla="*/ 43 h 81"/>
                  <a:gd name="T4" fmla="*/ 0 w 46"/>
                  <a:gd name="T5" fmla="*/ 81 h 81"/>
                  <a:gd name="T6" fmla="*/ 46 w 46"/>
                  <a:gd name="T7" fmla="*/ 33 h 81"/>
                  <a:gd name="T8" fmla="*/ 46 w 46"/>
                  <a:gd name="T9" fmla="*/ 0 h 81"/>
                </a:gdLst>
                <a:ahLst/>
                <a:cxnLst>
                  <a:cxn ang="0">
                    <a:pos x="T0" y="T1"/>
                  </a:cxn>
                  <a:cxn ang="0">
                    <a:pos x="T2" y="T3"/>
                  </a:cxn>
                  <a:cxn ang="0">
                    <a:pos x="T4" y="T5"/>
                  </a:cxn>
                  <a:cxn ang="0">
                    <a:pos x="T6" y="T7"/>
                  </a:cxn>
                  <a:cxn ang="0">
                    <a:pos x="T8" y="T9"/>
                  </a:cxn>
                </a:cxnLst>
                <a:rect l="0" t="0" r="r" b="b"/>
                <a:pathLst>
                  <a:path w="46" h="81">
                    <a:moveTo>
                      <a:pt x="46" y="0"/>
                    </a:moveTo>
                    <a:lnTo>
                      <a:pt x="0" y="43"/>
                    </a:lnTo>
                    <a:lnTo>
                      <a:pt x="0" y="81"/>
                    </a:lnTo>
                    <a:lnTo>
                      <a:pt x="46" y="33"/>
                    </a:lnTo>
                    <a:lnTo>
                      <a:pt x="46" y="0"/>
                    </a:lnTo>
                    <a:close/>
                  </a:path>
                </a:pathLst>
              </a:custGeom>
              <a:grpFill/>
              <a:ln>
                <a:noFill/>
              </a:ln>
            </p:spPr>
            <p:txBody>
              <a:bodyPr vert="horz" wrap="square" lIns="91440" tIns="45720" rIns="91440" bIns="45720" numCol="1" anchor="t" anchorCtr="0" compatLnSpc="1"/>
              <a:lstStyle/>
              <a:p>
                <a:endParaRPr lang="zh-CN" altLang="en-US"/>
              </a:p>
            </p:txBody>
          </p:sp>
          <p:sp>
            <p:nvSpPr>
              <p:cNvPr id="1219" name="Freeform 664"/>
              <p:cNvSpPr/>
              <p:nvPr/>
            </p:nvSpPr>
            <p:spPr bwMode="auto">
              <a:xfrm>
                <a:off x="4648" y="1960"/>
                <a:ext cx="46" cy="81"/>
              </a:xfrm>
              <a:custGeom>
                <a:avLst/>
                <a:gdLst>
                  <a:gd name="T0" fmla="*/ 46 w 46"/>
                  <a:gd name="T1" fmla="*/ 0 h 81"/>
                  <a:gd name="T2" fmla="*/ 0 w 46"/>
                  <a:gd name="T3" fmla="*/ 43 h 81"/>
                  <a:gd name="T4" fmla="*/ 0 w 46"/>
                  <a:gd name="T5" fmla="*/ 81 h 81"/>
                  <a:gd name="T6" fmla="*/ 46 w 46"/>
                  <a:gd name="T7" fmla="*/ 33 h 81"/>
                  <a:gd name="T8" fmla="*/ 46 w 46"/>
                  <a:gd name="T9" fmla="*/ 0 h 81"/>
                </a:gdLst>
                <a:ahLst/>
                <a:cxnLst>
                  <a:cxn ang="0">
                    <a:pos x="T0" y="T1"/>
                  </a:cxn>
                  <a:cxn ang="0">
                    <a:pos x="T2" y="T3"/>
                  </a:cxn>
                  <a:cxn ang="0">
                    <a:pos x="T4" y="T5"/>
                  </a:cxn>
                  <a:cxn ang="0">
                    <a:pos x="T6" y="T7"/>
                  </a:cxn>
                  <a:cxn ang="0">
                    <a:pos x="T8" y="T9"/>
                  </a:cxn>
                </a:cxnLst>
                <a:rect l="0" t="0" r="r" b="b"/>
                <a:pathLst>
                  <a:path w="46" h="81">
                    <a:moveTo>
                      <a:pt x="46" y="0"/>
                    </a:moveTo>
                    <a:lnTo>
                      <a:pt x="0" y="43"/>
                    </a:lnTo>
                    <a:lnTo>
                      <a:pt x="0" y="81"/>
                    </a:lnTo>
                    <a:lnTo>
                      <a:pt x="46" y="33"/>
                    </a:lnTo>
                    <a:lnTo>
                      <a:pt x="46" y="0"/>
                    </a:lnTo>
                  </a:path>
                </a:pathLst>
              </a:custGeom>
              <a:grpFill/>
              <a:ln>
                <a:noFill/>
              </a:ln>
            </p:spPr>
            <p:txBody>
              <a:bodyPr vert="horz" wrap="square" lIns="91440" tIns="45720" rIns="91440" bIns="45720" numCol="1" anchor="t" anchorCtr="0" compatLnSpc="1"/>
              <a:lstStyle/>
              <a:p>
                <a:endParaRPr lang="zh-CN" altLang="en-US"/>
              </a:p>
            </p:txBody>
          </p:sp>
          <p:sp>
            <p:nvSpPr>
              <p:cNvPr id="1220" name="Freeform 665"/>
              <p:cNvSpPr/>
              <p:nvPr/>
            </p:nvSpPr>
            <p:spPr bwMode="auto">
              <a:xfrm>
                <a:off x="4740" y="1900"/>
                <a:ext cx="22" cy="46"/>
              </a:xfrm>
              <a:custGeom>
                <a:avLst/>
                <a:gdLst>
                  <a:gd name="T0" fmla="*/ 22 w 22"/>
                  <a:gd name="T1" fmla="*/ 0 h 46"/>
                  <a:gd name="T2" fmla="*/ 22 w 22"/>
                  <a:gd name="T3" fmla="*/ 0 h 46"/>
                  <a:gd name="T4" fmla="*/ 0 w 22"/>
                  <a:gd name="T5" fmla="*/ 20 h 46"/>
                  <a:gd name="T6" fmla="*/ 0 w 22"/>
                  <a:gd name="T7" fmla="*/ 46 h 46"/>
                  <a:gd name="T8" fmla="*/ 22 w 22"/>
                  <a:gd name="T9" fmla="*/ 26 h 46"/>
                  <a:gd name="T10" fmla="*/ 22 w 22"/>
                  <a:gd name="T11" fmla="*/ 0 h 46"/>
                </a:gdLst>
                <a:ahLst/>
                <a:cxnLst>
                  <a:cxn ang="0">
                    <a:pos x="T0" y="T1"/>
                  </a:cxn>
                  <a:cxn ang="0">
                    <a:pos x="T2" y="T3"/>
                  </a:cxn>
                  <a:cxn ang="0">
                    <a:pos x="T4" y="T5"/>
                  </a:cxn>
                  <a:cxn ang="0">
                    <a:pos x="T6" y="T7"/>
                  </a:cxn>
                  <a:cxn ang="0">
                    <a:pos x="T8" y="T9"/>
                  </a:cxn>
                  <a:cxn ang="0">
                    <a:pos x="T10" y="T11"/>
                  </a:cxn>
                </a:cxnLst>
                <a:rect l="0" t="0" r="r" b="b"/>
                <a:pathLst>
                  <a:path w="22" h="46">
                    <a:moveTo>
                      <a:pt x="22" y="0"/>
                    </a:moveTo>
                    <a:lnTo>
                      <a:pt x="22" y="0"/>
                    </a:lnTo>
                    <a:lnTo>
                      <a:pt x="0" y="20"/>
                    </a:lnTo>
                    <a:lnTo>
                      <a:pt x="0" y="46"/>
                    </a:lnTo>
                    <a:lnTo>
                      <a:pt x="22" y="26"/>
                    </a:lnTo>
                    <a:lnTo>
                      <a:pt x="22" y="0"/>
                    </a:lnTo>
                    <a:close/>
                  </a:path>
                </a:pathLst>
              </a:custGeom>
              <a:grpFill/>
              <a:ln>
                <a:noFill/>
              </a:ln>
            </p:spPr>
            <p:txBody>
              <a:bodyPr vert="horz" wrap="square" lIns="91440" tIns="45720" rIns="91440" bIns="45720" numCol="1" anchor="t" anchorCtr="0" compatLnSpc="1"/>
              <a:lstStyle/>
              <a:p>
                <a:endParaRPr lang="zh-CN" altLang="en-US"/>
              </a:p>
            </p:txBody>
          </p:sp>
          <p:sp>
            <p:nvSpPr>
              <p:cNvPr id="1221" name="Freeform 666"/>
              <p:cNvSpPr/>
              <p:nvPr/>
            </p:nvSpPr>
            <p:spPr bwMode="auto">
              <a:xfrm>
                <a:off x="4740" y="1900"/>
                <a:ext cx="22" cy="46"/>
              </a:xfrm>
              <a:custGeom>
                <a:avLst/>
                <a:gdLst>
                  <a:gd name="T0" fmla="*/ 22 w 22"/>
                  <a:gd name="T1" fmla="*/ 0 h 46"/>
                  <a:gd name="T2" fmla="*/ 22 w 22"/>
                  <a:gd name="T3" fmla="*/ 0 h 46"/>
                  <a:gd name="T4" fmla="*/ 0 w 22"/>
                  <a:gd name="T5" fmla="*/ 20 h 46"/>
                  <a:gd name="T6" fmla="*/ 0 w 22"/>
                  <a:gd name="T7" fmla="*/ 46 h 46"/>
                  <a:gd name="T8" fmla="*/ 22 w 22"/>
                  <a:gd name="T9" fmla="*/ 26 h 46"/>
                  <a:gd name="T10" fmla="*/ 22 w 22"/>
                  <a:gd name="T11" fmla="*/ 0 h 46"/>
                </a:gdLst>
                <a:ahLst/>
                <a:cxnLst>
                  <a:cxn ang="0">
                    <a:pos x="T0" y="T1"/>
                  </a:cxn>
                  <a:cxn ang="0">
                    <a:pos x="T2" y="T3"/>
                  </a:cxn>
                  <a:cxn ang="0">
                    <a:pos x="T4" y="T5"/>
                  </a:cxn>
                  <a:cxn ang="0">
                    <a:pos x="T6" y="T7"/>
                  </a:cxn>
                  <a:cxn ang="0">
                    <a:pos x="T8" y="T9"/>
                  </a:cxn>
                  <a:cxn ang="0">
                    <a:pos x="T10" y="T11"/>
                  </a:cxn>
                </a:cxnLst>
                <a:rect l="0" t="0" r="r" b="b"/>
                <a:pathLst>
                  <a:path w="22" h="46">
                    <a:moveTo>
                      <a:pt x="22" y="0"/>
                    </a:moveTo>
                    <a:lnTo>
                      <a:pt x="22" y="0"/>
                    </a:lnTo>
                    <a:lnTo>
                      <a:pt x="0" y="20"/>
                    </a:lnTo>
                    <a:lnTo>
                      <a:pt x="0" y="46"/>
                    </a:lnTo>
                    <a:lnTo>
                      <a:pt x="22" y="26"/>
                    </a:lnTo>
                    <a:lnTo>
                      <a:pt x="22" y="0"/>
                    </a:lnTo>
                  </a:path>
                </a:pathLst>
              </a:custGeom>
              <a:grpFill/>
              <a:ln>
                <a:noFill/>
              </a:ln>
            </p:spPr>
            <p:txBody>
              <a:bodyPr vert="horz" wrap="square" lIns="91440" tIns="45720" rIns="91440" bIns="45720" numCol="1" anchor="t" anchorCtr="0" compatLnSpc="1"/>
              <a:lstStyle/>
              <a:p>
                <a:endParaRPr lang="zh-CN" altLang="en-US"/>
              </a:p>
            </p:txBody>
          </p:sp>
          <p:sp>
            <p:nvSpPr>
              <p:cNvPr id="1222" name="Freeform 667"/>
              <p:cNvSpPr/>
              <p:nvPr/>
            </p:nvSpPr>
            <p:spPr bwMode="auto">
              <a:xfrm>
                <a:off x="4582" y="2047"/>
                <a:ext cx="92" cy="132"/>
              </a:xfrm>
              <a:custGeom>
                <a:avLst/>
                <a:gdLst>
                  <a:gd name="T0" fmla="*/ 92 w 92"/>
                  <a:gd name="T1" fmla="*/ 0 h 132"/>
                  <a:gd name="T2" fmla="*/ 92 w 92"/>
                  <a:gd name="T3" fmla="*/ 0 h 132"/>
                  <a:gd name="T4" fmla="*/ 0 w 92"/>
                  <a:gd name="T5" fmla="*/ 90 h 132"/>
                  <a:gd name="T6" fmla="*/ 0 w 92"/>
                  <a:gd name="T7" fmla="*/ 132 h 132"/>
                  <a:gd name="T8" fmla="*/ 92 w 92"/>
                  <a:gd name="T9" fmla="*/ 34 h 132"/>
                  <a:gd name="T10" fmla="*/ 92 w 92"/>
                  <a:gd name="T11" fmla="*/ 0 h 132"/>
                </a:gdLst>
                <a:ahLst/>
                <a:cxnLst>
                  <a:cxn ang="0">
                    <a:pos x="T0" y="T1"/>
                  </a:cxn>
                  <a:cxn ang="0">
                    <a:pos x="T2" y="T3"/>
                  </a:cxn>
                  <a:cxn ang="0">
                    <a:pos x="T4" y="T5"/>
                  </a:cxn>
                  <a:cxn ang="0">
                    <a:pos x="T6" y="T7"/>
                  </a:cxn>
                  <a:cxn ang="0">
                    <a:pos x="T8" y="T9"/>
                  </a:cxn>
                  <a:cxn ang="0">
                    <a:pos x="T10" y="T11"/>
                  </a:cxn>
                </a:cxnLst>
                <a:rect l="0" t="0" r="r" b="b"/>
                <a:pathLst>
                  <a:path w="92" h="132">
                    <a:moveTo>
                      <a:pt x="92" y="0"/>
                    </a:moveTo>
                    <a:lnTo>
                      <a:pt x="92" y="0"/>
                    </a:lnTo>
                    <a:lnTo>
                      <a:pt x="0" y="90"/>
                    </a:lnTo>
                    <a:lnTo>
                      <a:pt x="0" y="132"/>
                    </a:lnTo>
                    <a:lnTo>
                      <a:pt x="92" y="34"/>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223" name="Freeform 668"/>
              <p:cNvSpPr/>
              <p:nvPr/>
            </p:nvSpPr>
            <p:spPr bwMode="auto">
              <a:xfrm>
                <a:off x="4582" y="2047"/>
                <a:ext cx="92" cy="132"/>
              </a:xfrm>
              <a:custGeom>
                <a:avLst/>
                <a:gdLst>
                  <a:gd name="T0" fmla="*/ 92 w 92"/>
                  <a:gd name="T1" fmla="*/ 0 h 132"/>
                  <a:gd name="T2" fmla="*/ 92 w 92"/>
                  <a:gd name="T3" fmla="*/ 0 h 132"/>
                  <a:gd name="T4" fmla="*/ 0 w 92"/>
                  <a:gd name="T5" fmla="*/ 90 h 132"/>
                  <a:gd name="T6" fmla="*/ 0 w 92"/>
                  <a:gd name="T7" fmla="*/ 132 h 132"/>
                  <a:gd name="T8" fmla="*/ 92 w 92"/>
                  <a:gd name="T9" fmla="*/ 34 h 132"/>
                  <a:gd name="T10" fmla="*/ 92 w 92"/>
                  <a:gd name="T11" fmla="*/ 0 h 132"/>
                </a:gdLst>
                <a:ahLst/>
                <a:cxnLst>
                  <a:cxn ang="0">
                    <a:pos x="T0" y="T1"/>
                  </a:cxn>
                  <a:cxn ang="0">
                    <a:pos x="T2" y="T3"/>
                  </a:cxn>
                  <a:cxn ang="0">
                    <a:pos x="T4" y="T5"/>
                  </a:cxn>
                  <a:cxn ang="0">
                    <a:pos x="T6" y="T7"/>
                  </a:cxn>
                  <a:cxn ang="0">
                    <a:pos x="T8" y="T9"/>
                  </a:cxn>
                  <a:cxn ang="0">
                    <a:pos x="T10" y="T11"/>
                  </a:cxn>
                </a:cxnLst>
                <a:rect l="0" t="0" r="r" b="b"/>
                <a:pathLst>
                  <a:path w="92" h="132">
                    <a:moveTo>
                      <a:pt x="92" y="0"/>
                    </a:moveTo>
                    <a:lnTo>
                      <a:pt x="92" y="0"/>
                    </a:lnTo>
                    <a:lnTo>
                      <a:pt x="0" y="90"/>
                    </a:lnTo>
                    <a:lnTo>
                      <a:pt x="0" y="132"/>
                    </a:lnTo>
                    <a:lnTo>
                      <a:pt x="92" y="34"/>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224" name="Freeform 669"/>
              <p:cNvSpPr/>
              <p:nvPr/>
            </p:nvSpPr>
            <p:spPr bwMode="auto">
              <a:xfrm>
                <a:off x="4698" y="1962"/>
                <a:ext cx="64" cy="93"/>
              </a:xfrm>
              <a:custGeom>
                <a:avLst/>
                <a:gdLst>
                  <a:gd name="T0" fmla="*/ 64 w 64"/>
                  <a:gd name="T1" fmla="*/ 0 h 93"/>
                  <a:gd name="T2" fmla="*/ 64 w 64"/>
                  <a:gd name="T3" fmla="*/ 0 h 93"/>
                  <a:gd name="T4" fmla="*/ 0 w 64"/>
                  <a:gd name="T5" fmla="*/ 61 h 93"/>
                  <a:gd name="T6" fmla="*/ 0 w 64"/>
                  <a:gd name="T7" fmla="*/ 93 h 93"/>
                  <a:gd name="T8" fmla="*/ 0 w 64"/>
                  <a:gd name="T9" fmla="*/ 93 h 93"/>
                  <a:gd name="T10" fmla="*/ 64 w 64"/>
                  <a:gd name="T11" fmla="*/ 25 h 93"/>
                  <a:gd name="T12" fmla="*/ 64 w 6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4" h="93">
                    <a:moveTo>
                      <a:pt x="64" y="0"/>
                    </a:moveTo>
                    <a:lnTo>
                      <a:pt x="64" y="0"/>
                    </a:lnTo>
                    <a:lnTo>
                      <a:pt x="0" y="61"/>
                    </a:lnTo>
                    <a:lnTo>
                      <a:pt x="0" y="93"/>
                    </a:lnTo>
                    <a:lnTo>
                      <a:pt x="0" y="93"/>
                    </a:lnTo>
                    <a:lnTo>
                      <a:pt x="64" y="25"/>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225" name="Freeform 670"/>
              <p:cNvSpPr/>
              <p:nvPr/>
            </p:nvSpPr>
            <p:spPr bwMode="auto">
              <a:xfrm>
                <a:off x="4698" y="1962"/>
                <a:ext cx="64" cy="93"/>
              </a:xfrm>
              <a:custGeom>
                <a:avLst/>
                <a:gdLst>
                  <a:gd name="T0" fmla="*/ 64 w 64"/>
                  <a:gd name="T1" fmla="*/ 0 h 93"/>
                  <a:gd name="T2" fmla="*/ 64 w 64"/>
                  <a:gd name="T3" fmla="*/ 0 h 93"/>
                  <a:gd name="T4" fmla="*/ 0 w 64"/>
                  <a:gd name="T5" fmla="*/ 61 h 93"/>
                  <a:gd name="T6" fmla="*/ 0 w 64"/>
                  <a:gd name="T7" fmla="*/ 93 h 93"/>
                  <a:gd name="T8" fmla="*/ 0 w 64"/>
                  <a:gd name="T9" fmla="*/ 93 h 93"/>
                  <a:gd name="T10" fmla="*/ 64 w 64"/>
                  <a:gd name="T11" fmla="*/ 25 h 93"/>
                  <a:gd name="T12" fmla="*/ 64 w 6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4" h="93">
                    <a:moveTo>
                      <a:pt x="64" y="0"/>
                    </a:moveTo>
                    <a:lnTo>
                      <a:pt x="64" y="0"/>
                    </a:lnTo>
                    <a:lnTo>
                      <a:pt x="0" y="61"/>
                    </a:lnTo>
                    <a:lnTo>
                      <a:pt x="0" y="93"/>
                    </a:lnTo>
                    <a:lnTo>
                      <a:pt x="0" y="93"/>
                    </a:lnTo>
                    <a:lnTo>
                      <a:pt x="64" y="25"/>
                    </a:lnTo>
                    <a:lnTo>
                      <a:pt x="64" y="0"/>
                    </a:lnTo>
                  </a:path>
                </a:pathLst>
              </a:custGeom>
              <a:grpFill/>
              <a:ln>
                <a:noFill/>
              </a:ln>
            </p:spPr>
            <p:txBody>
              <a:bodyPr vert="horz" wrap="square" lIns="91440" tIns="45720" rIns="91440" bIns="45720" numCol="1" anchor="t" anchorCtr="0" compatLnSpc="1"/>
              <a:lstStyle/>
              <a:p>
                <a:endParaRPr lang="zh-CN" altLang="en-US"/>
              </a:p>
            </p:txBody>
          </p:sp>
          <p:sp>
            <p:nvSpPr>
              <p:cNvPr id="1226" name="Freeform 671"/>
              <p:cNvSpPr/>
              <p:nvPr/>
            </p:nvSpPr>
            <p:spPr bwMode="auto">
              <a:xfrm>
                <a:off x="4558" y="2143"/>
                <a:ext cx="92" cy="138"/>
              </a:xfrm>
              <a:custGeom>
                <a:avLst/>
                <a:gdLst>
                  <a:gd name="T0" fmla="*/ 92 w 92"/>
                  <a:gd name="T1" fmla="*/ 0 h 138"/>
                  <a:gd name="T2" fmla="*/ 92 w 92"/>
                  <a:gd name="T3" fmla="*/ 0 h 138"/>
                  <a:gd name="T4" fmla="*/ 0 w 92"/>
                  <a:gd name="T5" fmla="*/ 94 h 138"/>
                  <a:gd name="T6" fmla="*/ 0 w 92"/>
                  <a:gd name="T7" fmla="*/ 138 h 138"/>
                  <a:gd name="T8" fmla="*/ 92 w 92"/>
                  <a:gd name="T9" fmla="*/ 36 h 138"/>
                  <a:gd name="T10" fmla="*/ 92 w 92"/>
                  <a:gd name="T11" fmla="*/ 0 h 138"/>
                </a:gdLst>
                <a:ahLst/>
                <a:cxnLst>
                  <a:cxn ang="0">
                    <a:pos x="T0" y="T1"/>
                  </a:cxn>
                  <a:cxn ang="0">
                    <a:pos x="T2" y="T3"/>
                  </a:cxn>
                  <a:cxn ang="0">
                    <a:pos x="T4" y="T5"/>
                  </a:cxn>
                  <a:cxn ang="0">
                    <a:pos x="T6" y="T7"/>
                  </a:cxn>
                  <a:cxn ang="0">
                    <a:pos x="T8" y="T9"/>
                  </a:cxn>
                  <a:cxn ang="0">
                    <a:pos x="T10" y="T11"/>
                  </a:cxn>
                </a:cxnLst>
                <a:rect l="0" t="0" r="r" b="b"/>
                <a:pathLst>
                  <a:path w="92" h="138">
                    <a:moveTo>
                      <a:pt x="92" y="0"/>
                    </a:moveTo>
                    <a:lnTo>
                      <a:pt x="92" y="0"/>
                    </a:lnTo>
                    <a:lnTo>
                      <a:pt x="0" y="94"/>
                    </a:lnTo>
                    <a:lnTo>
                      <a:pt x="0" y="138"/>
                    </a:lnTo>
                    <a:lnTo>
                      <a:pt x="92" y="36"/>
                    </a:lnTo>
                    <a:lnTo>
                      <a:pt x="92" y="0"/>
                    </a:lnTo>
                    <a:close/>
                  </a:path>
                </a:pathLst>
              </a:custGeom>
              <a:grpFill/>
              <a:ln>
                <a:noFill/>
              </a:ln>
            </p:spPr>
            <p:txBody>
              <a:bodyPr vert="horz" wrap="square" lIns="91440" tIns="45720" rIns="91440" bIns="45720" numCol="1" anchor="t" anchorCtr="0" compatLnSpc="1"/>
              <a:lstStyle/>
              <a:p>
                <a:endParaRPr lang="zh-CN" altLang="en-US"/>
              </a:p>
            </p:txBody>
          </p:sp>
          <p:sp>
            <p:nvSpPr>
              <p:cNvPr id="1227" name="Freeform 672"/>
              <p:cNvSpPr/>
              <p:nvPr/>
            </p:nvSpPr>
            <p:spPr bwMode="auto">
              <a:xfrm>
                <a:off x="4558" y="2143"/>
                <a:ext cx="92" cy="138"/>
              </a:xfrm>
              <a:custGeom>
                <a:avLst/>
                <a:gdLst>
                  <a:gd name="T0" fmla="*/ 92 w 92"/>
                  <a:gd name="T1" fmla="*/ 0 h 138"/>
                  <a:gd name="T2" fmla="*/ 92 w 92"/>
                  <a:gd name="T3" fmla="*/ 0 h 138"/>
                  <a:gd name="T4" fmla="*/ 0 w 92"/>
                  <a:gd name="T5" fmla="*/ 94 h 138"/>
                  <a:gd name="T6" fmla="*/ 0 w 92"/>
                  <a:gd name="T7" fmla="*/ 138 h 138"/>
                  <a:gd name="T8" fmla="*/ 92 w 92"/>
                  <a:gd name="T9" fmla="*/ 36 h 138"/>
                  <a:gd name="T10" fmla="*/ 92 w 92"/>
                  <a:gd name="T11" fmla="*/ 0 h 138"/>
                </a:gdLst>
                <a:ahLst/>
                <a:cxnLst>
                  <a:cxn ang="0">
                    <a:pos x="T0" y="T1"/>
                  </a:cxn>
                  <a:cxn ang="0">
                    <a:pos x="T2" y="T3"/>
                  </a:cxn>
                  <a:cxn ang="0">
                    <a:pos x="T4" y="T5"/>
                  </a:cxn>
                  <a:cxn ang="0">
                    <a:pos x="T6" y="T7"/>
                  </a:cxn>
                  <a:cxn ang="0">
                    <a:pos x="T8" y="T9"/>
                  </a:cxn>
                  <a:cxn ang="0">
                    <a:pos x="T10" y="T11"/>
                  </a:cxn>
                </a:cxnLst>
                <a:rect l="0" t="0" r="r" b="b"/>
                <a:pathLst>
                  <a:path w="92" h="138">
                    <a:moveTo>
                      <a:pt x="92" y="0"/>
                    </a:moveTo>
                    <a:lnTo>
                      <a:pt x="92" y="0"/>
                    </a:lnTo>
                    <a:lnTo>
                      <a:pt x="0" y="94"/>
                    </a:lnTo>
                    <a:lnTo>
                      <a:pt x="0" y="138"/>
                    </a:lnTo>
                    <a:lnTo>
                      <a:pt x="92" y="36"/>
                    </a:lnTo>
                    <a:lnTo>
                      <a:pt x="92" y="0"/>
                    </a:lnTo>
                  </a:path>
                </a:pathLst>
              </a:custGeom>
              <a:grpFill/>
              <a:ln>
                <a:noFill/>
              </a:ln>
            </p:spPr>
            <p:txBody>
              <a:bodyPr vert="horz" wrap="square" lIns="91440" tIns="45720" rIns="91440" bIns="45720" numCol="1" anchor="t" anchorCtr="0" compatLnSpc="1"/>
              <a:lstStyle/>
              <a:p>
                <a:endParaRPr lang="zh-CN" altLang="en-US"/>
              </a:p>
            </p:txBody>
          </p:sp>
          <p:sp>
            <p:nvSpPr>
              <p:cNvPr id="1228" name="Freeform 673"/>
              <p:cNvSpPr/>
              <p:nvPr/>
            </p:nvSpPr>
            <p:spPr bwMode="auto">
              <a:xfrm>
                <a:off x="4674" y="2073"/>
                <a:ext cx="44" cy="80"/>
              </a:xfrm>
              <a:custGeom>
                <a:avLst/>
                <a:gdLst>
                  <a:gd name="T0" fmla="*/ 44 w 44"/>
                  <a:gd name="T1" fmla="*/ 0 h 80"/>
                  <a:gd name="T2" fmla="*/ 0 w 44"/>
                  <a:gd name="T3" fmla="*/ 46 h 80"/>
                  <a:gd name="T4" fmla="*/ 0 w 44"/>
                  <a:gd name="T5" fmla="*/ 80 h 80"/>
                  <a:gd name="T6" fmla="*/ 44 w 44"/>
                  <a:gd name="T7" fmla="*/ 30 h 80"/>
                  <a:gd name="T8" fmla="*/ 44 w 44"/>
                  <a:gd name="T9" fmla="*/ 0 h 80"/>
                </a:gdLst>
                <a:ahLst/>
                <a:cxnLst>
                  <a:cxn ang="0">
                    <a:pos x="T0" y="T1"/>
                  </a:cxn>
                  <a:cxn ang="0">
                    <a:pos x="T2" y="T3"/>
                  </a:cxn>
                  <a:cxn ang="0">
                    <a:pos x="T4" y="T5"/>
                  </a:cxn>
                  <a:cxn ang="0">
                    <a:pos x="T6" y="T7"/>
                  </a:cxn>
                  <a:cxn ang="0">
                    <a:pos x="T8" y="T9"/>
                  </a:cxn>
                </a:cxnLst>
                <a:rect l="0" t="0" r="r" b="b"/>
                <a:pathLst>
                  <a:path w="44" h="80">
                    <a:moveTo>
                      <a:pt x="44" y="0"/>
                    </a:moveTo>
                    <a:lnTo>
                      <a:pt x="0" y="46"/>
                    </a:lnTo>
                    <a:lnTo>
                      <a:pt x="0" y="80"/>
                    </a:lnTo>
                    <a:lnTo>
                      <a:pt x="44" y="30"/>
                    </a:lnTo>
                    <a:lnTo>
                      <a:pt x="44" y="0"/>
                    </a:lnTo>
                    <a:close/>
                  </a:path>
                </a:pathLst>
              </a:custGeom>
              <a:grpFill/>
              <a:ln>
                <a:noFill/>
              </a:ln>
            </p:spPr>
            <p:txBody>
              <a:bodyPr vert="horz" wrap="square" lIns="91440" tIns="45720" rIns="91440" bIns="45720" numCol="1" anchor="t" anchorCtr="0" compatLnSpc="1"/>
              <a:lstStyle/>
              <a:p>
                <a:endParaRPr lang="zh-CN" altLang="en-US"/>
              </a:p>
            </p:txBody>
          </p:sp>
          <p:sp>
            <p:nvSpPr>
              <p:cNvPr id="1229" name="Freeform 674"/>
              <p:cNvSpPr/>
              <p:nvPr/>
            </p:nvSpPr>
            <p:spPr bwMode="auto">
              <a:xfrm>
                <a:off x="4674" y="2073"/>
                <a:ext cx="44" cy="80"/>
              </a:xfrm>
              <a:custGeom>
                <a:avLst/>
                <a:gdLst>
                  <a:gd name="T0" fmla="*/ 44 w 44"/>
                  <a:gd name="T1" fmla="*/ 0 h 80"/>
                  <a:gd name="T2" fmla="*/ 0 w 44"/>
                  <a:gd name="T3" fmla="*/ 46 h 80"/>
                  <a:gd name="T4" fmla="*/ 0 w 44"/>
                  <a:gd name="T5" fmla="*/ 80 h 80"/>
                  <a:gd name="T6" fmla="*/ 44 w 44"/>
                  <a:gd name="T7" fmla="*/ 30 h 80"/>
                  <a:gd name="T8" fmla="*/ 44 w 44"/>
                  <a:gd name="T9" fmla="*/ 0 h 80"/>
                </a:gdLst>
                <a:ahLst/>
                <a:cxnLst>
                  <a:cxn ang="0">
                    <a:pos x="T0" y="T1"/>
                  </a:cxn>
                  <a:cxn ang="0">
                    <a:pos x="T2" y="T3"/>
                  </a:cxn>
                  <a:cxn ang="0">
                    <a:pos x="T4" y="T5"/>
                  </a:cxn>
                  <a:cxn ang="0">
                    <a:pos x="T6" y="T7"/>
                  </a:cxn>
                  <a:cxn ang="0">
                    <a:pos x="T8" y="T9"/>
                  </a:cxn>
                </a:cxnLst>
                <a:rect l="0" t="0" r="r" b="b"/>
                <a:pathLst>
                  <a:path w="44" h="80">
                    <a:moveTo>
                      <a:pt x="44" y="0"/>
                    </a:moveTo>
                    <a:lnTo>
                      <a:pt x="0" y="46"/>
                    </a:lnTo>
                    <a:lnTo>
                      <a:pt x="0" y="80"/>
                    </a:lnTo>
                    <a:lnTo>
                      <a:pt x="44" y="30"/>
                    </a:lnTo>
                    <a:lnTo>
                      <a:pt x="44" y="0"/>
                    </a:lnTo>
                  </a:path>
                </a:pathLst>
              </a:custGeom>
              <a:grpFill/>
              <a:ln>
                <a:noFill/>
              </a:ln>
            </p:spPr>
            <p:txBody>
              <a:bodyPr vert="horz" wrap="square" lIns="91440" tIns="45720" rIns="91440" bIns="45720" numCol="1" anchor="t" anchorCtr="0" compatLnSpc="1"/>
              <a:lstStyle/>
              <a:p>
                <a:endParaRPr lang="zh-CN" altLang="en-US"/>
              </a:p>
            </p:txBody>
          </p:sp>
          <p:sp>
            <p:nvSpPr>
              <p:cNvPr id="1230" name="Freeform 675"/>
              <p:cNvSpPr/>
              <p:nvPr/>
            </p:nvSpPr>
            <p:spPr bwMode="auto">
              <a:xfrm>
                <a:off x="4754" y="2029"/>
                <a:ext cx="8" cy="34"/>
              </a:xfrm>
              <a:custGeom>
                <a:avLst/>
                <a:gdLst>
                  <a:gd name="T0" fmla="*/ 8 w 8"/>
                  <a:gd name="T1" fmla="*/ 0 h 34"/>
                  <a:gd name="T2" fmla="*/ 8 w 8"/>
                  <a:gd name="T3" fmla="*/ 0 h 34"/>
                  <a:gd name="T4" fmla="*/ 0 w 8"/>
                  <a:gd name="T5" fmla="*/ 8 h 34"/>
                  <a:gd name="T6" fmla="*/ 0 w 8"/>
                  <a:gd name="T7" fmla="*/ 34 h 34"/>
                  <a:gd name="T8" fmla="*/ 8 w 8"/>
                  <a:gd name="T9" fmla="*/ 26 h 34"/>
                  <a:gd name="T10" fmla="*/ 8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8" y="0"/>
                    </a:moveTo>
                    <a:lnTo>
                      <a:pt x="8" y="0"/>
                    </a:lnTo>
                    <a:lnTo>
                      <a:pt x="0" y="8"/>
                    </a:lnTo>
                    <a:lnTo>
                      <a:pt x="0" y="34"/>
                    </a:lnTo>
                    <a:lnTo>
                      <a:pt x="8" y="26"/>
                    </a:lnTo>
                    <a:lnTo>
                      <a:pt x="8" y="0"/>
                    </a:lnTo>
                    <a:close/>
                  </a:path>
                </a:pathLst>
              </a:custGeom>
              <a:grpFill/>
              <a:ln>
                <a:noFill/>
              </a:ln>
            </p:spPr>
            <p:txBody>
              <a:bodyPr vert="horz" wrap="square" lIns="91440" tIns="45720" rIns="91440" bIns="45720" numCol="1" anchor="t" anchorCtr="0" compatLnSpc="1"/>
              <a:lstStyle/>
              <a:p>
                <a:endParaRPr lang="zh-CN" altLang="en-US"/>
              </a:p>
            </p:txBody>
          </p:sp>
          <p:sp>
            <p:nvSpPr>
              <p:cNvPr id="1231" name="Freeform 676"/>
              <p:cNvSpPr/>
              <p:nvPr/>
            </p:nvSpPr>
            <p:spPr bwMode="auto">
              <a:xfrm>
                <a:off x="4754" y="2029"/>
                <a:ext cx="8" cy="34"/>
              </a:xfrm>
              <a:custGeom>
                <a:avLst/>
                <a:gdLst>
                  <a:gd name="T0" fmla="*/ 8 w 8"/>
                  <a:gd name="T1" fmla="*/ 0 h 34"/>
                  <a:gd name="T2" fmla="*/ 8 w 8"/>
                  <a:gd name="T3" fmla="*/ 0 h 34"/>
                  <a:gd name="T4" fmla="*/ 0 w 8"/>
                  <a:gd name="T5" fmla="*/ 8 h 34"/>
                  <a:gd name="T6" fmla="*/ 0 w 8"/>
                  <a:gd name="T7" fmla="*/ 34 h 34"/>
                  <a:gd name="T8" fmla="*/ 8 w 8"/>
                  <a:gd name="T9" fmla="*/ 26 h 34"/>
                  <a:gd name="T10" fmla="*/ 8 w 8"/>
                  <a:gd name="T11" fmla="*/ 0 h 34"/>
                </a:gdLst>
                <a:ahLst/>
                <a:cxnLst>
                  <a:cxn ang="0">
                    <a:pos x="T0" y="T1"/>
                  </a:cxn>
                  <a:cxn ang="0">
                    <a:pos x="T2" y="T3"/>
                  </a:cxn>
                  <a:cxn ang="0">
                    <a:pos x="T4" y="T5"/>
                  </a:cxn>
                  <a:cxn ang="0">
                    <a:pos x="T6" y="T7"/>
                  </a:cxn>
                  <a:cxn ang="0">
                    <a:pos x="T8" y="T9"/>
                  </a:cxn>
                  <a:cxn ang="0">
                    <a:pos x="T10" y="T11"/>
                  </a:cxn>
                </a:cxnLst>
                <a:rect l="0" t="0" r="r" b="b"/>
                <a:pathLst>
                  <a:path w="8" h="34">
                    <a:moveTo>
                      <a:pt x="8" y="0"/>
                    </a:moveTo>
                    <a:lnTo>
                      <a:pt x="8" y="0"/>
                    </a:lnTo>
                    <a:lnTo>
                      <a:pt x="0" y="8"/>
                    </a:lnTo>
                    <a:lnTo>
                      <a:pt x="0" y="34"/>
                    </a:lnTo>
                    <a:lnTo>
                      <a:pt x="8" y="26"/>
                    </a:lnTo>
                    <a:lnTo>
                      <a:pt x="8" y="0"/>
                    </a:lnTo>
                  </a:path>
                </a:pathLst>
              </a:custGeom>
              <a:grpFill/>
              <a:ln>
                <a:noFill/>
              </a:ln>
            </p:spPr>
            <p:txBody>
              <a:bodyPr vert="horz" wrap="square" lIns="91440" tIns="45720" rIns="91440" bIns="45720" numCol="1" anchor="t" anchorCtr="0" compatLnSpc="1"/>
              <a:lstStyle/>
              <a:p>
                <a:endParaRPr lang="zh-CN" altLang="en-US"/>
              </a:p>
            </p:txBody>
          </p:sp>
          <p:sp>
            <p:nvSpPr>
              <p:cNvPr id="1232" name="Freeform 677"/>
              <p:cNvSpPr/>
              <p:nvPr/>
            </p:nvSpPr>
            <p:spPr bwMode="auto">
              <a:xfrm>
                <a:off x="4564" y="2267"/>
                <a:ext cx="36" cy="84"/>
              </a:xfrm>
              <a:custGeom>
                <a:avLst/>
                <a:gdLst>
                  <a:gd name="T0" fmla="*/ 36 w 36"/>
                  <a:gd name="T1" fmla="*/ 0 h 84"/>
                  <a:gd name="T2" fmla="*/ 36 w 36"/>
                  <a:gd name="T3" fmla="*/ 0 h 84"/>
                  <a:gd name="T4" fmla="*/ 0 w 36"/>
                  <a:gd name="T5" fmla="*/ 40 h 84"/>
                  <a:gd name="T6" fmla="*/ 0 w 36"/>
                  <a:gd name="T7" fmla="*/ 84 h 84"/>
                  <a:gd name="T8" fmla="*/ 0 w 36"/>
                  <a:gd name="T9" fmla="*/ 84 h 84"/>
                  <a:gd name="T10" fmla="*/ 36 w 36"/>
                  <a:gd name="T11" fmla="*/ 42 h 84"/>
                  <a:gd name="T12" fmla="*/ 36 w 36"/>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6" h="84">
                    <a:moveTo>
                      <a:pt x="36" y="0"/>
                    </a:moveTo>
                    <a:lnTo>
                      <a:pt x="36" y="0"/>
                    </a:lnTo>
                    <a:lnTo>
                      <a:pt x="0" y="40"/>
                    </a:lnTo>
                    <a:lnTo>
                      <a:pt x="0" y="84"/>
                    </a:lnTo>
                    <a:lnTo>
                      <a:pt x="0" y="84"/>
                    </a:lnTo>
                    <a:lnTo>
                      <a:pt x="36" y="4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233" name="Freeform 678"/>
              <p:cNvSpPr/>
              <p:nvPr/>
            </p:nvSpPr>
            <p:spPr bwMode="auto">
              <a:xfrm>
                <a:off x="4564" y="2267"/>
                <a:ext cx="36" cy="84"/>
              </a:xfrm>
              <a:custGeom>
                <a:avLst/>
                <a:gdLst>
                  <a:gd name="T0" fmla="*/ 36 w 36"/>
                  <a:gd name="T1" fmla="*/ 0 h 84"/>
                  <a:gd name="T2" fmla="*/ 36 w 36"/>
                  <a:gd name="T3" fmla="*/ 0 h 84"/>
                  <a:gd name="T4" fmla="*/ 0 w 36"/>
                  <a:gd name="T5" fmla="*/ 40 h 84"/>
                  <a:gd name="T6" fmla="*/ 0 w 36"/>
                  <a:gd name="T7" fmla="*/ 84 h 84"/>
                  <a:gd name="T8" fmla="*/ 0 w 36"/>
                  <a:gd name="T9" fmla="*/ 84 h 84"/>
                  <a:gd name="T10" fmla="*/ 36 w 36"/>
                  <a:gd name="T11" fmla="*/ 42 h 84"/>
                  <a:gd name="T12" fmla="*/ 36 w 36"/>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6" h="84">
                    <a:moveTo>
                      <a:pt x="36" y="0"/>
                    </a:moveTo>
                    <a:lnTo>
                      <a:pt x="36" y="0"/>
                    </a:lnTo>
                    <a:lnTo>
                      <a:pt x="0" y="40"/>
                    </a:lnTo>
                    <a:lnTo>
                      <a:pt x="0" y="84"/>
                    </a:lnTo>
                    <a:lnTo>
                      <a:pt x="0" y="84"/>
                    </a:lnTo>
                    <a:lnTo>
                      <a:pt x="36" y="42"/>
                    </a:lnTo>
                    <a:lnTo>
                      <a:pt x="36" y="0"/>
                    </a:lnTo>
                  </a:path>
                </a:pathLst>
              </a:custGeom>
              <a:grpFill/>
              <a:ln>
                <a:noFill/>
              </a:ln>
            </p:spPr>
            <p:txBody>
              <a:bodyPr vert="horz" wrap="square" lIns="91440" tIns="45720" rIns="91440" bIns="45720" numCol="1" anchor="t" anchorCtr="0" compatLnSpc="1"/>
              <a:lstStyle/>
              <a:p>
                <a:endParaRPr lang="zh-CN" altLang="en-US"/>
              </a:p>
            </p:txBody>
          </p:sp>
          <p:sp>
            <p:nvSpPr>
              <p:cNvPr id="1234" name="Freeform 679"/>
              <p:cNvSpPr/>
              <p:nvPr/>
            </p:nvSpPr>
            <p:spPr bwMode="auto">
              <a:xfrm>
                <a:off x="4624" y="2093"/>
                <a:ext cx="138" cy="188"/>
              </a:xfrm>
              <a:custGeom>
                <a:avLst/>
                <a:gdLst>
                  <a:gd name="T0" fmla="*/ 138 w 138"/>
                  <a:gd name="T1" fmla="*/ 0 h 188"/>
                  <a:gd name="T2" fmla="*/ 138 w 138"/>
                  <a:gd name="T3" fmla="*/ 0 h 188"/>
                  <a:gd name="T4" fmla="*/ 0 w 138"/>
                  <a:gd name="T5" fmla="*/ 148 h 188"/>
                  <a:gd name="T6" fmla="*/ 0 w 138"/>
                  <a:gd name="T7" fmla="*/ 188 h 188"/>
                  <a:gd name="T8" fmla="*/ 138 w 138"/>
                  <a:gd name="T9" fmla="*/ 24 h 188"/>
                  <a:gd name="T10" fmla="*/ 138 w 138"/>
                  <a:gd name="T11" fmla="*/ 0 h 188"/>
                </a:gdLst>
                <a:ahLst/>
                <a:cxnLst>
                  <a:cxn ang="0">
                    <a:pos x="T0" y="T1"/>
                  </a:cxn>
                  <a:cxn ang="0">
                    <a:pos x="T2" y="T3"/>
                  </a:cxn>
                  <a:cxn ang="0">
                    <a:pos x="T4" y="T5"/>
                  </a:cxn>
                  <a:cxn ang="0">
                    <a:pos x="T6" y="T7"/>
                  </a:cxn>
                  <a:cxn ang="0">
                    <a:pos x="T8" y="T9"/>
                  </a:cxn>
                  <a:cxn ang="0">
                    <a:pos x="T10" y="T11"/>
                  </a:cxn>
                </a:cxnLst>
                <a:rect l="0" t="0" r="r" b="b"/>
                <a:pathLst>
                  <a:path w="138" h="188">
                    <a:moveTo>
                      <a:pt x="138" y="0"/>
                    </a:moveTo>
                    <a:lnTo>
                      <a:pt x="138" y="0"/>
                    </a:lnTo>
                    <a:lnTo>
                      <a:pt x="0" y="148"/>
                    </a:lnTo>
                    <a:lnTo>
                      <a:pt x="0" y="188"/>
                    </a:lnTo>
                    <a:lnTo>
                      <a:pt x="138" y="24"/>
                    </a:lnTo>
                    <a:lnTo>
                      <a:pt x="138" y="0"/>
                    </a:lnTo>
                    <a:close/>
                  </a:path>
                </a:pathLst>
              </a:custGeom>
              <a:grpFill/>
              <a:ln>
                <a:noFill/>
              </a:ln>
            </p:spPr>
            <p:txBody>
              <a:bodyPr vert="horz" wrap="square" lIns="91440" tIns="45720" rIns="91440" bIns="45720" numCol="1" anchor="t" anchorCtr="0" compatLnSpc="1"/>
              <a:lstStyle/>
              <a:p>
                <a:endParaRPr lang="zh-CN" altLang="en-US"/>
              </a:p>
            </p:txBody>
          </p:sp>
          <p:sp>
            <p:nvSpPr>
              <p:cNvPr id="1235" name="Freeform 680"/>
              <p:cNvSpPr/>
              <p:nvPr/>
            </p:nvSpPr>
            <p:spPr bwMode="auto">
              <a:xfrm>
                <a:off x="4624" y="2093"/>
                <a:ext cx="138" cy="188"/>
              </a:xfrm>
              <a:custGeom>
                <a:avLst/>
                <a:gdLst>
                  <a:gd name="T0" fmla="*/ 138 w 138"/>
                  <a:gd name="T1" fmla="*/ 0 h 188"/>
                  <a:gd name="T2" fmla="*/ 138 w 138"/>
                  <a:gd name="T3" fmla="*/ 0 h 188"/>
                  <a:gd name="T4" fmla="*/ 0 w 138"/>
                  <a:gd name="T5" fmla="*/ 148 h 188"/>
                  <a:gd name="T6" fmla="*/ 0 w 138"/>
                  <a:gd name="T7" fmla="*/ 188 h 188"/>
                  <a:gd name="T8" fmla="*/ 138 w 138"/>
                  <a:gd name="T9" fmla="*/ 24 h 188"/>
                  <a:gd name="T10" fmla="*/ 138 w 138"/>
                  <a:gd name="T11" fmla="*/ 0 h 188"/>
                </a:gdLst>
                <a:ahLst/>
                <a:cxnLst>
                  <a:cxn ang="0">
                    <a:pos x="T0" y="T1"/>
                  </a:cxn>
                  <a:cxn ang="0">
                    <a:pos x="T2" y="T3"/>
                  </a:cxn>
                  <a:cxn ang="0">
                    <a:pos x="T4" y="T5"/>
                  </a:cxn>
                  <a:cxn ang="0">
                    <a:pos x="T6" y="T7"/>
                  </a:cxn>
                  <a:cxn ang="0">
                    <a:pos x="T8" y="T9"/>
                  </a:cxn>
                  <a:cxn ang="0">
                    <a:pos x="T10" y="T11"/>
                  </a:cxn>
                </a:cxnLst>
                <a:rect l="0" t="0" r="r" b="b"/>
                <a:pathLst>
                  <a:path w="138" h="188">
                    <a:moveTo>
                      <a:pt x="138" y="0"/>
                    </a:moveTo>
                    <a:lnTo>
                      <a:pt x="138" y="0"/>
                    </a:lnTo>
                    <a:lnTo>
                      <a:pt x="0" y="148"/>
                    </a:lnTo>
                    <a:lnTo>
                      <a:pt x="0" y="188"/>
                    </a:lnTo>
                    <a:lnTo>
                      <a:pt x="138" y="24"/>
                    </a:lnTo>
                    <a:lnTo>
                      <a:pt x="138" y="0"/>
                    </a:lnTo>
                  </a:path>
                </a:pathLst>
              </a:custGeom>
              <a:grpFill/>
              <a:ln>
                <a:noFill/>
              </a:ln>
            </p:spPr>
            <p:txBody>
              <a:bodyPr vert="horz" wrap="square" lIns="91440" tIns="45720" rIns="91440" bIns="45720" numCol="1" anchor="t" anchorCtr="0" compatLnSpc="1"/>
              <a:lstStyle/>
              <a:p>
                <a:endParaRPr lang="zh-CN" altLang="en-US"/>
              </a:p>
            </p:txBody>
          </p:sp>
          <p:sp>
            <p:nvSpPr>
              <p:cNvPr id="1236" name="Freeform 681"/>
              <p:cNvSpPr/>
              <p:nvPr/>
            </p:nvSpPr>
            <p:spPr bwMode="auto">
              <a:xfrm>
                <a:off x="4678" y="2159"/>
                <a:ext cx="84" cy="128"/>
              </a:xfrm>
              <a:custGeom>
                <a:avLst/>
                <a:gdLst>
                  <a:gd name="T0" fmla="*/ 84 w 84"/>
                  <a:gd name="T1" fmla="*/ 0 h 128"/>
                  <a:gd name="T2" fmla="*/ 84 w 84"/>
                  <a:gd name="T3" fmla="*/ 0 h 128"/>
                  <a:gd name="T4" fmla="*/ 0 w 84"/>
                  <a:gd name="T5" fmla="*/ 94 h 128"/>
                  <a:gd name="T6" fmla="*/ 0 w 84"/>
                  <a:gd name="T7" fmla="*/ 128 h 128"/>
                  <a:gd name="T8" fmla="*/ 84 w 84"/>
                  <a:gd name="T9" fmla="*/ 26 h 128"/>
                  <a:gd name="T10" fmla="*/ 84 w 84"/>
                  <a:gd name="T11" fmla="*/ 0 h 128"/>
                </a:gdLst>
                <a:ahLst/>
                <a:cxnLst>
                  <a:cxn ang="0">
                    <a:pos x="T0" y="T1"/>
                  </a:cxn>
                  <a:cxn ang="0">
                    <a:pos x="T2" y="T3"/>
                  </a:cxn>
                  <a:cxn ang="0">
                    <a:pos x="T4" y="T5"/>
                  </a:cxn>
                  <a:cxn ang="0">
                    <a:pos x="T6" y="T7"/>
                  </a:cxn>
                  <a:cxn ang="0">
                    <a:pos x="T8" y="T9"/>
                  </a:cxn>
                  <a:cxn ang="0">
                    <a:pos x="T10" y="T11"/>
                  </a:cxn>
                </a:cxnLst>
                <a:rect l="0" t="0" r="r" b="b"/>
                <a:pathLst>
                  <a:path w="84" h="128">
                    <a:moveTo>
                      <a:pt x="84" y="0"/>
                    </a:moveTo>
                    <a:lnTo>
                      <a:pt x="84" y="0"/>
                    </a:lnTo>
                    <a:lnTo>
                      <a:pt x="0" y="94"/>
                    </a:lnTo>
                    <a:lnTo>
                      <a:pt x="0" y="128"/>
                    </a:lnTo>
                    <a:lnTo>
                      <a:pt x="84" y="26"/>
                    </a:lnTo>
                    <a:lnTo>
                      <a:pt x="84" y="0"/>
                    </a:lnTo>
                    <a:close/>
                  </a:path>
                </a:pathLst>
              </a:custGeom>
              <a:grpFill/>
              <a:ln>
                <a:noFill/>
              </a:ln>
            </p:spPr>
            <p:txBody>
              <a:bodyPr vert="horz" wrap="square" lIns="91440" tIns="45720" rIns="91440" bIns="45720" numCol="1" anchor="t" anchorCtr="0" compatLnSpc="1"/>
              <a:lstStyle/>
              <a:p>
                <a:endParaRPr lang="zh-CN" altLang="en-US"/>
              </a:p>
            </p:txBody>
          </p:sp>
          <p:sp>
            <p:nvSpPr>
              <p:cNvPr id="1237" name="Freeform 682"/>
              <p:cNvSpPr/>
              <p:nvPr/>
            </p:nvSpPr>
            <p:spPr bwMode="auto">
              <a:xfrm>
                <a:off x="4678" y="2159"/>
                <a:ext cx="84" cy="128"/>
              </a:xfrm>
              <a:custGeom>
                <a:avLst/>
                <a:gdLst>
                  <a:gd name="T0" fmla="*/ 84 w 84"/>
                  <a:gd name="T1" fmla="*/ 0 h 128"/>
                  <a:gd name="T2" fmla="*/ 84 w 84"/>
                  <a:gd name="T3" fmla="*/ 0 h 128"/>
                  <a:gd name="T4" fmla="*/ 0 w 84"/>
                  <a:gd name="T5" fmla="*/ 94 h 128"/>
                  <a:gd name="T6" fmla="*/ 0 w 84"/>
                  <a:gd name="T7" fmla="*/ 128 h 128"/>
                  <a:gd name="T8" fmla="*/ 84 w 84"/>
                  <a:gd name="T9" fmla="*/ 26 h 128"/>
                  <a:gd name="T10" fmla="*/ 84 w 84"/>
                  <a:gd name="T11" fmla="*/ 0 h 128"/>
                </a:gdLst>
                <a:ahLst/>
                <a:cxnLst>
                  <a:cxn ang="0">
                    <a:pos x="T0" y="T1"/>
                  </a:cxn>
                  <a:cxn ang="0">
                    <a:pos x="T2" y="T3"/>
                  </a:cxn>
                  <a:cxn ang="0">
                    <a:pos x="T4" y="T5"/>
                  </a:cxn>
                  <a:cxn ang="0">
                    <a:pos x="T6" y="T7"/>
                  </a:cxn>
                  <a:cxn ang="0">
                    <a:pos x="T8" y="T9"/>
                  </a:cxn>
                  <a:cxn ang="0">
                    <a:pos x="T10" y="T11"/>
                  </a:cxn>
                </a:cxnLst>
                <a:rect l="0" t="0" r="r" b="b"/>
                <a:pathLst>
                  <a:path w="84" h="128">
                    <a:moveTo>
                      <a:pt x="84" y="0"/>
                    </a:moveTo>
                    <a:lnTo>
                      <a:pt x="84" y="0"/>
                    </a:lnTo>
                    <a:lnTo>
                      <a:pt x="0" y="94"/>
                    </a:lnTo>
                    <a:lnTo>
                      <a:pt x="0" y="128"/>
                    </a:lnTo>
                    <a:lnTo>
                      <a:pt x="84" y="26"/>
                    </a:lnTo>
                    <a:lnTo>
                      <a:pt x="84" y="0"/>
                    </a:lnTo>
                  </a:path>
                </a:pathLst>
              </a:custGeom>
              <a:grpFill/>
              <a:ln>
                <a:noFill/>
              </a:ln>
            </p:spPr>
            <p:txBody>
              <a:bodyPr vert="horz" wrap="square" lIns="91440" tIns="45720" rIns="91440" bIns="45720" numCol="1" anchor="t" anchorCtr="0" compatLnSpc="1"/>
              <a:lstStyle/>
              <a:p>
                <a:endParaRPr lang="zh-CN" altLang="en-US"/>
              </a:p>
            </p:txBody>
          </p:sp>
          <p:sp>
            <p:nvSpPr>
              <p:cNvPr id="1238" name="Rectangle 683"/>
              <p:cNvSpPr>
                <a:spLocks noChangeArrowheads="1"/>
              </p:cNvSpPr>
              <p:nvPr/>
            </p:nvSpPr>
            <p:spPr bwMode="auto">
              <a:xfrm>
                <a:off x="4682" y="1332"/>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239" name="Freeform 684"/>
              <p:cNvSpPr/>
              <p:nvPr/>
            </p:nvSpPr>
            <p:spPr bwMode="auto">
              <a:xfrm>
                <a:off x="4682" y="133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240" name="Freeform 685"/>
              <p:cNvSpPr/>
              <p:nvPr/>
            </p:nvSpPr>
            <p:spPr bwMode="auto">
              <a:xfrm>
                <a:off x="4682" y="1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241" name="Freeform 686"/>
              <p:cNvSpPr/>
              <p:nvPr/>
            </p:nvSpPr>
            <p:spPr bwMode="auto">
              <a:xfrm>
                <a:off x="4682" y="1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1242" name="Rectangle 687"/>
              <p:cNvSpPr>
                <a:spLocks noChangeArrowheads="1"/>
              </p:cNvSpPr>
              <p:nvPr/>
            </p:nvSpPr>
            <p:spPr bwMode="auto">
              <a:xfrm>
                <a:off x="5550"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3" name="Rectangle 688"/>
              <p:cNvSpPr>
                <a:spLocks noChangeArrowheads="1"/>
              </p:cNvSpPr>
              <p:nvPr/>
            </p:nvSpPr>
            <p:spPr bwMode="auto">
              <a:xfrm>
                <a:off x="557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4" name="Rectangle 689"/>
              <p:cNvSpPr>
                <a:spLocks noChangeArrowheads="1"/>
              </p:cNvSpPr>
              <p:nvPr/>
            </p:nvSpPr>
            <p:spPr bwMode="auto">
              <a:xfrm>
                <a:off x="559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5" name="Rectangle 690"/>
              <p:cNvSpPr>
                <a:spLocks noChangeArrowheads="1"/>
              </p:cNvSpPr>
              <p:nvPr/>
            </p:nvSpPr>
            <p:spPr bwMode="auto">
              <a:xfrm>
                <a:off x="5550" y="17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6" name="Rectangle 691"/>
              <p:cNvSpPr>
                <a:spLocks noChangeArrowheads="1"/>
              </p:cNvSpPr>
              <p:nvPr/>
            </p:nvSpPr>
            <p:spPr bwMode="auto">
              <a:xfrm>
                <a:off x="5570" y="1710"/>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47" name="Rectangle 692"/>
              <p:cNvSpPr>
                <a:spLocks noChangeArrowheads="1"/>
              </p:cNvSpPr>
              <p:nvPr/>
            </p:nvSpPr>
            <p:spPr bwMode="auto">
              <a:xfrm>
                <a:off x="5550" y="1768"/>
                <a:ext cx="206" cy="30"/>
              </a:xfrm>
              <a:prstGeom prst="rect">
                <a:avLst/>
              </a:prstGeom>
              <a:grpFill/>
              <a:ln>
                <a:noFill/>
              </a:ln>
            </p:spPr>
            <p:txBody>
              <a:bodyPr vert="horz" wrap="square" lIns="91440" tIns="45720" rIns="91440" bIns="45720" numCol="1" anchor="t" anchorCtr="0" compatLnSpc="1"/>
              <a:lstStyle/>
              <a:p>
                <a:endParaRPr lang="zh-CN" altLang="en-US"/>
              </a:p>
            </p:txBody>
          </p:sp>
          <p:sp>
            <p:nvSpPr>
              <p:cNvPr id="1248" name="Rectangle 693"/>
              <p:cNvSpPr>
                <a:spLocks noChangeArrowheads="1"/>
              </p:cNvSpPr>
              <p:nvPr/>
            </p:nvSpPr>
            <p:spPr bwMode="auto">
              <a:xfrm>
                <a:off x="5550"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49" name="Rectangle 694"/>
              <p:cNvSpPr>
                <a:spLocks noChangeArrowheads="1"/>
              </p:cNvSpPr>
              <p:nvPr/>
            </p:nvSpPr>
            <p:spPr bwMode="auto">
              <a:xfrm>
                <a:off x="5570" y="1824"/>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50" name="Rectangle 695"/>
              <p:cNvSpPr>
                <a:spLocks noChangeArrowheads="1"/>
              </p:cNvSpPr>
              <p:nvPr/>
            </p:nvSpPr>
            <p:spPr bwMode="auto">
              <a:xfrm>
                <a:off x="5614" y="1824"/>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1251" name="Rectangle 696"/>
              <p:cNvSpPr>
                <a:spLocks noChangeArrowheads="1"/>
              </p:cNvSpPr>
              <p:nvPr/>
            </p:nvSpPr>
            <p:spPr bwMode="auto">
              <a:xfrm>
                <a:off x="5550" y="1936"/>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52" name="Rectangle 697"/>
              <p:cNvSpPr>
                <a:spLocks noChangeArrowheads="1"/>
              </p:cNvSpPr>
              <p:nvPr/>
            </p:nvSpPr>
            <p:spPr bwMode="auto">
              <a:xfrm>
                <a:off x="5592" y="1936"/>
                <a:ext cx="100" cy="33"/>
              </a:xfrm>
              <a:prstGeom prst="rect">
                <a:avLst/>
              </a:prstGeom>
              <a:grpFill/>
              <a:ln>
                <a:noFill/>
              </a:ln>
            </p:spPr>
            <p:txBody>
              <a:bodyPr vert="horz" wrap="square" lIns="91440" tIns="45720" rIns="91440" bIns="45720" numCol="1" anchor="t" anchorCtr="0" compatLnSpc="1"/>
              <a:lstStyle/>
              <a:p>
                <a:endParaRPr lang="zh-CN" altLang="en-US"/>
              </a:p>
            </p:txBody>
          </p:sp>
          <p:sp>
            <p:nvSpPr>
              <p:cNvPr id="1253" name="Rectangle 698"/>
              <p:cNvSpPr>
                <a:spLocks noChangeArrowheads="1"/>
              </p:cNvSpPr>
              <p:nvPr/>
            </p:nvSpPr>
            <p:spPr bwMode="auto">
              <a:xfrm>
                <a:off x="5656" y="1993"/>
                <a:ext cx="3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4" name="Rectangle 699"/>
              <p:cNvSpPr>
                <a:spLocks noChangeArrowheads="1"/>
              </p:cNvSpPr>
              <p:nvPr/>
            </p:nvSpPr>
            <p:spPr bwMode="auto">
              <a:xfrm>
                <a:off x="5550"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5" name="Rectangle 700"/>
              <p:cNvSpPr>
                <a:spLocks noChangeArrowheads="1"/>
              </p:cNvSpPr>
              <p:nvPr/>
            </p:nvSpPr>
            <p:spPr bwMode="auto">
              <a:xfrm>
                <a:off x="5592" y="2049"/>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6" name="Rectangle 701"/>
              <p:cNvSpPr>
                <a:spLocks noChangeArrowheads="1"/>
              </p:cNvSpPr>
              <p:nvPr/>
            </p:nvSpPr>
            <p:spPr bwMode="auto">
              <a:xfrm>
                <a:off x="5570" y="21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7" name="Rectangle 702"/>
              <p:cNvSpPr>
                <a:spLocks noChangeArrowheads="1"/>
              </p:cNvSpPr>
              <p:nvPr/>
            </p:nvSpPr>
            <p:spPr bwMode="auto">
              <a:xfrm>
                <a:off x="5614" y="2161"/>
                <a:ext cx="20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8" name="Rectangle 703"/>
              <p:cNvSpPr>
                <a:spLocks noChangeArrowheads="1"/>
              </p:cNvSpPr>
              <p:nvPr/>
            </p:nvSpPr>
            <p:spPr bwMode="auto">
              <a:xfrm>
                <a:off x="5550" y="232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59" name="Rectangle 704"/>
              <p:cNvSpPr>
                <a:spLocks noChangeArrowheads="1"/>
              </p:cNvSpPr>
              <p:nvPr/>
            </p:nvSpPr>
            <p:spPr bwMode="auto">
              <a:xfrm>
                <a:off x="5592" y="2329"/>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0" name="Rectangle 705"/>
              <p:cNvSpPr>
                <a:spLocks noChangeArrowheads="1"/>
              </p:cNvSpPr>
              <p:nvPr/>
            </p:nvSpPr>
            <p:spPr bwMode="auto">
              <a:xfrm>
                <a:off x="5656" y="2329"/>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1" name="Rectangle 706"/>
              <p:cNvSpPr>
                <a:spLocks noChangeArrowheads="1"/>
              </p:cNvSpPr>
              <p:nvPr/>
            </p:nvSpPr>
            <p:spPr bwMode="auto">
              <a:xfrm>
                <a:off x="5570"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2" name="Rectangle 707"/>
              <p:cNvSpPr>
                <a:spLocks noChangeArrowheads="1"/>
              </p:cNvSpPr>
              <p:nvPr/>
            </p:nvSpPr>
            <p:spPr bwMode="auto">
              <a:xfrm>
                <a:off x="5570" y="244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3" name="Rectangle 708"/>
              <p:cNvSpPr>
                <a:spLocks noChangeArrowheads="1"/>
              </p:cNvSpPr>
              <p:nvPr/>
            </p:nvSpPr>
            <p:spPr bwMode="auto">
              <a:xfrm>
                <a:off x="5550" y="2499"/>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4" name="Rectangle 709"/>
              <p:cNvSpPr>
                <a:spLocks noChangeArrowheads="1"/>
              </p:cNvSpPr>
              <p:nvPr/>
            </p:nvSpPr>
            <p:spPr bwMode="auto">
              <a:xfrm>
                <a:off x="5592" y="2499"/>
                <a:ext cx="100" cy="30"/>
              </a:xfrm>
              <a:prstGeom prst="rect">
                <a:avLst/>
              </a:prstGeom>
              <a:grpFill/>
              <a:ln>
                <a:noFill/>
              </a:ln>
            </p:spPr>
            <p:txBody>
              <a:bodyPr vert="horz" wrap="square" lIns="91440" tIns="45720" rIns="91440" bIns="45720" numCol="1" anchor="t" anchorCtr="0" compatLnSpc="1"/>
              <a:lstStyle/>
              <a:p>
                <a:endParaRPr lang="zh-CN" altLang="en-US"/>
              </a:p>
            </p:txBody>
          </p:sp>
          <p:sp>
            <p:nvSpPr>
              <p:cNvPr id="1265" name="Rectangle 710"/>
              <p:cNvSpPr>
                <a:spLocks noChangeArrowheads="1"/>
              </p:cNvSpPr>
              <p:nvPr/>
            </p:nvSpPr>
            <p:spPr bwMode="auto">
              <a:xfrm>
                <a:off x="5550" y="2555"/>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66" name="Rectangle 711"/>
              <p:cNvSpPr>
                <a:spLocks noChangeArrowheads="1"/>
              </p:cNvSpPr>
              <p:nvPr/>
            </p:nvSpPr>
            <p:spPr bwMode="auto">
              <a:xfrm>
                <a:off x="5592"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7" name="Rectangle 712"/>
              <p:cNvSpPr>
                <a:spLocks noChangeArrowheads="1"/>
              </p:cNvSpPr>
              <p:nvPr/>
            </p:nvSpPr>
            <p:spPr bwMode="auto">
              <a:xfrm>
                <a:off x="5636"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8" name="Rectangle 713"/>
              <p:cNvSpPr>
                <a:spLocks noChangeArrowheads="1"/>
              </p:cNvSpPr>
              <p:nvPr/>
            </p:nvSpPr>
            <p:spPr bwMode="auto">
              <a:xfrm>
                <a:off x="5656" y="2611"/>
                <a:ext cx="14" cy="33"/>
              </a:xfrm>
              <a:prstGeom prst="rect">
                <a:avLst/>
              </a:prstGeom>
              <a:grpFill/>
              <a:ln>
                <a:noFill/>
              </a:ln>
            </p:spPr>
            <p:txBody>
              <a:bodyPr vert="horz" wrap="square" lIns="91440" tIns="45720" rIns="91440" bIns="45720" numCol="1" anchor="t" anchorCtr="0" compatLnSpc="1"/>
              <a:lstStyle/>
              <a:p>
                <a:endParaRPr lang="zh-CN" altLang="en-US"/>
              </a:p>
            </p:txBody>
          </p:sp>
          <p:sp>
            <p:nvSpPr>
              <p:cNvPr id="1269" name="Rectangle 714"/>
              <p:cNvSpPr>
                <a:spLocks noChangeArrowheads="1"/>
              </p:cNvSpPr>
              <p:nvPr/>
            </p:nvSpPr>
            <p:spPr bwMode="auto">
              <a:xfrm>
                <a:off x="5550" y="272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0" name="Rectangle 715"/>
              <p:cNvSpPr>
                <a:spLocks noChangeArrowheads="1"/>
              </p:cNvSpPr>
              <p:nvPr/>
            </p:nvSpPr>
            <p:spPr bwMode="auto">
              <a:xfrm>
                <a:off x="5592" y="2724"/>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1" name="Rectangle 716"/>
              <p:cNvSpPr>
                <a:spLocks noChangeArrowheads="1"/>
              </p:cNvSpPr>
              <p:nvPr/>
            </p:nvSpPr>
            <p:spPr bwMode="auto">
              <a:xfrm>
                <a:off x="5570" y="278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2" name="Rectangle 717"/>
              <p:cNvSpPr>
                <a:spLocks noChangeArrowheads="1"/>
              </p:cNvSpPr>
              <p:nvPr/>
            </p:nvSpPr>
            <p:spPr bwMode="auto">
              <a:xfrm>
                <a:off x="5614" y="2780"/>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3" name="Rectangle 718"/>
              <p:cNvSpPr>
                <a:spLocks noChangeArrowheads="1"/>
              </p:cNvSpPr>
              <p:nvPr/>
            </p:nvSpPr>
            <p:spPr bwMode="auto">
              <a:xfrm>
                <a:off x="5550"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4" name="Rectangle 719"/>
              <p:cNvSpPr>
                <a:spLocks noChangeArrowheads="1"/>
              </p:cNvSpPr>
              <p:nvPr/>
            </p:nvSpPr>
            <p:spPr bwMode="auto">
              <a:xfrm>
                <a:off x="5592"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5" name="Rectangle 720"/>
              <p:cNvSpPr>
                <a:spLocks noChangeArrowheads="1"/>
              </p:cNvSpPr>
              <p:nvPr/>
            </p:nvSpPr>
            <p:spPr bwMode="auto">
              <a:xfrm>
                <a:off x="5744"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6" name="Rectangle 721"/>
              <p:cNvSpPr>
                <a:spLocks noChangeArrowheads="1"/>
              </p:cNvSpPr>
              <p:nvPr/>
            </p:nvSpPr>
            <p:spPr bwMode="auto">
              <a:xfrm>
                <a:off x="576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7" name="Rectangle 722"/>
              <p:cNvSpPr>
                <a:spLocks noChangeArrowheads="1"/>
              </p:cNvSpPr>
              <p:nvPr/>
            </p:nvSpPr>
            <p:spPr bwMode="auto">
              <a:xfrm>
                <a:off x="5786"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8" name="Rectangle 723"/>
              <p:cNvSpPr>
                <a:spLocks noChangeArrowheads="1"/>
              </p:cNvSpPr>
              <p:nvPr/>
            </p:nvSpPr>
            <p:spPr bwMode="auto">
              <a:xfrm>
                <a:off x="5680" y="17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79" name="Rectangle 724"/>
              <p:cNvSpPr>
                <a:spLocks noChangeArrowheads="1"/>
              </p:cNvSpPr>
              <p:nvPr/>
            </p:nvSpPr>
            <p:spPr bwMode="auto">
              <a:xfrm>
                <a:off x="5722" y="1710"/>
                <a:ext cx="2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0" name="Rectangle 725"/>
              <p:cNvSpPr>
                <a:spLocks noChangeArrowheads="1"/>
              </p:cNvSpPr>
              <p:nvPr/>
            </p:nvSpPr>
            <p:spPr bwMode="auto">
              <a:xfrm>
                <a:off x="5680"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1" name="Rectangle 726"/>
              <p:cNvSpPr>
                <a:spLocks noChangeArrowheads="1"/>
              </p:cNvSpPr>
              <p:nvPr/>
            </p:nvSpPr>
            <p:spPr bwMode="auto">
              <a:xfrm>
                <a:off x="5786" y="18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2" name="Rectangle 727"/>
              <p:cNvSpPr>
                <a:spLocks noChangeArrowheads="1"/>
              </p:cNvSpPr>
              <p:nvPr/>
            </p:nvSpPr>
            <p:spPr bwMode="auto">
              <a:xfrm>
                <a:off x="5700" y="199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3" name="Rectangle 728"/>
              <p:cNvSpPr>
                <a:spLocks noChangeArrowheads="1"/>
              </p:cNvSpPr>
              <p:nvPr/>
            </p:nvSpPr>
            <p:spPr bwMode="auto">
              <a:xfrm>
                <a:off x="5786" y="2049"/>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4" name="Rectangle 729"/>
              <p:cNvSpPr>
                <a:spLocks noChangeArrowheads="1"/>
              </p:cNvSpPr>
              <p:nvPr/>
            </p:nvSpPr>
            <p:spPr bwMode="auto">
              <a:xfrm>
                <a:off x="5636" y="2273"/>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5" name="Rectangle 730"/>
              <p:cNvSpPr>
                <a:spLocks noChangeArrowheads="1"/>
              </p:cNvSpPr>
              <p:nvPr/>
            </p:nvSpPr>
            <p:spPr bwMode="auto">
              <a:xfrm>
                <a:off x="5744"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6" name="Rectangle 731"/>
              <p:cNvSpPr>
                <a:spLocks noChangeArrowheads="1"/>
              </p:cNvSpPr>
              <p:nvPr/>
            </p:nvSpPr>
            <p:spPr bwMode="auto">
              <a:xfrm>
                <a:off x="5786"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87" name="Rectangle 732"/>
              <p:cNvSpPr>
                <a:spLocks noChangeArrowheads="1"/>
              </p:cNvSpPr>
              <p:nvPr/>
            </p:nvSpPr>
            <p:spPr bwMode="auto">
              <a:xfrm>
                <a:off x="5656" y="2387"/>
                <a:ext cx="100"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8" name="Rectangle 733"/>
              <p:cNvSpPr>
                <a:spLocks noChangeArrowheads="1"/>
              </p:cNvSpPr>
              <p:nvPr/>
            </p:nvSpPr>
            <p:spPr bwMode="auto">
              <a:xfrm>
                <a:off x="5786"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289" name="Rectangle 734"/>
              <p:cNvSpPr>
                <a:spLocks noChangeArrowheads="1"/>
              </p:cNvSpPr>
              <p:nvPr/>
            </p:nvSpPr>
            <p:spPr bwMode="auto">
              <a:xfrm>
                <a:off x="5786" y="2499"/>
                <a:ext cx="152" cy="30"/>
              </a:xfrm>
              <a:prstGeom prst="rect">
                <a:avLst/>
              </a:prstGeom>
              <a:grpFill/>
              <a:ln>
                <a:noFill/>
              </a:ln>
            </p:spPr>
            <p:txBody>
              <a:bodyPr vert="horz" wrap="square" lIns="91440" tIns="45720" rIns="91440" bIns="45720" numCol="1" anchor="t" anchorCtr="0" compatLnSpc="1"/>
              <a:lstStyle/>
              <a:p>
                <a:endParaRPr lang="zh-CN" altLang="en-US"/>
              </a:p>
            </p:txBody>
          </p:sp>
          <p:sp>
            <p:nvSpPr>
              <p:cNvPr id="1290" name="Rectangle 735"/>
              <p:cNvSpPr>
                <a:spLocks noChangeArrowheads="1"/>
              </p:cNvSpPr>
              <p:nvPr/>
            </p:nvSpPr>
            <p:spPr bwMode="auto">
              <a:xfrm>
                <a:off x="5786" y="2611"/>
                <a:ext cx="14" cy="33"/>
              </a:xfrm>
              <a:prstGeom prst="rect">
                <a:avLst/>
              </a:prstGeom>
              <a:grpFill/>
              <a:ln>
                <a:noFill/>
              </a:ln>
            </p:spPr>
            <p:txBody>
              <a:bodyPr vert="horz" wrap="square" lIns="91440" tIns="45720" rIns="91440" bIns="45720" numCol="1" anchor="t" anchorCtr="0" compatLnSpc="1"/>
              <a:lstStyle/>
              <a:p>
                <a:endParaRPr lang="zh-CN" altLang="en-US"/>
              </a:p>
            </p:txBody>
          </p:sp>
          <p:sp>
            <p:nvSpPr>
              <p:cNvPr id="1291" name="Rectangle 736"/>
              <p:cNvSpPr>
                <a:spLocks noChangeArrowheads="1"/>
              </p:cNvSpPr>
              <p:nvPr/>
            </p:nvSpPr>
            <p:spPr bwMode="auto">
              <a:xfrm>
                <a:off x="5700" y="266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2" name="Rectangle 737"/>
              <p:cNvSpPr>
                <a:spLocks noChangeArrowheads="1"/>
              </p:cNvSpPr>
              <p:nvPr/>
            </p:nvSpPr>
            <p:spPr bwMode="auto">
              <a:xfrm>
                <a:off x="572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3" name="Rectangle 738"/>
              <p:cNvSpPr>
                <a:spLocks noChangeArrowheads="1"/>
              </p:cNvSpPr>
              <p:nvPr/>
            </p:nvSpPr>
            <p:spPr bwMode="auto">
              <a:xfrm>
                <a:off x="5786" y="2668"/>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4" name="Rectangle 739"/>
              <p:cNvSpPr>
                <a:spLocks noChangeArrowheads="1"/>
              </p:cNvSpPr>
              <p:nvPr/>
            </p:nvSpPr>
            <p:spPr bwMode="auto">
              <a:xfrm>
                <a:off x="5700" y="278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5" name="Rectangle 740"/>
              <p:cNvSpPr>
                <a:spLocks noChangeArrowheads="1"/>
              </p:cNvSpPr>
              <p:nvPr/>
            </p:nvSpPr>
            <p:spPr bwMode="auto">
              <a:xfrm>
                <a:off x="5592"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6" name="Rectangle 741"/>
              <p:cNvSpPr>
                <a:spLocks noChangeArrowheads="1"/>
              </p:cNvSpPr>
              <p:nvPr/>
            </p:nvSpPr>
            <p:spPr bwMode="auto">
              <a:xfrm>
                <a:off x="5722"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7" name="Rectangle 742"/>
              <p:cNvSpPr>
                <a:spLocks noChangeArrowheads="1"/>
              </p:cNvSpPr>
              <p:nvPr/>
            </p:nvSpPr>
            <p:spPr bwMode="auto">
              <a:xfrm>
                <a:off x="5550"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8" name="Rectangle 743"/>
              <p:cNvSpPr>
                <a:spLocks noChangeArrowheads="1"/>
              </p:cNvSpPr>
              <p:nvPr/>
            </p:nvSpPr>
            <p:spPr bwMode="auto">
              <a:xfrm>
                <a:off x="5636"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299" name="Rectangle 744"/>
              <p:cNvSpPr>
                <a:spLocks noChangeArrowheads="1"/>
              </p:cNvSpPr>
              <p:nvPr/>
            </p:nvSpPr>
            <p:spPr bwMode="auto">
              <a:xfrm>
                <a:off x="5658" y="2942"/>
                <a:ext cx="14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0" name="Rectangle 745"/>
              <p:cNvSpPr>
                <a:spLocks noChangeArrowheads="1"/>
              </p:cNvSpPr>
              <p:nvPr/>
            </p:nvSpPr>
            <p:spPr bwMode="auto">
              <a:xfrm>
                <a:off x="5656" y="299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1" name="Rectangle 746"/>
              <p:cNvSpPr>
                <a:spLocks noChangeArrowheads="1"/>
              </p:cNvSpPr>
              <p:nvPr/>
            </p:nvSpPr>
            <p:spPr bwMode="auto">
              <a:xfrm>
                <a:off x="5614"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2" name="Rectangle 747"/>
              <p:cNvSpPr>
                <a:spLocks noChangeArrowheads="1"/>
              </p:cNvSpPr>
              <p:nvPr/>
            </p:nvSpPr>
            <p:spPr bwMode="auto">
              <a:xfrm>
                <a:off x="5550"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3" name="Rectangle 748"/>
              <p:cNvSpPr>
                <a:spLocks noChangeArrowheads="1"/>
              </p:cNvSpPr>
              <p:nvPr/>
            </p:nvSpPr>
            <p:spPr bwMode="auto">
              <a:xfrm>
                <a:off x="5592"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4" name="Rectangle 749"/>
              <p:cNvSpPr>
                <a:spLocks noChangeArrowheads="1"/>
              </p:cNvSpPr>
              <p:nvPr/>
            </p:nvSpPr>
            <p:spPr bwMode="auto">
              <a:xfrm>
                <a:off x="5614"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5" name="Rectangle 750"/>
              <p:cNvSpPr>
                <a:spLocks noChangeArrowheads="1"/>
              </p:cNvSpPr>
              <p:nvPr/>
            </p:nvSpPr>
            <p:spPr bwMode="auto">
              <a:xfrm>
                <a:off x="5722"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6" name="Rectangle 751"/>
              <p:cNvSpPr>
                <a:spLocks noChangeArrowheads="1"/>
              </p:cNvSpPr>
              <p:nvPr/>
            </p:nvSpPr>
            <p:spPr bwMode="auto">
              <a:xfrm>
                <a:off x="5550"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7" name="Rectangle 752"/>
              <p:cNvSpPr>
                <a:spLocks noChangeArrowheads="1"/>
              </p:cNvSpPr>
              <p:nvPr/>
            </p:nvSpPr>
            <p:spPr bwMode="auto">
              <a:xfrm>
                <a:off x="5700" y="31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8" name="Rectangle 753"/>
              <p:cNvSpPr>
                <a:spLocks noChangeArrowheads="1"/>
              </p:cNvSpPr>
              <p:nvPr/>
            </p:nvSpPr>
            <p:spPr bwMode="auto">
              <a:xfrm>
                <a:off x="5614"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09" name="Rectangle 754"/>
              <p:cNvSpPr>
                <a:spLocks noChangeArrowheads="1"/>
              </p:cNvSpPr>
              <p:nvPr/>
            </p:nvSpPr>
            <p:spPr bwMode="auto">
              <a:xfrm>
                <a:off x="5680"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0" name="Rectangle 755"/>
              <p:cNvSpPr>
                <a:spLocks noChangeArrowheads="1"/>
              </p:cNvSpPr>
              <p:nvPr/>
            </p:nvSpPr>
            <p:spPr bwMode="auto">
              <a:xfrm>
                <a:off x="5550"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311" name="Rectangle 756"/>
              <p:cNvSpPr>
                <a:spLocks noChangeArrowheads="1"/>
              </p:cNvSpPr>
              <p:nvPr/>
            </p:nvSpPr>
            <p:spPr bwMode="auto">
              <a:xfrm>
                <a:off x="5656" y="3294"/>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312" name="Rectangle 757"/>
              <p:cNvSpPr>
                <a:spLocks noChangeArrowheads="1"/>
              </p:cNvSpPr>
              <p:nvPr/>
            </p:nvSpPr>
            <p:spPr bwMode="auto">
              <a:xfrm>
                <a:off x="5614"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3" name="Rectangle 758"/>
              <p:cNvSpPr>
                <a:spLocks noChangeArrowheads="1"/>
              </p:cNvSpPr>
              <p:nvPr/>
            </p:nvSpPr>
            <p:spPr bwMode="auto">
              <a:xfrm>
                <a:off x="5550"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4" name="Rectangle 759"/>
              <p:cNvSpPr>
                <a:spLocks noChangeArrowheads="1"/>
              </p:cNvSpPr>
              <p:nvPr/>
            </p:nvSpPr>
            <p:spPr bwMode="auto">
              <a:xfrm>
                <a:off x="5656"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5" name="Rectangle 760"/>
              <p:cNvSpPr>
                <a:spLocks noChangeArrowheads="1"/>
              </p:cNvSpPr>
              <p:nvPr/>
            </p:nvSpPr>
            <p:spPr bwMode="auto">
              <a:xfrm>
                <a:off x="5786"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6" name="Rectangle 761"/>
              <p:cNvSpPr>
                <a:spLocks noChangeArrowheads="1"/>
              </p:cNvSpPr>
              <p:nvPr/>
            </p:nvSpPr>
            <p:spPr bwMode="auto">
              <a:xfrm>
                <a:off x="5786" y="350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7" name="Rectangle 762"/>
              <p:cNvSpPr>
                <a:spLocks noChangeArrowheads="1"/>
              </p:cNvSpPr>
              <p:nvPr/>
            </p:nvSpPr>
            <p:spPr bwMode="auto">
              <a:xfrm>
                <a:off x="5550" y="356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18" name="Rectangle 763"/>
              <p:cNvSpPr>
                <a:spLocks noChangeArrowheads="1"/>
              </p:cNvSpPr>
              <p:nvPr/>
            </p:nvSpPr>
            <p:spPr bwMode="auto">
              <a:xfrm>
                <a:off x="5656" y="362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19" name="Rectangle 764"/>
              <p:cNvSpPr>
                <a:spLocks noChangeArrowheads="1"/>
              </p:cNvSpPr>
              <p:nvPr/>
            </p:nvSpPr>
            <p:spPr bwMode="auto">
              <a:xfrm>
                <a:off x="5656" y="367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0" name="Rectangle 765"/>
              <p:cNvSpPr>
                <a:spLocks noChangeArrowheads="1"/>
              </p:cNvSpPr>
              <p:nvPr/>
            </p:nvSpPr>
            <p:spPr bwMode="auto">
              <a:xfrm>
                <a:off x="5786" y="362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1" name="Rectangle 766"/>
              <p:cNvSpPr>
                <a:spLocks noChangeArrowheads="1"/>
              </p:cNvSpPr>
              <p:nvPr/>
            </p:nvSpPr>
            <p:spPr bwMode="auto">
              <a:xfrm>
                <a:off x="5784"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2" name="Rectangle 767"/>
              <p:cNvSpPr>
                <a:spLocks noChangeArrowheads="1"/>
              </p:cNvSpPr>
              <p:nvPr/>
            </p:nvSpPr>
            <p:spPr bwMode="auto">
              <a:xfrm>
                <a:off x="580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3" name="Rectangle 768"/>
              <p:cNvSpPr>
                <a:spLocks noChangeArrowheads="1"/>
              </p:cNvSpPr>
              <p:nvPr/>
            </p:nvSpPr>
            <p:spPr bwMode="auto">
              <a:xfrm>
                <a:off x="5828"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4" name="Rectangle 769"/>
              <p:cNvSpPr>
                <a:spLocks noChangeArrowheads="1"/>
              </p:cNvSpPr>
              <p:nvPr/>
            </p:nvSpPr>
            <p:spPr bwMode="auto">
              <a:xfrm>
                <a:off x="587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5" name="Rectangle 770"/>
              <p:cNvSpPr>
                <a:spLocks noChangeArrowheads="1"/>
              </p:cNvSpPr>
              <p:nvPr/>
            </p:nvSpPr>
            <p:spPr bwMode="auto">
              <a:xfrm>
                <a:off x="589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6" name="Rectangle 771"/>
              <p:cNvSpPr>
                <a:spLocks noChangeArrowheads="1"/>
              </p:cNvSpPr>
              <p:nvPr/>
            </p:nvSpPr>
            <p:spPr bwMode="auto">
              <a:xfrm>
                <a:off x="5892" y="1768"/>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7" name="Rectangle 772"/>
              <p:cNvSpPr>
                <a:spLocks noChangeArrowheads="1"/>
              </p:cNvSpPr>
              <p:nvPr/>
            </p:nvSpPr>
            <p:spPr bwMode="auto">
              <a:xfrm>
                <a:off x="5806" y="1880"/>
                <a:ext cx="12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28" name="Rectangle 773"/>
              <p:cNvSpPr>
                <a:spLocks noChangeArrowheads="1"/>
              </p:cNvSpPr>
              <p:nvPr/>
            </p:nvSpPr>
            <p:spPr bwMode="auto">
              <a:xfrm>
                <a:off x="5784" y="2049"/>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29" name="Rectangle 774"/>
              <p:cNvSpPr>
                <a:spLocks noChangeArrowheads="1"/>
              </p:cNvSpPr>
              <p:nvPr/>
            </p:nvSpPr>
            <p:spPr bwMode="auto">
              <a:xfrm>
                <a:off x="5592" y="2105"/>
                <a:ext cx="22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0" name="Rectangle 775"/>
              <p:cNvSpPr>
                <a:spLocks noChangeArrowheads="1"/>
              </p:cNvSpPr>
              <p:nvPr/>
            </p:nvSpPr>
            <p:spPr bwMode="auto">
              <a:xfrm>
                <a:off x="5850" y="2105"/>
                <a:ext cx="78"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1" name="Rectangle 776"/>
              <p:cNvSpPr>
                <a:spLocks noChangeArrowheads="1"/>
              </p:cNvSpPr>
              <p:nvPr/>
            </p:nvSpPr>
            <p:spPr bwMode="auto">
              <a:xfrm>
                <a:off x="5684" y="2217"/>
                <a:ext cx="220"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2" name="Rectangle 777"/>
              <p:cNvSpPr>
                <a:spLocks noChangeArrowheads="1"/>
              </p:cNvSpPr>
              <p:nvPr/>
            </p:nvSpPr>
            <p:spPr bwMode="auto">
              <a:xfrm>
                <a:off x="5784"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3" name="Rectangle 778"/>
              <p:cNvSpPr>
                <a:spLocks noChangeArrowheads="1"/>
              </p:cNvSpPr>
              <p:nvPr/>
            </p:nvSpPr>
            <p:spPr bwMode="auto">
              <a:xfrm>
                <a:off x="580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4" name="Rectangle 779"/>
              <p:cNvSpPr>
                <a:spLocks noChangeArrowheads="1"/>
              </p:cNvSpPr>
              <p:nvPr/>
            </p:nvSpPr>
            <p:spPr bwMode="auto">
              <a:xfrm>
                <a:off x="5806" y="2387"/>
                <a:ext cx="12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5" name="Rectangle 780"/>
              <p:cNvSpPr>
                <a:spLocks noChangeArrowheads="1"/>
              </p:cNvSpPr>
              <p:nvPr/>
            </p:nvSpPr>
            <p:spPr bwMode="auto">
              <a:xfrm>
                <a:off x="5892" y="244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6" name="Rectangle 781"/>
              <p:cNvSpPr>
                <a:spLocks noChangeArrowheads="1"/>
              </p:cNvSpPr>
              <p:nvPr/>
            </p:nvSpPr>
            <p:spPr bwMode="auto">
              <a:xfrm>
                <a:off x="5784" y="2499"/>
                <a:ext cx="15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37" name="Rectangle 782"/>
              <p:cNvSpPr>
                <a:spLocks noChangeArrowheads="1"/>
              </p:cNvSpPr>
              <p:nvPr/>
            </p:nvSpPr>
            <p:spPr bwMode="auto">
              <a:xfrm>
                <a:off x="5784" y="2668"/>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8" name="Rectangle 783"/>
              <p:cNvSpPr>
                <a:spLocks noChangeArrowheads="1"/>
              </p:cNvSpPr>
              <p:nvPr/>
            </p:nvSpPr>
            <p:spPr bwMode="auto">
              <a:xfrm>
                <a:off x="589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39" name="Rectangle 784"/>
              <p:cNvSpPr>
                <a:spLocks noChangeArrowheads="1"/>
              </p:cNvSpPr>
              <p:nvPr/>
            </p:nvSpPr>
            <p:spPr bwMode="auto">
              <a:xfrm>
                <a:off x="5806"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0" name="Rectangle 785"/>
              <p:cNvSpPr>
                <a:spLocks noChangeArrowheads="1"/>
              </p:cNvSpPr>
              <p:nvPr/>
            </p:nvSpPr>
            <p:spPr bwMode="auto">
              <a:xfrm>
                <a:off x="5828" y="2780"/>
                <a:ext cx="76"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1" name="Rectangle 786"/>
              <p:cNvSpPr>
                <a:spLocks noChangeArrowheads="1"/>
              </p:cNvSpPr>
              <p:nvPr/>
            </p:nvSpPr>
            <p:spPr bwMode="auto">
              <a:xfrm>
                <a:off x="5914"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2" name="Rectangle 787"/>
              <p:cNvSpPr>
                <a:spLocks noChangeArrowheads="1"/>
              </p:cNvSpPr>
              <p:nvPr/>
            </p:nvSpPr>
            <p:spPr bwMode="auto">
              <a:xfrm>
                <a:off x="5936"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3" name="Rectangle 788"/>
              <p:cNvSpPr>
                <a:spLocks noChangeArrowheads="1"/>
              </p:cNvSpPr>
              <p:nvPr/>
            </p:nvSpPr>
            <p:spPr bwMode="auto">
              <a:xfrm>
                <a:off x="5980"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4" name="Rectangle 789"/>
              <p:cNvSpPr>
                <a:spLocks noChangeArrowheads="1"/>
              </p:cNvSpPr>
              <p:nvPr/>
            </p:nvSpPr>
            <p:spPr bwMode="auto">
              <a:xfrm>
                <a:off x="6000" y="16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5" name="Rectangle 790"/>
              <p:cNvSpPr>
                <a:spLocks noChangeArrowheads="1"/>
              </p:cNvSpPr>
              <p:nvPr/>
            </p:nvSpPr>
            <p:spPr bwMode="auto">
              <a:xfrm>
                <a:off x="6022" y="16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46" name="Rectangle 791"/>
              <p:cNvSpPr>
                <a:spLocks noChangeArrowheads="1"/>
              </p:cNvSpPr>
              <p:nvPr/>
            </p:nvSpPr>
            <p:spPr bwMode="auto">
              <a:xfrm>
                <a:off x="6022" y="1768"/>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7" name="Rectangle 792"/>
              <p:cNvSpPr>
                <a:spLocks noChangeArrowheads="1"/>
              </p:cNvSpPr>
              <p:nvPr/>
            </p:nvSpPr>
            <p:spPr bwMode="auto">
              <a:xfrm>
                <a:off x="5700" y="1824"/>
                <a:ext cx="228"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8" name="Rectangle 793"/>
              <p:cNvSpPr>
                <a:spLocks noChangeArrowheads="1"/>
              </p:cNvSpPr>
              <p:nvPr/>
            </p:nvSpPr>
            <p:spPr bwMode="auto">
              <a:xfrm>
                <a:off x="5942" y="1824"/>
                <a:ext cx="7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49" name="Rectangle 794"/>
              <p:cNvSpPr>
                <a:spLocks noChangeArrowheads="1"/>
              </p:cNvSpPr>
              <p:nvPr/>
            </p:nvSpPr>
            <p:spPr bwMode="auto">
              <a:xfrm>
                <a:off x="6022" y="1824"/>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50" name="Rectangle 795"/>
              <p:cNvSpPr>
                <a:spLocks noChangeArrowheads="1"/>
              </p:cNvSpPr>
              <p:nvPr/>
            </p:nvSpPr>
            <p:spPr bwMode="auto">
              <a:xfrm>
                <a:off x="6022" y="18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351" name="Rectangle 796"/>
              <p:cNvSpPr>
                <a:spLocks noChangeArrowheads="1"/>
              </p:cNvSpPr>
              <p:nvPr/>
            </p:nvSpPr>
            <p:spPr bwMode="auto">
              <a:xfrm>
                <a:off x="5700" y="1936"/>
                <a:ext cx="228"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2" name="Rectangle 797"/>
              <p:cNvSpPr>
                <a:spLocks noChangeArrowheads="1"/>
              </p:cNvSpPr>
              <p:nvPr/>
            </p:nvSpPr>
            <p:spPr bwMode="auto">
              <a:xfrm>
                <a:off x="5958" y="1936"/>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3" name="Rectangle 798"/>
              <p:cNvSpPr>
                <a:spLocks noChangeArrowheads="1"/>
              </p:cNvSpPr>
              <p:nvPr/>
            </p:nvSpPr>
            <p:spPr bwMode="auto">
              <a:xfrm>
                <a:off x="5978" y="1936"/>
                <a:ext cx="36" cy="33"/>
              </a:xfrm>
              <a:prstGeom prst="rect">
                <a:avLst/>
              </a:prstGeom>
              <a:grpFill/>
              <a:ln>
                <a:noFill/>
              </a:ln>
            </p:spPr>
            <p:txBody>
              <a:bodyPr vert="horz" wrap="square" lIns="91440" tIns="45720" rIns="91440" bIns="45720" numCol="1" anchor="t" anchorCtr="0" compatLnSpc="1"/>
              <a:lstStyle/>
              <a:p>
                <a:endParaRPr lang="zh-CN" altLang="en-US"/>
              </a:p>
            </p:txBody>
          </p:sp>
          <p:sp>
            <p:nvSpPr>
              <p:cNvPr id="1354" name="Rectangle 799"/>
              <p:cNvSpPr>
                <a:spLocks noChangeArrowheads="1"/>
              </p:cNvSpPr>
              <p:nvPr/>
            </p:nvSpPr>
            <p:spPr bwMode="auto">
              <a:xfrm>
                <a:off x="5914" y="2049"/>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5" name="Rectangle 800"/>
              <p:cNvSpPr>
                <a:spLocks noChangeArrowheads="1"/>
              </p:cNvSpPr>
              <p:nvPr/>
            </p:nvSpPr>
            <p:spPr bwMode="auto">
              <a:xfrm>
                <a:off x="5958"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6" name="Rectangle 801"/>
              <p:cNvSpPr>
                <a:spLocks noChangeArrowheads="1"/>
              </p:cNvSpPr>
              <p:nvPr/>
            </p:nvSpPr>
            <p:spPr bwMode="auto">
              <a:xfrm>
                <a:off x="6022" y="20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7" name="Rectangle 802"/>
              <p:cNvSpPr>
                <a:spLocks noChangeArrowheads="1"/>
              </p:cNvSpPr>
              <p:nvPr/>
            </p:nvSpPr>
            <p:spPr bwMode="auto">
              <a:xfrm>
                <a:off x="5936" y="21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8" name="Rectangle 803"/>
              <p:cNvSpPr>
                <a:spLocks noChangeArrowheads="1"/>
              </p:cNvSpPr>
              <p:nvPr/>
            </p:nvSpPr>
            <p:spPr bwMode="auto">
              <a:xfrm>
                <a:off x="6000" y="21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59" name="Rectangle 804"/>
              <p:cNvSpPr>
                <a:spLocks noChangeArrowheads="1"/>
              </p:cNvSpPr>
              <p:nvPr/>
            </p:nvSpPr>
            <p:spPr bwMode="auto">
              <a:xfrm>
                <a:off x="6022" y="21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0" name="Rectangle 805"/>
              <p:cNvSpPr>
                <a:spLocks noChangeArrowheads="1"/>
              </p:cNvSpPr>
              <p:nvPr/>
            </p:nvSpPr>
            <p:spPr bwMode="auto">
              <a:xfrm>
                <a:off x="5980" y="21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1" name="Rectangle 806"/>
              <p:cNvSpPr>
                <a:spLocks noChangeArrowheads="1"/>
              </p:cNvSpPr>
              <p:nvPr/>
            </p:nvSpPr>
            <p:spPr bwMode="auto">
              <a:xfrm>
                <a:off x="6022" y="21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2" name="Rectangle 807"/>
              <p:cNvSpPr>
                <a:spLocks noChangeArrowheads="1"/>
              </p:cNvSpPr>
              <p:nvPr/>
            </p:nvSpPr>
            <p:spPr bwMode="auto">
              <a:xfrm>
                <a:off x="5980" y="2217"/>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3" name="Rectangle 808"/>
              <p:cNvSpPr>
                <a:spLocks noChangeArrowheads="1"/>
              </p:cNvSpPr>
              <p:nvPr/>
            </p:nvSpPr>
            <p:spPr bwMode="auto">
              <a:xfrm>
                <a:off x="6022" y="22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4" name="Rectangle 809"/>
              <p:cNvSpPr>
                <a:spLocks noChangeArrowheads="1"/>
              </p:cNvSpPr>
              <p:nvPr/>
            </p:nvSpPr>
            <p:spPr bwMode="auto">
              <a:xfrm>
                <a:off x="5870" y="2273"/>
                <a:ext cx="58" cy="32"/>
              </a:xfrm>
              <a:prstGeom prst="rect">
                <a:avLst/>
              </a:prstGeom>
              <a:grpFill/>
              <a:ln>
                <a:noFill/>
              </a:ln>
            </p:spPr>
            <p:txBody>
              <a:bodyPr vert="horz" wrap="square" lIns="91440" tIns="45720" rIns="91440" bIns="45720" numCol="1" anchor="t" anchorCtr="0" compatLnSpc="1"/>
              <a:lstStyle/>
              <a:p>
                <a:endParaRPr lang="zh-CN" altLang="en-US"/>
              </a:p>
            </p:txBody>
          </p:sp>
          <p:sp>
            <p:nvSpPr>
              <p:cNvPr id="1365" name="Rectangle 810"/>
              <p:cNvSpPr>
                <a:spLocks noChangeArrowheads="1"/>
              </p:cNvSpPr>
              <p:nvPr/>
            </p:nvSpPr>
            <p:spPr bwMode="auto">
              <a:xfrm>
                <a:off x="5980" y="2273"/>
                <a:ext cx="12" cy="32"/>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1" name="Group 1012"/>
            <p:cNvGrpSpPr/>
            <p:nvPr/>
          </p:nvGrpSpPr>
          <p:grpSpPr bwMode="auto">
            <a:xfrm>
              <a:off x="-3900818" y="-1035049"/>
              <a:ext cx="2209875" cy="4397375"/>
              <a:chOff x="4814" y="935"/>
              <a:chExt cx="1392" cy="2770"/>
            </a:xfrm>
            <a:grpFill/>
          </p:grpSpPr>
          <p:sp>
            <p:nvSpPr>
              <p:cNvPr id="966" name="Rectangle 812"/>
              <p:cNvSpPr>
                <a:spLocks noChangeArrowheads="1"/>
              </p:cNvSpPr>
              <p:nvPr/>
            </p:nvSpPr>
            <p:spPr bwMode="auto">
              <a:xfrm>
                <a:off x="6022"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67" name="Rectangle 813"/>
              <p:cNvSpPr>
                <a:spLocks noChangeArrowheads="1"/>
              </p:cNvSpPr>
              <p:nvPr/>
            </p:nvSpPr>
            <p:spPr bwMode="auto">
              <a:xfrm>
                <a:off x="6002" y="2329"/>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968" name="Rectangle 814"/>
              <p:cNvSpPr>
                <a:spLocks noChangeArrowheads="1"/>
              </p:cNvSpPr>
              <p:nvPr/>
            </p:nvSpPr>
            <p:spPr bwMode="auto">
              <a:xfrm>
                <a:off x="5936"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69" name="Rectangle 815"/>
              <p:cNvSpPr>
                <a:spLocks noChangeArrowheads="1"/>
              </p:cNvSpPr>
              <p:nvPr/>
            </p:nvSpPr>
            <p:spPr bwMode="auto">
              <a:xfrm>
                <a:off x="5980"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0" name="Rectangle 816"/>
              <p:cNvSpPr>
                <a:spLocks noChangeArrowheads="1"/>
              </p:cNvSpPr>
              <p:nvPr/>
            </p:nvSpPr>
            <p:spPr bwMode="auto">
              <a:xfrm>
                <a:off x="6000" y="238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71" name="Rectangle 817"/>
              <p:cNvSpPr>
                <a:spLocks noChangeArrowheads="1"/>
              </p:cNvSpPr>
              <p:nvPr/>
            </p:nvSpPr>
            <p:spPr bwMode="auto">
              <a:xfrm>
                <a:off x="6022" y="238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2" name="Rectangle 818"/>
              <p:cNvSpPr>
                <a:spLocks noChangeArrowheads="1"/>
              </p:cNvSpPr>
              <p:nvPr/>
            </p:nvSpPr>
            <p:spPr bwMode="auto">
              <a:xfrm>
                <a:off x="5936" y="2443"/>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973" name="Rectangle 819"/>
              <p:cNvSpPr>
                <a:spLocks noChangeArrowheads="1"/>
              </p:cNvSpPr>
              <p:nvPr/>
            </p:nvSpPr>
            <p:spPr bwMode="auto">
              <a:xfrm>
                <a:off x="6022" y="244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4" name="Rectangle 820"/>
              <p:cNvSpPr>
                <a:spLocks noChangeArrowheads="1"/>
              </p:cNvSpPr>
              <p:nvPr/>
            </p:nvSpPr>
            <p:spPr bwMode="auto">
              <a:xfrm>
                <a:off x="6022" y="2499"/>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75" name="Rectangle 821"/>
              <p:cNvSpPr>
                <a:spLocks noChangeArrowheads="1"/>
              </p:cNvSpPr>
              <p:nvPr/>
            </p:nvSpPr>
            <p:spPr bwMode="auto">
              <a:xfrm>
                <a:off x="5914" y="255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76" name="Rectangle 822"/>
              <p:cNvSpPr>
                <a:spLocks noChangeArrowheads="1"/>
              </p:cNvSpPr>
              <p:nvPr/>
            </p:nvSpPr>
            <p:spPr bwMode="auto">
              <a:xfrm>
                <a:off x="5980" y="255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77" name="Rectangle 823"/>
              <p:cNvSpPr>
                <a:spLocks noChangeArrowheads="1"/>
              </p:cNvSpPr>
              <p:nvPr/>
            </p:nvSpPr>
            <p:spPr bwMode="auto">
              <a:xfrm>
                <a:off x="6002" y="2555"/>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978" name="Rectangle 824"/>
              <p:cNvSpPr>
                <a:spLocks noChangeArrowheads="1"/>
              </p:cNvSpPr>
              <p:nvPr/>
            </p:nvSpPr>
            <p:spPr bwMode="auto">
              <a:xfrm>
                <a:off x="6022" y="2611"/>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979" name="Rectangle 825"/>
              <p:cNvSpPr>
                <a:spLocks noChangeArrowheads="1"/>
              </p:cNvSpPr>
              <p:nvPr/>
            </p:nvSpPr>
            <p:spPr bwMode="auto">
              <a:xfrm>
                <a:off x="5958"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0" name="Rectangle 826"/>
              <p:cNvSpPr>
                <a:spLocks noChangeArrowheads="1"/>
              </p:cNvSpPr>
              <p:nvPr/>
            </p:nvSpPr>
            <p:spPr bwMode="auto">
              <a:xfrm>
                <a:off x="6022" y="266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1" name="Rectangle 827"/>
              <p:cNvSpPr>
                <a:spLocks noChangeArrowheads="1"/>
              </p:cNvSpPr>
              <p:nvPr/>
            </p:nvSpPr>
            <p:spPr bwMode="auto">
              <a:xfrm>
                <a:off x="6000" y="272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2" name="Rectangle 828"/>
              <p:cNvSpPr>
                <a:spLocks noChangeArrowheads="1"/>
              </p:cNvSpPr>
              <p:nvPr/>
            </p:nvSpPr>
            <p:spPr bwMode="auto">
              <a:xfrm>
                <a:off x="5936"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3" name="Rectangle 829"/>
              <p:cNvSpPr>
                <a:spLocks noChangeArrowheads="1"/>
              </p:cNvSpPr>
              <p:nvPr/>
            </p:nvSpPr>
            <p:spPr bwMode="auto">
              <a:xfrm>
                <a:off x="5980"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4" name="Rectangle 830"/>
              <p:cNvSpPr>
                <a:spLocks noChangeArrowheads="1"/>
              </p:cNvSpPr>
              <p:nvPr/>
            </p:nvSpPr>
            <p:spPr bwMode="auto">
              <a:xfrm>
                <a:off x="6022" y="278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5" name="Rectangle 831"/>
              <p:cNvSpPr>
                <a:spLocks noChangeArrowheads="1"/>
              </p:cNvSpPr>
              <p:nvPr/>
            </p:nvSpPr>
            <p:spPr bwMode="auto">
              <a:xfrm>
                <a:off x="5914" y="283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6" name="Rectangle 832"/>
              <p:cNvSpPr>
                <a:spLocks noChangeArrowheads="1"/>
              </p:cNvSpPr>
              <p:nvPr/>
            </p:nvSpPr>
            <p:spPr bwMode="auto">
              <a:xfrm>
                <a:off x="6022" y="283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7" name="Rectangle 833"/>
              <p:cNvSpPr>
                <a:spLocks noChangeArrowheads="1"/>
              </p:cNvSpPr>
              <p:nvPr/>
            </p:nvSpPr>
            <p:spPr bwMode="auto">
              <a:xfrm>
                <a:off x="5914" y="289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88" name="Rectangle 834"/>
              <p:cNvSpPr>
                <a:spLocks noChangeArrowheads="1"/>
              </p:cNvSpPr>
              <p:nvPr/>
            </p:nvSpPr>
            <p:spPr bwMode="auto">
              <a:xfrm>
                <a:off x="5958" y="289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89" name="Rectangle 835"/>
              <p:cNvSpPr>
                <a:spLocks noChangeArrowheads="1"/>
              </p:cNvSpPr>
              <p:nvPr/>
            </p:nvSpPr>
            <p:spPr bwMode="auto">
              <a:xfrm>
                <a:off x="5656" y="2942"/>
                <a:ext cx="14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0" name="Rectangle 836"/>
              <p:cNvSpPr>
                <a:spLocks noChangeArrowheads="1"/>
              </p:cNvSpPr>
              <p:nvPr/>
            </p:nvSpPr>
            <p:spPr bwMode="auto">
              <a:xfrm>
                <a:off x="5806"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1" name="Rectangle 837"/>
              <p:cNvSpPr>
                <a:spLocks noChangeArrowheads="1"/>
              </p:cNvSpPr>
              <p:nvPr/>
            </p:nvSpPr>
            <p:spPr bwMode="auto">
              <a:xfrm>
                <a:off x="5870" y="29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2" name="Rectangle 838"/>
              <p:cNvSpPr>
                <a:spLocks noChangeArrowheads="1"/>
              </p:cNvSpPr>
              <p:nvPr/>
            </p:nvSpPr>
            <p:spPr bwMode="auto">
              <a:xfrm>
                <a:off x="5914" y="29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3" name="Rectangle 839"/>
              <p:cNvSpPr>
                <a:spLocks noChangeArrowheads="1"/>
              </p:cNvSpPr>
              <p:nvPr/>
            </p:nvSpPr>
            <p:spPr bwMode="auto">
              <a:xfrm>
                <a:off x="6022" y="29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4" name="Rectangle 840"/>
              <p:cNvSpPr>
                <a:spLocks noChangeArrowheads="1"/>
              </p:cNvSpPr>
              <p:nvPr/>
            </p:nvSpPr>
            <p:spPr bwMode="auto">
              <a:xfrm>
                <a:off x="5850"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5" name="Rectangle 841"/>
              <p:cNvSpPr>
                <a:spLocks noChangeArrowheads="1"/>
              </p:cNvSpPr>
              <p:nvPr/>
            </p:nvSpPr>
            <p:spPr bwMode="auto">
              <a:xfrm>
                <a:off x="6000" y="299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96" name="Rectangle 842"/>
              <p:cNvSpPr>
                <a:spLocks noChangeArrowheads="1"/>
              </p:cNvSpPr>
              <p:nvPr/>
            </p:nvSpPr>
            <p:spPr bwMode="auto">
              <a:xfrm>
                <a:off x="6022" y="29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7" name="Rectangle 843"/>
              <p:cNvSpPr>
                <a:spLocks noChangeArrowheads="1"/>
              </p:cNvSpPr>
              <p:nvPr/>
            </p:nvSpPr>
            <p:spPr bwMode="auto">
              <a:xfrm>
                <a:off x="5936"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8" name="Rectangle 844"/>
              <p:cNvSpPr>
                <a:spLocks noChangeArrowheads="1"/>
              </p:cNvSpPr>
              <p:nvPr/>
            </p:nvSpPr>
            <p:spPr bwMode="auto">
              <a:xfrm>
                <a:off x="5980"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99" name="Rectangle 845"/>
              <p:cNvSpPr>
                <a:spLocks noChangeArrowheads="1"/>
              </p:cNvSpPr>
              <p:nvPr/>
            </p:nvSpPr>
            <p:spPr bwMode="auto">
              <a:xfrm>
                <a:off x="6022" y="30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0" name="Rectangle 846"/>
              <p:cNvSpPr>
                <a:spLocks noChangeArrowheads="1"/>
              </p:cNvSpPr>
              <p:nvPr/>
            </p:nvSpPr>
            <p:spPr bwMode="auto">
              <a:xfrm>
                <a:off x="5850"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1" name="Rectangle 847"/>
              <p:cNvSpPr>
                <a:spLocks noChangeArrowheads="1"/>
              </p:cNvSpPr>
              <p:nvPr/>
            </p:nvSpPr>
            <p:spPr bwMode="auto">
              <a:xfrm>
                <a:off x="5806"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2" name="Rectangle 848"/>
              <p:cNvSpPr>
                <a:spLocks noChangeArrowheads="1"/>
              </p:cNvSpPr>
              <p:nvPr/>
            </p:nvSpPr>
            <p:spPr bwMode="auto">
              <a:xfrm>
                <a:off x="5958"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3" name="Rectangle 849"/>
              <p:cNvSpPr>
                <a:spLocks noChangeArrowheads="1"/>
              </p:cNvSpPr>
              <p:nvPr/>
            </p:nvSpPr>
            <p:spPr bwMode="auto">
              <a:xfrm>
                <a:off x="5980" y="309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4" name="Rectangle 850"/>
              <p:cNvSpPr>
                <a:spLocks noChangeArrowheads="1"/>
              </p:cNvSpPr>
              <p:nvPr/>
            </p:nvSpPr>
            <p:spPr bwMode="auto">
              <a:xfrm>
                <a:off x="5936"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5" name="Rectangle 851"/>
              <p:cNvSpPr>
                <a:spLocks noChangeArrowheads="1"/>
              </p:cNvSpPr>
              <p:nvPr/>
            </p:nvSpPr>
            <p:spPr bwMode="auto">
              <a:xfrm>
                <a:off x="5892"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6" name="Rectangle 852"/>
              <p:cNvSpPr>
                <a:spLocks noChangeArrowheads="1"/>
              </p:cNvSpPr>
              <p:nvPr/>
            </p:nvSpPr>
            <p:spPr bwMode="auto">
              <a:xfrm>
                <a:off x="6022" y="31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7" name="Rectangle 853"/>
              <p:cNvSpPr>
                <a:spLocks noChangeArrowheads="1"/>
              </p:cNvSpPr>
              <p:nvPr/>
            </p:nvSpPr>
            <p:spPr bwMode="auto">
              <a:xfrm>
                <a:off x="5850"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8" name="Rectangle 854"/>
              <p:cNvSpPr>
                <a:spLocks noChangeArrowheads="1"/>
              </p:cNvSpPr>
              <p:nvPr/>
            </p:nvSpPr>
            <p:spPr bwMode="auto">
              <a:xfrm>
                <a:off x="6022" y="319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09" name="Rectangle 855"/>
              <p:cNvSpPr>
                <a:spLocks noChangeArrowheads="1"/>
              </p:cNvSpPr>
              <p:nvPr/>
            </p:nvSpPr>
            <p:spPr bwMode="auto">
              <a:xfrm>
                <a:off x="5936"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0" name="Rectangle 856"/>
              <p:cNvSpPr>
                <a:spLocks noChangeArrowheads="1"/>
              </p:cNvSpPr>
              <p:nvPr/>
            </p:nvSpPr>
            <p:spPr bwMode="auto">
              <a:xfrm>
                <a:off x="5828"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1" name="Rectangle 857"/>
              <p:cNvSpPr>
                <a:spLocks noChangeArrowheads="1"/>
              </p:cNvSpPr>
              <p:nvPr/>
            </p:nvSpPr>
            <p:spPr bwMode="auto">
              <a:xfrm>
                <a:off x="5892" y="32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2" name="Rectangle 858"/>
              <p:cNvSpPr>
                <a:spLocks noChangeArrowheads="1"/>
              </p:cNvSpPr>
              <p:nvPr/>
            </p:nvSpPr>
            <p:spPr bwMode="auto">
              <a:xfrm>
                <a:off x="5892"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013" name="Rectangle 859"/>
              <p:cNvSpPr>
                <a:spLocks noChangeArrowheads="1"/>
              </p:cNvSpPr>
              <p:nvPr/>
            </p:nvSpPr>
            <p:spPr bwMode="auto">
              <a:xfrm>
                <a:off x="6022" y="3294"/>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014" name="Rectangle 860"/>
              <p:cNvSpPr>
                <a:spLocks noChangeArrowheads="1"/>
              </p:cNvSpPr>
              <p:nvPr/>
            </p:nvSpPr>
            <p:spPr bwMode="auto">
              <a:xfrm>
                <a:off x="5936"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5" name="Rectangle 861"/>
              <p:cNvSpPr>
                <a:spLocks noChangeArrowheads="1"/>
              </p:cNvSpPr>
              <p:nvPr/>
            </p:nvSpPr>
            <p:spPr bwMode="auto">
              <a:xfrm>
                <a:off x="5850" y="334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16" name="Rectangle 862"/>
              <p:cNvSpPr>
                <a:spLocks noChangeArrowheads="1"/>
              </p:cNvSpPr>
              <p:nvPr/>
            </p:nvSpPr>
            <p:spPr bwMode="auto">
              <a:xfrm>
                <a:off x="5784" y="3393"/>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7" name="Rectangle 863"/>
              <p:cNvSpPr>
                <a:spLocks noChangeArrowheads="1"/>
              </p:cNvSpPr>
              <p:nvPr/>
            </p:nvSpPr>
            <p:spPr bwMode="auto">
              <a:xfrm>
                <a:off x="5892"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8" name="Rectangle 864"/>
              <p:cNvSpPr>
                <a:spLocks noChangeArrowheads="1"/>
              </p:cNvSpPr>
              <p:nvPr/>
            </p:nvSpPr>
            <p:spPr bwMode="auto">
              <a:xfrm>
                <a:off x="6022" y="3393"/>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19" name="Rectangle 865"/>
              <p:cNvSpPr>
                <a:spLocks noChangeArrowheads="1"/>
              </p:cNvSpPr>
              <p:nvPr/>
            </p:nvSpPr>
            <p:spPr bwMode="auto">
              <a:xfrm>
                <a:off x="6022" y="3449"/>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020" name="Rectangle 866"/>
              <p:cNvSpPr>
                <a:spLocks noChangeArrowheads="1"/>
              </p:cNvSpPr>
              <p:nvPr/>
            </p:nvSpPr>
            <p:spPr bwMode="auto">
              <a:xfrm>
                <a:off x="5892" y="350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1" name="Rectangle 867"/>
              <p:cNvSpPr>
                <a:spLocks noChangeArrowheads="1"/>
              </p:cNvSpPr>
              <p:nvPr/>
            </p:nvSpPr>
            <p:spPr bwMode="auto">
              <a:xfrm>
                <a:off x="6022" y="350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2" name="Rectangle 868"/>
              <p:cNvSpPr>
                <a:spLocks noChangeArrowheads="1"/>
              </p:cNvSpPr>
              <p:nvPr/>
            </p:nvSpPr>
            <p:spPr bwMode="auto">
              <a:xfrm>
                <a:off x="5914" y="356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023" name="Rectangle 869"/>
              <p:cNvSpPr>
                <a:spLocks noChangeArrowheads="1"/>
              </p:cNvSpPr>
              <p:nvPr/>
            </p:nvSpPr>
            <p:spPr bwMode="auto">
              <a:xfrm>
                <a:off x="5892" y="367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4" name="Rectangle 870"/>
              <p:cNvSpPr>
                <a:spLocks noChangeArrowheads="1"/>
              </p:cNvSpPr>
              <p:nvPr/>
            </p:nvSpPr>
            <p:spPr bwMode="auto">
              <a:xfrm>
                <a:off x="6022" y="362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025" name="Freeform 871"/>
              <p:cNvSpPr/>
              <p:nvPr/>
            </p:nvSpPr>
            <p:spPr bwMode="auto">
              <a:xfrm>
                <a:off x="6052" y="1656"/>
                <a:ext cx="154" cy="351"/>
              </a:xfrm>
              <a:custGeom>
                <a:avLst/>
                <a:gdLst>
                  <a:gd name="T0" fmla="*/ 0 w 154"/>
                  <a:gd name="T1" fmla="*/ 0 h 351"/>
                  <a:gd name="T2" fmla="*/ 0 w 154"/>
                  <a:gd name="T3" fmla="*/ 32 h 351"/>
                  <a:gd name="T4" fmla="*/ 154 w 154"/>
                  <a:gd name="T5" fmla="*/ 351 h 351"/>
                  <a:gd name="T6" fmla="*/ 154 w 154"/>
                  <a:gd name="T7" fmla="*/ 335 h 351"/>
                  <a:gd name="T8" fmla="*/ 0 w 154"/>
                  <a:gd name="T9" fmla="*/ 0 h 351"/>
                </a:gdLst>
                <a:ahLst/>
                <a:cxnLst>
                  <a:cxn ang="0">
                    <a:pos x="T0" y="T1"/>
                  </a:cxn>
                  <a:cxn ang="0">
                    <a:pos x="T2" y="T3"/>
                  </a:cxn>
                  <a:cxn ang="0">
                    <a:pos x="T4" y="T5"/>
                  </a:cxn>
                  <a:cxn ang="0">
                    <a:pos x="T6" y="T7"/>
                  </a:cxn>
                  <a:cxn ang="0">
                    <a:pos x="T8" y="T9"/>
                  </a:cxn>
                </a:cxnLst>
                <a:rect l="0" t="0" r="r" b="b"/>
                <a:pathLst>
                  <a:path w="154" h="351">
                    <a:moveTo>
                      <a:pt x="0" y="0"/>
                    </a:moveTo>
                    <a:lnTo>
                      <a:pt x="0" y="32"/>
                    </a:lnTo>
                    <a:lnTo>
                      <a:pt x="154" y="351"/>
                    </a:lnTo>
                    <a:lnTo>
                      <a:pt x="154" y="335"/>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26" name="Freeform 872"/>
              <p:cNvSpPr/>
              <p:nvPr/>
            </p:nvSpPr>
            <p:spPr bwMode="auto">
              <a:xfrm>
                <a:off x="6052" y="1712"/>
                <a:ext cx="54" cy="136"/>
              </a:xfrm>
              <a:custGeom>
                <a:avLst/>
                <a:gdLst>
                  <a:gd name="T0" fmla="*/ 0 w 54"/>
                  <a:gd name="T1" fmla="*/ 0 h 136"/>
                  <a:gd name="T2" fmla="*/ 54 w 54"/>
                  <a:gd name="T3" fmla="*/ 110 h 136"/>
                  <a:gd name="T4" fmla="*/ 54 w 54"/>
                  <a:gd name="T5" fmla="*/ 136 h 136"/>
                  <a:gd name="T6" fmla="*/ 0 w 54"/>
                  <a:gd name="T7" fmla="*/ 32 h 136"/>
                  <a:gd name="T8" fmla="*/ 0 w 54"/>
                  <a:gd name="T9" fmla="*/ 0 h 136"/>
                </a:gdLst>
                <a:ahLst/>
                <a:cxnLst>
                  <a:cxn ang="0">
                    <a:pos x="T0" y="T1"/>
                  </a:cxn>
                  <a:cxn ang="0">
                    <a:pos x="T2" y="T3"/>
                  </a:cxn>
                  <a:cxn ang="0">
                    <a:pos x="T4" y="T5"/>
                  </a:cxn>
                  <a:cxn ang="0">
                    <a:pos x="T6" y="T7"/>
                  </a:cxn>
                  <a:cxn ang="0">
                    <a:pos x="T8" y="T9"/>
                  </a:cxn>
                </a:cxnLst>
                <a:rect l="0" t="0" r="r" b="b"/>
                <a:pathLst>
                  <a:path w="54" h="136">
                    <a:moveTo>
                      <a:pt x="0" y="0"/>
                    </a:moveTo>
                    <a:lnTo>
                      <a:pt x="54" y="110"/>
                    </a:lnTo>
                    <a:lnTo>
                      <a:pt x="54" y="13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27" name="Freeform 873"/>
              <p:cNvSpPr/>
              <p:nvPr/>
            </p:nvSpPr>
            <p:spPr bwMode="auto">
              <a:xfrm>
                <a:off x="6122" y="1854"/>
                <a:ext cx="48" cy="119"/>
              </a:xfrm>
              <a:custGeom>
                <a:avLst/>
                <a:gdLst>
                  <a:gd name="T0" fmla="*/ 48 w 48"/>
                  <a:gd name="T1" fmla="*/ 100 h 119"/>
                  <a:gd name="T2" fmla="*/ 48 w 48"/>
                  <a:gd name="T3" fmla="*/ 119 h 119"/>
                  <a:gd name="T4" fmla="*/ 0 w 48"/>
                  <a:gd name="T5" fmla="*/ 24 h 119"/>
                  <a:gd name="T6" fmla="*/ 0 w 48"/>
                  <a:gd name="T7" fmla="*/ 0 h 119"/>
                  <a:gd name="T8" fmla="*/ 48 w 48"/>
                  <a:gd name="T9" fmla="*/ 100 h 119"/>
                </a:gdLst>
                <a:ahLst/>
                <a:cxnLst>
                  <a:cxn ang="0">
                    <a:pos x="T0" y="T1"/>
                  </a:cxn>
                  <a:cxn ang="0">
                    <a:pos x="T2" y="T3"/>
                  </a:cxn>
                  <a:cxn ang="0">
                    <a:pos x="T4" y="T5"/>
                  </a:cxn>
                  <a:cxn ang="0">
                    <a:pos x="T6" y="T7"/>
                  </a:cxn>
                  <a:cxn ang="0">
                    <a:pos x="T8" y="T9"/>
                  </a:cxn>
                </a:cxnLst>
                <a:rect l="0" t="0" r="r" b="b"/>
                <a:pathLst>
                  <a:path w="48" h="119">
                    <a:moveTo>
                      <a:pt x="48" y="100"/>
                    </a:moveTo>
                    <a:lnTo>
                      <a:pt x="48" y="119"/>
                    </a:lnTo>
                    <a:lnTo>
                      <a:pt x="0" y="24"/>
                    </a:lnTo>
                    <a:lnTo>
                      <a:pt x="0" y="0"/>
                    </a:lnTo>
                    <a:lnTo>
                      <a:pt x="48" y="100"/>
                    </a:lnTo>
                    <a:close/>
                  </a:path>
                </a:pathLst>
              </a:custGeom>
              <a:grpFill/>
              <a:ln>
                <a:noFill/>
              </a:ln>
            </p:spPr>
            <p:txBody>
              <a:bodyPr vert="horz" wrap="square" lIns="91440" tIns="45720" rIns="91440" bIns="45720" numCol="1" anchor="t" anchorCtr="0" compatLnSpc="1"/>
              <a:lstStyle/>
              <a:p>
                <a:endParaRPr lang="zh-CN" altLang="en-US"/>
              </a:p>
            </p:txBody>
          </p:sp>
          <p:sp>
            <p:nvSpPr>
              <p:cNvPr id="1028" name="Freeform 874"/>
              <p:cNvSpPr/>
              <p:nvPr/>
            </p:nvSpPr>
            <p:spPr bwMode="auto">
              <a:xfrm>
                <a:off x="6186" y="1985"/>
                <a:ext cx="20" cy="56"/>
              </a:xfrm>
              <a:custGeom>
                <a:avLst/>
                <a:gdLst>
                  <a:gd name="T0" fmla="*/ 20 w 20"/>
                  <a:gd name="T1" fmla="*/ 40 h 56"/>
                  <a:gd name="T2" fmla="*/ 20 w 20"/>
                  <a:gd name="T3" fmla="*/ 56 h 56"/>
                  <a:gd name="T4" fmla="*/ 0 w 20"/>
                  <a:gd name="T5" fmla="*/ 18 h 56"/>
                  <a:gd name="T6" fmla="*/ 0 w 20"/>
                  <a:gd name="T7" fmla="*/ 0 h 56"/>
                  <a:gd name="T8" fmla="*/ 20 w 20"/>
                  <a:gd name="T9" fmla="*/ 40 h 56"/>
                </a:gdLst>
                <a:ahLst/>
                <a:cxnLst>
                  <a:cxn ang="0">
                    <a:pos x="T0" y="T1"/>
                  </a:cxn>
                  <a:cxn ang="0">
                    <a:pos x="T2" y="T3"/>
                  </a:cxn>
                  <a:cxn ang="0">
                    <a:pos x="T4" y="T5"/>
                  </a:cxn>
                  <a:cxn ang="0">
                    <a:pos x="T6" y="T7"/>
                  </a:cxn>
                  <a:cxn ang="0">
                    <a:pos x="T8" y="T9"/>
                  </a:cxn>
                </a:cxnLst>
                <a:rect l="0" t="0" r="r" b="b"/>
                <a:pathLst>
                  <a:path w="20" h="56">
                    <a:moveTo>
                      <a:pt x="20" y="40"/>
                    </a:moveTo>
                    <a:lnTo>
                      <a:pt x="20" y="56"/>
                    </a:lnTo>
                    <a:lnTo>
                      <a:pt x="0" y="18"/>
                    </a:lnTo>
                    <a:lnTo>
                      <a:pt x="0" y="0"/>
                    </a:lnTo>
                    <a:lnTo>
                      <a:pt x="20" y="40"/>
                    </a:lnTo>
                    <a:close/>
                  </a:path>
                </a:pathLst>
              </a:custGeom>
              <a:grpFill/>
              <a:ln>
                <a:noFill/>
              </a:ln>
            </p:spPr>
            <p:txBody>
              <a:bodyPr vert="horz" wrap="square" lIns="91440" tIns="45720" rIns="91440" bIns="45720" numCol="1" anchor="t" anchorCtr="0" compatLnSpc="1"/>
              <a:lstStyle/>
              <a:p>
                <a:endParaRPr lang="zh-CN" altLang="en-US"/>
              </a:p>
            </p:txBody>
          </p:sp>
          <p:sp>
            <p:nvSpPr>
              <p:cNvPr id="1029" name="Freeform 875"/>
              <p:cNvSpPr/>
              <p:nvPr/>
            </p:nvSpPr>
            <p:spPr bwMode="auto">
              <a:xfrm>
                <a:off x="6052" y="1768"/>
                <a:ext cx="154" cy="307"/>
              </a:xfrm>
              <a:custGeom>
                <a:avLst/>
                <a:gdLst>
                  <a:gd name="T0" fmla="*/ 0 w 154"/>
                  <a:gd name="T1" fmla="*/ 0 h 307"/>
                  <a:gd name="T2" fmla="*/ 0 w 154"/>
                  <a:gd name="T3" fmla="*/ 32 h 307"/>
                  <a:gd name="T4" fmla="*/ 154 w 154"/>
                  <a:gd name="T5" fmla="*/ 307 h 307"/>
                  <a:gd name="T6" fmla="*/ 154 w 154"/>
                  <a:gd name="T7" fmla="*/ 291 h 307"/>
                  <a:gd name="T8" fmla="*/ 0 w 154"/>
                  <a:gd name="T9" fmla="*/ 0 h 307"/>
                </a:gdLst>
                <a:ahLst/>
                <a:cxnLst>
                  <a:cxn ang="0">
                    <a:pos x="T0" y="T1"/>
                  </a:cxn>
                  <a:cxn ang="0">
                    <a:pos x="T2" y="T3"/>
                  </a:cxn>
                  <a:cxn ang="0">
                    <a:pos x="T4" y="T5"/>
                  </a:cxn>
                  <a:cxn ang="0">
                    <a:pos x="T6" y="T7"/>
                  </a:cxn>
                  <a:cxn ang="0">
                    <a:pos x="T8" y="T9"/>
                  </a:cxn>
                </a:cxnLst>
                <a:rect l="0" t="0" r="r" b="b"/>
                <a:pathLst>
                  <a:path w="154" h="307">
                    <a:moveTo>
                      <a:pt x="0" y="0"/>
                    </a:moveTo>
                    <a:lnTo>
                      <a:pt x="0" y="32"/>
                    </a:lnTo>
                    <a:lnTo>
                      <a:pt x="154" y="307"/>
                    </a:lnTo>
                    <a:lnTo>
                      <a:pt x="154" y="291"/>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0" name="Freeform 876"/>
              <p:cNvSpPr/>
              <p:nvPr/>
            </p:nvSpPr>
            <p:spPr bwMode="auto">
              <a:xfrm>
                <a:off x="6052" y="1824"/>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1" name="Freeform 877"/>
              <p:cNvSpPr/>
              <p:nvPr/>
            </p:nvSpPr>
            <p:spPr bwMode="auto">
              <a:xfrm>
                <a:off x="6084" y="1882"/>
                <a:ext cx="34" cy="85"/>
              </a:xfrm>
              <a:custGeom>
                <a:avLst/>
                <a:gdLst>
                  <a:gd name="T0" fmla="*/ 34 w 34"/>
                  <a:gd name="T1" fmla="*/ 60 h 85"/>
                  <a:gd name="T2" fmla="*/ 34 w 34"/>
                  <a:gd name="T3" fmla="*/ 85 h 85"/>
                  <a:gd name="T4" fmla="*/ 0 w 34"/>
                  <a:gd name="T5" fmla="*/ 28 h 85"/>
                  <a:gd name="T6" fmla="*/ 0 w 34"/>
                  <a:gd name="T7" fmla="*/ 0 h 85"/>
                  <a:gd name="T8" fmla="*/ 34 w 34"/>
                  <a:gd name="T9" fmla="*/ 60 h 85"/>
                </a:gdLst>
                <a:ahLst/>
                <a:cxnLst>
                  <a:cxn ang="0">
                    <a:pos x="T0" y="T1"/>
                  </a:cxn>
                  <a:cxn ang="0">
                    <a:pos x="T2" y="T3"/>
                  </a:cxn>
                  <a:cxn ang="0">
                    <a:pos x="T4" y="T5"/>
                  </a:cxn>
                  <a:cxn ang="0">
                    <a:pos x="T6" y="T7"/>
                  </a:cxn>
                  <a:cxn ang="0">
                    <a:pos x="T8" y="T9"/>
                  </a:cxn>
                </a:cxnLst>
                <a:rect l="0" t="0" r="r" b="b"/>
                <a:pathLst>
                  <a:path w="34" h="85">
                    <a:moveTo>
                      <a:pt x="34" y="60"/>
                    </a:moveTo>
                    <a:lnTo>
                      <a:pt x="34" y="85"/>
                    </a:lnTo>
                    <a:lnTo>
                      <a:pt x="0" y="28"/>
                    </a:lnTo>
                    <a:lnTo>
                      <a:pt x="0" y="0"/>
                    </a:lnTo>
                    <a:lnTo>
                      <a:pt x="34" y="60"/>
                    </a:lnTo>
                    <a:close/>
                  </a:path>
                </a:pathLst>
              </a:custGeom>
              <a:grpFill/>
              <a:ln>
                <a:noFill/>
              </a:ln>
            </p:spPr>
            <p:txBody>
              <a:bodyPr vert="horz" wrap="square" lIns="91440" tIns="45720" rIns="91440" bIns="45720" numCol="1" anchor="t" anchorCtr="0" compatLnSpc="1"/>
              <a:lstStyle/>
              <a:p>
                <a:endParaRPr lang="zh-CN" altLang="en-US"/>
              </a:p>
            </p:txBody>
          </p:sp>
          <p:sp>
            <p:nvSpPr>
              <p:cNvPr id="1032" name="Freeform 878"/>
              <p:cNvSpPr/>
              <p:nvPr/>
            </p:nvSpPr>
            <p:spPr bwMode="auto">
              <a:xfrm>
                <a:off x="6172" y="2039"/>
                <a:ext cx="10" cy="36"/>
              </a:xfrm>
              <a:custGeom>
                <a:avLst/>
                <a:gdLst>
                  <a:gd name="T0" fmla="*/ 0 w 10"/>
                  <a:gd name="T1" fmla="*/ 0 h 36"/>
                  <a:gd name="T2" fmla="*/ 10 w 10"/>
                  <a:gd name="T3" fmla="*/ 18 h 36"/>
                  <a:gd name="T4" fmla="*/ 10 w 10"/>
                  <a:gd name="T5" fmla="*/ 36 h 36"/>
                  <a:gd name="T6" fmla="*/ 0 w 10"/>
                  <a:gd name="T7" fmla="*/ 18 h 36"/>
                  <a:gd name="T8" fmla="*/ 0 w 10"/>
                  <a:gd name="T9" fmla="*/ 0 h 36"/>
                </a:gdLst>
                <a:ahLst/>
                <a:cxnLst>
                  <a:cxn ang="0">
                    <a:pos x="T0" y="T1"/>
                  </a:cxn>
                  <a:cxn ang="0">
                    <a:pos x="T2" y="T3"/>
                  </a:cxn>
                  <a:cxn ang="0">
                    <a:pos x="T4" y="T5"/>
                  </a:cxn>
                  <a:cxn ang="0">
                    <a:pos x="T6" y="T7"/>
                  </a:cxn>
                  <a:cxn ang="0">
                    <a:pos x="T8" y="T9"/>
                  </a:cxn>
                </a:cxnLst>
                <a:rect l="0" t="0" r="r" b="b"/>
                <a:pathLst>
                  <a:path w="10" h="36">
                    <a:moveTo>
                      <a:pt x="0" y="0"/>
                    </a:moveTo>
                    <a:lnTo>
                      <a:pt x="10" y="18"/>
                    </a:lnTo>
                    <a:lnTo>
                      <a:pt x="10" y="36"/>
                    </a:lnTo>
                    <a:lnTo>
                      <a:pt x="0" y="1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3" name="Freeform 879"/>
              <p:cNvSpPr/>
              <p:nvPr/>
            </p:nvSpPr>
            <p:spPr bwMode="auto">
              <a:xfrm>
                <a:off x="6198" y="2083"/>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1034" name="Freeform 880"/>
              <p:cNvSpPr/>
              <p:nvPr/>
            </p:nvSpPr>
            <p:spPr bwMode="auto">
              <a:xfrm>
                <a:off x="6052" y="1880"/>
                <a:ext cx="34" cy="87"/>
              </a:xfrm>
              <a:custGeom>
                <a:avLst/>
                <a:gdLst>
                  <a:gd name="T0" fmla="*/ 34 w 34"/>
                  <a:gd name="T1" fmla="*/ 58 h 87"/>
                  <a:gd name="T2" fmla="*/ 34 w 34"/>
                  <a:gd name="T3" fmla="*/ 87 h 87"/>
                  <a:gd name="T4" fmla="*/ 0 w 34"/>
                  <a:gd name="T5" fmla="*/ 32 h 87"/>
                  <a:gd name="T6" fmla="*/ 0 w 34"/>
                  <a:gd name="T7" fmla="*/ 0 h 87"/>
                  <a:gd name="T8" fmla="*/ 34 w 34"/>
                  <a:gd name="T9" fmla="*/ 58 h 87"/>
                </a:gdLst>
                <a:ahLst/>
                <a:cxnLst>
                  <a:cxn ang="0">
                    <a:pos x="T0" y="T1"/>
                  </a:cxn>
                  <a:cxn ang="0">
                    <a:pos x="T2" y="T3"/>
                  </a:cxn>
                  <a:cxn ang="0">
                    <a:pos x="T4" y="T5"/>
                  </a:cxn>
                  <a:cxn ang="0">
                    <a:pos x="T6" y="T7"/>
                  </a:cxn>
                  <a:cxn ang="0">
                    <a:pos x="T8" y="T9"/>
                  </a:cxn>
                </a:cxnLst>
                <a:rect l="0" t="0" r="r" b="b"/>
                <a:pathLst>
                  <a:path w="34" h="87">
                    <a:moveTo>
                      <a:pt x="34" y="58"/>
                    </a:moveTo>
                    <a:lnTo>
                      <a:pt x="34" y="87"/>
                    </a:lnTo>
                    <a:lnTo>
                      <a:pt x="0" y="32"/>
                    </a:lnTo>
                    <a:lnTo>
                      <a:pt x="0" y="0"/>
                    </a:lnTo>
                    <a:lnTo>
                      <a:pt x="34" y="58"/>
                    </a:lnTo>
                    <a:close/>
                  </a:path>
                </a:pathLst>
              </a:custGeom>
              <a:grpFill/>
              <a:ln>
                <a:noFill/>
              </a:ln>
            </p:spPr>
            <p:txBody>
              <a:bodyPr vert="horz" wrap="square" lIns="91440" tIns="45720" rIns="91440" bIns="45720" numCol="1" anchor="t" anchorCtr="0" compatLnSpc="1"/>
              <a:lstStyle/>
              <a:p>
                <a:endParaRPr lang="zh-CN" altLang="en-US"/>
              </a:p>
            </p:txBody>
          </p:sp>
          <p:sp>
            <p:nvSpPr>
              <p:cNvPr id="1035" name="Freeform 881"/>
              <p:cNvSpPr/>
              <p:nvPr/>
            </p:nvSpPr>
            <p:spPr bwMode="auto">
              <a:xfrm>
                <a:off x="6052" y="1940"/>
                <a:ext cx="58" cy="115"/>
              </a:xfrm>
              <a:custGeom>
                <a:avLst/>
                <a:gdLst>
                  <a:gd name="T0" fmla="*/ 58 w 58"/>
                  <a:gd name="T1" fmla="*/ 89 h 115"/>
                  <a:gd name="T2" fmla="*/ 58 w 58"/>
                  <a:gd name="T3" fmla="*/ 115 h 115"/>
                  <a:gd name="T4" fmla="*/ 0 w 58"/>
                  <a:gd name="T5" fmla="*/ 33 h 115"/>
                  <a:gd name="T6" fmla="*/ 0 w 58"/>
                  <a:gd name="T7" fmla="*/ 0 h 115"/>
                  <a:gd name="T8" fmla="*/ 58 w 58"/>
                  <a:gd name="T9" fmla="*/ 89 h 115"/>
                </a:gdLst>
                <a:ahLst/>
                <a:cxnLst>
                  <a:cxn ang="0">
                    <a:pos x="T0" y="T1"/>
                  </a:cxn>
                  <a:cxn ang="0">
                    <a:pos x="T2" y="T3"/>
                  </a:cxn>
                  <a:cxn ang="0">
                    <a:pos x="T4" y="T5"/>
                  </a:cxn>
                  <a:cxn ang="0">
                    <a:pos x="T6" y="T7"/>
                  </a:cxn>
                  <a:cxn ang="0">
                    <a:pos x="T8" y="T9"/>
                  </a:cxn>
                </a:cxnLst>
                <a:rect l="0" t="0" r="r" b="b"/>
                <a:pathLst>
                  <a:path w="58" h="115">
                    <a:moveTo>
                      <a:pt x="58" y="89"/>
                    </a:moveTo>
                    <a:lnTo>
                      <a:pt x="58" y="115"/>
                    </a:lnTo>
                    <a:lnTo>
                      <a:pt x="0" y="33"/>
                    </a:lnTo>
                    <a:lnTo>
                      <a:pt x="0" y="0"/>
                    </a:lnTo>
                    <a:lnTo>
                      <a:pt x="58" y="89"/>
                    </a:lnTo>
                    <a:close/>
                  </a:path>
                </a:pathLst>
              </a:custGeom>
              <a:grpFill/>
              <a:ln>
                <a:noFill/>
              </a:ln>
            </p:spPr>
            <p:txBody>
              <a:bodyPr vert="horz" wrap="square" lIns="91440" tIns="45720" rIns="91440" bIns="45720" numCol="1" anchor="t" anchorCtr="0" compatLnSpc="1"/>
              <a:lstStyle/>
              <a:p>
                <a:endParaRPr lang="zh-CN" altLang="en-US"/>
              </a:p>
            </p:txBody>
          </p:sp>
          <p:sp>
            <p:nvSpPr>
              <p:cNvPr id="1036" name="Freeform 882"/>
              <p:cNvSpPr/>
              <p:nvPr/>
            </p:nvSpPr>
            <p:spPr bwMode="auto">
              <a:xfrm>
                <a:off x="6170" y="2117"/>
                <a:ext cx="36" cy="70"/>
              </a:xfrm>
              <a:custGeom>
                <a:avLst/>
                <a:gdLst>
                  <a:gd name="T0" fmla="*/ 36 w 36"/>
                  <a:gd name="T1" fmla="*/ 56 h 70"/>
                  <a:gd name="T2" fmla="*/ 36 w 36"/>
                  <a:gd name="T3" fmla="*/ 70 h 70"/>
                  <a:gd name="T4" fmla="*/ 0 w 36"/>
                  <a:gd name="T5" fmla="*/ 20 h 70"/>
                  <a:gd name="T6" fmla="*/ 0 w 36"/>
                  <a:gd name="T7" fmla="*/ 0 h 70"/>
                  <a:gd name="T8" fmla="*/ 36 w 36"/>
                  <a:gd name="T9" fmla="*/ 56 h 70"/>
                </a:gdLst>
                <a:ahLst/>
                <a:cxnLst>
                  <a:cxn ang="0">
                    <a:pos x="T0" y="T1"/>
                  </a:cxn>
                  <a:cxn ang="0">
                    <a:pos x="T2" y="T3"/>
                  </a:cxn>
                  <a:cxn ang="0">
                    <a:pos x="T4" y="T5"/>
                  </a:cxn>
                  <a:cxn ang="0">
                    <a:pos x="T6" y="T7"/>
                  </a:cxn>
                  <a:cxn ang="0">
                    <a:pos x="T8" y="T9"/>
                  </a:cxn>
                </a:cxnLst>
                <a:rect l="0" t="0" r="r" b="b"/>
                <a:pathLst>
                  <a:path w="36" h="70">
                    <a:moveTo>
                      <a:pt x="36" y="56"/>
                    </a:moveTo>
                    <a:lnTo>
                      <a:pt x="36" y="70"/>
                    </a:lnTo>
                    <a:lnTo>
                      <a:pt x="0" y="20"/>
                    </a:lnTo>
                    <a:lnTo>
                      <a:pt x="0" y="0"/>
                    </a:lnTo>
                    <a:lnTo>
                      <a:pt x="36" y="56"/>
                    </a:lnTo>
                    <a:close/>
                  </a:path>
                </a:pathLst>
              </a:custGeom>
              <a:grpFill/>
              <a:ln>
                <a:noFill/>
              </a:ln>
            </p:spPr>
            <p:txBody>
              <a:bodyPr vert="horz" wrap="square" lIns="91440" tIns="45720" rIns="91440" bIns="45720" numCol="1" anchor="t" anchorCtr="0" compatLnSpc="1"/>
              <a:lstStyle/>
              <a:p>
                <a:endParaRPr lang="zh-CN" altLang="en-US"/>
              </a:p>
            </p:txBody>
          </p:sp>
          <p:sp>
            <p:nvSpPr>
              <p:cNvPr id="1037" name="Freeform 883"/>
              <p:cNvSpPr/>
              <p:nvPr/>
            </p:nvSpPr>
            <p:spPr bwMode="auto">
              <a:xfrm>
                <a:off x="6052" y="1993"/>
                <a:ext cx="16" cy="54"/>
              </a:xfrm>
              <a:custGeom>
                <a:avLst/>
                <a:gdLst>
                  <a:gd name="T0" fmla="*/ 0 w 16"/>
                  <a:gd name="T1" fmla="*/ 0 h 54"/>
                  <a:gd name="T2" fmla="*/ 16 w 16"/>
                  <a:gd name="T3" fmla="*/ 24 h 54"/>
                  <a:gd name="T4" fmla="*/ 16 w 16"/>
                  <a:gd name="T5" fmla="*/ 54 h 54"/>
                  <a:gd name="T6" fmla="*/ 0 w 16"/>
                  <a:gd name="T7" fmla="*/ 32 h 54"/>
                  <a:gd name="T8" fmla="*/ 0 w 16"/>
                  <a:gd name="T9" fmla="*/ 0 h 54"/>
                </a:gdLst>
                <a:ahLst/>
                <a:cxnLst>
                  <a:cxn ang="0">
                    <a:pos x="T0" y="T1"/>
                  </a:cxn>
                  <a:cxn ang="0">
                    <a:pos x="T2" y="T3"/>
                  </a:cxn>
                  <a:cxn ang="0">
                    <a:pos x="T4" y="T5"/>
                  </a:cxn>
                  <a:cxn ang="0">
                    <a:pos x="T6" y="T7"/>
                  </a:cxn>
                  <a:cxn ang="0">
                    <a:pos x="T8" y="T9"/>
                  </a:cxn>
                </a:cxnLst>
                <a:rect l="0" t="0" r="r" b="b"/>
                <a:pathLst>
                  <a:path w="16" h="54">
                    <a:moveTo>
                      <a:pt x="0" y="0"/>
                    </a:moveTo>
                    <a:lnTo>
                      <a:pt x="16" y="24"/>
                    </a:lnTo>
                    <a:lnTo>
                      <a:pt x="16" y="5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38" name="Freeform 884"/>
              <p:cNvSpPr/>
              <p:nvPr/>
            </p:nvSpPr>
            <p:spPr bwMode="auto">
              <a:xfrm>
                <a:off x="6084" y="2039"/>
                <a:ext cx="56" cy="102"/>
              </a:xfrm>
              <a:custGeom>
                <a:avLst/>
                <a:gdLst>
                  <a:gd name="T0" fmla="*/ 56 w 56"/>
                  <a:gd name="T1" fmla="*/ 78 h 102"/>
                  <a:gd name="T2" fmla="*/ 56 w 56"/>
                  <a:gd name="T3" fmla="*/ 102 h 102"/>
                  <a:gd name="T4" fmla="*/ 0 w 56"/>
                  <a:gd name="T5" fmla="*/ 28 h 102"/>
                  <a:gd name="T6" fmla="*/ 0 w 56"/>
                  <a:gd name="T7" fmla="*/ 0 h 102"/>
                  <a:gd name="T8" fmla="*/ 56 w 56"/>
                  <a:gd name="T9" fmla="*/ 78 h 102"/>
                </a:gdLst>
                <a:ahLst/>
                <a:cxnLst>
                  <a:cxn ang="0">
                    <a:pos x="T0" y="T1"/>
                  </a:cxn>
                  <a:cxn ang="0">
                    <a:pos x="T2" y="T3"/>
                  </a:cxn>
                  <a:cxn ang="0">
                    <a:pos x="T4" y="T5"/>
                  </a:cxn>
                  <a:cxn ang="0">
                    <a:pos x="T6" y="T7"/>
                  </a:cxn>
                  <a:cxn ang="0">
                    <a:pos x="T8" y="T9"/>
                  </a:cxn>
                </a:cxnLst>
                <a:rect l="0" t="0" r="r" b="b"/>
                <a:pathLst>
                  <a:path w="56" h="102">
                    <a:moveTo>
                      <a:pt x="56" y="78"/>
                    </a:moveTo>
                    <a:lnTo>
                      <a:pt x="56" y="102"/>
                    </a:lnTo>
                    <a:lnTo>
                      <a:pt x="0" y="28"/>
                    </a:lnTo>
                    <a:lnTo>
                      <a:pt x="0" y="0"/>
                    </a:lnTo>
                    <a:lnTo>
                      <a:pt x="56" y="78"/>
                    </a:lnTo>
                    <a:close/>
                  </a:path>
                </a:pathLst>
              </a:custGeom>
              <a:grpFill/>
              <a:ln>
                <a:noFill/>
              </a:ln>
            </p:spPr>
            <p:txBody>
              <a:bodyPr vert="horz" wrap="square" lIns="91440" tIns="45720" rIns="91440" bIns="45720" numCol="1" anchor="t" anchorCtr="0" compatLnSpc="1"/>
              <a:lstStyle/>
              <a:p>
                <a:endParaRPr lang="zh-CN" altLang="en-US"/>
              </a:p>
            </p:txBody>
          </p:sp>
          <p:sp>
            <p:nvSpPr>
              <p:cNvPr id="1039" name="Freeform 885"/>
              <p:cNvSpPr/>
              <p:nvPr/>
            </p:nvSpPr>
            <p:spPr bwMode="auto">
              <a:xfrm>
                <a:off x="6156" y="2139"/>
                <a:ext cx="10" cy="34"/>
              </a:xfrm>
              <a:custGeom>
                <a:avLst/>
                <a:gdLst>
                  <a:gd name="T0" fmla="*/ 0 w 10"/>
                  <a:gd name="T1" fmla="*/ 0 h 34"/>
                  <a:gd name="T2" fmla="*/ 10 w 10"/>
                  <a:gd name="T3" fmla="*/ 14 h 34"/>
                  <a:gd name="T4" fmla="*/ 10 w 10"/>
                  <a:gd name="T5" fmla="*/ 34 h 34"/>
                  <a:gd name="T6" fmla="*/ 0 w 10"/>
                  <a:gd name="T7" fmla="*/ 20 h 34"/>
                  <a:gd name="T8" fmla="*/ 0 w 10"/>
                  <a:gd name="T9" fmla="*/ 0 h 34"/>
                </a:gdLst>
                <a:ahLst/>
                <a:cxnLst>
                  <a:cxn ang="0">
                    <a:pos x="T0" y="T1"/>
                  </a:cxn>
                  <a:cxn ang="0">
                    <a:pos x="T2" y="T3"/>
                  </a:cxn>
                  <a:cxn ang="0">
                    <a:pos x="T4" y="T5"/>
                  </a:cxn>
                  <a:cxn ang="0">
                    <a:pos x="T6" y="T7"/>
                  </a:cxn>
                  <a:cxn ang="0">
                    <a:pos x="T8" y="T9"/>
                  </a:cxn>
                </a:cxnLst>
                <a:rect l="0" t="0" r="r" b="b"/>
                <a:pathLst>
                  <a:path w="10" h="34">
                    <a:moveTo>
                      <a:pt x="0" y="0"/>
                    </a:moveTo>
                    <a:lnTo>
                      <a:pt x="10" y="14"/>
                    </a:lnTo>
                    <a:lnTo>
                      <a:pt x="10" y="34"/>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0" name="Freeform 886"/>
              <p:cNvSpPr/>
              <p:nvPr/>
            </p:nvSpPr>
            <p:spPr bwMode="auto">
              <a:xfrm>
                <a:off x="6180" y="2173"/>
                <a:ext cx="26" cy="52"/>
              </a:xfrm>
              <a:custGeom>
                <a:avLst/>
                <a:gdLst>
                  <a:gd name="T0" fmla="*/ 26 w 26"/>
                  <a:gd name="T1" fmla="*/ 36 h 52"/>
                  <a:gd name="T2" fmla="*/ 26 w 26"/>
                  <a:gd name="T3" fmla="*/ 52 h 52"/>
                  <a:gd name="T4" fmla="*/ 0 w 26"/>
                  <a:gd name="T5" fmla="*/ 18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18"/>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1041" name="Freeform 887"/>
              <p:cNvSpPr/>
              <p:nvPr/>
            </p:nvSpPr>
            <p:spPr bwMode="auto">
              <a:xfrm>
                <a:off x="6052" y="2051"/>
                <a:ext cx="48" cy="86"/>
              </a:xfrm>
              <a:custGeom>
                <a:avLst/>
                <a:gdLst>
                  <a:gd name="T0" fmla="*/ 0 w 48"/>
                  <a:gd name="T1" fmla="*/ 0 h 86"/>
                  <a:gd name="T2" fmla="*/ 48 w 48"/>
                  <a:gd name="T3" fmla="*/ 60 h 86"/>
                  <a:gd name="T4" fmla="*/ 48 w 48"/>
                  <a:gd name="T5" fmla="*/ 86 h 86"/>
                  <a:gd name="T6" fmla="*/ 0 w 48"/>
                  <a:gd name="T7" fmla="*/ 30 h 86"/>
                  <a:gd name="T8" fmla="*/ 0 w 48"/>
                  <a:gd name="T9" fmla="*/ 0 h 86"/>
                </a:gdLst>
                <a:ahLst/>
                <a:cxnLst>
                  <a:cxn ang="0">
                    <a:pos x="T0" y="T1"/>
                  </a:cxn>
                  <a:cxn ang="0">
                    <a:pos x="T2" y="T3"/>
                  </a:cxn>
                  <a:cxn ang="0">
                    <a:pos x="T4" y="T5"/>
                  </a:cxn>
                  <a:cxn ang="0">
                    <a:pos x="T6" y="T7"/>
                  </a:cxn>
                  <a:cxn ang="0">
                    <a:pos x="T8" y="T9"/>
                  </a:cxn>
                </a:cxnLst>
                <a:rect l="0" t="0" r="r" b="b"/>
                <a:pathLst>
                  <a:path w="48" h="86">
                    <a:moveTo>
                      <a:pt x="0" y="0"/>
                    </a:moveTo>
                    <a:lnTo>
                      <a:pt x="48" y="60"/>
                    </a:lnTo>
                    <a:lnTo>
                      <a:pt x="48" y="86"/>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2" name="Freeform 888"/>
              <p:cNvSpPr/>
              <p:nvPr/>
            </p:nvSpPr>
            <p:spPr bwMode="auto">
              <a:xfrm>
                <a:off x="6116" y="2131"/>
                <a:ext cx="10" cy="38"/>
              </a:xfrm>
              <a:custGeom>
                <a:avLst/>
                <a:gdLst>
                  <a:gd name="T0" fmla="*/ 10 w 10"/>
                  <a:gd name="T1" fmla="*/ 38 h 38"/>
                  <a:gd name="T2" fmla="*/ 0 w 10"/>
                  <a:gd name="T3" fmla="*/ 24 h 38"/>
                  <a:gd name="T4" fmla="*/ 0 w 10"/>
                  <a:gd name="T5" fmla="*/ 0 h 38"/>
                  <a:gd name="T6" fmla="*/ 10 w 10"/>
                  <a:gd name="T7" fmla="*/ 14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4"/>
                    </a:lnTo>
                    <a:lnTo>
                      <a:pt x="0" y="0"/>
                    </a:lnTo>
                    <a:lnTo>
                      <a:pt x="10" y="14"/>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1043" name="Freeform 889"/>
              <p:cNvSpPr/>
              <p:nvPr/>
            </p:nvSpPr>
            <p:spPr bwMode="auto">
              <a:xfrm>
                <a:off x="6140" y="2163"/>
                <a:ext cx="32" cy="60"/>
              </a:xfrm>
              <a:custGeom>
                <a:avLst/>
                <a:gdLst>
                  <a:gd name="T0" fmla="*/ 32 w 32"/>
                  <a:gd name="T1" fmla="*/ 40 h 60"/>
                  <a:gd name="T2" fmla="*/ 32 w 32"/>
                  <a:gd name="T3" fmla="*/ 60 h 60"/>
                  <a:gd name="T4" fmla="*/ 0 w 32"/>
                  <a:gd name="T5" fmla="*/ 22 h 60"/>
                  <a:gd name="T6" fmla="*/ 0 w 32"/>
                  <a:gd name="T7" fmla="*/ 0 h 60"/>
                  <a:gd name="T8" fmla="*/ 32 w 32"/>
                  <a:gd name="T9" fmla="*/ 40 h 60"/>
                </a:gdLst>
                <a:ahLst/>
                <a:cxnLst>
                  <a:cxn ang="0">
                    <a:pos x="T0" y="T1"/>
                  </a:cxn>
                  <a:cxn ang="0">
                    <a:pos x="T2" y="T3"/>
                  </a:cxn>
                  <a:cxn ang="0">
                    <a:pos x="T4" y="T5"/>
                  </a:cxn>
                  <a:cxn ang="0">
                    <a:pos x="T6" y="T7"/>
                  </a:cxn>
                  <a:cxn ang="0">
                    <a:pos x="T8" y="T9"/>
                  </a:cxn>
                </a:cxnLst>
                <a:rect l="0" t="0" r="r" b="b"/>
                <a:pathLst>
                  <a:path w="32" h="60">
                    <a:moveTo>
                      <a:pt x="32" y="40"/>
                    </a:moveTo>
                    <a:lnTo>
                      <a:pt x="32" y="60"/>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1044" name="Freeform 890"/>
              <p:cNvSpPr/>
              <p:nvPr/>
            </p:nvSpPr>
            <p:spPr bwMode="auto">
              <a:xfrm>
                <a:off x="6052" y="2107"/>
                <a:ext cx="20" cy="50"/>
              </a:xfrm>
              <a:custGeom>
                <a:avLst/>
                <a:gdLst>
                  <a:gd name="T0" fmla="*/ 0 w 20"/>
                  <a:gd name="T1" fmla="*/ 0 h 50"/>
                  <a:gd name="T2" fmla="*/ 20 w 20"/>
                  <a:gd name="T3" fmla="*/ 22 h 50"/>
                  <a:gd name="T4" fmla="*/ 20 w 20"/>
                  <a:gd name="T5" fmla="*/ 50 h 50"/>
                  <a:gd name="T6" fmla="*/ 0 w 20"/>
                  <a:gd name="T7" fmla="*/ 30 h 50"/>
                  <a:gd name="T8" fmla="*/ 0 w 20"/>
                  <a:gd name="T9" fmla="*/ 0 h 50"/>
                </a:gdLst>
                <a:ahLst/>
                <a:cxnLst>
                  <a:cxn ang="0">
                    <a:pos x="T0" y="T1"/>
                  </a:cxn>
                  <a:cxn ang="0">
                    <a:pos x="T2" y="T3"/>
                  </a:cxn>
                  <a:cxn ang="0">
                    <a:pos x="T4" y="T5"/>
                  </a:cxn>
                  <a:cxn ang="0">
                    <a:pos x="T6" y="T7"/>
                  </a:cxn>
                  <a:cxn ang="0">
                    <a:pos x="T8" y="T9"/>
                  </a:cxn>
                </a:cxnLst>
                <a:rect l="0" t="0" r="r" b="b"/>
                <a:pathLst>
                  <a:path w="20" h="50">
                    <a:moveTo>
                      <a:pt x="0" y="0"/>
                    </a:moveTo>
                    <a:lnTo>
                      <a:pt x="20" y="22"/>
                    </a:lnTo>
                    <a:lnTo>
                      <a:pt x="20" y="50"/>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5" name="Freeform 891"/>
              <p:cNvSpPr/>
              <p:nvPr/>
            </p:nvSpPr>
            <p:spPr bwMode="auto">
              <a:xfrm>
                <a:off x="6118" y="2231"/>
                <a:ext cx="14" cy="38"/>
              </a:xfrm>
              <a:custGeom>
                <a:avLst/>
                <a:gdLst>
                  <a:gd name="T0" fmla="*/ 0 w 14"/>
                  <a:gd name="T1" fmla="*/ 0 h 38"/>
                  <a:gd name="T2" fmla="*/ 14 w 14"/>
                  <a:gd name="T3" fmla="*/ 16 h 38"/>
                  <a:gd name="T4" fmla="*/ 14 w 14"/>
                  <a:gd name="T5" fmla="*/ 38 h 38"/>
                  <a:gd name="T6" fmla="*/ 0 w 14"/>
                  <a:gd name="T7" fmla="*/ 24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6"/>
                    </a:lnTo>
                    <a:lnTo>
                      <a:pt x="14" y="3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6" name="Freeform 892"/>
              <p:cNvSpPr/>
              <p:nvPr/>
            </p:nvSpPr>
            <p:spPr bwMode="auto">
              <a:xfrm>
                <a:off x="6146" y="2261"/>
                <a:ext cx="60" cy="76"/>
              </a:xfrm>
              <a:custGeom>
                <a:avLst/>
                <a:gdLst>
                  <a:gd name="T0" fmla="*/ 60 w 60"/>
                  <a:gd name="T1" fmla="*/ 60 h 76"/>
                  <a:gd name="T2" fmla="*/ 60 w 60"/>
                  <a:gd name="T3" fmla="*/ 76 h 76"/>
                  <a:gd name="T4" fmla="*/ 2 w 60"/>
                  <a:gd name="T5" fmla="*/ 22 h 76"/>
                  <a:gd name="T6" fmla="*/ 2 w 60"/>
                  <a:gd name="T7" fmla="*/ 2 h 76"/>
                  <a:gd name="T8" fmla="*/ 0 w 60"/>
                  <a:gd name="T9" fmla="*/ 0 h 76"/>
                  <a:gd name="T10" fmla="*/ 60 w 60"/>
                  <a:gd name="T11" fmla="*/ 60 h 76"/>
                </a:gdLst>
                <a:ahLst/>
                <a:cxnLst>
                  <a:cxn ang="0">
                    <a:pos x="T0" y="T1"/>
                  </a:cxn>
                  <a:cxn ang="0">
                    <a:pos x="T2" y="T3"/>
                  </a:cxn>
                  <a:cxn ang="0">
                    <a:pos x="T4" y="T5"/>
                  </a:cxn>
                  <a:cxn ang="0">
                    <a:pos x="T6" y="T7"/>
                  </a:cxn>
                  <a:cxn ang="0">
                    <a:pos x="T8" y="T9"/>
                  </a:cxn>
                  <a:cxn ang="0">
                    <a:pos x="T10" y="T11"/>
                  </a:cxn>
                </a:cxnLst>
                <a:rect l="0" t="0" r="r" b="b"/>
                <a:pathLst>
                  <a:path w="60" h="76">
                    <a:moveTo>
                      <a:pt x="60" y="60"/>
                    </a:moveTo>
                    <a:lnTo>
                      <a:pt x="60" y="76"/>
                    </a:lnTo>
                    <a:lnTo>
                      <a:pt x="2" y="22"/>
                    </a:lnTo>
                    <a:lnTo>
                      <a:pt x="2" y="2"/>
                    </a:lnTo>
                    <a:lnTo>
                      <a:pt x="0" y="0"/>
                    </a:lnTo>
                    <a:lnTo>
                      <a:pt x="60" y="60"/>
                    </a:lnTo>
                    <a:close/>
                  </a:path>
                </a:pathLst>
              </a:custGeom>
              <a:grpFill/>
              <a:ln>
                <a:noFill/>
              </a:ln>
            </p:spPr>
            <p:txBody>
              <a:bodyPr vert="horz" wrap="square" lIns="91440" tIns="45720" rIns="91440" bIns="45720" numCol="1" anchor="t" anchorCtr="0" compatLnSpc="1"/>
              <a:lstStyle/>
              <a:p>
                <a:endParaRPr lang="zh-CN" altLang="en-US"/>
              </a:p>
            </p:txBody>
          </p:sp>
          <p:sp>
            <p:nvSpPr>
              <p:cNvPr id="1047" name="Freeform 893"/>
              <p:cNvSpPr/>
              <p:nvPr/>
            </p:nvSpPr>
            <p:spPr bwMode="auto">
              <a:xfrm>
                <a:off x="6052" y="2219"/>
                <a:ext cx="24" cy="50"/>
              </a:xfrm>
              <a:custGeom>
                <a:avLst/>
                <a:gdLst>
                  <a:gd name="T0" fmla="*/ 0 w 24"/>
                  <a:gd name="T1" fmla="*/ 0 h 50"/>
                  <a:gd name="T2" fmla="*/ 24 w 24"/>
                  <a:gd name="T3" fmla="*/ 22 h 50"/>
                  <a:gd name="T4" fmla="*/ 24 w 24"/>
                  <a:gd name="T5" fmla="*/ 50 h 50"/>
                  <a:gd name="T6" fmla="*/ 0 w 24"/>
                  <a:gd name="T7" fmla="*/ 32 h 50"/>
                  <a:gd name="T8" fmla="*/ 0 w 24"/>
                  <a:gd name="T9" fmla="*/ 0 h 50"/>
                </a:gdLst>
                <a:ahLst/>
                <a:cxnLst>
                  <a:cxn ang="0">
                    <a:pos x="T0" y="T1"/>
                  </a:cxn>
                  <a:cxn ang="0">
                    <a:pos x="T2" y="T3"/>
                  </a:cxn>
                  <a:cxn ang="0">
                    <a:pos x="T4" y="T5"/>
                  </a:cxn>
                  <a:cxn ang="0">
                    <a:pos x="T6" y="T7"/>
                  </a:cxn>
                  <a:cxn ang="0">
                    <a:pos x="T8" y="T9"/>
                  </a:cxn>
                </a:cxnLst>
                <a:rect l="0" t="0" r="r" b="b"/>
                <a:pathLst>
                  <a:path w="24" h="50">
                    <a:moveTo>
                      <a:pt x="0" y="0"/>
                    </a:moveTo>
                    <a:lnTo>
                      <a:pt x="24" y="22"/>
                    </a:lnTo>
                    <a:lnTo>
                      <a:pt x="24" y="5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48" name="Freeform 894"/>
              <p:cNvSpPr/>
              <p:nvPr/>
            </p:nvSpPr>
            <p:spPr bwMode="auto">
              <a:xfrm>
                <a:off x="6192" y="2345"/>
                <a:ext cx="14" cy="28"/>
              </a:xfrm>
              <a:custGeom>
                <a:avLst/>
                <a:gdLst>
                  <a:gd name="T0" fmla="*/ 14 w 14"/>
                  <a:gd name="T1" fmla="*/ 14 h 28"/>
                  <a:gd name="T2" fmla="*/ 14 w 14"/>
                  <a:gd name="T3" fmla="*/ 28 h 28"/>
                  <a:gd name="T4" fmla="*/ 0 w 14"/>
                  <a:gd name="T5" fmla="*/ 18 h 28"/>
                  <a:gd name="T6" fmla="*/ 0 w 14"/>
                  <a:gd name="T7" fmla="*/ 0 h 28"/>
                  <a:gd name="T8" fmla="*/ 14 w 14"/>
                  <a:gd name="T9" fmla="*/ 14 h 28"/>
                </a:gdLst>
                <a:ahLst/>
                <a:cxnLst>
                  <a:cxn ang="0">
                    <a:pos x="T0" y="T1"/>
                  </a:cxn>
                  <a:cxn ang="0">
                    <a:pos x="T2" y="T3"/>
                  </a:cxn>
                  <a:cxn ang="0">
                    <a:pos x="T4" y="T5"/>
                  </a:cxn>
                  <a:cxn ang="0">
                    <a:pos x="T6" y="T7"/>
                  </a:cxn>
                  <a:cxn ang="0">
                    <a:pos x="T8" y="T9"/>
                  </a:cxn>
                </a:cxnLst>
                <a:rect l="0" t="0" r="r" b="b"/>
                <a:pathLst>
                  <a:path w="14" h="28">
                    <a:moveTo>
                      <a:pt x="14" y="14"/>
                    </a:moveTo>
                    <a:lnTo>
                      <a:pt x="14" y="28"/>
                    </a:lnTo>
                    <a:lnTo>
                      <a:pt x="0" y="18"/>
                    </a:lnTo>
                    <a:lnTo>
                      <a:pt x="0" y="0"/>
                    </a:lnTo>
                    <a:lnTo>
                      <a:pt x="14" y="14"/>
                    </a:lnTo>
                    <a:close/>
                  </a:path>
                </a:pathLst>
              </a:custGeom>
              <a:grpFill/>
              <a:ln>
                <a:noFill/>
              </a:ln>
            </p:spPr>
            <p:txBody>
              <a:bodyPr vert="horz" wrap="square" lIns="91440" tIns="45720" rIns="91440" bIns="45720" numCol="1" anchor="t" anchorCtr="0" compatLnSpc="1"/>
              <a:lstStyle/>
              <a:p>
                <a:endParaRPr lang="zh-CN" altLang="en-US"/>
              </a:p>
            </p:txBody>
          </p:sp>
          <p:sp>
            <p:nvSpPr>
              <p:cNvPr id="1049" name="Freeform 895"/>
              <p:cNvSpPr/>
              <p:nvPr/>
            </p:nvSpPr>
            <p:spPr bwMode="auto">
              <a:xfrm>
                <a:off x="6052" y="2275"/>
                <a:ext cx="58" cy="72"/>
              </a:xfrm>
              <a:custGeom>
                <a:avLst/>
                <a:gdLst>
                  <a:gd name="T0" fmla="*/ 0 w 58"/>
                  <a:gd name="T1" fmla="*/ 0 h 72"/>
                  <a:gd name="T2" fmla="*/ 58 w 58"/>
                  <a:gd name="T3" fmla="*/ 46 h 72"/>
                  <a:gd name="T4" fmla="*/ 58 w 58"/>
                  <a:gd name="T5" fmla="*/ 72 h 72"/>
                  <a:gd name="T6" fmla="*/ 0 w 58"/>
                  <a:gd name="T7" fmla="*/ 32 h 72"/>
                  <a:gd name="T8" fmla="*/ 0 w 58"/>
                  <a:gd name="T9" fmla="*/ 0 h 72"/>
                </a:gdLst>
                <a:ahLst/>
                <a:cxnLst>
                  <a:cxn ang="0">
                    <a:pos x="T0" y="T1"/>
                  </a:cxn>
                  <a:cxn ang="0">
                    <a:pos x="T2" y="T3"/>
                  </a:cxn>
                  <a:cxn ang="0">
                    <a:pos x="T4" y="T5"/>
                  </a:cxn>
                  <a:cxn ang="0">
                    <a:pos x="T6" y="T7"/>
                  </a:cxn>
                  <a:cxn ang="0">
                    <a:pos x="T8" y="T9"/>
                  </a:cxn>
                </a:cxnLst>
                <a:rect l="0" t="0" r="r" b="b"/>
                <a:pathLst>
                  <a:path w="58" h="72">
                    <a:moveTo>
                      <a:pt x="0" y="0"/>
                    </a:moveTo>
                    <a:lnTo>
                      <a:pt x="58" y="46"/>
                    </a:lnTo>
                    <a:lnTo>
                      <a:pt x="58" y="7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0" name="Freeform 896"/>
              <p:cNvSpPr/>
              <p:nvPr/>
            </p:nvSpPr>
            <p:spPr bwMode="auto">
              <a:xfrm>
                <a:off x="6124" y="2331"/>
                <a:ext cx="18" cy="36"/>
              </a:xfrm>
              <a:custGeom>
                <a:avLst/>
                <a:gdLst>
                  <a:gd name="T0" fmla="*/ 0 w 18"/>
                  <a:gd name="T1" fmla="*/ 0 h 36"/>
                  <a:gd name="T2" fmla="*/ 18 w 18"/>
                  <a:gd name="T3" fmla="*/ 14 h 36"/>
                  <a:gd name="T4" fmla="*/ 18 w 18"/>
                  <a:gd name="T5" fmla="*/ 36 h 36"/>
                  <a:gd name="T6" fmla="*/ 2 w 18"/>
                  <a:gd name="T7" fmla="*/ 26 h 36"/>
                  <a:gd name="T8" fmla="*/ 2 w 18"/>
                  <a:gd name="T9" fmla="*/ 2 h 36"/>
                  <a:gd name="T10" fmla="*/ 0 w 18"/>
                  <a:gd name="T11" fmla="*/ 0 h 36"/>
                </a:gdLst>
                <a:ahLst/>
                <a:cxnLst>
                  <a:cxn ang="0">
                    <a:pos x="T0" y="T1"/>
                  </a:cxn>
                  <a:cxn ang="0">
                    <a:pos x="T2" y="T3"/>
                  </a:cxn>
                  <a:cxn ang="0">
                    <a:pos x="T4" y="T5"/>
                  </a:cxn>
                  <a:cxn ang="0">
                    <a:pos x="T6" y="T7"/>
                  </a:cxn>
                  <a:cxn ang="0">
                    <a:pos x="T8" y="T9"/>
                  </a:cxn>
                  <a:cxn ang="0">
                    <a:pos x="T10" y="T11"/>
                  </a:cxn>
                </a:cxnLst>
                <a:rect l="0" t="0" r="r" b="b"/>
                <a:pathLst>
                  <a:path w="18" h="36">
                    <a:moveTo>
                      <a:pt x="0" y="0"/>
                    </a:moveTo>
                    <a:lnTo>
                      <a:pt x="18" y="14"/>
                    </a:lnTo>
                    <a:lnTo>
                      <a:pt x="18" y="36"/>
                    </a:lnTo>
                    <a:lnTo>
                      <a:pt x="2" y="26"/>
                    </a:lnTo>
                    <a:lnTo>
                      <a:pt x="2"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1" name="Freeform 897"/>
              <p:cNvSpPr/>
              <p:nvPr/>
            </p:nvSpPr>
            <p:spPr bwMode="auto">
              <a:xfrm>
                <a:off x="6158" y="2357"/>
                <a:ext cx="48" cy="54"/>
              </a:xfrm>
              <a:custGeom>
                <a:avLst/>
                <a:gdLst>
                  <a:gd name="T0" fmla="*/ 48 w 48"/>
                  <a:gd name="T1" fmla="*/ 38 h 54"/>
                  <a:gd name="T2" fmla="*/ 48 w 48"/>
                  <a:gd name="T3" fmla="*/ 54 h 54"/>
                  <a:gd name="T4" fmla="*/ 0 w 48"/>
                  <a:gd name="T5" fmla="*/ 20 h 54"/>
                  <a:gd name="T6" fmla="*/ 0 w 48"/>
                  <a:gd name="T7" fmla="*/ 0 h 54"/>
                  <a:gd name="T8" fmla="*/ 48 w 48"/>
                  <a:gd name="T9" fmla="*/ 38 h 54"/>
                </a:gdLst>
                <a:ahLst/>
                <a:cxnLst>
                  <a:cxn ang="0">
                    <a:pos x="T0" y="T1"/>
                  </a:cxn>
                  <a:cxn ang="0">
                    <a:pos x="T2" y="T3"/>
                  </a:cxn>
                  <a:cxn ang="0">
                    <a:pos x="T4" y="T5"/>
                  </a:cxn>
                  <a:cxn ang="0">
                    <a:pos x="T6" y="T7"/>
                  </a:cxn>
                  <a:cxn ang="0">
                    <a:pos x="T8" y="T9"/>
                  </a:cxn>
                </a:cxnLst>
                <a:rect l="0" t="0" r="r" b="b"/>
                <a:pathLst>
                  <a:path w="48" h="54">
                    <a:moveTo>
                      <a:pt x="48" y="38"/>
                    </a:moveTo>
                    <a:lnTo>
                      <a:pt x="48" y="54"/>
                    </a:lnTo>
                    <a:lnTo>
                      <a:pt x="0" y="20"/>
                    </a:lnTo>
                    <a:lnTo>
                      <a:pt x="0" y="0"/>
                    </a:lnTo>
                    <a:lnTo>
                      <a:pt x="48" y="38"/>
                    </a:lnTo>
                    <a:close/>
                  </a:path>
                </a:pathLst>
              </a:custGeom>
              <a:grpFill/>
              <a:ln>
                <a:noFill/>
              </a:ln>
            </p:spPr>
            <p:txBody>
              <a:bodyPr vert="horz" wrap="square" lIns="91440" tIns="45720" rIns="91440" bIns="45720" numCol="1" anchor="t" anchorCtr="0" compatLnSpc="1"/>
              <a:lstStyle/>
              <a:p>
                <a:endParaRPr lang="zh-CN" altLang="en-US"/>
              </a:p>
            </p:txBody>
          </p:sp>
          <p:sp>
            <p:nvSpPr>
              <p:cNvPr id="1052" name="Freeform 898"/>
              <p:cNvSpPr/>
              <p:nvPr/>
            </p:nvSpPr>
            <p:spPr bwMode="auto">
              <a:xfrm>
                <a:off x="6086" y="2353"/>
                <a:ext cx="18" cy="38"/>
              </a:xfrm>
              <a:custGeom>
                <a:avLst/>
                <a:gdLst>
                  <a:gd name="T0" fmla="*/ 18 w 18"/>
                  <a:gd name="T1" fmla="*/ 12 h 38"/>
                  <a:gd name="T2" fmla="*/ 18 w 18"/>
                  <a:gd name="T3" fmla="*/ 38 h 38"/>
                  <a:gd name="T4" fmla="*/ 0 w 18"/>
                  <a:gd name="T5" fmla="*/ 28 h 38"/>
                  <a:gd name="T6" fmla="*/ 0 w 18"/>
                  <a:gd name="T7" fmla="*/ 0 h 38"/>
                  <a:gd name="T8" fmla="*/ 18 w 18"/>
                  <a:gd name="T9" fmla="*/ 12 h 38"/>
                </a:gdLst>
                <a:ahLst/>
                <a:cxnLst>
                  <a:cxn ang="0">
                    <a:pos x="T0" y="T1"/>
                  </a:cxn>
                  <a:cxn ang="0">
                    <a:pos x="T2" y="T3"/>
                  </a:cxn>
                  <a:cxn ang="0">
                    <a:pos x="T4" y="T5"/>
                  </a:cxn>
                  <a:cxn ang="0">
                    <a:pos x="T6" y="T7"/>
                  </a:cxn>
                  <a:cxn ang="0">
                    <a:pos x="T8" y="T9"/>
                  </a:cxn>
                </a:cxnLst>
                <a:rect l="0" t="0" r="r" b="b"/>
                <a:pathLst>
                  <a:path w="18" h="38">
                    <a:moveTo>
                      <a:pt x="18" y="12"/>
                    </a:moveTo>
                    <a:lnTo>
                      <a:pt x="18" y="38"/>
                    </a:lnTo>
                    <a:lnTo>
                      <a:pt x="0" y="28"/>
                    </a:lnTo>
                    <a:lnTo>
                      <a:pt x="0" y="0"/>
                    </a:lnTo>
                    <a:lnTo>
                      <a:pt x="18" y="12"/>
                    </a:lnTo>
                    <a:close/>
                  </a:path>
                </a:pathLst>
              </a:custGeom>
              <a:grpFill/>
              <a:ln>
                <a:noFill/>
              </a:ln>
            </p:spPr>
            <p:txBody>
              <a:bodyPr vert="horz" wrap="square" lIns="91440" tIns="45720" rIns="91440" bIns="45720" numCol="1" anchor="t" anchorCtr="0" compatLnSpc="1"/>
              <a:lstStyle/>
              <a:p>
                <a:endParaRPr lang="zh-CN" altLang="en-US"/>
              </a:p>
            </p:txBody>
          </p:sp>
          <p:sp>
            <p:nvSpPr>
              <p:cNvPr id="1053" name="Freeform 899"/>
              <p:cNvSpPr/>
              <p:nvPr/>
            </p:nvSpPr>
            <p:spPr bwMode="auto">
              <a:xfrm>
                <a:off x="6118" y="2373"/>
                <a:ext cx="88" cy="74"/>
              </a:xfrm>
              <a:custGeom>
                <a:avLst/>
                <a:gdLst>
                  <a:gd name="T0" fmla="*/ 88 w 88"/>
                  <a:gd name="T1" fmla="*/ 58 h 74"/>
                  <a:gd name="T2" fmla="*/ 88 w 88"/>
                  <a:gd name="T3" fmla="*/ 74 h 74"/>
                  <a:gd name="T4" fmla="*/ 66 w 88"/>
                  <a:gd name="T5" fmla="*/ 62 h 74"/>
                  <a:gd name="T6" fmla="*/ 50 w 88"/>
                  <a:gd name="T7" fmla="*/ 52 h 74"/>
                  <a:gd name="T8" fmla="*/ 0 w 88"/>
                  <a:gd name="T9" fmla="*/ 26 h 74"/>
                  <a:gd name="T10" fmla="*/ 0 w 88"/>
                  <a:gd name="T11" fmla="*/ 0 h 74"/>
                  <a:gd name="T12" fmla="*/ 50 w 88"/>
                  <a:gd name="T13" fmla="*/ 34 h 74"/>
                  <a:gd name="T14" fmla="*/ 66 w 88"/>
                  <a:gd name="T15" fmla="*/ 44 h 74"/>
                  <a:gd name="T16" fmla="*/ 88 w 88"/>
                  <a:gd name="T17"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74">
                    <a:moveTo>
                      <a:pt x="88" y="58"/>
                    </a:moveTo>
                    <a:lnTo>
                      <a:pt x="88" y="74"/>
                    </a:lnTo>
                    <a:lnTo>
                      <a:pt x="66" y="62"/>
                    </a:lnTo>
                    <a:lnTo>
                      <a:pt x="50" y="52"/>
                    </a:lnTo>
                    <a:lnTo>
                      <a:pt x="0" y="26"/>
                    </a:lnTo>
                    <a:lnTo>
                      <a:pt x="0" y="0"/>
                    </a:lnTo>
                    <a:lnTo>
                      <a:pt x="50" y="34"/>
                    </a:lnTo>
                    <a:lnTo>
                      <a:pt x="66" y="44"/>
                    </a:lnTo>
                    <a:lnTo>
                      <a:pt x="88" y="58"/>
                    </a:lnTo>
                    <a:close/>
                  </a:path>
                </a:pathLst>
              </a:custGeom>
              <a:grpFill/>
              <a:ln>
                <a:noFill/>
              </a:ln>
            </p:spPr>
            <p:txBody>
              <a:bodyPr vert="horz" wrap="square" lIns="91440" tIns="45720" rIns="91440" bIns="45720" numCol="1" anchor="t" anchorCtr="0" compatLnSpc="1"/>
              <a:lstStyle/>
              <a:p>
                <a:endParaRPr lang="zh-CN" altLang="en-US"/>
              </a:p>
            </p:txBody>
          </p:sp>
          <p:sp>
            <p:nvSpPr>
              <p:cNvPr id="1054" name="Freeform 900"/>
              <p:cNvSpPr/>
              <p:nvPr/>
            </p:nvSpPr>
            <p:spPr bwMode="auto">
              <a:xfrm>
                <a:off x="6052" y="2387"/>
                <a:ext cx="32" cy="44"/>
              </a:xfrm>
              <a:custGeom>
                <a:avLst/>
                <a:gdLst>
                  <a:gd name="T0" fmla="*/ 0 w 32"/>
                  <a:gd name="T1" fmla="*/ 0 h 44"/>
                  <a:gd name="T2" fmla="*/ 32 w 32"/>
                  <a:gd name="T3" fmla="*/ 16 h 44"/>
                  <a:gd name="T4" fmla="*/ 32 w 32"/>
                  <a:gd name="T5" fmla="*/ 44 h 44"/>
                  <a:gd name="T6" fmla="*/ 0 w 32"/>
                  <a:gd name="T7" fmla="*/ 32 h 44"/>
                  <a:gd name="T8" fmla="*/ 0 w 32"/>
                  <a:gd name="T9" fmla="*/ 0 h 44"/>
                </a:gdLst>
                <a:ahLst/>
                <a:cxnLst>
                  <a:cxn ang="0">
                    <a:pos x="T0" y="T1"/>
                  </a:cxn>
                  <a:cxn ang="0">
                    <a:pos x="T2" y="T3"/>
                  </a:cxn>
                  <a:cxn ang="0">
                    <a:pos x="T4" y="T5"/>
                  </a:cxn>
                  <a:cxn ang="0">
                    <a:pos x="T6" y="T7"/>
                  </a:cxn>
                  <a:cxn ang="0">
                    <a:pos x="T8" y="T9"/>
                  </a:cxn>
                </a:cxnLst>
                <a:rect l="0" t="0" r="r" b="b"/>
                <a:pathLst>
                  <a:path w="32" h="44">
                    <a:moveTo>
                      <a:pt x="0" y="0"/>
                    </a:moveTo>
                    <a:lnTo>
                      <a:pt x="32" y="16"/>
                    </a:lnTo>
                    <a:lnTo>
                      <a:pt x="32" y="4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5" name="Freeform 901"/>
              <p:cNvSpPr/>
              <p:nvPr/>
            </p:nvSpPr>
            <p:spPr bwMode="auto">
              <a:xfrm>
                <a:off x="6098" y="2411"/>
                <a:ext cx="32" cy="40"/>
              </a:xfrm>
              <a:custGeom>
                <a:avLst/>
                <a:gdLst>
                  <a:gd name="T0" fmla="*/ 32 w 32"/>
                  <a:gd name="T1" fmla="*/ 16 h 40"/>
                  <a:gd name="T2" fmla="*/ 32 w 32"/>
                  <a:gd name="T3" fmla="*/ 40 h 40"/>
                  <a:gd name="T4" fmla="*/ 0 w 32"/>
                  <a:gd name="T5" fmla="*/ 26 h 40"/>
                  <a:gd name="T6" fmla="*/ 0 w 32"/>
                  <a:gd name="T7" fmla="*/ 0 h 40"/>
                  <a:gd name="T8" fmla="*/ 32 w 32"/>
                  <a:gd name="T9" fmla="*/ 16 h 40"/>
                </a:gdLst>
                <a:ahLst/>
                <a:cxnLst>
                  <a:cxn ang="0">
                    <a:pos x="T0" y="T1"/>
                  </a:cxn>
                  <a:cxn ang="0">
                    <a:pos x="T2" y="T3"/>
                  </a:cxn>
                  <a:cxn ang="0">
                    <a:pos x="T4" y="T5"/>
                  </a:cxn>
                  <a:cxn ang="0">
                    <a:pos x="T6" y="T7"/>
                  </a:cxn>
                  <a:cxn ang="0">
                    <a:pos x="T8" y="T9"/>
                  </a:cxn>
                </a:cxnLst>
                <a:rect l="0" t="0" r="r" b="b"/>
                <a:pathLst>
                  <a:path w="32" h="40">
                    <a:moveTo>
                      <a:pt x="32" y="16"/>
                    </a:moveTo>
                    <a:lnTo>
                      <a:pt x="32" y="40"/>
                    </a:lnTo>
                    <a:lnTo>
                      <a:pt x="0" y="26"/>
                    </a:lnTo>
                    <a:lnTo>
                      <a:pt x="0" y="0"/>
                    </a:lnTo>
                    <a:lnTo>
                      <a:pt x="32" y="16"/>
                    </a:lnTo>
                    <a:close/>
                  </a:path>
                </a:pathLst>
              </a:custGeom>
              <a:grpFill/>
              <a:ln>
                <a:noFill/>
              </a:ln>
            </p:spPr>
            <p:txBody>
              <a:bodyPr vert="horz" wrap="square" lIns="91440" tIns="45720" rIns="91440" bIns="45720" numCol="1" anchor="t" anchorCtr="0" compatLnSpc="1"/>
              <a:lstStyle/>
              <a:p>
                <a:endParaRPr lang="zh-CN" altLang="en-US"/>
              </a:p>
            </p:txBody>
          </p:sp>
          <p:sp>
            <p:nvSpPr>
              <p:cNvPr id="1056" name="Freeform 902"/>
              <p:cNvSpPr/>
              <p:nvPr/>
            </p:nvSpPr>
            <p:spPr bwMode="auto">
              <a:xfrm>
                <a:off x="6146" y="2435"/>
                <a:ext cx="60" cy="48"/>
              </a:xfrm>
              <a:custGeom>
                <a:avLst/>
                <a:gdLst>
                  <a:gd name="T0" fmla="*/ 60 w 60"/>
                  <a:gd name="T1" fmla="*/ 32 h 48"/>
                  <a:gd name="T2" fmla="*/ 60 w 60"/>
                  <a:gd name="T3" fmla="*/ 48 h 48"/>
                  <a:gd name="T4" fmla="*/ 0 w 60"/>
                  <a:gd name="T5" fmla="*/ 22 h 48"/>
                  <a:gd name="T6" fmla="*/ 0 w 60"/>
                  <a:gd name="T7" fmla="*/ 0 h 48"/>
                  <a:gd name="T8" fmla="*/ 60 w 60"/>
                  <a:gd name="T9" fmla="*/ 32 h 48"/>
                </a:gdLst>
                <a:ahLst/>
                <a:cxnLst>
                  <a:cxn ang="0">
                    <a:pos x="T0" y="T1"/>
                  </a:cxn>
                  <a:cxn ang="0">
                    <a:pos x="T2" y="T3"/>
                  </a:cxn>
                  <a:cxn ang="0">
                    <a:pos x="T4" y="T5"/>
                  </a:cxn>
                  <a:cxn ang="0">
                    <a:pos x="T6" y="T7"/>
                  </a:cxn>
                  <a:cxn ang="0">
                    <a:pos x="T8" y="T9"/>
                  </a:cxn>
                </a:cxnLst>
                <a:rect l="0" t="0" r="r" b="b"/>
                <a:pathLst>
                  <a:path w="60" h="48">
                    <a:moveTo>
                      <a:pt x="60" y="32"/>
                    </a:moveTo>
                    <a:lnTo>
                      <a:pt x="60" y="48"/>
                    </a:lnTo>
                    <a:lnTo>
                      <a:pt x="0" y="22"/>
                    </a:lnTo>
                    <a:lnTo>
                      <a:pt x="0" y="0"/>
                    </a:lnTo>
                    <a:lnTo>
                      <a:pt x="60" y="32"/>
                    </a:lnTo>
                    <a:close/>
                  </a:path>
                </a:pathLst>
              </a:custGeom>
              <a:grpFill/>
              <a:ln>
                <a:noFill/>
              </a:ln>
            </p:spPr>
            <p:txBody>
              <a:bodyPr vert="horz" wrap="square" lIns="91440" tIns="45720" rIns="91440" bIns="45720" numCol="1" anchor="t" anchorCtr="0" compatLnSpc="1"/>
              <a:lstStyle/>
              <a:p>
                <a:endParaRPr lang="zh-CN" altLang="en-US"/>
              </a:p>
            </p:txBody>
          </p:sp>
          <p:sp>
            <p:nvSpPr>
              <p:cNvPr id="1057" name="Freeform 903"/>
              <p:cNvSpPr/>
              <p:nvPr/>
            </p:nvSpPr>
            <p:spPr bwMode="auto">
              <a:xfrm>
                <a:off x="6126" y="2471"/>
                <a:ext cx="42" cy="36"/>
              </a:xfrm>
              <a:custGeom>
                <a:avLst/>
                <a:gdLst>
                  <a:gd name="T0" fmla="*/ 0 w 42"/>
                  <a:gd name="T1" fmla="*/ 0 h 36"/>
                  <a:gd name="T2" fmla="*/ 42 w 42"/>
                  <a:gd name="T3" fmla="*/ 18 h 36"/>
                  <a:gd name="T4" fmla="*/ 42 w 42"/>
                  <a:gd name="T5" fmla="*/ 36 h 36"/>
                  <a:gd name="T6" fmla="*/ 0 w 42"/>
                  <a:gd name="T7" fmla="*/ 24 h 36"/>
                  <a:gd name="T8" fmla="*/ 0 w 42"/>
                  <a:gd name="T9" fmla="*/ 0 h 36"/>
                </a:gdLst>
                <a:ahLst/>
                <a:cxnLst>
                  <a:cxn ang="0">
                    <a:pos x="T0" y="T1"/>
                  </a:cxn>
                  <a:cxn ang="0">
                    <a:pos x="T2" y="T3"/>
                  </a:cxn>
                  <a:cxn ang="0">
                    <a:pos x="T4" y="T5"/>
                  </a:cxn>
                  <a:cxn ang="0">
                    <a:pos x="T6" y="T7"/>
                  </a:cxn>
                  <a:cxn ang="0">
                    <a:pos x="T8" y="T9"/>
                  </a:cxn>
                </a:cxnLst>
                <a:rect l="0" t="0" r="r" b="b"/>
                <a:pathLst>
                  <a:path w="42" h="36">
                    <a:moveTo>
                      <a:pt x="0" y="0"/>
                    </a:moveTo>
                    <a:lnTo>
                      <a:pt x="42" y="18"/>
                    </a:lnTo>
                    <a:lnTo>
                      <a:pt x="42" y="3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8" name="Freeform 904"/>
              <p:cNvSpPr/>
              <p:nvPr/>
            </p:nvSpPr>
            <p:spPr bwMode="auto">
              <a:xfrm>
                <a:off x="6090" y="2509"/>
                <a:ext cx="36" cy="34"/>
              </a:xfrm>
              <a:custGeom>
                <a:avLst/>
                <a:gdLst>
                  <a:gd name="T0" fmla="*/ 0 w 36"/>
                  <a:gd name="T1" fmla="*/ 0 h 34"/>
                  <a:gd name="T2" fmla="*/ 36 w 36"/>
                  <a:gd name="T3" fmla="*/ 10 h 34"/>
                  <a:gd name="T4" fmla="*/ 36 w 36"/>
                  <a:gd name="T5" fmla="*/ 34 h 34"/>
                  <a:gd name="T6" fmla="*/ 0 w 36"/>
                  <a:gd name="T7" fmla="*/ 28 h 34"/>
                  <a:gd name="T8" fmla="*/ 0 w 36"/>
                  <a:gd name="T9" fmla="*/ 0 h 34"/>
                </a:gdLst>
                <a:ahLst/>
                <a:cxnLst>
                  <a:cxn ang="0">
                    <a:pos x="T0" y="T1"/>
                  </a:cxn>
                  <a:cxn ang="0">
                    <a:pos x="T2" y="T3"/>
                  </a:cxn>
                  <a:cxn ang="0">
                    <a:pos x="T4" y="T5"/>
                  </a:cxn>
                  <a:cxn ang="0">
                    <a:pos x="T6" y="T7"/>
                  </a:cxn>
                  <a:cxn ang="0">
                    <a:pos x="T8" y="T9"/>
                  </a:cxn>
                </a:cxnLst>
                <a:rect l="0" t="0" r="r" b="b"/>
                <a:pathLst>
                  <a:path w="36" h="34">
                    <a:moveTo>
                      <a:pt x="0" y="0"/>
                    </a:moveTo>
                    <a:lnTo>
                      <a:pt x="36" y="10"/>
                    </a:lnTo>
                    <a:lnTo>
                      <a:pt x="36" y="34"/>
                    </a:lnTo>
                    <a:lnTo>
                      <a:pt x="0" y="2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59" name="Freeform 905"/>
              <p:cNvSpPr/>
              <p:nvPr/>
            </p:nvSpPr>
            <p:spPr bwMode="auto">
              <a:xfrm>
                <a:off x="6140" y="2523"/>
                <a:ext cx="20" cy="24"/>
              </a:xfrm>
              <a:custGeom>
                <a:avLst/>
                <a:gdLst>
                  <a:gd name="T0" fmla="*/ 0 w 20"/>
                  <a:gd name="T1" fmla="*/ 0 h 24"/>
                  <a:gd name="T2" fmla="*/ 20 w 20"/>
                  <a:gd name="T3" fmla="*/ 4 h 24"/>
                  <a:gd name="T4" fmla="*/ 20 w 20"/>
                  <a:gd name="T5" fmla="*/ 24 h 24"/>
                  <a:gd name="T6" fmla="*/ 0 w 20"/>
                  <a:gd name="T7" fmla="*/ 22 h 24"/>
                  <a:gd name="T8" fmla="*/ 0 w 20"/>
                  <a:gd name="T9" fmla="*/ 0 h 24"/>
                </a:gdLst>
                <a:ahLst/>
                <a:cxnLst>
                  <a:cxn ang="0">
                    <a:pos x="T0" y="T1"/>
                  </a:cxn>
                  <a:cxn ang="0">
                    <a:pos x="T2" y="T3"/>
                  </a:cxn>
                  <a:cxn ang="0">
                    <a:pos x="T4" y="T5"/>
                  </a:cxn>
                  <a:cxn ang="0">
                    <a:pos x="T6" y="T7"/>
                  </a:cxn>
                  <a:cxn ang="0">
                    <a:pos x="T8" y="T9"/>
                  </a:cxn>
                </a:cxnLst>
                <a:rect l="0" t="0" r="r" b="b"/>
                <a:pathLst>
                  <a:path w="20" h="24">
                    <a:moveTo>
                      <a:pt x="0" y="0"/>
                    </a:moveTo>
                    <a:lnTo>
                      <a:pt x="20" y="4"/>
                    </a:lnTo>
                    <a:lnTo>
                      <a:pt x="20" y="24"/>
                    </a:lnTo>
                    <a:lnTo>
                      <a:pt x="0"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0" name="Freeform 906"/>
              <p:cNvSpPr/>
              <p:nvPr/>
            </p:nvSpPr>
            <p:spPr bwMode="auto">
              <a:xfrm>
                <a:off x="6174" y="2531"/>
                <a:ext cx="32" cy="24"/>
              </a:xfrm>
              <a:custGeom>
                <a:avLst/>
                <a:gdLst>
                  <a:gd name="T0" fmla="*/ 32 w 32"/>
                  <a:gd name="T1" fmla="*/ 8 h 24"/>
                  <a:gd name="T2" fmla="*/ 32 w 32"/>
                  <a:gd name="T3" fmla="*/ 24 h 24"/>
                  <a:gd name="T4" fmla="*/ 0 w 32"/>
                  <a:gd name="T5" fmla="*/ 18 h 24"/>
                  <a:gd name="T6" fmla="*/ 0 w 32"/>
                  <a:gd name="T7" fmla="*/ 0 h 24"/>
                  <a:gd name="T8" fmla="*/ 32 w 32"/>
                  <a:gd name="T9" fmla="*/ 8 h 24"/>
                </a:gdLst>
                <a:ahLst/>
                <a:cxnLst>
                  <a:cxn ang="0">
                    <a:pos x="T0" y="T1"/>
                  </a:cxn>
                  <a:cxn ang="0">
                    <a:pos x="T2" y="T3"/>
                  </a:cxn>
                  <a:cxn ang="0">
                    <a:pos x="T4" y="T5"/>
                  </a:cxn>
                  <a:cxn ang="0">
                    <a:pos x="T6" y="T7"/>
                  </a:cxn>
                  <a:cxn ang="0">
                    <a:pos x="T8" y="T9"/>
                  </a:cxn>
                </a:cxnLst>
                <a:rect l="0" t="0" r="r" b="b"/>
                <a:pathLst>
                  <a:path w="32" h="24">
                    <a:moveTo>
                      <a:pt x="32" y="8"/>
                    </a:moveTo>
                    <a:lnTo>
                      <a:pt x="32" y="24"/>
                    </a:lnTo>
                    <a:lnTo>
                      <a:pt x="0" y="18"/>
                    </a:lnTo>
                    <a:lnTo>
                      <a:pt x="0" y="0"/>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1061" name="Freeform 907"/>
              <p:cNvSpPr/>
              <p:nvPr/>
            </p:nvSpPr>
            <p:spPr bwMode="auto">
              <a:xfrm>
                <a:off x="6052" y="2555"/>
                <a:ext cx="38" cy="34"/>
              </a:xfrm>
              <a:custGeom>
                <a:avLst/>
                <a:gdLst>
                  <a:gd name="T0" fmla="*/ 0 w 38"/>
                  <a:gd name="T1" fmla="*/ 0 h 34"/>
                  <a:gd name="T2" fmla="*/ 38 w 38"/>
                  <a:gd name="T3" fmla="*/ 6 h 34"/>
                  <a:gd name="T4" fmla="*/ 38 w 38"/>
                  <a:gd name="T5" fmla="*/ 34 h 34"/>
                  <a:gd name="T6" fmla="*/ 0 w 38"/>
                  <a:gd name="T7" fmla="*/ 32 h 34"/>
                  <a:gd name="T8" fmla="*/ 0 w 38"/>
                  <a:gd name="T9" fmla="*/ 0 h 34"/>
                </a:gdLst>
                <a:ahLst/>
                <a:cxnLst>
                  <a:cxn ang="0">
                    <a:pos x="T0" y="T1"/>
                  </a:cxn>
                  <a:cxn ang="0">
                    <a:pos x="T2" y="T3"/>
                  </a:cxn>
                  <a:cxn ang="0">
                    <a:pos x="T4" y="T5"/>
                  </a:cxn>
                  <a:cxn ang="0">
                    <a:pos x="T6" y="T7"/>
                  </a:cxn>
                  <a:cxn ang="0">
                    <a:pos x="T8" y="T9"/>
                  </a:cxn>
                </a:cxnLst>
                <a:rect l="0" t="0" r="r" b="b"/>
                <a:pathLst>
                  <a:path w="38" h="34">
                    <a:moveTo>
                      <a:pt x="0" y="0"/>
                    </a:moveTo>
                    <a:lnTo>
                      <a:pt x="38" y="6"/>
                    </a:lnTo>
                    <a:lnTo>
                      <a:pt x="38" y="3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2" name="Freeform 908"/>
              <p:cNvSpPr/>
              <p:nvPr/>
            </p:nvSpPr>
            <p:spPr bwMode="auto">
              <a:xfrm>
                <a:off x="6156" y="2571"/>
                <a:ext cx="50" cy="22"/>
              </a:xfrm>
              <a:custGeom>
                <a:avLst/>
                <a:gdLst>
                  <a:gd name="T0" fmla="*/ 50 w 50"/>
                  <a:gd name="T1" fmla="*/ 6 h 22"/>
                  <a:gd name="T2" fmla="*/ 50 w 50"/>
                  <a:gd name="T3" fmla="*/ 22 h 22"/>
                  <a:gd name="T4" fmla="*/ 0 w 50"/>
                  <a:gd name="T5" fmla="*/ 20 h 22"/>
                  <a:gd name="T6" fmla="*/ 0 w 50"/>
                  <a:gd name="T7" fmla="*/ 0 h 22"/>
                  <a:gd name="T8" fmla="*/ 50 w 50"/>
                  <a:gd name="T9" fmla="*/ 6 h 22"/>
                </a:gdLst>
                <a:ahLst/>
                <a:cxnLst>
                  <a:cxn ang="0">
                    <a:pos x="T0" y="T1"/>
                  </a:cxn>
                  <a:cxn ang="0">
                    <a:pos x="T2" y="T3"/>
                  </a:cxn>
                  <a:cxn ang="0">
                    <a:pos x="T4" y="T5"/>
                  </a:cxn>
                  <a:cxn ang="0">
                    <a:pos x="T6" y="T7"/>
                  </a:cxn>
                  <a:cxn ang="0">
                    <a:pos x="T8" y="T9"/>
                  </a:cxn>
                </a:cxnLst>
                <a:rect l="0" t="0" r="r" b="b"/>
                <a:pathLst>
                  <a:path w="50" h="22">
                    <a:moveTo>
                      <a:pt x="50" y="6"/>
                    </a:moveTo>
                    <a:lnTo>
                      <a:pt x="50" y="22"/>
                    </a:lnTo>
                    <a:lnTo>
                      <a:pt x="0" y="20"/>
                    </a:lnTo>
                    <a:lnTo>
                      <a:pt x="0" y="0"/>
                    </a:lnTo>
                    <a:lnTo>
                      <a:pt x="50" y="6"/>
                    </a:lnTo>
                    <a:close/>
                  </a:path>
                </a:pathLst>
              </a:custGeom>
              <a:grpFill/>
              <a:ln>
                <a:noFill/>
              </a:ln>
            </p:spPr>
            <p:txBody>
              <a:bodyPr vert="horz" wrap="square" lIns="91440" tIns="45720" rIns="91440" bIns="45720" numCol="1" anchor="t" anchorCtr="0" compatLnSpc="1"/>
              <a:lstStyle/>
              <a:p>
                <a:endParaRPr lang="zh-CN" altLang="en-US"/>
              </a:p>
            </p:txBody>
          </p:sp>
          <p:sp>
            <p:nvSpPr>
              <p:cNvPr id="1063" name="Freeform 909"/>
              <p:cNvSpPr/>
              <p:nvPr/>
            </p:nvSpPr>
            <p:spPr bwMode="auto">
              <a:xfrm>
                <a:off x="6052" y="2611"/>
                <a:ext cx="24" cy="33"/>
              </a:xfrm>
              <a:custGeom>
                <a:avLst/>
                <a:gdLst>
                  <a:gd name="T0" fmla="*/ 0 w 24"/>
                  <a:gd name="T1" fmla="*/ 0 h 33"/>
                  <a:gd name="T2" fmla="*/ 24 w 24"/>
                  <a:gd name="T3" fmla="*/ 2 h 33"/>
                  <a:gd name="T4" fmla="*/ 24 w 24"/>
                  <a:gd name="T5" fmla="*/ 31 h 33"/>
                  <a:gd name="T6" fmla="*/ 0 w 24"/>
                  <a:gd name="T7" fmla="*/ 33 h 33"/>
                  <a:gd name="T8" fmla="*/ 0 w 24"/>
                  <a:gd name="T9" fmla="*/ 0 h 33"/>
                </a:gdLst>
                <a:ahLst/>
                <a:cxnLst>
                  <a:cxn ang="0">
                    <a:pos x="T0" y="T1"/>
                  </a:cxn>
                  <a:cxn ang="0">
                    <a:pos x="T2" y="T3"/>
                  </a:cxn>
                  <a:cxn ang="0">
                    <a:pos x="T4" y="T5"/>
                  </a:cxn>
                  <a:cxn ang="0">
                    <a:pos x="T6" y="T7"/>
                  </a:cxn>
                  <a:cxn ang="0">
                    <a:pos x="T8" y="T9"/>
                  </a:cxn>
                </a:cxnLst>
                <a:rect l="0" t="0" r="r" b="b"/>
                <a:pathLst>
                  <a:path w="24" h="33">
                    <a:moveTo>
                      <a:pt x="0" y="0"/>
                    </a:moveTo>
                    <a:lnTo>
                      <a:pt x="24" y="2"/>
                    </a:lnTo>
                    <a:lnTo>
                      <a:pt x="24" y="31"/>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4" name="Freeform 910"/>
              <p:cNvSpPr/>
              <p:nvPr/>
            </p:nvSpPr>
            <p:spPr bwMode="auto">
              <a:xfrm>
                <a:off x="6156" y="2613"/>
                <a:ext cx="22" cy="23"/>
              </a:xfrm>
              <a:custGeom>
                <a:avLst/>
                <a:gdLst>
                  <a:gd name="T0" fmla="*/ 0 w 22"/>
                  <a:gd name="T1" fmla="*/ 0 h 23"/>
                  <a:gd name="T2" fmla="*/ 22 w 22"/>
                  <a:gd name="T3" fmla="*/ 0 h 23"/>
                  <a:gd name="T4" fmla="*/ 22 w 22"/>
                  <a:gd name="T5" fmla="*/ 20 h 23"/>
                  <a:gd name="T6" fmla="*/ 0 w 22"/>
                  <a:gd name="T7" fmla="*/ 23 h 23"/>
                  <a:gd name="T8" fmla="*/ 0 w 22"/>
                  <a:gd name="T9" fmla="*/ 0 h 23"/>
                </a:gdLst>
                <a:ahLst/>
                <a:cxnLst>
                  <a:cxn ang="0">
                    <a:pos x="T0" y="T1"/>
                  </a:cxn>
                  <a:cxn ang="0">
                    <a:pos x="T2" y="T3"/>
                  </a:cxn>
                  <a:cxn ang="0">
                    <a:pos x="T4" y="T5"/>
                  </a:cxn>
                  <a:cxn ang="0">
                    <a:pos x="T6" y="T7"/>
                  </a:cxn>
                  <a:cxn ang="0">
                    <a:pos x="T8" y="T9"/>
                  </a:cxn>
                </a:cxnLst>
                <a:rect l="0" t="0" r="r" b="b"/>
                <a:pathLst>
                  <a:path w="22" h="23">
                    <a:moveTo>
                      <a:pt x="0" y="0"/>
                    </a:moveTo>
                    <a:lnTo>
                      <a:pt x="22" y="0"/>
                    </a:lnTo>
                    <a:lnTo>
                      <a:pt x="22" y="20"/>
                    </a:lnTo>
                    <a:lnTo>
                      <a:pt x="0" y="2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5" name="Freeform 911"/>
              <p:cNvSpPr/>
              <p:nvPr/>
            </p:nvSpPr>
            <p:spPr bwMode="auto">
              <a:xfrm>
                <a:off x="6110" y="2658"/>
                <a:ext cx="30" cy="30"/>
              </a:xfrm>
              <a:custGeom>
                <a:avLst/>
                <a:gdLst>
                  <a:gd name="T0" fmla="*/ 30 w 30"/>
                  <a:gd name="T1" fmla="*/ 0 h 30"/>
                  <a:gd name="T2" fmla="*/ 30 w 30"/>
                  <a:gd name="T3" fmla="*/ 22 h 30"/>
                  <a:gd name="T4" fmla="*/ 16 w 30"/>
                  <a:gd name="T5" fmla="*/ 26 h 30"/>
                  <a:gd name="T6" fmla="*/ 0 w 30"/>
                  <a:gd name="T7" fmla="*/ 30 h 30"/>
                  <a:gd name="T8" fmla="*/ 0 w 30"/>
                  <a:gd name="T9" fmla="*/ 4 h 30"/>
                  <a:gd name="T10" fmla="*/ 3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30" y="0"/>
                    </a:moveTo>
                    <a:lnTo>
                      <a:pt x="30" y="22"/>
                    </a:lnTo>
                    <a:lnTo>
                      <a:pt x="16" y="26"/>
                    </a:lnTo>
                    <a:lnTo>
                      <a:pt x="0" y="30"/>
                    </a:lnTo>
                    <a:lnTo>
                      <a:pt x="0" y="4"/>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066" name="Freeform 912"/>
              <p:cNvSpPr/>
              <p:nvPr/>
            </p:nvSpPr>
            <p:spPr bwMode="auto">
              <a:xfrm>
                <a:off x="6154" y="2650"/>
                <a:ext cx="52" cy="28"/>
              </a:xfrm>
              <a:custGeom>
                <a:avLst/>
                <a:gdLst>
                  <a:gd name="T0" fmla="*/ 52 w 52"/>
                  <a:gd name="T1" fmla="*/ 0 h 28"/>
                  <a:gd name="T2" fmla="*/ 52 w 52"/>
                  <a:gd name="T3" fmla="*/ 16 h 28"/>
                  <a:gd name="T4" fmla="*/ 2 w 52"/>
                  <a:gd name="T5" fmla="*/ 28 h 28"/>
                  <a:gd name="T6" fmla="*/ 2 w 52"/>
                  <a:gd name="T7" fmla="*/ 8 h 28"/>
                  <a:gd name="T8" fmla="*/ 0 w 52"/>
                  <a:gd name="T9" fmla="*/ 8 h 28"/>
                  <a:gd name="T10" fmla="*/ 2 w 52"/>
                  <a:gd name="T11" fmla="*/ 6 h 28"/>
                  <a:gd name="T12" fmla="*/ 52 w 5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2" h="28">
                    <a:moveTo>
                      <a:pt x="52" y="0"/>
                    </a:moveTo>
                    <a:lnTo>
                      <a:pt x="52" y="16"/>
                    </a:lnTo>
                    <a:lnTo>
                      <a:pt x="2" y="28"/>
                    </a:lnTo>
                    <a:lnTo>
                      <a:pt x="2" y="8"/>
                    </a:lnTo>
                    <a:lnTo>
                      <a:pt x="0" y="8"/>
                    </a:lnTo>
                    <a:lnTo>
                      <a:pt x="2" y="6"/>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067" name="Freeform 913"/>
              <p:cNvSpPr/>
              <p:nvPr/>
            </p:nvSpPr>
            <p:spPr bwMode="auto">
              <a:xfrm>
                <a:off x="6052" y="2716"/>
                <a:ext cx="30" cy="38"/>
              </a:xfrm>
              <a:custGeom>
                <a:avLst/>
                <a:gdLst>
                  <a:gd name="T0" fmla="*/ 0 w 30"/>
                  <a:gd name="T1" fmla="*/ 6 h 38"/>
                  <a:gd name="T2" fmla="*/ 30 w 30"/>
                  <a:gd name="T3" fmla="*/ 0 h 38"/>
                  <a:gd name="T4" fmla="*/ 30 w 30"/>
                  <a:gd name="T5" fmla="*/ 28 h 38"/>
                  <a:gd name="T6" fmla="*/ 0 w 30"/>
                  <a:gd name="T7" fmla="*/ 38 h 38"/>
                  <a:gd name="T8" fmla="*/ 0 w 30"/>
                  <a:gd name="T9" fmla="*/ 6 h 38"/>
                </a:gdLst>
                <a:ahLst/>
                <a:cxnLst>
                  <a:cxn ang="0">
                    <a:pos x="T0" y="T1"/>
                  </a:cxn>
                  <a:cxn ang="0">
                    <a:pos x="T2" y="T3"/>
                  </a:cxn>
                  <a:cxn ang="0">
                    <a:pos x="T4" y="T5"/>
                  </a:cxn>
                  <a:cxn ang="0">
                    <a:pos x="T6" y="T7"/>
                  </a:cxn>
                  <a:cxn ang="0">
                    <a:pos x="T8" y="T9"/>
                  </a:cxn>
                </a:cxnLst>
                <a:rect l="0" t="0" r="r" b="b"/>
                <a:pathLst>
                  <a:path w="30" h="38">
                    <a:moveTo>
                      <a:pt x="0" y="6"/>
                    </a:moveTo>
                    <a:lnTo>
                      <a:pt x="30" y="0"/>
                    </a:lnTo>
                    <a:lnTo>
                      <a:pt x="30"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1068" name="Freeform 914"/>
              <p:cNvSpPr/>
              <p:nvPr/>
            </p:nvSpPr>
            <p:spPr bwMode="auto">
              <a:xfrm>
                <a:off x="6156" y="2696"/>
                <a:ext cx="20" cy="24"/>
              </a:xfrm>
              <a:custGeom>
                <a:avLst/>
                <a:gdLst>
                  <a:gd name="T0" fmla="*/ 0 w 20"/>
                  <a:gd name="T1" fmla="*/ 4 h 24"/>
                  <a:gd name="T2" fmla="*/ 20 w 20"/>
                  <a:gd name="T3" fmla="*/ 0 h 24"/>
                  <a:gd name="T4" fmla="*/ 20 w 20"/>
                  <a:gd name="T5" fmla="*/ 18 h 24"/>
                  <a:gd name="T6" fmla="*/ 0 w 20"/>
                  <a:gd name="T7" fmla="*/ 24 h 24"/>
                  <a:gd name="T8" fmla="*/ 0 w 20"/>
                  <a:gd name="T9" fmla="*/ 4 h 24"/>
                  <a:gd name="T10" fmla="*/ 0 w 20"/>
                  <a:gd name="T11" fmla="*/ 4 h 24"/>
                  <a:gd name="T12" fmla="*/ 0 w 20"/>
                  <a:gd name="T13" fmla="*/ 4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0" y="4"/>
                    </a:moveTo>
                    <a:lnTo>
                      <a:pt x="20" y="0"/>
                    </a:lnTo>
                    <a:lnTo>
                      <a:pt x="20" y="18"/>
                    </a:lnTo>
                    <a:lnTo>
                      <a:pt x="0" y="24"/>
                    </a:lnTo>
                    <a:lnTo>
                      <a:pt x="0" y="4"/>
                    </a:lnTo>
                    <a:lnTo>
                      <a:pt x="0" y="4"/>
                    </a:lnTo>
                    <a:lnTo>
                      <a:pt x="0" y="4"/>
                    </a:lnTo>
                    <a:close/>
                  </a:path>
                </a:pathLst>
              </a:custGeom>
              <a:grpFill/>
              <a:ln>
                <a:noFill/>
              </a:ln>
            </p:spPr>
            <p:txBody>
              <a:bodyPr vert="horz" wrap="square" lIns="91440" tIns="45720" rIns="91440" bIns="45720" numCol="1" anchor="t" anchorCtr="0" compatLnSpc="1"/>
              <a:lstStyle/>
              <a:p>
                <a:endParaRPr lang="zh-CN" altLang="en-US"/>
              </a:p>
            </p:txBody>
          </p:sp>
          <p:sp>
            <p:nvSpPr>
              <p:cNvPr id="1069" name="Freeform 915"/>
              <p:cNvSpPr/>
              <p:nvPr/>
            </p:nvSpPr>
            <p:spPr bwMode="auto">
              <a:xfrm>
                <a:off x="6192" y="2690"/>
                <a:ext cx="14" cy="20"/>
              </a:xfrm>
              <a:custGeom>
                <a:avLst/>
                <a:gdLst>
                  <a:gd name="T0" fmla="*/ 14 w 14"/>
                  <a:gd name="T1" fmla="*/ 0 h 20"/>
                  <a:gd name="T2" fmla="*/ 14 w 14"/>
                  <a:gd name="T3" fmla="*/ 16 h 20"/>
                  <a:gd name="T4" fmla="*/ 0 w 14"/>
                  <a:gd name="T5" fmla="*/ 20 h 20"/>
                  <a:gd name="T6" fmla="*/ 0 w 14"/>
                  <a:gd name="T7" fmla="*/ 2 h 20"/>
                  <a:gd name="T8" fmla="*/ 14 w 14"/>
                  <a:gd name="T9" fmla="*/ 0 h 20"/>
                </a:gdLst>
                <a:ahLst/>
                <a:cxnLst>
                  <a:cxn ang="0">
                    <a:pos x="T0" y="T1"/>
                  </a:cxn>
                  <a:cxn ang="0">
                    <a:pos x="T2" y="T3"/>
                  </a:cxn>
                  <a:cxn ang="0">
                    <a:pos x="T4" y="T5"/>
                  </a:cxn>
                  <a:cxn ang="0">
                    <a:pos x="T6" y="T7"/>
                  </a:cxn>
                  <a:cxn ang="0">
                    <a:pos x="T8" y="T9"/>
                  </a:cxn>
                </a:cxnLst>
                <a:rect l="0" t="0" r="r" b="b"/>
                <a:pathLst>
                  <a:path w="14" h="20">
                    <a:moveTo>
                      <a:pt x="14" y="0"/>
                    </a:moveTo>
                    <a:lnTo>
                      <a:pt x="14" y="16"/>
                    </a:lnTo>
                    <a:lnTo>
                      <a:pt x="0" y="20"/>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1070" name="Freeform 916"/>
              <p:cNvSpPr/>
              <p:nvPr/>
            </p:nvSpPr>
            <p:spPr bwMode="auto">
              <a:xfrm>
                <a:off x="6052" y="2774"/>
                <a:ext cx="22" cy="38"/>
              </a:xfrm>
              <a:custGeom>
                <a:avLst/>
                <a:gdLst>
                  <a:gd name="T0" fmla="*/ 0 w 22"/>
                  <a:gd name="T1" fmla="*/ 8 h 38"/>
                  <a:gd name="T2" fmla="*/ 22 w 22"/>
                  <a:gd name="T3" fmla="*/ 0 h 38"/>
                  <a:gd name="T4" fmla="*/ 22 w 22"/>
                  <a:gd name="T5" fmla="*/ 28 h 38"/>
                  <a:gd name="T6" fmla="*/ 0 w 22"/>
                  <a:gd name="T7" fmla="*/ 38 h 38"/>
                  <a:gd name="T8" fmla="*/ 0 w 22"/>
                  <a:gd name="T9" fmla="*/ 8 h 38"/>
                </a:gdLst>
                <a:ahLst/>
                <a:cxnLst>
                  <a:cxn ang="0">
                    <a:pos x="T0" y="T1"/>
                  </a:cxn>
                  <a:cxn ang="0">
                    <a:pos x="T2" y="T3"/>
                  </a:cxn>
                  <a:cxn ang="0">
                    <a:pos x="T4" y="T5"/>
                  </a:cxn>
                  <a:cxn ang="0">
                    <a:pos x="T6" y="T7"/>
                  </a:cxn>
                  <a:cxn ang="0">
                    <a:pos x="T8" y="T9"/>
                  </a:cxn>
                </a:cxnLst>
                <a:rect l="0" t="0" r="r" b="b"/>
                <a:pathLst>
                  <a:path w="22" h="38">
                    <a:moveTo>
                      <a:pt x="0" y="8"/>
                    </a:moveTo>
                    <a:lnTo>
                      <a:pt x="22" y="0"/>
                    </a:lnTo>
                    <a:lnTo>
                      <a:pt x="22" y="28"/>
                    </a:lnTo>
                    <a:lnTo>
                      <a:pt x="0" y="38"/>
                    </a:lnTo>
                    <a:lnTo>
                      <a:pt x="0" y="8"/>
                    </a:lnTo>
                    <a:close/>
                  </a:path>
                </a:pathLst>
              </a:custGeom>
              <a:grpFill/>
              <a:ln>
                <a:noFill/>
              </a:ln>
            </p:spPr>
            <p:txBody>
              <a:bodyPr vert="horz" wrap="square" lIns="91440" tIns="45720" rIns="91440" bIns="45720" numCol="1" anchor="t" anchorCtr="0" compatLnSpc="1"/>
              <a:lstStyle/>
              <a:p>
                <a:endParaRPr lang="zh-CN" altLang="en-US"/>
              </a:p>
            </p:txBody>
          </p:sp>
          <p:sp>
            <p:nvSpPr>
              <p:cNvPr id="1071" name="Freeform 917"/>
              <p:cNvSpPr/>
              <p:nvPr/>
            </p:nvSpPr>
            <p:spPr bwMode="auto">
              <a:xfrm>
                <a:off x="6090" y="2746"/>
                <a:ext cx="64" cy="50"/>
              </a:xfrm>
              <a:custGeom>
                <a:avLst/>
                <a:gdLst>
                  <a:gd name="T0" fmla="*/ 64 w 64"/>
                  <a:gd name="T1" fmla="*/ 0 h 50"/>
                  <a:gd name="T2" fmla="*/ 64 w 64"/>
                  <a:gd name="T3" fmla="*/ 20 h 50"/>
                  <a:gd name="T4" fmla="*/ 0 w 64"/>
                  <a:gd name="T5" fmla="*/ 50 h 50"/>
                  <a:gd name="T6" fmla="*/ 0 w 64"/>
                  <a:gd name="T7" fmla="*/ 22 h 50"/>
                  <a:gd name="T8" fmla="*/ 64 w 64"/>
                  <a:gd name="T9" fmla="*/ 0 h 50"/>
                </a:gdLst>
                <a:ahLst/>
                <a:cxnLst>
                  <a:cxn ang="0">
                    <a:pos x="T0" y="T1"/>
                  </a:cxn>
                  <a:cxn ang="0">
                    <a:pos x="T2" y="T3"/>
                  </a:cxn>
                  <a:cxn ang="0">
                    <a:pos x="T4" y="T5"/>
                  </a:cxn>
                  <a:cxn ang="0">
                    <a:pos x="T6" y="T7"/>
                  </a:cxn>
                  <a:cxn ang="0">
                    <a:pos x="T8" y="T9"/>
                  </a:cxn>
                </a:cxnLst>
                <a:rect l="0" t="0" r="r" b="b"/>
                <a:pathLst>
                  <a:path w="64" h="50">
                    <a:moveTo>
                      <a:pt x="64" y="0"/>
                    </a:moveTo>
                    <a:lnTo>
                      <a:pt x="64" y="20"/>
                    </a:lnTo>
                    <a:lnTo>
                      <a:pt x="0" y="50"/>
                    </a:lnTo>
                    <a:lnTo>
                      <a:pt x="0" y="2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1072" name="Freeform 918"/>
              <p:cNvSpPr/>
              <p:nvPr/>
            </p:nvSpPr>
            <p:spPr bwMode="auto">
              <a:xfrm>
                <a:off x="6170" y="2728"/>
                <a:ext cx="36" cy="32"/>
              </a:xfrm>
              <a:custGeom>
                <a:avLst/>
                <a:gdLst>
                  <a:gd name="T0" fmla="*/ 36 w 36"/>
                  <a:gd name="T1" fmla="*/ 0 h 32"/>
                  <a:gd name="T2" fmla="*/ 36 w 36"/>
                  <a:gd name="T3" fmla="*/ 16 h 32"/>
                  <a:gd name="T4" fmla="*/ 0 w 36"/>
                  <a:gd name="T5" fmla="*/ 32 h 32"/>
                  <a:gd name="T6" fmla="*/ 0 w 36"/>
                  <a:gd name="T7" fmla="*/ 12 h 32"/>
                  <a:gd name="T8" fmla="*/ 36 w 36"/>
                  <a:gd name="T9" fmla="*/ 0 h 32"/>
                </a:gdLst>
                <a:ahLst/>
                <a:cxnLst>
                  <a:cxn ang="0">
                    <a:pos x="T0" y="T1"/>
                  </a:cxn>
                  <a:cxn ang="0">
                    <a:pos x="T2" y="T3"/>
                  </a:cxn>
                  <a:cxn ang="0">
                    <a:pos x="T4" y="T5"/>
                  </a:cxn>
                  <a:cxn ang="0">
                    <a:pos x="T6" y="T7"/>
                  </a:cxn>
                  <a:cxn ang="0">
                    <a:pos x="T8" y="T9"/>
                  </a:cxn>
                </a:cxnLst>
                <a:rect l="0" t="0" r="r" b="b"/>
                <a:pathLst>
                  <a:path w="36" h="32">
                    <a:moveTo>
                      <a:pt x="36" y="0"/>
                    </a:moveTo>
                    <a:lnTo>
                      <a:pt x="36" y="16"/>
                    </a:lnTo>
                    <a:lnTo>
                      <a:pt x="0" y="32"/>
                    </a:lnTo>
                    <a:lnTo>
                      <a:pt x="0" y="12"/>
                    </a:lnTo>
                    <a:lnTo>
                      <a:pt x="36" y="0"/>
                    </a:lnTo>
                    <a:close/>
                  </a:path>
                </a:pathLst>
              </a:custGeom>
              <a:grpFill/>
              <a:ln>
                <a:noFill/>
              </a:ln>
            </p:spPr>
            <p:txBody>
              <a:bodyPr vert="horz" wrap="square" lIns="91440" tIns="45720" rIns="91440" bIns="45720" numCol="1" anchor="t" anchorCtr="0" compatLnSpc="1"/>
              <a:lstStyle/>
              <a:p>
                <a:endParaRPr lang="zh-CN" altLang="en-US"/>
              </a:p>
            </p:txBody>
          </p:sp>
          <p:sp>
            <p:nvSpPr>
              <p:cNvPr id="1073" name="Freeform 919"/>
              <p:cNvSpPr/>
              <p:nvPr/>
            </p:nvSpPr>
            <p:spPr bwMode="auto">
              <a:xfrm>
                <a:off x="6052" y="2818"/>
                <a:ext cx="42" cy="48"/>
              </a:xfrm>
              <a:custGeom>
                <a:avLst/>
                <a:gdLst>
                  <a:gd name="T0" fmla="*/ 0 w 42"/>
                  <a:gd name="T1" fmla="*/ 18 h 48"/>
                  <a:gd name="T2" fmla="*/ 42 w 42"/>
                  <a:gd name="T3" fmla="*/ 0 h 48"/>
                  <a:gd name="T4" fmla="*/ 42 w 42"/>
                  <a:gd name="T5" fmla="*/ 26 h 48"/>
                  <a:gd name="T6" fmla="*/ 0 w 42"/>
                  <a:gd name="T7" fmla="*/ 48 h 48"/>
                  <a:gd name="T8" fmla="*/ 0 w 42"/>
                  <a:gd name="T9" fmla="*/ 18 h 48"/>
                </a:gdLst>
                <a:ahLst/>
                <a:cxnLst>
                  <a:cxn ang="0">
                    <a:pos x="T0" y="T1"/>
                  </a:cxn>
                  <a:cxn ang="0">
                    <a:pos x="T2" y="T3"/>
                  </a:cxn>
                  <a:cxn ang="0">
                    <a:pos x="T4" y="T5"/>
                  </a:cxn>
                  <a:cxn ang="0">
                    <a:pos x="T6" y="T7"/>
                  </a:cxn>
                  <a:cxn ang="0">
                    <a:pos x="T8" y="T9"/>
                  </a:cxn>
                </a:cxnLst>
                <a:rect l="0" t="0" r="r" b="b"/>
                <a:pathLst>
                  <a:path w="42" h="48">
                    <a:moveTo>
                      <a:pt x="0" y="18"/>
                    </a:moveTo>
                    <a:lnTo>
                      <a:pt x="42" y="0"/>
                    </a:lnTo>
                    <a:lnTo>
                      <a:pt x="42" y="26"/>
                    </a:lnTo>
                    <a:lnTo>
                      <a:pt x="0" y="48"/>
                    </a:lnTo>
                    <a:lnTo>
                      <a:pt x="0" y="18"/>
                    </a:lnTo>
                    <a:close/>
                  </a:path>
                </a:pathLst>
              </a:custGeom>
              <a:grpFill/>
              <a:ln>
                <a:noFill/>
              </a:ln>
            </p:spPr>
            <p:txBody>
              <a:bodyPr vert="horz" wrap="square" lIns="91440" tIns="45720" rIns="91440" bIns="45720" numCol="1" anchor="t" anchorCtr="0" compatLnSpc="1"/>
              <a:lstStyle/>
              <a:p>
                <a:endParaRPr lang="zh-CN" altLang="en-US"/>
              </a:p>
            </p:txBody>
          </p:sp>
          <p:sp>
            <p:nvSpPr>
              <p:cNvPr id="1074" name="Freeform 920"/>
              <p:cNvSpPr/>
              <p:nvPr/>
            </p:nvSpPr>
            <p:spPr bwMode="auto">
              <a:xfrm>
                <a:off x="6126" y="2784"/>
                <a:ext cx="48" cy="44"/>
              </a:xfrm>
              <a:custGeom>
                <a:avLst/>
                <a:gdLst>
                  <a:gd name="T0" fmla="*/ 0 w 48"/>
                  <a:gd name="T1" fmla="*/ 20 h 44"/>
                  <a:gd name="T2" fmla="*/ 48 w 48"/>
                  <a:gd name="T3" fmla="*/ 0 h 44"/>
                  <a:gd name="T4" fmla="*/ 48 w 48"/>
                  <a:gd name="T5" fmla="*/ 18 h 44"/>
                  <a:gd name="T6" fmla="*/ 0 w 48"/>
                  <a:gd name="T7" fmla="*/ 44 h 44"/>
                  <a:gd name="T8" fmla="*/ 0 w 48"/>
                  <a:gd name="T9" fmla="*/ 20 h 44"/>
                </a:gdLst>
                <a:ahLst/>
                <a:cxnLst>
                  <a:cxn ang="0">
                    <a:pos x="T0" y="T1"/>
                  </a:cxn>
                  <a:cxn ang="0">
                    <a:pos x="T2" y="T3"/>
                  </a:cxn>
                  <a:cxn ang="0">
                    <a:pos x="T4" y="T5"/>
                  </a:cxn>
                  <a:cxn ang="0">
                    <a:pos x="T6" y="T7"/>
                  </a:cxn>
                  <a:cxn ang="0">
                    <a:pos x="T8" y="T9"/>
                  </a:cxn>
                </a:cxnLst>
                <a:rect l="0" t="0" r="r" b="b"/>
                <a:pathLst>
                  <a:path w="48" h="44">
                    <a:moveTo>
                      <a:pt x="0" y="20"/>
                    </a:moveTo>
                    <a:lnTo>
                      <a:pt x="48" y="0"/>
                    </a:lnTo>
                    <a:lnTo>
                      <a:pt x="48" y="18"/>
                    </a:lnTo>
                    <a:lnTo>
                      <a:pt x="0" y="44"/>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1075" name="Freeform 921"/>
              <p:cNvSpPr/>
              <p:nvPr/>
            </p:nvSpPr>
            <p:spPr bwMode="auto">
              <a:xfrm>
                <a:off x="6188" y="2770"/>
                <a:ext cx="18" cy="24"/>
              </a:xfrm>
              <a:custGeom>
                <a:avLst/>
                <a:gdLst>
                  <a:gd name="T0" fmla="*/ 18 w 18"/>
                  <a:gd name="T1" fmla="*/ 0 h 24"/>
                  <a:gd name="T2" fmla="*/ 18 w 18"/>
                  <a:gd name="T3" fmla="*/ 16 h 24"/>
                  <a:gd name="T4" fmla="*/ 0 w 18"/>
                  <a:gd name="T5" fmla="*/ 24 h 24"/>
                  <a:gd name="T6" fmla="*/ 0 w 18"/>
                  <a:gd name="T7" fmla="*/ 6 h 24"/>
                  <a:gd name="T8" fmla="*/ 18 w 18"/>
                  <a:gd name="T9" fmla="*/ 0 h 24"/>
                </a:gdLst>
                <a:ahLst/>
                <a:cxnLst>
                  <a:cxn ang="0">
                    <a:pos x="T0" y="T1"/>
                  </a:cxn>
                  <a:cxn ang="0">
                    <a:pos x="T2" y="T3"/>
                  </a:cxn>
                  <a:cxn ang="0">
                    <a:pos x="T4" y="T5"/>
                  </a:cxn>
                  <a:cxn ang="0">
                    <a:pos x="T6" y="T7"/>
                  </a:cxn>
                  <a:cxn ang="0">
                    <a:pos x="T8" y="T9"/>
                  </a:cxn>
                </a:cxnLst>
                <a:rect l="0" t="0" r="r" b="b"/>
                <a:pathLst>
                  <a:path w="18" h="24">
                    <a:moveTo>
                      <a:pt x="18" y="0"/>
                    </a:moveTo>
                    <a:lnTo>
                      <a:pt x="18" y="16"/>
                    </a:lnTo>
                    <a:lnTo>
                      <a:pt x="0" y="24"/>
                    </a:lnTo>
                    <a:lnTo>
                      <a:pt x="0" y="6"/>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1076" name="Freeform 922"/>
              <p:cNvSpPr/>
              <p:nvPr/>
            </p:nvSpPr>
            <p:spPr bwMode="auto">
              <a:xfrm>
                <a:off x="6092" y="2852"/>
                <a:ext cx="34" cy="46"/>
              </a:xfrm>
              <a:custGeom>
                <a:avLst/>
                <a:gdLst>
                  <a:gd name="T0" fmla="*/ 0 w 34"/>
                  <a:gd name="T1" fmla="*/ 18 h 46"/>
                  <a:gd name="T2" fmla="*/ 34 w 34"/>
                  <a:gd name="T3" fmla="*/ 0 h 46"/>
                  <a:gd name="T4" fmla="*/ 34 w 34"/>
                  <a:gd name="T5" fmla="*/ 24 h 46"/>
                  <a:gd name="T6" fmla="*/ 0 w 34"/>
                  <a:gd name="T7" fmla="*/ 46 h 46"/>
                  <a:gd name="T8" fmla="*/ 0 w 34"/>
                  <a:gd name="T9" fmla="*/ 18 h 46"/>
                </a:gdLst>
                <a:ahLst/>
                <a:cxnLst>
                  <a:cxn ang="0">
                    <a:pos x="T0" y="T1"/>
                  </a:cxn>
                  <a:cxn ang="0">
                    <a:pos x="T2" y="T3"/>
                  </a:cxn>
                  <a:cxn ang="0">
                    <a:pos x="T4" y="T5"/>
                  </a:cxn>
                  <a:cxn ang="0">
                    <a:pos x="T6" y="T7"/>
                  </a:cxn>
                  <a:cxn ang="0">
                    <a:pos x="T8" y="T9"/>
                  </a:cxn>
                </a:cxnLst>
                <a:rect l="0" t="0" r="r" b="b"/>
                <a:pathLst>
                  <a:path w="34" h="46">
                    <a:moveTo>
                      <a:pt x="0" y="18"/>
                    </a:moveTo>
                    <a:lnTo>
                      <a:pt x="34" y="0"/>
                    </a:lnTo>
                    <a:lnTo>
                      <a:pt x="34" y="24"/>
                    </a:lnTo>
                    <a:lnTo>
                      <a:pt x="0" y="46"/>
                    </a:lnTo>
                    <a:lnTo>
                      <a:pt x="0" y="18"/>
                    </a:lnTo>
                    <a:close/>
                  </a:path>
                </a:pathLst>
              </a:custGeom>
              <a:grpFill/>
              <a:ln>
                <a:noFill/>
              </a:ln>
            </p:spPr>
            <p:txBody>
              <a:bodyPr vert="horz" wrap="square" lIns="91440" tIns="45720" rIns="91440" bIns="45720" numCol="1" anchor="t" anchorCtr="0" compatLnSpc="1"/>
              <a:lstStyle/>
              <a:p>
                <a:endParaRPr lang="zh-CN" altLang="en-US"/>
              </a:p>
            </p:txBody>
          </p:sp>
          <p:sp>
            <p:nvSpPr>
              <p:cNvPr id="1077" name="Freeform 923"/>
              <p:cNvSpPr/>
              <p:nvPr/>
            </p:nvSpPr>
            <p:spPr bwMode="auto">
              <a:xfrm>
                <a:off x="6152" y="2832"/>
                <a:ext cx="12" cy="28"/>
              </a:xfrm>
              <a:custGeom>
                <a:avLst/>
                <a:gdLst>
                  <a:gd name="T0" fmla="*/ 0 w 12"/>
                  <a:gd name="T1" fmla="*/ 6 h 28"/>
                  <a:gd name="T2" fmla="*/ 12 w 12"/>
                  <a:gd name="T3" fmla="*/ 0 h 28"/>
                  <a:gd name="T4" fmla="*/ 12 w 12"/>
                  <a:gd name="T5" fmla="*/ 20 h 28"/>
                  <a:gd name="T6" fmla="*/ 0 w 12"/>
                  <a:gd name="T7" fmla="*/ 28 h 28"/>
                  <a:gd name="T8" fmla="*/ 0 w 12"/>
                  <a:gd name="T9" fmla="*/ 6 h 28"/>
                </a:gdLst>
                <a:ahLst/>
                <a:cxnLst>
                  <a:cxn ang="0">
                    <a:pos x="T0" y="T1"/>
                  </a:cxn>
                  <a:cxn ang="0">
                    <a:pos x="T2" y="T3"/>
                  </a:cxn>
                  <a:cxn ang="0">
                    <a:pos x="T4" y="T5"/>
                  </a:cxn>
                  <a:cxn ang="0">
                    <a:pos x="T6" y="T7"/>
                  </a:cxn>
                  <a:cxn ang="0">
                    <a:pos x="T8" y="T9"/>
                  </a:cxn>
                </a:cxnLst>
                <a:rect l="0" t="0" r="r" b="b"/>
                <a:pathLst>
                  <a:path w="12" h="28">
                    <a:moveTo>
                      <a:pt x="0" y="6"/>
                    </a:moveTo>
                    <a:lnTo>
                      <a:pt x="12" y="0"/>
                    </a:lnTo>
                    <a:lnTo>
                      <a:pt x="12" y="20"/>
                    </a:lnTo>
                    <a:lnTo>
                      <a:pt x="0" y="2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1078" name="Freeform 924"/>
              <p:cNvSpPr/>
              <p:nvPr/>
            </p:nvSpPr>
            <p:spPr bwMode="auto">
              <a:xfrm>
                <a:off x="6178" y="2810"/>
                <a:ext cx="28" cy="32"/>
              </a:xfrm>
              <a:custGeom>
                <a:avLst/>
                <a:gdLst>
                  <a:gd name="T0" fmla="*/ 28 w 28"/>
                  <a:gd name="T1" fmla="*/ 0 h 32"/>
                  <a:gd name="T2" fmla="*/ 28 w 28"/>
                  <a:gd name="T3" fmla="*/ 16 h 32"/>
                  <a:gd name="T4" fmla="*/ 0 w 28"/>
                  <a:gd name="T5" fmla="*/ 32 h 32"/>
                  <a:gd name="T6" fmla="*/ 0 w 28"/>
                  <a:gd name="T7" fmla="*/ 14 h 32"/>
                  <a:gd name="T8" fmla="*/ 28 w 28"/>
                  <a:gd name="T9" fmla="*/ 0 h 32"/>
                </a:gdLst>
                <a:ahLst/>
                <a:cxnLst>
                  <a:cxn ang="0">
                    <a:pos x="T0" y="T1"/>
                  </a:cxn>
                  <a:cxn ang="0">
                    <a:pos x="T2" y="T3"/>
                  </a:cxn>
                  <a:cxn ang="0">
                    <a:pos x="T4" y="T5"/>
                  </a:cxn>
                  <a:cxn ang="0">
                    <a:pos x="T6" y="T7"/>
                  </a:cxn>
                  <a:cxn ang="0">
                    <a:pos x="T8" y="T9"/>
                  </a:cxn>
                </a:cxnLst>
                <a:rect l="0" t="0" r="r" b="b"/>
                <a:pathLst>
                  <a:path w="28" h="32">
                    <a:moveTo>
                      <a:pt x="28" y="0"/>
                    </a:moveTo>
                    <a:lnTo>
                      <a:pt x="28" y="16"/>
                    </a:lnTo>
                    <a:lnTo>
                      <a:pt x="0" y="32"/>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079" name="Freeform 925"/>
              <p:cNvSpPr/>
              <p:nvPr/>
            </p:nvSpPr>
            <p:spPr bwMode="auto">
              <a:xfrm>
                <a:off x="6156" y="2854"/>
                <a:ext cx="50" cy="48"/>
              </a:xfrm>
              <a:custGeom>
                <a:avLst/>
                <a:gdLst>
                  <a:gd name="T0" fmla="*/ 50 w 50"/>
                  <a:gd name="T1" fmla="*/ 0 h 48"/>
                  <a:gd name="T2" fmla="*/ 50 w 50"/>
                  <a:gd name="T3" fmla="*/ 14 h 48"/>
                  <a:gd name="T4" fmla="*/ 0 w 50"/>
                  <a:gd name="T5" fmla="*/ 48 h 48"/>
                  <a:gd name="T6" fmla="*/ 0 w 50"/>
                  <a:gd name="T7" fmla="*/ 28 h 48"/>
                  <a:gd name="T8" fmla="*/ 50 w 50"/>
                  <a:gd name="T9" fmla="*/ 0 h 48"/>
                </a:gdLst>
                <a:ahLst/>
                <a:cxnLst>
                  <a:cxn ang="0">
                    <a:pos x="T0" y="T1"/>
                  </a:cxn>
                  <a:cxn ang="0">
                    <a:pos x="T2" y="T3"/>
                  </a:cxn>
                  <a:cxn ang="0">
                    <a:pos x="T4" y="T5"/>
                  </a:cxn>
                  <a:cxn ang="0">
                    <a:pos x="T6" y="T7"/>
                  </a:cxn>
                  <a:cxn ang="0">
                    <a:pos x="T8" y="T9"/>
                  </a:cxn>
                </a:cxnLst>
                <a:rect l="0" t="0" r="r" b="b"/>
                <a:pathLst>
                  <a:path w="50" h="48">
                    <a:moveTo>
                      <a:pt x="50" y="0"/>
                    </a:moveTo>
                    <a:lnTo>
                      <a:pt x="50" y="14"/>
                    </a:lnTo>
                    <a:lnTo>
                      <a:pt x="0" y="48"/>
                    </a:lnTo>
                    <a:lnTo>
                      <a:pt x="0" y="28"/>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1080" name="Freeform 926"/>
              <p:cNvSpPr/>
              <p:nvPr/>
            </p:nvSpPr>
            <p:spPr bwMode="auto">
              <a:xfrm>
                <a:off x="6090" y="2916"/>
                <a:ext cx="82" cy="80"/>
              </a:xfrm>
              <a:custGeom>
                <a:avLst/>
                <a:gdLst>
                  <a:gd name="T0" fmla="*/ 82 w 82"/>
                  <a:gd name="T1" fmla="*/ 0 h 80"/>
                  <a:gd name="T2" fmla="*/ 82 w 82"/>
                  <a:gd name="T3" fmla="*/ 18 h 80"/>
                  <a:gd name="T4" fmla="*/ 0 w 82"/>
                  <a:gd name="T5" fmla="*/ 80 h 80"/>
                  <a:gd name="T6" fmla="*/ 0 w 82"/>
                  <a:gd name="T7" fmla="*/ 54 h 80"/>
                  <a:gd name="T8" fmla="*/ 82 w 82"/>
                  <a:gd name="T9" fmla="*/ 0 h 80"/>
                </a:gdLst>
                <a:ahLst/>
                <a:cxnLst>
                  <a:cxn ang="0">
                    <a:pos x="T0" y="T1"/>
                  </a:cxn>
                  <a:cxn ang="0">
                    <a:pos x="T2" y="T3"/>
                  </a:cxn>
                  <a:cxn ang="0">
                    <a:pos x="T4" y="T5"/>
                  </a:cxn>
                  <a:cxn ang="0">
                    <a:pos x="T6" y="T7"/>
                  </a:cxn>
                  <a:cxn ang="0">
                    <a:pos x="T8" y="T9"/>
                  </a:cxn>
                </a:cxnLst>
                <a:rect l="0" t="0" r="r" b="b"/>
                <a:pathLst>
                  <a:path w="82" h="80">
                    <a:moveTo>
                      <a:pt x="82" y="0"/>
                    </a:moveTo>
                    <a:lnTo>
                      <a:pt x="82" y="18"/>
                    </a:lnTo>
                    <a:lnTo>
                      <a:pt x="0" y="80"/>
                    </a:lnTo>
                    <a:lnTo>
                      <a:pt x="0" y="54"/>
                    </a:lnTo>
                    <a:lnTo>
                      <a:pt x="82" y="0"/>
                    </a:lnTo>
                    <a:close/>
                  </a:path>
                </a:pathLst>
              </a:custGeom>
              <a:grpFill/>
              <a:ln>
                <a:noFill/>
              </a:ln>
            </p:spPr>
            <p:txBody>
              <a:bodyPr vert="horz" wrap="square" lIns="91440" tIns="45720" rIns="91440" bIns="45720" numCol="1" anchor="t" anchorCtr="0" compatLnSpc="1"/>
              <a:lstStyle/>
              <a:p>
                <a:endParaRPr lang="zh-CN" altLang="en-US"/>
              </a:p>
            </p:txBody>
          </p:sp>
          <p:sp>
            <p:nvSpPr>
              <p:cNvPr id="1081" name="Freeform 927"/>
              <p:cNvSpPr/>
              <p:nvPr/>
            </p:nvSpPr>
            <p:spPr bwMode="auto">
              <a:xfrm>
                <a:off x="6186" y="2892"/>
                <a:ext cx="20" cy="30"/>
              </a:xfrm>
              <a:custGeom>
                <a:avLst/>
                <a:gdLst>
                  <a:gd name="T0" fmla="*/ 20 w 20"/>
                  <a:gd name="T1" fmla="*/ 0 h 30"/>
                  <a:gd name="T2" fmla="*/ 20 w 20"/>
                  <a:gd name="T3" fmla="*/ 16 h 30"/>
                  <a:gd name="T4" fmla="*/ 0 w 20"/>
                  <a:gd name="T5" fmla="*/ 30 h 30"/>
                  <a:gd name="T6" fmla="*/ 0 w 20"/>
                  <a:gd name="T7" fmla="*/ 14 h 30"/>
                  <a:gd name="T8" fmla="*/ 20 w 20"/>
                  <a:gd name="T9" fmla="*/ 0 h 30"/>
                </a:gdLst>
                <a:ahLst/>
                <a:cxnLst>
                  <a:cxn ang="0">
                    <a:pos x="T0" y="T1"/>
                  </a:cxn>
                  <a:cxn ang="0">
                    <a:pos x="T2" y="T3"/>
                  </a:cxn>
                  <a:cxn ang="0">
                    <a:pos x="T4" y="T5"/>
                  </a:cxn>
                  <a:cxn ang="0">
                    <a:pos x="T6" y="T7"/>
                  </a:cxn>
                  <a:cxn ang="0">
                    <a:pos x="T8" y="T9"/>
                  </a:cxn>
                </a:cxnLst>
                <a:rect l="0" t="0" r="r" b="b"/>
                <a:pathLst>
                  <a:path w="20" h="30">
                    <a:moveTo>
                      <a:pt x="20" y="0"/>
                    </a:moveTo>
                    <a:lnTo>
                      <a:pt x="20" y="16"/>
                    </a:lnTo>
                    <a:lnTo>
                      <a:pt x="0" y="30"/>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082" name="Freeform 928"/>
              <p:cNvSpPr/>
              <p:nvPr/>
            </p:nvSpPr>
            <p:spPr bwMode="auto">
              <a:xfrm>
                <a:off x="6052" y="3002"/>
                <a:ext cx="58" cy="72"/>
              </a:xfrm>
              <a:custGeom>
                <a:avLst/>
                <a:gdLst>
                  <a:gd name="T0" fmla="*/ 0 w 58"/>
                  <a:gd name="T1" fmla="*/ 42 h 72"/>
                  <a:gd name="T2" fmla="*/ 58 w 58"/>
                  <a:gd name="T3" fmla="*/ 0 h 72"/>
                  <a:gd name="T4" fmla="*/ 58 w 58"/>
                  <a:gd name="T5" fmla="*/ 26 h 72"/>
                  <a:gd name="T6" fmla="*/ 0 w 58"/>
                  <a:gd name="T7" fmla="*/ 72 h 72"/>
                  <a:gd name="T8" fmla="*/ 0 w 58"/>
                  <a:gd name="T9" fmla="*/ 42 h 72"/>
                </a:gdLst>
                <a:ahLst/>
                <a:cxnLst>
                  <a:cxn ang="0">
                    <a:pos x="T0" y="T1"/>
                  </a:cxn>
                  <a:cxn ang="0">
                    <a:pos x="T2" y="T3"/>
                  </a:cxn>
                  <a:cxn ang="0">
                    <a:pos x="T4" y="T5"/>
                  </a:cxn>
                  <a:cxn ang="0">
                    <a:pos x="T6" y="T7"/>
                  </a:cxn>
                  <a:cxn ang="0">
                    <a:pos x="T8" y="T9"/>
                  </a:cxn>
                </a:cxnLst>
                <a:rect l="0" t="0" r="r" b="b"/>
                <a:pathLst>
                  <a:path w="58" h="72">
                    <a:moveTo>
                      <a:pt x="0" y="42"/>
                    </a:moveTo>
                    <a:lnTo>
                      <a:pt x="58" y="0"/>
                    </a:lnTo>
                    <a:lnTo>
                      <a:pt x="58" y="26"/>
                    </a:lnTo>
                    <a:lnTo>
                      <a:pt x="0" y="72"/>
                    </a:lnTo>
                    <a:lnTo>
                      <a:pt x="0" y="42"/>
                    </a:lnTo>
                    <a:close/>
                  </a:path>
                </a:pathLst>
              </a:custGeom>
              <a:grpFill/>
              <a:ln>
                <a:noFill/>
              </a:ln>
            </p:spPr>
            <p:txBody>
              <a:bodyPr vert="horz" wrap="square" lIns="91440" tIns="45720" rIns="91440" bIns="45720" numCol="1" anchor="t" anchorCtr="0" compatLnSpc="1"/>
              <a:lstStyle/>
              <a:p>
                <a:endParaRPr lang="zh-CN" altLang="en-US"/>
              </a:p>
            </p:txBody>
          </p:sp>
          <p:sp>
            <p:nvSpPr>
              <p:cNvPr id="1083" name="Freeform 929"/>
              <p:cNvSpPr/>
              <p:nvPr/>
            </p:nvSpPr>
            <p:spPr bwMode="auto">
              <a:xfrm>
                <a:off x="6126" y="2978"/>
                <a:ext cx="18" cy="38"/>
              </a:xfrm>
              <a:custGeom>
                <a:avLst/>
                <a:gdLst>
                  <a:gd name="T0" fmla="*/ 0 w 18"/>
                  <a:gd name="T1" fmla="*/ 14 h 38"/>
                  <a:gd name="T2" fmla="*/ 18 w 18"/>
                  <a:gd name="T3" fmla="*/ 0 h 38"/>
                  <a:gd name="T4" fmla="*/ 18 w 18"/>
                  <a:gd name="T5" fmla="*/ 22 h 38"/>
                  <a:gd name="T6" fmla="*/ 0 w 18"/>
                  <a:gd name="T7" fmla="*/ 38 h 38"/>
                  <a:gd name="T8" fmla="*/ 0 w 18"/>
                  <a:gd name="T9" fmla="*/ 14 h 38"/>
                </a:gdLst>
                <a:ahLst/>
                <a:cxnLst>
                  <a:cxn ang="0">
                    <a:pos x="T0" y="T1"/>
                  </a:cxn>
                  <a:cxn ang="0">
                    <a:pos x="T2" y="T3"/>
                  </a:cxn>
                  <a:cxn ang="0">
                    <a:pos x="T4" y="T5"/>
                  </a:cxn>
                  <a:cxn ang="0">
                    <a:pos x="T6" y="T7"/>
                  </a:cxn>
                  <a:cxn ang="0">
                    <a:pos x="T8" y="T9"/>
                  </a:cxn>
                </a:cxnLst>
                <a:rect l="0" t="0" r="r" b="b"/>
                <a:pathLst>
                  <a:path w="18" h="38">
                    <a:moveTo>
                      <a:pt x="0" y="14"/>
                    </a:moveTo>
                    <a:lnTo>
                      <a:pt x="18" y="0"/>
                    </a:lnTo>
                    <a:lnTo>
                      <a:pt x="18" y="22"/>
                    </a:lnTo>
                    <a:lnTo>
                      <a:pt x="0" y="38"/>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084" name="Freeform 930"/>
              <p:cNvSpPr/>
              <p:nvPr/>
            </p:nvSpPr>
            <p:spPr bwMode="auto">
              <a:xfrm>
                <a:off x="6186" y="2934"/>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1085" name="Freeform 931"/>
              <p:cNvSpPr/>
              <p:nvPr/>
            </p:nvSpPr>
            <p:spPr bwMode="auto">
              <a:xfrm>
                <a:off x="6100" y="3012"/>
                <a:ext cx="56" cy="72"/>
              </a:xfrm>
              <a:custGeom>
                <a:avLst/>
                <a:gdLst>
                  <a:gd name="T0" fmla="*/ 56 w 56"/>
                  <a:gd name="T1" fmla="*/ 0 h 72"/>
                  <a:gd name="T2" fmla="*/ 56 w 56"/>
                  <a:gd name="T3" fmla="*/ 22 h 72"/>
                  <a:gd name="T4" fmla="*/ 0 w 56"/>
                  <a:gd name="T5" fmla="*/ 72 h 72"/>
                  <a:gd name="T6" fmla="*/ 0 w 56"/>
                  <a:gd name="T7" fmla="*/ 44 h 72"/>
                  <a:gd name="T8" fmla="*/ 56 w 56"/>
                  <a:gd name="T9" fmla="*/ 0 h 72"/>
                </a:gdLst>
                <a:ahLst/>
                <a:cxnLst>
                  <a:cxn ang="0">
                    <a:pos x="T0" y="T1"/>
                  </a:cxn>
                  <a:cxn ang="0">
                    <a:pos x="T2" y="T3"/>
                  </a:cxn>
                  <a:cxn ang="0">
                    <a:pos x="T4" y="T5"/>
                  </a:cxn>
                  <a:cxn ang="0">
                    <a:pos x="T6" y="T7"/>
                  </a:cxn>
                  <a:cxn ang="0">
                    <a:pos x="T8" y="T9"/>
                  </a:cxn>
                </a:cxnLst>
                <a:rect l="0" t="0" r="r" b="b"/>
                <a:pathLst>
                  <a:path w="56" h="72">
                    <a:moveTo>
                      <a:pt x="56" y="0"/>
                    </a:moveTo>
                    <a:lnTo>
                      <a:pt x="56" y="22"/>
                    </a:lnTo>
                    <a:lnTo>
                      <a:pt x="0" y="72"/>
                    </a:lnTo>
                    <a:lnTo>
                      <a:pt x="0" y="44"/>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1086" name="Freeform 932"/>
              <p:cNvSpPr/>
              <p:nvPr/>
            </p:nvSpPr>
            <p:spPr bwMode="auto">
              <a:xfrm>
                <a:off x="6172" y="2974"/>
                <a:ext cx="34" cy="46"/>
              </a:xfrm>
              <a:custGeom>
                <a:avLst/>
                <a:gdLst>
                  <a:gd name="T0" fmla="*/ 34 w 34"/>
                  <a:gd name="T1" fmla="*/ 0 h 46"/>
                  <a:gd name="T2" fmla="*/ 34 w 34"/>
                  <a:gd name="T3" fmla="*/ 16 h 46"/>
                  <a:gd name="T4" fmla="*/ 0 w 34"/>
                  <a:gd name="T5" fmla="*/ 46 h 46"/>
                  <a:gd name="T6" fmla="*/ 0 w 34"/>
                  <a:gd name="T7" fmla="*/ 26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16"/>
                    </a:lnTo>
                    <a:lnTo>
                      <a:pt x="0" y="46"/>
                    </a:lnTo>
                    <a:lnTo>
                      <a:pt x="0" y="26"/>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1087" name="Freeform 933"/>
              <p:cNvSpPr/>
              <p:nvPr/>
            </p:nvSpPr>
            <p:spPr bwMode="auto">
              <a:xfrm>
                <a:off x="6052" y="3130"/>
                <a:ext cx="16" cy="44"/>
              </a:xfrm>
              <a:custGeom>
                <a:avLst/>
                <a:gdLst>
                  <a:gd name="T0" fmla="*/ 0 w 16"/>
                  <a:gd name="T1" fmla="*/ 14 h 44"/>
                  <a:gd name="T2" fmla="*/ 16 w 16"/>
                  <a:gd name="T3" fmla="*/ 0 h 44"/>
                  <a:gd name="T4" fmla="*/ 16 w 16"/>
                  <a:gd name="T5" fmla="*/ 28 h 44"/>
                  <a:gd name="T6" fmla="*/ 0 w 16"/>
                  <a:gd name="T7" fmla="*/ 44 h 44"/>
                  <a:gd name="T8" fmla="*/ 0 w 16"/>
                  <a:gd name="T9" fmla="*/ 14 h 44"/>
                </a:gdLst>
                <a:ahLst/>
                <a:cxnLst>
                  <a:cxn ang="0">
                    <a:pos x="T0" y="T1"/>
                  </a:cxn>
                  <a:cxn ang="0">
                    <a:pos x="T2" y="T3"/>
                  </a:cxn>
                  <a:cxn ang="0">
                    <a:pos x="T4" y="T5"/>
                  </a:cxn>
                  <a:cxn ang="0">
                    <a:pos x="T6" y="T7"/>
                  </a:cxn>
                  <a:cxn ang="0">
                    <a:pos x="T8" y="T9"/>
                  </a:cxn>
                </a:cxnLst>
                <a:rect l="0" t="0" r="r" b="b"/>
                <a:pathLst>
                  <a:path w="16" h="44">
                    <a:moveTo>
                      <a:pt x="0" y="14"/>
                    </a:moveTo>
                    <a:lnTo>
                      <a:pt x="16" y="0"/>
                    </a:lnTo>
                    <a:lnTo>
                      <a:pt x="16" y="28"/>
                    </a:lnTo>
                    <a:lnTo>
                      <a:pt x="0" y="44"/>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1088" name="Freeform 934"/>
              <p:cNvSpPr/>
              <p:nvPr/>
            </p:nvSpPr>
            <p:spPr bwMode="auto">
              <a:xfrm>
                <a:off x="6084" y="3070"/>
                <a:ext cx="54" cy="74"/>
              </a:xfrm>
              <a:custGeom>
                <a:avLst/>
                <a:gdLst>
                  <a:gd name="T0" fmla="*/ 54 w 54"/>
                  <a:gd name="T1" fmla="*/ 0 h 74"/>
                  <a:gd name="T2" fmla="*/ 54 w 54"/>
                  <a:gd name="T3" fmla="*/ 24 h 74"/>
                  <a:gd name="T4" fmla="*/ 0 w 54"/>
                  <a:gd name="T5" fmla="*/ 74 h 74"/>
                  <a:gd name="T6" fmla="*/ 0 w 54"/>
                  <a:gd name="T7" fmla="*/ 46 h 74"/>
                  <a:gd name="T8" fmla="*/ 54 w 54"/>
                  <a:gd name="T9" fmla="*/ 0 h 74"/>
                </a:gdLst>
                <a:ahLst/>
                <a:cxnLst>
                  <a:cxn ang="0">
                    <a:pos x="T0" y="T1"/>
                  </a:cxn>
                  <a:cxn ang="0">
                    <a:pos x="T2" y="T3"/>
                  </a:cxn>
                  <a:cxn ang="0">
                    <a:pos x="T4" y="T5"/>
                  </a:cxn>
                  <a:cxn ang="0">
                    <a:pos x="T6" y="T7"/>
                  </a:cxn>
                  <a:cxn ang="0">
                    <a:pos x="T8" y="T9"/>
                  </a:cxn>
                </a:cxnLst>
                <a:rect l="0" t="0" r="r" b="b"/>
                <a:pathLst>
                  <a:path w="54" h="74">
                    <a:moveTo>
                      <a:pt x="54" y="0"/>
                    </a:moveTo>
                    <a:lnTo>
                      <a:pt x="54" y="24"/>
                    </a:lnTo>
                    <a:lnTo>
                      <a:pt x="0" y="74"/>
                    </a:lnTo>
                    <a:lnTo>
                      <a:pt x="0" y="46"/>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1089" name="Freeform 935"/>
              <p:cNvSpPr/>
              <p:nvPr/>
            </p:nvSpPr>
            <p:spPr bwMode="auto">
              <a:xfrm>
                <a:off x="6154" y="3014"/>
                <a:ext cx="52" cy="64"/>
              </a:xfrm>
              <a:custGeom>
                <a:avLst/>
                <a:gdLst>
                  <a:gd name="T0" fmla="*/ 52 w 52"/>
                  <a:gd name="T1" fmla="*/ 0 h 64"/>
                  <a:gd name="T2" fmla="*/ 52 w 52"/>
                  <a:gd name="T3" fmla="*/ 16 h 64"/>
                  <a:gd name="T4" fmla="*/ 0 w 52"/>
                  <a:gd name="T5" fmla="*/ 64 h 64"/>
                  <a:gd name="T6" fmla="*/ 0 w 52"/>
                  <a:gd name="T7" fmla="*/ 44 h 64"/>
                  <a:gd name="T8" fmla="*/ 52 w 52"/>
                  <a:gd name="T9" fmla="*/ 0 h 64"/>
                </a:gdLst>
                <a:ahLst/>
                <a:cxnLst>
                  <a:cxn ang="0">
                    <a:pos x="T0" y="T1"/>
                  </a:cxn>
                  <a:cxn ang="0">
                    <a:pos x="T2" y="T3"/>
                  </a:cxn>
                  <a:cxn ang="0">
                    <a:pos x="T4" y="T5"/>
                  </a:cxn>
                  <a:cxn ang="0">
                    <a:pos x="T6" y="T7"/>
                  </a:cxn>
                  <a:cxn ang="0">
                    <a:pos x="T8" y="T9"/>
                  </a:cxn>
                </a:cxnLst>
                <a:rect l="0" t="0" r="r" b="b"/>
                <a:pathLst>
                  <a:path w="52" h="64">
                    <a:moveTo>
                      <a:pt x="52" y="0"/>
                    </a:moveTo>
                    <a:lnTo>
                      <a:pt x="52" y="16"/>
                    </a:lnTo>
                    <a:lnTo>
                      <a:pt x="0" y="64"/>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090" name="Freeform 936"/>
              <p:cNvSpPr/>
              <p:nvPr/>
            </p:nvSpPr>
            <p:spPr bwMode="auto">
              <a:xfrm>
                <a:off x="6052" y="3162"/>
                <a:ext cx="38" cy="66"/>
              </a:xfrm>
              <a:custGeom>
                <a:avLst/>
                <a:gdLst>
                  <a:gd name="T0" fmla="*/ 0 w 38"/>
                  <a:gd name="T1" fmla="*/ 34 h 66"/>
                  <a:gd name="T2" fmla="*/ 38 w 38"/>
                  <a:gd name="T3" fmla="*/ 0 h 66"/>
                  <a:gd name="T4" fmla="*/ 38 w 38"/>
                  <a:gd name="T5" fmla="*/ 28 h 66"/>
                  <a:gd name="T6" fmla="*/ 0 w 38"/>
                  <a:gd name="T7" fmla="*/ 66 h 66"/>
                  <a:gd name="T8" fmla="*/ 0 w 38"/>
                  <a:gd name="T9" fmla="*/ 34 h 66"/>
                </a:gdLst>
                <a:ahLst/>
                <a:cxnLst>
                  <a:cxn ang="0">
                    <a:pos x="T0" y="T1"/>
                  </a:cxn>
                  <a:cxn ang="0">
                    <a:pos x="T2" y="T3"/>
                  </a:cxn>
                  <a:cxn ang="0">
                    <a:pos x="T4" y="T5"/>
                  </a:cxn>
                  <a:cxn ang="0">
                    <a:pos x="T6" y="T7"/>
                  </a:cxn>
                  <a:cxn ang="0">
                    <a:pos x="T8" y="T9"/>
                  </a:cxn>
                </a:cxnLst>
                <a:rect l="0" t="0" r="r" b="b"/>
                <a:pathLst>
                  <a:path w="38" h="66">
                    <a:moveTo>
                      <a:pt x="0" y="34"/>
                    </a:moveTo>
                    <a:lnTo>
                      <a:pt x="38" y="0"/>
                    </a:lnTo>
                    <a:lnTo>
                      <a:pt x="38" y="28"/>
                    </a:lnTo>
                    <a:lnTo>
                      <a:pt x="0" y="66"/>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1091" name="Freeform 937"/>
              <p:cNvSpPr/>
              <p:nvPr/>
            </p:nvSpPr>
            <p:spPr bwMode="auto">
              <a:xfrm>
                <a:off x="6134" y="3094"/>
                <a:ext cx="30" cy="50"/>
              </a:xfrm>
              <a:custGeom>
                <a:avLst/>
                <a:gdLst>
                  <a:gd name="T0" fmla="*/ 30 w 30"/>
                  <a:gd name="T1" fmla="*/ 0 h 50"/>
                  <a:gd name="T2" fmla="*/ 30 w 30"/>
                  <a:gd name="T3" fmla="*/ 20 h 50"/>
                  <a:gd name="T4" fmla="*/ 0 w 30"/>
                  <a:gd name="T5" fmla="*/ 50 h 50"/>
                  <a:gd name="T6" fmla="*/ 0 w 30"/>
                  <a:gd name="T7" fmla="*/ 28 h 50"/>
                  <a:gd name="T8" fmla="*/ 30 w 30"/>
                  <a:gd name="T9" fmla="*/ 0 h 50"/>
                </a:gdLst>
                <a:ahLst/>
                <a:cxnLst>
                  <a:cxn ang="0">
                    <a:pos x="T0" y="T1"/>
                  </a:cxn>
                  <a:cxn ang="0">
                    <a:pos x="T2" y="T3"/>
                  </a:cxn>
                  <a:cxn ang="0">
                    <a:pos x="T4" y="T5"/>
                  </a:cxn>
                  <a:cxn ang="0">
                    <a:pos x="T6" y="T7"/>
                  </a:cxn>
                  <a:cxn ang="0">
                    <a:pos x="T8" y="T9"/>
                  </a:cxn>
                </a:cxnLst>
                <a:rect l="0" t="0" r="r" b="b"/>
                <a:pathLst>
                  <a:path w="30" h="50">
                    <a:moveTo>
                      <a:pt x="30" y="0"/>
                    </a:moveTo>
                    <a:lnTo>
                      <a:pt x="30" y="20"/>
                    </a:lnTo>
                    <a:lnTo>
                      <a:pt x="0" y="50"/>
                    </a:lnTo>
                    <a:lnTo>
                      <a:pt x="0" y="28"/>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1092" name="Freeform 938"/>
              <p:cNvSpPr/>
              <p:nvPr/>
            </p:nvSpPr>
            <p:spPr bwMode="auto">
              <a:xfrm>
                <a:off x="6178" y="3056"/>
                <a:ext cx="28" cy="44"/>
              </a:xfrm>
              <a:custGeom>
                <a:avLst/>
                <a:gdLst>
                  <a:gd name="T0" fmla="*/ 28 w 28"/>
                  <a:gd name="T1" fmla="*/ 0 h 44"/>
                  <a:gd name="T2" fmla="*/ 28 w 28"/>
                  <a:gd name="T3" fmla="*/ 16 h 44"/>
                  <a:gd name="T4" fmla="*/ 0 w 28"/>
                  <a:gd name="T5" fmla="*/ 44 h 44"/>
                  <a:gd name="T6" fmla="*/ 0 w 28"/>
                  <a:gd name="T7" fmla="*/ 26 h 44"/>
                  <a:gd name="T8" fmla="*/ 28 w 28"/>
                  <a:gd name="T9" fmla="*/ 0 h 44"/>
                </a:gdLst>
                <a:ahLst/>
                <a:cxnLst>
                  <a:cxn ang="0">
                    <a:pos x="T0" y="T1"/>
                  </a:cxn>
                  <a:cxn ang="0">
                    <a:pos x="T2" y="T3"/>
                  </a:cxn>
                  <a:cxn ang="0">
                    <a:pos x="T4" y="T5"/>
                  </a:cxn>
                  <a:cxn ang="0">
                    <a:pos x="T6" y="T7"/>
                  </a:cxn>
                  <a:cxn ang="0">
                    <a:pos x="T8" y="T9"/>
                  </a:cxn>
                </a:cxnLst>
                <a:rect l="0" t="0" r="r" b="b"/>
                <a:pathLst>
                  <a:path w="28" h="44">
                    <a:moveTo>
                      <a:pt x="28" y="0"/>
                    </a:moveTo>
                    <a:lnTo>
                      <a:pt x="28" y="16"/>
                    </a:lnTo>
                    <a:lnTo>
                      <a:pt x="0" y="44"/>
                    </a:lnTo>
                    <a:lnTo>
                      <a:pt x="0" y="26"/>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1093" name="Freeform 939"/>
              <p:cNvSpPr/>
              <p:nvPr/>
            </p:nvSpPr>
            <p:spPr bwMode="auto">
              <a:xfrm>
                <a:off x="6094" y="3148"/>
                <a:ext cx="58" cy="84"/>
              </a:xfrm>
              <a:custGeom>
                <a:avLst/>
                <a:gdLst>
                  <a:gd name="T0" fmla="*/ 0 w 58"/>
                  <a:gd name="T1" fmla="*/ 56 h 84"/>
                  <a:gd name="T2" fmla="*/ 58 w 58"/>
                  <a:gd name="T3" fmla="*/ 0 h 84"/>
                  <a:gd name="T4" fmla="*/ 58 w 58"/>
                  <a:gd name="T5" fmla="*/ 22 h 84"/>
                  <a:gd name="T6" fmla="*/ 0 w 58"/>
                  <a:gd name="T7" fmla="*/ 84 h 84"/>
                  <a:gd name="T8" fmla="*/ 0 w 58"/>
                  <a:gd name="T9" fmla="*/ 56 h 84"/>
                </a:gdLst>
                <a:ahLst/>
                <a:cxnLst>
                  <a:cxn ang="0">
                    <a:pos x="T0" y="T1"/>
                  </a:cxn>
                  <a:cxn ang="0">
                    <a:pos x="T2" y="T3"/>
                  </a:cxn>
                  <a:cxn ang="0">
                    <a:pos x="T4" y="T5"/>
                  </a:cxn>
                  <a:cxn ang="0">
                    <a:pos x="T6" y="T7"/>
                  </a:cxn>
                  <a:cxn ang="0">
                    <a:pos x="T8" y="T9"/>
                  </a:cxn>
                </a:cxnLst>
                <a:rect l="0" t="0" r="r" b="b"/>
                <a:pathLst>
                  <a:path w="58" h="84">
                    <a:moveTo>
                      <a:pt x="0" y="56"/>
                    </a:moveTo>
                    <a:lnTo>
                      <a:pt x="58" y="0"/>
                    </a:lnTo>
                    <a:lnTo>
                      <a:pt x="58" y="22"/>
                    </a:lnTo>
                    <a:lnTo>
                      <a:pt x="0" y="84"/>
                    </a:lnTo>
                    <a:lnTo>
                      <a:pt x="0" y="56"/>
                    </a:lnTo>
                    <a:close/>
                  </a:path>
                </a:pathLst>
              </a:custGeom>
              <a:grpFill/>
              <a:ln>
                <a:noFill/>
              </a:ln>
            </p:spPr>
            <p:txBody>
              <a:bodyPr vert="horz" wrap="square" lIns="91440" tIns="45720" rIns="91440" bIns="45720" numCol="1" anchor="t" anchorCtr="0" compatLnSpc="1"/>
              <a:lstStyle/>
              <a:p>
                <a:endParaRPr lang="zh-CN" altLang="en-US"/>
              </a:p>
            </p:txBody>
          </p:sp>
          <p:sp>
            <p:nvSpPr>
              <p:cNvPr id="1094" name="Freeform 940"/>
              <p:cNvSpPr/>
              <p:nvPr/>
            </p:nvSpPr>
            <p:spPr bwMode="auto">
              <a:xfrm>
                <a:off x="6166" y="3096"/>
                <a:ext cx="40" cy="58"/>
              </a:xfrm>
              <a:custGeom>
                <a:avLst/>
                <a:gdLst>
                  <a:gd name="T0" fmla="*/ 40 w 40"/>
                  <a:gd name="T1" fmla="*/ 0 h 58"/>
                  <a:gd name="T2" fmla="*/ 40 w 40"/>
                  <a:gd name="T3" fmla="*/ 14 h 58"/>
                  <a:gd name="T4" fmla="*/ 0 w 40"/>
                  <a:gd name="T5" fmla="*/ 58 h 58"/>
                  <a:gd name="T6" fmla="*/ 0 w 40"/>
                  <a:gd name="T7" fmla="*/ 38 h 58"/>
                  <a:gd name="T8" fmla="*/ 40 w 40"/>
                  <a:gd name="T9" fmla="*/ 0 h 58"/>
                </a:gdLst>
                <a:ahLst/>
                <a:cxnLst>
                  <a:cxn ang="0">
                    <a:pos x="T0" y="T1"/>
                  </a:cxn>
                  <a:cxn ang="0">
                    <a:pos x="T2" y="T3"/>
                  </a:cxn>
                  <a:cxn ang="0">
                    <a:pos x="T4" y="T5"/>
                  </a:cxn>
                  <a:cxn ang="0">
                    <a:pos x="T6" y="T7"/>
                  </a:cxn>
                  <a:cxn ang="0">
                    <a:pos x="T8" y="T9"/>
                  </a:cxn>
                </a:cxnLst>
                <a:rect l="0" t="0" r="r" b="b"/>
                <a:pathLst>
                  <a:path w="40" h="58">
                    <a:moveTo>
                      <a:pt x="40" y="0"/>
                    </a:moveTo>
                    <a:lnTo>
                      <a:pt x="40" y="14"/>
                    </a:lnTo>
                    <a:lnTo>
                      <a:pt x="0" y="58"/>
                    </a:lnTo>
                    <a:lnTo>
                      <a:pt x="0" y="38"/>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1095" name="Freeform 941"/>
              <p:cNvSpPr/>
              <p:nvPr/>
            </p:nvSpPr>
            <p:spPr bwMode="auto">
              <a:xfrm>
                <a:off x="6052" y="3208"/>
                <a:ext cx="84" cy="119"/>
              </a:xfrm>
              <a:custGeom>
                <a:avLst/>
                <a:gdLst>
                  <a:gd name="T0" fmla="*/ 0 w 84"/>
                  <a:gd name="T1" fmla="*/ 86 h 119"/>
                  <a:gd name="T2" fmla="*/ 84 w 84"/>
                  <a:gd name="T3" fmla="*/ 0 h 119"/>
                  <a:gd name="T4" fmla="*/ 84 w 84"/>
                  <a:gd name="T5" fmla="*/ 24 h 119"/>
                  <a:gd name="T6" fmla="*/ 0 w 84"/>
                  <a:gd name="T7" fmla="*/ 119 h 119"/>
                  <a:gd name="T8" fmla="*/ 0 w 84"/>
                  <a:gd name="T9" fmla="*/ 86 h 119"/>
                </a:gdLst>
                <a:ahLst/>
                <a:cxnLst>
                  <a:cxn ang="0">
                    <a:pos x="T0" y="T1"/>
                  </a:cxn>
                  <a:cxn ang="0">
                    <a:pos x="T2" y="T3"/>
                  </a:cxn>
                  <a:cxn ang="0">
                    <a:pos x="T4" y="T5"/>
                  </a:cxn>
                  <a:cxn ang="0">
                    <a:pos x="T6" y="T7"/>
                  </a:cxn>
                  <a:cxn ang="0">
                    <a:pos x="T8" y="T9"/>
                  </a:cxn>
                </a:cxnLst>
                <a:rect l="0" t="0" r="r" b="b"/>
                <a:pathLst>
                  <a:path w="84" h="119">
                    <a:moveTo>
                      <a:pt x="0" y="86"/>
                    </a:moveTo>
                    <a:lnTo>
                      <a:pt x="84" y="0"/>
                    </a:lnTo>
                    <a:lnTo>
                      <a:pt x="84" y="24"/>
                    </a:lnTo>
                    <a:lnTo>
                      <a:pt x="0" y="119"/>
                    </a:lnTo>
                    <a:lnTo>
                      <a:pt x="0" y="86"/>
                    </a:lnTo>
                    <a:close/>
                  </a:path>
                </a:pathLst>
              </a:custGeom>
              <a:grpFill/>
              <a:ln>
                <a:noFill/>
              </a:ln>
            </p:spPr>
            <p:txBody>
              <a:bodyPr vert="horz" wrap="square" lIns="91440" tIns="45720" rIns="91440" bIns="45720" numCol="1" anchor="t" anchorCtr="0" compatLnSpc="1"/>
              <a:lstStyle/>
              <a:p>
                <a:endParaRPr lang="zh-CN" altLang="en-US"/>
              </a:p>
            </p:txBody>
          </p:sp>
          <p:sp>
            <p:nvSpPr>
              <p:cNvPr id="1096" name="Freeform 942"/>
              <p:cNvSpPr/>
              <p:nvPr/>
            </p:nvSpPr>
            <p:spPr bwMode="auto">
              <a:xfrm>
                <a:off x="6194" y="3138"/>
                <a:ext cx="12" cy="28"/>
              </a:xfrm>
              <a:custGeom>
                <a:avLst/>
                <a:gdLst>
                  <a:gd name="T0" fmla="*/ 12 w 12"/>
                  <a:gd name="T1" fmla="*/ 0 h 28"/>
                  <a:gd name="T2" fmla="*/ 12 w 12"/>
                  <a:gd name="T3" fmla="*/ 16 h 28"/>
                  <a:gd name="T4" fmla="*/ 0 w 12"/>
                  <a:gd name="T5" fmla="*/ 28 h 28"/>
                  <a:gd name="T6" fmla="*/ 0 w 12"/>
                  <a:gd name="T7" fmla="*/ 12 h 28"/>
                  <a:gd name="T8" fmla="*/ 12 w 12"/>
                  <a:gd name="T9" fmla="*/ 0 h 28"/>
                </a:gdLst>
                <a:ahLst/>
                <a:cxnLst>
                  <a:cxn ang="0">
                    <a:pos x="T0" y="T1"/>
                  </a:cxn>
                  <a:cxn ang="0">
                    <a:pos x="T2" y="T3"/>
                  </a:cxn>
                  <a:cxn ang="0">
                    <a:pos x="T4" y="T5"/>
                  </a:cxn>
                  <a:cxn ang="0">
                    <a:pos x="T6" y="T7"/>
                  </a:cxn>
                  <a:cxn ang="0">
                    <a:pos x="T8" y="T9"/>
                  </a:cxn>
                </a:cxnLst>
                <a:rect l="0" t="0" r="r" b="b"/>
                <a:pathLst>
                  <a:path w="12" h="28">
                    <a:moveTo>
                      <a:pt x="12" y="0"/>
                    </a:moveTo>
                    <a:lnTo>
                      <a:pt x="12" y="16"/>
                    </a:lnTo>
                    <a:lnTo>
                      <a:pt x="0" y="28"/>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1097" name="Freeform 943"/>
              <p:cNvSpPr/>
              <p:nvPr/>
            </p:nvSpPr>
            <p:spPr bwMode="auto">
              <a:xfrm>
                <a:off x="6082" y="3286"/>
                <a:ext cx="22" cy="55"/>
              </a:xfrm>
              <a:custGeom>
                <a:avLst/>
                <a:gdLst>
                  <a:gd name="T0" fmla="*/ 0 w 22"/>
                  <a:gd name="T1" fmla="*/ 27 h 55"/>
                  <a:gd name="T2" fmla="*/ 22 w 22"/>
                  <a:gd name="T3" fmla="*/ 0 h 55"/>
                  <a:gd name="T4" fmla="*/ 22 w 22"/>
                  <a:gd name="T5" fmla="*/ 27 h 55"/>
                  <a:gd name="T6" fmla="*/ 0 w 22"/>
                  <a:gd name="T7" fmla="*/ 55 h 55"/>
                  <a:gd name="T8" fmla="*/ 0 w 22"/>
                  <a:gd name="T9" fmla="*/ 27 h 55"/>
                </a:gdLst>
                <a:ahLst/>
                <a:cxnLst>
                  <a:cxn ang="0">
                    <a:pos x="T0" y="T1"/>
                  </a:cxn>
                  <a:cxn ang="0">
                    <a:pos x="T2" y="T3"/>
                  </a:cxn>
                  <a:cxn ang="0">
                    <a:pos x="T4" y="T5"/>
                  </a:cxn>
                  <a:cxn ang="0">
                    <a:pos x="T6" y="T7"/>
                  </a:cxn>
                  <a:cxn ang="0">
                    <a:pos x="T8" y="T9"/>
                  </a:cxn>
                </a:cxnLst>
                <a:rect l="0" t="0" r="r" b="b"/>
                <a:pathLst>
                  <a:path w="22" h="55">
                    <a:moveTo>
                      <a:pt x="0" y="27"/>
                    </a:moveTo>
                    <a:lnTo>
                      <a:pt x="22" y="0"/>
                    </a:lnTo>
                    <a:lnTo>
                      <a:pt x="22" y="27"/>
                    </a:lnTo>
                    <a:lnTo>
                      <a:pt x="0" y="55"/>
                    </a:lnTo>
                    <a:lnTo>
                      <a:pt x="0" y="27"/>
                    </a:lnTo>
                    <a:close/>
                  </a:path>
                </a:pathLst>
              </a:custGeom>
              <a:grpFill/>
              <a:ln>
                <a:noFill/>
              </a:ln>
            </p:spPr>
            <p:txBody>
              <a:bodyPr vert="horz" wrap="square" lIns="91440" tIns="45720" rIns="91440" bIns="45720" numCol="1" anchor="t" anchorCtr="0" compatLnSpc="1"/>
              <a:lstStyle/>
              <a:p>
                <a:endParaRPr lang="zh-CN" altLang="en-US"/>
              </a:p>
            </p:txBody>
          </p:sp>
          <p:sp>
            <p:nvSpPr>
              <p:cNvPr id="1098" name="Freeform 944"/>
              <p:cNvSpPr/>
              <p:nvPr/>
            </p:nvSpPr>
            <p:spPr bwMode="auto">
              <a:xfrm>
                <a:off x="6120" y="3176"/>
                <a:ext cx="86" cy="118"/>
              </a:xfrm>
              <a:custGeom>
                <a:avLst/>
                <a:gdLst>
                  <a:gd name="T0" fmla="*/ 86 w 86"/>
                  <a:gd name="T1" fmla="*/ 0 h 118"/>
                  <a:gd name="T2" fmla="*/ 86 w 86"/>
                  <a:gd name="T3" fmla="*/ 16 h 118"/>
                  <a:gd name="T4" fmla="*/ 0 w 86"/>
                  <a:gd name="T5" fmla="*/ 118 h 118"/>
                  <a:gd name="T6" fmla="*/ 0 w 86"/>
                  <a:gd name="T7" fmla="*/ 94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6"/>
                    </a:lnTo>
                    <a:lnTo>
                      <a:pt x="0" y="118"/>
                    </a:lnTo>
                    <a:lnTo>
                      <a:pt x="0" y="9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099" name="Freeform 945"/>
              <p:cNvSpPr/>
              <p:nvPr/>
            </p:nvSpPr>
            <p:spPr bwMode="auto">
              <a:xfrm>
                <a:off x="6154" y="3218"/>
                <a:ext cx="52" cy="80"/>
              </a:xfrm>
              <a:custGeom>
                <a:avLst/>
                <a:gdLst>
                  <a:gd name="T0" fmla="*/ 52 w 52"/>
                  <a:gd name="T1" fmla="*/ 0 h 80"/>
                  <a:gd name="T2" fmla="*/ 52 w 52"/>
                  <a:gd name="T3" fmla="*/ 16 h 80"/>
                  <a:gd name="T4" fmla="*/ 0 w 52"/>
                  <a:gd name="T5" fmla="*/ 80 h 80"/>
                  <a:gd name="T6" fmla="*/ 0 w 52"/>
                  <a:gd name="T7" fmla="*/ 60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60"/>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100" name="Freeform 946"/>
              <p:cNvSpPr/>
              <p:nvPr/>
            </p:nvSpPr>
            <p:spPr bwMode="auto">
              <a:xfrm>
                <a:off x="6154" y="2656"/>
                <a:ext cx="2" cy="2"/>
              </a:xfrm>
              <a:custGeom>
                <a:avLst/>
                <a:gdLst>
                  <a:gd name="T0" fmla="*/ 0 w 2"/>
                  <a:gd name="T1" fmla="*/ 2 h 2"/>
                  <a:gd name="T2" fmla="*/ 2 w 2"/>
                  <a:gd name="T3" fmla="*/ 0 h 2"/>
                  <a:gd name="T4" fmla="*/ 2 w 2"/>
                  <a:gd name="T5" fmla="*/ 2 h 2"/>
                  <a:gd name="T6" fmla="*/ 0 w 2"/>
                  <a:gd name="T7" fmla="*/ 2 h 2"/>
                </a:gdLst>
                <a:ahLst/>
                <a:cxnLst>
                  <a:cxn ang="0">
                    <a:pos x="T0" y="T1"/>
                  </a:cxn>
                  <a:cxn ang="0">
                    <a:pos x="T2" y="T3"/>
                  </a:cxn>
                  <a:cxn ang="0">
                    <a:pos x="T4" y="T5"/>
                  </a:cxn>
                  <a:cxn ang="0">
                    <a:pos x="T6" y="T7"/>
                  </a:cxn>
                </a:cxnLst>
                <a:rect l="0" t="0" r="r" b="b"/>
                <a:pathLst>
                  <a:path w="2" h="2">
                    <a:moveTo>
                      <a:pt x="0" y="2"/>
                    </a:moveTo>
                    <a:lnTo>
                      <a:pt x="2" y="0"/>
                    </a:lnTo>
                    <a:lnTo>
                      <a:pt x="2" y="2"/>
                    </a:lnTo>
                    <a:lnTo>
                      <a:pt x="0" y="2"/>
                    </a:lnTo>
                    <a:close/>
                  </a:path>
                </a:pathLst>
              </a:custGeom>
              <a:grpFill/>
              <a:ln>
                <a:noFill/>
              </a:ln>
            </p:spPr>
            <p:txBody>
              <a:bodyPr vert="horz" wrap="square" lIns="91440" tIns="45720" rIns="91440" bIns="45720" numCol="1" anchor="t" anchorCtr="0" compatLnSpc="1"/>
              <a:lstStyle/>
              <a:p>
                <a:endParaRPr lang="zh-CN" altLang="en-US"/>
              </a:p>
            </p:txBody>
          </p:sp>
          <p:sp>
            <p:nvSpPr>
              <p:cNvPr id="1101" name="Freeform 947"/>
              <p:cNvSpPr/>
              <p:nvPr/>
            </p:nvSpPr>
            <p:spPr bwMode="auto">
              <a:xfrm>
                <a:off x="6110" y="2660"/>
                <a:ext cx="16" cy="28"/>
              </a:xfrm>
              <a:custGeom>
                <a:avLst/>
                <a:gdLst>
                  <a:gd name="T0" fmla="*/ 16 w 16"/>
                  <a:gd name="T1" fmla="*/ 0 h 28"/>
                  <a:gd name="T2" fmla="*/ 16 w 16"/>
                  <a:gd name="T3" fmla="*/ 24 h 28"/>
                  <a:gd name="T4" fmla="*/ 0 w 16"/>
                  <a:gd name="T5" fmla="*/ 28 h 28"/>
                  <a:gd name="T6" fmla="*/ 0 w 16"/>
                  <a:gd name="T7" fmla="*/ 2 h 28"/>
                  <a:gd name="T8" fmla="*/ 16 w 16"/>
                  <a:gd name="T9" fmla="*/ 0 h 28"/>
                </a:gdLst>
                <a:ahLst/>
                <a:cxnLst>
                  <a:cxn ang="0">
                    <a:pos x="T0" y="T1"/>
                  </a:cxn>
                  <a:cxn ang="0">
                    <a:pos x="T2" y="T3"/>
                  </a:cxn>
                  <a:cxn ang="0">
                    <a:pos x="T4" y="T5"/>
                  </a:cxn>
                  <a:cxn ang="0">
                    <a:pos x="T6" y="T7"/>
                  </a:cxn>
                  <a:cxn ang="0">
                    <a:pos x="T8" y="T9"/>
                  </a:cxn>
                </a:cxnLst>
                <a:rect l="0" t="0" r="r" b="b"/>
                <a:pathLst>
                  <a:path w="16" h="28">
                    <a:moveTo>
                      <a:pt x="16" y="0"/>
                    </a:moveTo>
                    <a:lnTo>
                      <a:pt x="16" y="24"/>
                    </a:lnTo>
                    <a:lnTo>
                      <a:pt x="0" y="28"/>
                    </a:lnTo>
                    <a:lnTo>
                      <a:pt x="0" y="2"/>
                    </a:lnTo>
                    <a:lnTo>
                      <a:pt x="16" y="0"/>
                    </a:lnTo>
                    <a:close/>
                  </a:path>
                </a:pathLst>
              </a:custGeom>
              <a:grpFill/>
              <a:ln>
                <a:noFill/>
              </a:ln>
            </p:spPr>
            <p:txBody>
              <a:bodyPr vert="horz" wrap="square" lIns="91440" tIns="45720" rIns="91440" bIns="45720" numCol="1" anchor="t" anchorCtr="0" compatLnSpc="1"/>
              <a:lstStyle/>
              <a:p>
                <a:endParaRPr lang="zh-CN" altLang="en-US"/>
              </a:p>
            </p:txBody>
          </p:sp>
          <p:sp>
            <p:nvSpPr>
              <p:cNvPr id="1102" name="Freeform 948"/>
              <p:cNvSpPr/>
              <p:nvPr/>
            </p:nvSpPr>
            <p:spPr bwMode="auto">
              <a:xfrm>
                <a:off x="6154" y="2656"/>
                <a:ext cx="2" cy="2"/>
              </a:xfrm>
              <a:custGeom>
                <a:avLst/>
                <a:gdLst>
                  <a:gd name="T0" fmla="*/ 2 w 2"/>
                  <a:gd name="T1" fmla="*/ 0 h 2"/>
                  <a:gd name="T2" fmla="*/ 2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2"/>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1103" name="Rectangle 949"/>
              <p:cNvSpPr>
                <a:spLocks noChangeArrowheads="1"/>
              </p:cNvSpPr>
              <p:nvPr/>
            </p:nvSpPr>
            <p:spPr bwMode="auto">
              <a:xfrm>
                <a:off x="6156" y="270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104" name="Freeform 950"/>
              <p:cNvSpPr/>
              <p:nvPr/>
            </p:nvSpPr>
            <p:spPr bwMode="auto">
              <a:xfrm>
                <a:off x="6082" y="3439"/>
                <a:ext cx="22" cy="54"/>
              </a:xfrm>
              <a:custGeom>
                <a:avLst/>
                <a:gdLst>
                  <a:gd name="T0" fmla="*/ 0 w 22"/>
                  <a:gd name="T1" fmla="*/ 26 h 54"/>
                  <a:gd name="T2" fmla="*/ 22 w 22"/>
                  <a:gd name="T3" fmla="*/ 0 h 54"/>
                  <a:gd name="T4" fmla="*/ 22 w 22"/>
                  <a:gd name="T5" fmla="*/ 26 h 54"/>
                  <a:gd name="T6" fmla="*/ 0 w 22"/>
                  <a:gd name="T7" fmla="*/ 54 h 54"/>
                  <a:gd name="T8" fmla="*/ 0 w 22"/>
                  <a:gd name="T9" fmla="*/ 26 h 54"/>
                </a:gdLst>
                <a:ahLst/>
                <a:cxnLst>
                  <a:cxn ang="0">
                    <a:pos x="T0" y="T1"/>
                  </a:cxn>
                  <a:cxn ang="0">
                    <a:pos x="T2" y="T3"/>
                  </a:cxn>
                  <a:cxn ang="0">
                    <a:pos x="T4" y="T5"/>
                  </a:cxn>
                  <a:cxn ang="0">
                    <a:pos x="T6" y="T7"/>
                  </a:cxn>
                  <a:cxn ang="0">
                    <a:pos x="T8" y="T9"/>
                  </a:cxn>
                </a:cxnLst>
                <a:rect l="0" t="0" r="r" b="b"/>
                <a:pathLst>
                  <a:path w="22" h="54">
                    <a:moveTo>
                      <a:pt x="0" y="26"/>
                    </a:moveTo>
                    <a:lnTo>
                      <a:pt x="22" y="0"/>
                    </a:lnTo>
                    <a:lnTo>
                      <a:pt x="22" y="26"/>
                    </a:lnTo>
                    <a:lnTo>
                      <a:pt x="0" y="54"/>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1105" name="Freeform 951"/>
              <p:cNvSpPr/>
              <p:nvPr/>
            </p:nvSpPr>
            <p:spPr bwMode="auto">
              <a:xfrm>
                <a:off x="6120" y="3317"/>
                <a:ext cx="86" cy="128"/>
              </a:xfrm>
              <a:custGeom>
                <a:avLst/>
                <a:gdLst>
                  <a:gd name="T0" fmla="*/ 86 w 86"/>
                  <a:gd name="T1" fmla="*/ 0 h 128"/>
                  <a:gd name="T2" fmla="*/ 86 w 86"/>
                  <a:gd name="T3" fmla="*/ 16 h 128"/>
                  <a:gd name="T4" fmla="*/ 0 w 86"/>
                  <a:gd name="T5" fmla="*/ 128 h 128"/>
                  <a:gd name="T6" fmla="*/ 0 w 86"/>
                  <a:gd name="T7" fmla="*/ 104 h 128"/>
                  <a:gd name="T8" fmla="*/ 86 w 86"/>
                  <a:gd name="T9" fmla="*/ 0 h 128"/>
                </a:gdLst>
                <a:ahLst/>
                <a:cxnLst>
                  <a:cxn ang="0">
                    <a:pos x="T0" y="T1"/>
                  </a:cxn>
                  <a:cxn ang="0">
                    <a:pos x="T2" y="T3"/>
                  </a:cxn>
                  <a:cxn ang="0">
                    <a:pos x="T4" y="T5"/>
                  </a:cxn>
                  <a:cxn ang="0">
                    <a:pos x="T6" y="T7"/>
                  </a:cxn>
                  <a:cxn ang="0">
                    <a:pos x="T8" y="T9"/>
                  </a:cxn>
                </a:cxnLst>
                <a:rect l="0" t="0" r="r" b="b"/>
                <a:pathLst>
                  <a:path w="86" h="128">
                    <a:moveTo>
                      <a:pt x="86" y="0"/>
                    </a:moveTo>
                    <a:lnTo>
                      <a:pt x="86" y="16"/>
                    </a:lnTo>
                    <a:lnTo>
                      <a:pt x="0" y="128"/>
                    </a:lnTo>
                    <a:lnTo>
                      <a:pt x="0" y="10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106" name="Freeform 952"/>
              <p:cNvSpPr/>
              <p:nvPr/>
            </p:nvSpPr>
            <p:spPr bwMode="auto">
              <a:xfrm>
                <a:off x="6120" y="3365"/>
                <a:ext cx="86" cy="134"/>
              </a:xfrm>
              <a:custGeom>
                <a:avLst/>
                <a:gdLst>
                  <a:gd name="T0" fmla="*/ 86 w 86"/>
                  <a:gd name="T1" fmla="*/ 0 h 134"/>
                  <a:gd name="T2" fmla="*/ 86 w 86"/>
                  <a:gd name="T3" fmla="*/ 16 h 134"/>
                  <a:gd name="T4" fmla="*/ 0 w 86"/>
                  <a:gd name="T5" fmla="*/ 134 h 134"/>
                  <a:gd name="T6" fmla="*/ 0 w 86"/>
                  <a:gd name="T7" fmla="*/ 110 h 134"/>
                  <a:gd name="T8" fmla="*/ 86 w 86"/>
                  <a:gd name="T9" fmla="*/ 0 h 134"/>
                </a:gdLst>
                <a:ahLst/>
                <a:cxnLst>
                  <a:cxn ang="0">
                    <a:pos x="T0" y="T1"/>
                  </a:cxn>
                  <a:cxn ang="0">
                    <a:pos x="T2" y="T3"/>
                  </a:cxn>
                  <a:cxn ang="0">
                    <a:pos x="T4" y="T5"/>
                  </a:cxn>
                  <a:cxn ang="0">
                    <a:pos x="T6" y="T7"/>
                  </a:cxn>
                  <a:cxn ang="0">
                    <a:pos x="T8" y="T9"/>
                  </a:cxn>
                </a:cxnLst>
                <a:rect l="0" t="0" r="r" b="b"/>
                <a:pathLst>
                  <a:path w="86" h="134">
                    <a:moveTo>
                      <a:pt x="86" y="0"/>
                    </a:moveTo>
                    <a:lnTo>
                      <a:pt x="86" y="16"/>
                    </a:lnTo>
                    <a:lnTo>
                      <a:pt x="0" y="134"/>
                    </a:lnTo>
                    <a:lnTo>
                      <a:pt x="0" y="110"/>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1107" name="Freeform 953"/>
              <p:cNvSpPr/>
              <p:nvPr/>
            </p:nvSpPr>
            <p:spPr bwMode="auto">
              <a:xfrm>
                <a:off x="6154" y="3270"/>
                <a:ext cx="52" cy="81"/>
              </a:xfrm>
              <a:custGeom>
                <a:avLst/>
                <a:gdLst>
                  <a:gd name="T0" fmla="*/ 52 w 52"/>
                  <a:gd name="T1" fmla="*/ 0 h 81"/>
                  <a:gd name="T2" fmla="*/ 52 w 52"/>
                  <a:gd name="T3" fmla="*/ 16 h 81"/>
                  <a:gd name="T4" fmla="*/ 0 w 52"/>
                  <a:gd name="T5" fmla="*/ 81 h 81"/>
                  <a:gd name="T6" fmla="*/ 0 w 52"/>
                  <a:gd name="T7" fmla="*/ 61 h 81"/>
                  <a:gd name="T8" fmla="*/ 52 w 52"/>
                  <a:gd name="T9" fmla="*/ 0 h 81"/>
                </a:gdLst>
                <a:ahLst/>
                <a:cxnLst>
                  <a:cxn ang="0">
                    <a:pos x="T0" y="T1"/>
                  </a:cxn>
                  <a:cxn ang="0">
                    <a:pos x="T2" y="T3"/>
                  </a:cxn>
                  <a:cxn ang="0">
                    <a:pos x="T4" y="T5"/>
                  </a:cxn>
                  <a:cxn ang="0">
                    <a:pos x="T6" y="T7"/>
                  </a:cxn>
                  <a:cxn ang="0">
                    <a:pos x="T8" y="T9"/>
                  </a:cxn>
                </a:cxnLst>
                <a:rect l="0" t="0" r="r" b="b"/>
                <a:pathLst>
                  <a:path w="52" h="81">
                    <a:moveTo>
                      <a:pt x="52" y="0"/>
                    </a:moveTo>
                    <a:lnTo>
                      <a:pt x="52" y="16"/>
                    </a:lnTo>
                    <a:lnTo>
                      <a:pt x="0" y="81"/>
                    </a:lnTo>
                    <a:lnTo>
                      <a:pt x="0" y="61"/>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1108" name="Rectangle 954"/>
              <p:cNvSpPr>
                <a:spLocks noChangeArrowheads="1"/>
              </p:cNvSpPr>
              <p:nvPr/>
            </p:nvSpPr>
            <p:spPr bwMode="auto">
              <a:xfrm>
                <a:off x="6156" y="270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1109" name="Freeform 955"/>
              <p:cNvSpPr/>
              <p:nvPr/>
            </p:nvSpPr>
            <p:spPr bwMode="auto">
              <a:xfrm>
                <a:off x="6168" y="2407"/>
                <a:ext cx="16" cy="28"/>
              </a:xfrm>
              <a:custGeom>
                <a:avLst/>
                <a:gdLst>
                  <a:gd name="T0" fmla="*/ 16 w 16"/>
                  <a:gd name="T1" fmla="*/ 10 h 28"/>
                  <a:gd name="T2" fmla="*/ 16 w 16"/>
                  <a:gd name="T3" fmla="*/ 28 h 28"/>
                  <a:gd name="T4" fmla="*/ 0 w 16"/>
                  <a:gd name="T5" fmla="*/ 18 h 28"/>
                  <a:gd name="T6" fmla="*/ 0 w 16"/>
                  <a:gd name="T7" fmla="*/ 0 h 28"/>
                  <a:gd name="T8" fmla="*/ 16 w 16"/>
                  <a:gd name="T9" fmla="*/ 10 h 28"/>
                </a:gdLst>
                <a:ahLst/>
                <a:cxnLst>
                  <a:cxn ang="0">
                    <a:pos x="T0" y="T1"/>
                  </a:cxn>
                  <a:cxn ang="0">
                    <a:pos x="T2" y="T3"/>
                  </a:cxn>
                  <a:cxn ang="0">
                    <a:pos x="T4" y="T5"/>
                  </a:cxn>
                  <a:cxn ang="0">
                    <a:pos x="T6" y="T7"/>
                  </a:cxn>
                  <a:cxn ang="0">
                    <a:pos x="T8" y="T9"/>
                  </a:cxn>
                </a:cxnLst>
                <a:rect l="0" t="0" r="r" b="b"/>
                <a:pathLst>
                  <a:path w="16" h="28">
                    <a:moveTo>
                      <a:pt x="16" y="10"/>
                    </a:moveTo>
                    <a:lnTo>
                      <a:pt x="16" y="28"/>
                    </a:lnTo>
                    <a:lnTo>
                      <a:pt x="0" y="18"/>
                    </a:lnTo>
                    <a:lnTo>
                      <a:pt x="0" y="0"/>
                    </a:lnTo>
                    <a:lnTo>
                      <a:pt x="16" y="10"/>
                    </a:lnTo>
                    <a:close/>
                  </a:path>
                </a:pathLst>
              </a:custGeom>
              <a:grpFill/>
              <a:ln>
                <a:noFill/>
              </a:ln>
            </p:spPr>
            <p:txBody>
              <a:bodyPr vert="horz" wrap="square" lIns="91440" tIns="45720" rIns="91440" bIns="45720" numCol="1" anchor="t" anchorCtr="0" compatLnSpc="1"/>
              <a:lstStyle/>
              <a:p>
                <a:endParaRPr lang="zh-CN" altLang="en-US"/>
              </a:p>
            </p:txBody>
          </p:sp>
          <p:sp>
            <p:nvSpPr>
              <p:cNvPr id="1110" name="Rectangle 956"/>
              <p:cNvSpPr>
                <a:spLocks noChangeArrowheads="1"/>
              </p:cNvSpPr>
              <p:nvPr/>
            </p:nvSpPr>
            <p:spPr bwMode="auto">
              <a:xfrm>
                <a:off x="481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1" name="Rectangle 957"/>
              <p:cNvSpPr>
                <a:spLocks noChangeArrowheads="1"/>
              </p:cNvSpPr>
              <p:nvPr/>
            </p:nvSpPr>
            <p:spPr bwMode="auto">
              <a:xfrm>
                <a:off x="483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2" name="Rectangle 958"/>
              <p:cNvSpPr>
                <a:spLocks noChangeArrowheads="1"/>
              </p:cNvSpPr>
              <p:nvPr/>
            </p:nvSpPr>
            <p:spPr bwMode="auto">
              <a:xfrm>
                <a:off x="485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3" name="Rectangle 959"/>
              <p:cNvSpPr>
                <a:spLocks noChangeArrowheads="1"/>
              </p:cNvSpPr>
              <p:nvPr/>
            </p:nvSpPr>
            <p:spPr bwMode="auto">
              <a:xfrm>
                <a:off x="490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4" name="Rectangle 960"/>
              <p:cNvSpPr>
                <a:spLocks noChangeArrowheads="1"/>
              </p:cNvSpPr>
              <p:nvPr/>
            </p:nvSpPr>
            <p:spPr bwMode="auto">
              <a:xfrm>
                <a:off x="4920"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5" name="Rectangle 961"/>
              <p:cNvSpPr>
                <a:spLocks noChangeArrowheads="1"/>
              </p:cNvSpPr>
              <p:nvPr/>
            </p:nvSpPr>
            <p:spPr bwMode="auto">
              <a:xfrm>
                <a:off x="4814"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6" name="Rectangle 962"/>
              <p:cNvSpPr>
                <a:spLocks noChangeArrowheads="1"/>
              </p:cNvSpPr>
              <p:nvPr/>
            </p:nvSpPr>
            <p:spPr bwMode="auto">
              <a:xfrm>
                <a:off x="4834" y="991"/>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7" name="Rectangle 963"/>
              <p:cNvSpPr>
                <a:spLocks noChangeArrowheads="1"/>
              </p:cNvSpPr>
              <p:nvPr/>
            </p:nvSpPr>
            <p:spPr bwMode="auto">
              <a:xfrm>
                <a:off x="4814"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8" name="Rectangle 964"/>
              <p:cNvSpPr>
                <a:spLocks noChangeArrowheads="1"/>
              </p:cNvSpPr>
              <p:nvPr/>
            </p:nvSpPr>
            <p:spPr bwMode="auto">
              <a:xfrm>
                <a:off x="4856"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19" name="Rectangle 965"/>
              <p:cNvSpPr>
                <a:spLocks noChangeArrowheads="1"/>
              </p:cNvSpPr>
              <p:nvPr/>
            </p:nvSpPr>
            <p:spPr bwMode="auto">
              <a:xfrm>
                <a:off x="4920"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0" name="Rectangle 966"/>
              <p:cNvSpPr>
                <a:spLocks noChangeArrowheads="1"/>
              </p:cNvSpPr>
              <p:nvPr/>
            </p:nvSpPr>
            <p:spPr bwMode="auto">
              <a:xfrm>
                <a:off x="4814"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1" name="Rectangle 967"/>
              <p:cNvSpPr>
                <a:spLocks noChangeArrowheads="1"/>
              </p:cNvSpPr>
              <p:nvPr/>
            </p:nvSpPr>
            <p:spPr bwMode="auto">
              <a:xfrm>
                <a:off x="4834"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2" name="Rectangle 968"/>
              <p:cNvSpPr>
                <a:spLocks noChangeArrowheads="1"/>
              </p:cNvSpPr>
              <p:nvPr/>
            </p:nvSpPr>
            <p:spPr bwMode="auto">
              <a:xfrm>
                <a:off x="4878" y="1103"/>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23" name="Rectangle 969"/>
              <p:cNvSpPr>
                <a:spLocks noChangeArrowheads="1"/>
              </p:cNvSpPr>
              <p:nvPr/>
            </p:nvSpPr>
            <p:spPr bwMode="auto">
              <a:xfrm>
                <a:off x="4834"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4" name="Rectangle 970"/>
              <p:cNvSpPr>
                <a:spLocks noChangeArrowheads="1"/>
              </p:cNvSpPr>
              <p:nvPr/>
            </p:nvSpPr>
            <p:spPr bwMode="auto">
              <a:xfrm>
                <a:off x="485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5" name="Rectangle 971"/>
              <p:cNvSpPr>
                <a:spLocks noChangeArrowheads="1"/>
              </p:cNvSpPr>
              <p:nvPr/>
            </p:nvSpPr>
            <p:spPr bwMode="auto">
              <a:xfrm>
                <a:off x="4920"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6" name="Rectangle 972"/>
              <p:cNvSpPr>
                <a:spLocks noChangeArrowheads="1"/>
              </p:cNvSpPr>
              <p:nvPr/>
            </p:nvSpPr>
            <p:spPr bwMode="auto">
              <a:xfrm>
                <a:off x="4814"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7" name="Rectangle 973"/>
              <p:cNvSpPr>
                <a:spLocks noChangeArrowheads="1"/>
              </p:cNvSpPr>
              <p:nvPr/>
            </p:nvSpPr>
            <p:spPr bwMode="auto">
              <a:xfrm>
                <a:off x="4856"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28" name="Rectangle 974"/>
              <p:cNvSpPr>
                <a:spLocks noChangeArrowheads="1"/>
              </p:cNvSpPr>
              <p:nvPr/>
            </p:nvSpPr>
            <p:spPr bwMode="auto">
              <a:xfrm>
                <a:off x="483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29" name="Rectangle 975"/>
              <p:cNvSpPr>
                <a:spLocks noChangeArrowheads="1"/>
              </p:cNvSpPr>
              <p:nvPr/>
            </p:nvSpPr>
            <p:spPr bwMode="auto">
              <a:xfrm>
                <a:off x="4878"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30" name="Rectangle 976"/>
              <p:cNvSpPr>
                <a:spLocks noChangeArrowheads="1"/>
              </p:cNvSpPr>
              <p:nvPr/>
            </p:nvSpPr>
            <p:spPr bwMode="auto">
              <a:xfrm>
                <a:off x="4920" y="1273"/>
                <a:ext cx="36" cy="31"/>
              </a:xfrm>
              <a:prstGeom prst="rect">
                <a:avLst/>
              </a:prstGeom>
              <a:grpFill/>
              <a:ln>
                <a:noFill/>
              </a:ln>
            </p:spPr>
            <p:txBody>
              <a:bodyPr vert="horz" wrap="square" lIns="91440" tIns="45720" rIns="91440" bIns="45720" numCol="1" anchor="t" anchorCtr="0" compatLnSpc="1"/>
              <a:lstStyle/>
              <a:p>
                <a:endParaRPr lang="zh-CN" altLang="en-US"/>
              </a:p>
            </p:txBody>
          </p:sp>
          <p:sp>
            <p:nvSpPr>
              <p:cNvPr id="1131" name="Rectangle 977"/>
              <p:cNvSpPr>
                <a:spLocks noChangeArrowheads="1"/>
              </p:cNvSpPr>
              <p:nvPr/>
            </p:nvSpPr>
            <p:spPr bwMode="auto">
              <a:xfrm>
                <a:off x="4814"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32" name="Rectangle 978"/>
              <p:cNvSpPr>
                <a:spLocks noChangeArrowheads="1"/>
              </p:cNvSpPr>
              <p:nvPr/>
            </p:nvSpPr>
            <p:spPr bwMode="auto">
              <a:xfrm>
                <a:off x="4856" y="1330"/>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1133" name="Rectangle 979"/>
              <p:cNvSpPr>
                <a:spLocks noChangeArrowheads="1"/>
              </p:cNvSpPr>
              <p:nvPr/>
            </p:nvSpPr>
            <p:spPr bwMode="auto">
              <a:xfrm>
                <a:off x="483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4" name="Rectangle 980"/>
              <p:cNvSpPr>
                <a:spLocks noChangeArrowheads="1"/>
              </p:cNvSpPr>
              <p:nvPr/>
            </p:nvSpPr>
            <p:spPr bwMode="auto">
              <a:xfrm>
                <a:off x="490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5" name="Rectangle 981"/>
              <p:cNvSpPr>
                <a:spLocks noChangeArrowheads="1"/>
              </p:cNvSpPr>
              <p:nvPr/>
            </p:nvSpPr>
            <p:spPr bwMode="auto">
              <a:xfrm>
                <a:off x="4834" y="144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6" name="Rectangle 982"/>
              <p:cNvSpPr>
                <a:spLocks noChangeArrowheads="1"/>
              </p:cNvSpPr>
              <p:nvPr/>
            </p:nvSpPr>
            <p:spPr bwMode="auto">
              <a:xfrm>
                <a:off x="4878"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7" name="Rectangle 983"/>
              <p:cNvSpPr>
                <a:spLocks noChangeArrowheads="1"/>
              </p:cNvSpPr>
              <p:nvPr/>
            </p:nvSpPr>
            <p:spPr bwMode="auto">
              <a:xfrm>
                <a:off x="4814"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8" name="Rectangle 984"/>
              <p:cNvSpPr>
                <a:spLocks noChangeArrowheads="1"/>
              </p:cNvSpPr>
              <p:nvPr/>
            </p:nvSpPr>
            <p:spPr bwMode="auto">
              <a:xfrm>
                <a:off x="485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39" name="Rectangle 985"/>
              <p:cNvSpPr>
                <a:spLocks noChangeArrowheads="1"/>
              </p:cNvSpPr>
              <p:nvPr/>
            </p:nvSpPr>
            <p:spPr bwMode="auto">
              <a:xfrm>
                <a:off x="4920"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0" name="Rectangle 986"/>
              <p:cNvSpPr>
                <a:spLocks noChangeArrowheads="1"/>
              </p:cNvSpPr>
              <p:nvPr/>
            </p:nvSpPr>
            <p:spPr bwMode="auto">
              <a:xfrm>
                <a:off x="4814"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1" name="Rectangle 987"/>
              <p:cNvSpPr>
                <a:spLocks noChangeArrowheads="1"/>
              </p:cNvSpPr>
              <p:nvPr/>
            </p:nvSpPr>
            <p:spPr bwMode="auto">
              <a:xfrm>
                <a:off x="4834"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2" name="Rectangle 988"/>
              <p:cNvSpPr>
                <a:spLocks noChangeArrowheads="1"/>
              </p:cNvSpPr>
              <p:nvPr/>
            </p:nvSpPr>
            <p:spPr bwMode="auto">
              <a:xfrm>
                <a:off x="4814"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3" name="Rectangle 989"/>
              <p:cNvSpPr>
                <a:spLocks noChangeArrowheads="1"/>
              </p:cNvSpPr>
              <p:nvPr/>
            </p:nvSpPr>
            <p:spPr bwMode="auto">
              <a:xfrm>
                <a:off x="4856" y="1610"/>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4" name="Rectangle 990"/>
              <p:cNvSpPr>
                <a:spLocks noChangeArrowheads="1"/>
              </p:cNvSpPr>
              <p:nvPr/>
            </p:nvSpPr>
            <p:spPr bwMode="auto">
              <a:xfrm>
                <a:off x="4920"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5" name="Rectangle 991"/>
              <p:cNvSpPr>
                <a:spLocks noChangeArrowheads="1"/>
              </p:cNvSpPr>
              <p:nvPr/>
            </p:nvSpPr>
            <p:spPr bwMode="auto">
              <a:xfrm>
                <a:off x="483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6" name="Rectangle 992"/>
              <p:cNvSpPr>
                <a:spLocks noChangeArrowheads="1"/>
              </p:cNvSpPr>
              <p:nvPr/>
            </p:nvSpPr>
            <p:spPr bwMode="auto">
              <a:xfrm>
                <a:off x="4834"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7" name="Rectangle 993"/>
              <p:cNvSpPr>
                <a:spLocks noChangeArrowheads="1"/>
              </p:cNvSpPr>
              <p:nvPr/>
            </p:nvSpPr>
            <p:spPr bwMode="auto">
              <a:xfrm>
                <a:off x="4878"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8" name="Rectangle 994"/>
              <p:cNvSpPr>
                <a:spLocks noChangeArrowheads="1"/>
              </p:cNvSpPr>
              <p:nvPr/>
            </p:nvSpPr>
            <p:spPr bwMode="auto">
              <a:xfrm>
                <a:off x="4920"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49" name="Rectangle 995"/>
              <p:cNvSpPr>
                <a:spLocks noChangeArrowheads="1"/>
              </p:cNvSpPr>
              <p:nvPr/>
            </p:nvSpPr>
            <p:spPr bwMode="auto">
              <a:xfrm>
                <a:off x="4814"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0" name="Rectangle 996"/>
              <p:cNvSpPr>
                <a:spLocks noChangeArrowheads="1"/>
              </p:cNvSpPr>
              <p:nvPr/>
            </p:nvSpPr>
            <p:spPr bwMode="auto">
              <a:xfrm>
                <a:off x="4856"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1" name="Rectangle 997"/>
              <p:cNvSpPr>
                <a:spLocks noChangeArrowheads="1"/>
              </p:cNvSpPr>
              <p:nvPr/>
            </p:nvSpPr>
            <p:spPr bwMode="auto">
              <a:xfrm>
                <a:off x="4900" y="1780"/>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2" name="Rectangle 998"/>
              <p:cNvSpPr>
                <a:spLocks noChangeArrowheads="1"/>
              </p:cNvSpPr>
              <p:nvPr/>
            </p:nvSpPr>
            <p:spPr bwMode="auto">
              <a:xfrm>
                <a:off x="4814"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3" name="Rectangle 999"/>
              <p:cNvSpPr>
                <a:spLocks noChangeArrowheads="1"/>
              </p:cNvSpPr>
              <p:nvPr/>
            </p:nvSpPr>
            <p:spPr bwMode="auto">
              <a:xfrm>
                <a:off x="4878"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4" name="Rectangle 1000"/>
              <p:cNvSpPr>
                <a:spLocks noChangeArrowheads="1"/>
              </p:cNvSpPr>
              <p:nvPr/>
            </p:nvSpPr>
            <p:spPr bwMode="auto">
              <a:xfrm>
                <a:off x="485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5" name="Rectangle 1001"/>
              <p:cNvSpPr>
                <a:spLocks noChangeArrowheads="1"/>
              </p:cNvSpPr>
              <p:nvPr/>
            </p:nvSpPr>
            <p:spPr bwMode="auto">
              <a:xfrm>
                <a:off x="4900"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6" name="Rectangle 1002"/>
              <p:cNvSpPr>
                <a:spLocks noChangeArrowheads="1"/>
              </p:cNvSpPr>
              <p:nvPr/>
            </p:nvSpPr>
            <p:spPr bwMode="auto">
              <a:xfrm>
                <a:off x="4920"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1157" name="Rectangle 1003"/>
              <p:cNvSpPr>
                <a:spLocks noChangeArrowheads="1"/>
              </p:cNvSpPr>
              <p:nvPr/>
            </p:nvSpPr>
            <p:spPr bwMode="auto">
              <a:xfrm>
                <a:off x="4814"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58" name="Rectangle 1004"/>
              <p:cNvSpPr>
                <a:spLocks noChangeArrowheads="1"/>
              </p:cNvSpPr>
              <p:nvPr/>
            </p:nvSpPr>
            <p:spPr bwMode="auto">
              <a:xfrm>
                <a:off x="4834"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59" name="Rectangle 1005"/>
              <p:cNvSpPr>
                <a:spLocks noChangeArrowheads="1"/>
              </p:cNvSpPr>
              <p:nvPr/>
            </p:nvSpPr>
            <p:spPr bwMode="auto">
              <a:xfrm>
                <a:off x="485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1160" name="Rectangle 1006"/>
              <p:cNvSpPr>
                <a:spLocks noChangeArrowheads="1"/>
              </p:cNvSpPr>
              <p:nvPr/>
            </p:nvSpPr>
            <p:spPr bwMode="auto">
              <a:xfrm>
                <a:off x="4920"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1161" name="Rectangle 1007"/>
              <p:cNvSpPr>
                <a:spLocks noChangeArrowheads="1"/>
              </p:cNvSpPr>
              <p:nvPr/>
            </p:nvSpPr>
            <p:spPr bwMode="auto">
              <a:xfrm>
                <a:off x="4814"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2" name="Rectangle 1008"/>
              <p:cNvSpPr>
                <a:spLocks noChangeArrowheads="1"/>
              </p:cNvSpPr>
              <p:nvPr/>
            </p:nvSpPr>
            <p:spPr bwMode="auto">
              <a:xfrm>
                <a:off x="4856"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3" name="Rectangle 1009"/>
              <p:cNvSpPr>
                <a:spLocks noChangeArrowheads="1"/>
              </p:cNvSpPr>
              <p:nvPr/>
            </p:nvSpPr>
            <p:spPr bwMode="auto">
              <a:xfrm>
                <a:off x="4834"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4" name="Rectangle 1010"/>
              <p:cNvSpPr>
                <a:spLocks noChangeArrowheads="1"/>
              </p:cNvSpPr>
              <p:nvPr/>
            </p:nvSpPr>
            <p:spPr bwMode="auto">
              <a:xfrm>
                <a:off x="4878"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1165" name="Rectangle 1011"/>
              <p:cNvSpPr>
                <a:spLocks noChangeArrowheads="1"/>
              </p:cNvSpPr>
              <p:nvPr/>
            </p:nvSpPr>
            <p:spPr bwMode="auto">
              <a:xfrm>
                <a:off x="4814" y="2117"/>
                <a:ext cx="12" cy="32"/>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2" name="Group 1213"/>
            <p:cNvGrpSpPr/>
            <p:nvPr/>
          </p:nvGrpSpPr>
          <p:grpSpPr bwMode="auto">
            <a:xfrm>
              <a:off x="-3900818" y="-1035049"/>
              <a:ext cx="768377" cy="3255963"/>
              <a:chOff x="4814" y="935"/>
              <a:chExt cx="484" cy="2051"/>
            </a:xfrm>
            <a:grpFill/>
          </p:grpSpPr>
          <p:sp>
            <p:nvSpPr>
              <p:cNvPr id="766" name="Rectangle 1013"/>
              <p:cNvSpPr>
                <a:spLocks noChangeArrowheads="1"/>
              </p:cNvSpPr>
              <p:nvPr/>
            </p:nvSpPr>
            <p:spPr bwMode="auto">
              <a:xfrm>
                <a:off x="485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67" name="Rectangle 1014"/>
              <p:cNvSpPr>
                <a:spLocks noChangeArrowheads="1"/>
              </p:cNvSpPr>
              <p:nvPr/>
            </p:nvSpPr>
            <p:spPr bwMode="auto">
              <a:xfrm>
                <a:off x="494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68" name="Rectangle 1015"/>
              <p:cNvSpPr>
                <a:spLocks noChangeArrowheads="1"/>
              </p:cNvSpPr>
              <p:nvPr/>
            </p:nvSpPr>
            <p:spPr bwMode="auto">
              <a:xfrm>
                <a:off x="496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69" name="Rectangle 1016"/>
              <p:cNvSpPr>
                <a:spLocks noChangeArrowheads="1"/>
              </p:cNvSpPr>
              <p:nvPr/>
            </p:nvSpPr>
            <p:spPr bwMode="auto">
              <a:xfrm>
                <a:off x="5008"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0" name="Rectangle 1017"/>
              <p:cNvSpPr>
                <a:spLocks noChangeArrowheads="1"/>
              </p:cNvSpPr>
              <p:nvPr/>
            </p:nvSpPr>
            <p:spPr bwMode="auto">
              <a:xfrm>
                <a:off x="503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1" name="Rectangle 1018"/>
              <p:cNvSpPr>
                <a:spLocks noChangeArrowheads="1"/>
              </p:cNvSpPr>
              <p:nvPr/>
            </p:nvSpPr>
            <p:spPr bwMode="auto">
              <a:xfrm>
                <a:off x="5050"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2" name="Rectangle 1019"/>
              <p:cNvSpPr>
                <a:spLocks noChangeArrowheads="1"/>
              </p:cNvSpPr>
              <p:nvPr/>
            </p:nvSpPr>
            <p:spPr bwMode="auto">
              <a:xfrm>
                <a:off x="4944"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3" name="Rectangle 1020"/>
              <p:cNvSpPr>
                <a:spLocks noChangeArrowheads="1"/>
              </p:cNvSpPr>
              <p:nvPr/>
            </p:nvSpPr>
            <p:spPr bwMode="auto">
              <a:xfrm>
                <a:off x="4986"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4" name="Rectangle 1021"/>
              <p:cNvSpPr>
                <a:spLocks noChangeArrowheads="1"/>
              </p:cNvSpPr>
              <p:nvPr/>
            </p:nvSpPr>
            <p:spPr bwMode="auto">
              <a:xfrm>
                <a:off x="5030"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5" name="Rectangle 1022"/>
              <p:cNvSpPr>
                <a:spLocks noChangeArrowheads="1"/>
              </p:cNvSpPr>
              <p:nvPr/>
            </p:nvSpPr>
            <p:spPr bwMode="auto">
              <a:xfrm>
                <a:off x="4964"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776" name="Rectangle 1023"/>
              <p:cNvSpPr>
                <a:spLocks noChangeArrowheads="1"/>
              </p:cNvSpPr>
              <p:nvPr/>
            </p:nvSpPr>
            <p:spPr bwMode="auto">
              <a:xfrm>
                <a:off x="5050"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7" name="Rectangle 1024"/>
              <p:cNvSpPr>
                <a:spLocks noChangeArrowheads="1"/>
              </p:cNvSpPr>
              <p:nvPr/>
            </p:nvSpPr>
            <p:spPr bwMode="auto">
              <a:xfrm>
                <a:off x="4944"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78" name="Rectangle 1025"/>
              <p:cNvSpPr>
                <a:spLocks noChangeArrowheads="1"/>
              </p:cNvSpPr>
              <p:nvPr/>
            </p:nvSpPr>
            <p:spPr bwMode="auto">
              <a:xfrm>
                <a:off x="5008" y="1103"/>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779" name="Rectangle 1026"/>
              <p:cNvSpPr>
                <a:spLocks noChangeArrowheads="1"/>
              </p:cNvSpPr>
              <p:nvPr/>
            </p:nvSpPr>
            <p:spPr bwMode="auto">
              <a:xfrm>
                <a:off x="5050"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80" name="Rectangle 1027"/>
              <p:cNvSpPr>
                <a:spLocks noChangeArrowheads="1"/>
              </p:cNvSpPr>
              <p:nvPr/>
            </p:nvSpPr>
            <p:spPr bwMode="auto">
              <a:xfrm>
                <a:off x="4944"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1" name="Rectangle 1028"/>
              <p:cNvSpPr>
                <a:spLocks noChangeArrowheads="1"/>
              </p:cNvSpPr>
              <p:nvPr/>
            </p:nvSpPr>
            <p:spPr bwMode="auto">
              <a:xfrm>
                <a:off x="4964" y="1161"/>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782" name="Rectangle 1029"/>
              <p:cNvSpPr>
                <a:spLocks noChangeArrowheads="1"/>
              </p:cNvSpPr>
              <p:nvPr/>
            </p:nvSpPr>
            <p:spPr bwMode="auto">
              <a:xfrm>
                <a:off x="5008"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3" name="Rectangle 1030"/>
              <p:cNvSpPr>
                <a:spLocks noChangeArrowheads="1"/>
              </p:cNvSpPr>
              <p:nvPr/>
            </p:nvSpPr>
            <p:spPr bwMode="auto">
              <a:xfrm>
                <a:off x="5050"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784" name="Rectangle 1031"/>
              <p:cNvSpPr>
                <a:spLocks noChangeArrowheads="1"/>
              </p:cNvSpPr>
              <p:nvPr/>
            </p:nvSpPr>
            <p:spPr bwMode="auto">
              <a:xfrm>
                <a:off x="4944"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5" name="Rectangle 1032"/>
              <p:cNvSpPr>
                <a:spLocks noChangeArrowheads="1"/>
              </p:cNvSpPr>
              <p:nvPr/>
            </p:nvSpPr>
            <p:spPr bwMode="auto">
              <a:xfrm>
                <a:off x="4986"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6" name="Rectangle 1033"/>
              <p:cNvSpPr>
                <a:spLocks noChangeArrowheads="1"/>
              </p:cNvSpPr>
              <p:nvPr/>
            </p:nvSpPr>
            <p:spPr bwMode="auto">
              <a:xfrm>
                <a:off x="496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787" name="Rectangle 1034"/>
              <p:cNvSpPr>
                <a:spLocks noChangeArrowheads="1"/>
              </p:cNvSpPr>
              <p:nvPr/>
            </p:nvSpPr>
            <p:spPr bwMode="auto">
              <a:xfrm>
                <a:off x="503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788" name="Rectangle 1035"/>
              <p:cNvSpPr>
                <a:spLocks noChangeArrowheads="1"/>
              </p:cNvSpPr>
              <p:nvPr/>
            </p:nvSpPr>
            <p:spPr bwMode="auto">
              <a:xfrm>
                <a:off x="4944"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89" name="Rectangle 1036"/>
              <p:cNvSpPr>
                <a:spLocks noChangeArrowheads="1"/>
              </p:cNvSpPr>
              <p:nvPr/>
            </p:nvSpPr>
            <p:spPr bwMode="auto">
              <a:xfrm>
                <a:off x="4986"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90" name="Rectangle 1037"/>
              <p:cNvSpPr>
                <a:spLocks noChangeArrowheads="1"/>
              </p:cNvSpPr>
              <p:nvPr/>
            </p:nvSpPr>
            <p:spPr bwMode="auto">
              <a:xfrm>
                <a:off x="5008"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791" name="Rectangle 1038"/>
              <p:cNvSpPr>
                <a:spLocks noChangeArrowheads="1"/>
              </p:cNvSpPr>
              <p:nvPr/>
            </p:nvSpPr>
            <p:spPr bwMode="auto">
              <a:xfrm>
                <a:off x="5050" y="133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792" name="Rectangle 1039"/>
              <p:cNvSpPr>
                <a:spLocks noChangeArrowheads="1"/>
              </p:cNvSpPr>
              <p:nvPr/>
            </p:nvSpPr>
            <p:spPr bwMode="auto">
              <a:xfrm>
                <a:off x="496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3" name="Rectangle 1040"/>
              <p:cNvSpPr>
                <a:spLocks noChangeArrowheads="1"/>
              </p:cNvSpPr>
              <p:nvPr/>
            </p:nvSpPr>
            <p:spPr bwMode="auto">
              <a:xfrm>
                <a:off x="5008"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94" name="Rectangle 1041"/>
              <p:cNvSpPr>
                <a:spLocks noChangeArrowheads="1"/>
              </p:cNvSpPr>
              <p:nvPr/>
            </p:nvSpPr>
            <p:spPr bwMode="auto">
              <a:xfrm>
                <a:off x="4944" y="1442"/>
                <a:ext cx="5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5" name="Rectangle 1042"/>
              <p:cNvSpPr>
                <a:spLocks noChangeArrowheads="1"/>
              </p:cNvSpPr>
              <p:nvPr/>
            </p:nvSpPr>
            <p:spPr bwMode="auto">
              <a:xfrm>
                <a:off x="5008"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796" name="Rectangle 1043"/>
              <p:cNvSpPr>
                <a:spLocks noChangeArrowheads="1"/>
              </p:cNvSpPr>
              <p:nvPr/>
            </p:nvSpPr>
            <p:spPr bwMode="auto">
              <a:xfrm>
                <a:off x="5008" y="1498"/>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7" name="Rectangle 1044"/>
              <p:cNvSpPr>
                <a:spLocks noChangeArrowheads="1"/>
              </p:cNvSpPr>
              <p:nvPr/>
            </p:nvSpPr>
            <p:spPr bwMode="auto">
              <a:xfrm>
                <a:off x="5050"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798" name="Rectangle 1045"/>
              <p:cNvSpPr>
                <a:spLocks noChangeArrowheads="1"/>
              </p:cNvSpPr>
              <p:nvPr/>
            </p:nvSpPr>
            <p:spPr bwMode="auto">
              <a:xfrm>
                <a:off x="4900" y="1554"/>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799" name="Rectangle 1046"/>
              <p:cNvSpPr>
                <a:spLocks noChangeArrowheads="1"/>
              </p:cNvSpPr>
              <p:nvPr/>
            </p:nvSpPr>
            <p:spPr bwMode="auto">
              <a:xfrm>
                <a:off x="5008"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0" name="Rectangle 1047"/>
              <p:cNvSpPr>
                <a:spLocks noChangeArrowheads="1"/>
              </p:cNvSpPr>
              <p:nvPr/>
            </p:nvSpPr>
            <p:spPr bwMode="auto">
              <a:xfrm>
                <a:off x="5050"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1" name="Rectangle 1048"/>
              <p:cNvSpPr>
                <a:spLocks noChangeArrowheads="1"/>
              </p:cNvSpPr>
              <p:nvPr/>
            </p:nvSpPr>
            <p:spPr bwMode="auto">
              <a:xfrm>
                <a:off x="4964"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2" name="Rectangle 1049"/>
              <p:cNvSpPr>
                <a:spLocks noChangeArrowheads="1"/>
              </p:cNvSpPr>
              <p:nvPr/>
            </p:nvSpPr>
            <p:spPr bwMode="auto">
              <a:xfrm>
                <a:off x="4986"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3" name="Rectangle 1050"/>
              <p:cNvSpPr>
                <a:spLocks noChangeArrowheads="1"/>
              </p:cNvSpPr>
              <p:nvPr/>
            </p:nvSpPr>
            <p:spPr bwMode="auto">
              <a:xfrm>
                <a:off x="5030" y="1610"/>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4" name="Rectangle 1051"/>
              <p:cNvSpPr>
                <a:spLocks noChangeArrowheads="1"/>
              </p:cNvSpPr>
              <p:nvPr/>
            </p:nvSpPr>
            <p:spPr bwMode="auto">
              <a:xfrm>
                <a:off x="496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5" name="Rectangle 1052"/>
              <p:cNvSpPr>
                <a:spLocks noChangeArrowheads="1"/>
              </p:cNvSpPr>
              <p:nvPr/>
            </p:nvSpPr>
            <p:spPr bwMode="auto">
              <a:xfrm>
                <a:off x="5008"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06" name="Rectangle 1053"/>
              <p:cNvSpPr>
                <a:spLocks noChangeArrowheads="1"/>
              </p:cNvSpPr>
              <p:nvPr/>
            </p:nvSpPr>
            <p:spPr bwMode="auto">
              <a:xfrm>
                <a:off x="5050"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7" name="Rectangle 1054"/>
              <p:cNvSpPr>
                <a:spLocks noChangeArrowheads="1"/>
              </p:cNvSpPr>
              <p:nvPr/>
            </p:nvSpPr>
            <p:spPr bwMode="auto">
              <a:xfrm>
                <a:off x="4964" y="1722"/>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808" name="Rectangle 1055"/>
              <p:cNvSpPr>
                <a:spLocks noChangeArrowheads="1"/>
              </p:cNvSpPr>
              <p:nvPr/>
            </p:nvSpPr>
            <p:spPr bwMode="auto">
              <a:xfrm>
                <a:off x="5050" y="172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09" name="Rectangle 1056"/>
              <p:cNvSpPr>
                <a:spLocks noChangeArrowheads="1"/>
              </p:cNvSpPr>
              <p:nvPr/>
            </p:nvSpPr>
            <p:spPr bwMode="auto">
              <a:xfrm>
                <a:off x="4944"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0" name="Rectangle 1057"/>
              <p:cNvSpPr>
                <a:spLocks noChangeArrowheads="1"/>
              </p:cNvSpPr>
              <p:nvPr/>
            </p:nvSpPr>
            <p:spPr bwMode="auto">
              <a:xfrm>
                <a:off x="5050"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1" name="Rectangle 1058"/>
              <p:cNvSpPr>
                <a:spLocks noChangeArrowheads="1"/>
              </p:cNvSpPr>
              <p:nvPr/>
            </p:nvSpPr>
            <p:spPr bwMode="auto">
              <a:xfrm>
                <a:off x="494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2" name="Rectangle 1059"/>
              <p:cNvSpPr>
                <a:spLocks noChangeArrowheads="1"/>
              </p:cNvSpPr>
              <p:nvPr/>
            </p:nvSpPr>
            <p:spPr bwMode="auto">
              <a:xfrm>
                <a:off x="4964" y="183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3" name="Rectangle 1060"/>
              <p:cNvSpPr>
                <a:spLocks noChangeArrowheads="1"/>
              </p:cNvSpPr>
              <p:nvPr/>
            </p:nvSpPr>
            <p:spPr bwMode="auto">
              <a:xfrm>
                <a:off x="5008"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4" name="Rectangle 1061"/>
              <p:cNvSpPr>
                <a:spLocks noChangeArrowheads="1"/>
              </p:cNvSpPr>
              <p:nvPr/>
            </p:nvSpPr>
            <p:spPr bwMode="auto">
              <a:xfrm>
                <a:off x="5030"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5" name="Rectangle 1062"/>
              <p:cNvSpPr>
                <a:spLocks noChangeArrowheads="1"/>
              </p:cNvSpPr>
              <p:nvPr/>
            </p:nvSpPr>
            <p:spPr bwMode="auto">
              <a:xfrm>
                <a:off x="498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6" name="Rectangle 1063"/>
              <p:cNvSpPr>
                <a:spLocks noChangeArrowheads="1"/>
              </p:cNvSpPr>
              <p:nvPr/>
            </p:nvSpPr>
            <p:spPr bwMode="auto">
              <a:xfrm>
                <a:off x="5030"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17" name="Rectangle 1064"/>
              <p:cNvSpPr>
                <a:spLocks noChangeArrowheads="1"/>
              </p:cNvSpPr>
              <p:nvPr/>
            </p:nvSpPr>
            <p:spPr bwMode="auto">
              <a:xfrm>
                <a:off x="5050"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18" name="Rectangle 1065"/>
              <p:cNvSpPr>
                <a:spLocks noChangeArrowheads="1"/>
              </p:cNvSpPr>
              <p:nvPr/>
            </p:nvSpPr>
            <p:spPr bwMode="auto">
              <a:xfrm>
                <a:off x="4964"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819" name="Rectangle 1066"/>
              <p:cNvSpPr>
                <a:spLocks noChangeArrowheads="1"/>
              </p:cNvSpPr>
              <p:nvPr/>
            </p:nvSpPr>
            <p:spPr bwMode="auto">
              <a:xfrm>
                <a:off x="498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820" name="Rectangle 1067"/>
              <p:cNvSpPr>
                <a:spLocks noChangeArrowheads="1"/>
              </p:cNvSpPr>
              <p:nvPr/>
            </p:nvSpPr>
            <p:spPr bwMode="auto">
              <a:xfrm>
                <a:off x="5050"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821" name="Rectangle 1068"/>
              <p:cNvSpPr>
                <a:spLocks noChangeArrowheads="1"/>
              </p:cNvSpPr>
              <p:nvPr/>
            </p:nvSpPr>
            <p:spPr bwMode="auto">
              <a:xfrm>
                <a:off x="4944"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2" name="Rectangle 1069"/>
              <p:cNvSpPr>
                <a:spLocks noChangeArrowheads="1"/>
              </p:cNvSpPr>
              <p:nvPr/>
            </p:nvSpPr>
            <p:spPr bwMode="auto">
              <a:xfrm>
                <a:off x="4986"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3" name="Rectangle 1070"/>
              <p:cNvSpPr>
                <a:spLocks noChangeArrowheads="1"/>
              </p:cNvSpPr>
              <p:nvPr/>
            </p:nvSpPr>
            <p:spPr bwMode="auto">
              <a:xfrm>
                <a:off x="5030"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4" name="Rectangle 1071"/>
              <p:cNvSpPr>
                <a:spLocks noChangeArrowheads="1"/>
              </p:cNvSpPr>
              <p:nvPr/>
            </p:nvSpPr>
            <p:spPr bwMode="auto">
              <a:xfrm>
                <a:off x="4964"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25" name="Rectangle 1072"/>
              <p:cNvSpPr>
                <a:spLocks noChangeArrowheads="1"/>
              </p:cNvSpPr>
              <p:nvPr/>
            </p:nvSpPr>
            <p:spPr bwMode="auto">
              <a:xfrm>
                <a:off x="5008"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6" name="Rectangle 1073"/>
              <p:cNvSpPr>
                <a:spLocks noChangeArrowheads="1"/>
              </p:cNvSpPr>
              <p:nvPr/>
            </p:nvSpPr>
            <p:spPr bwMode="auto">
              <a:xfrm>
                <a:off x="5050" y="206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27" name="Rectangle 1074"/>
              <p:cNvSpPr>
                <a:spLocks noChangeArrowheads="1"/>
              </p:cNvSpPr>
              <p:nvPr/>
            </p:nvSpPr>
            <p:spPr bwMode="auto">
              <a:xfrm>
                <a:off x="4944"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8" name="Rectangle 1075"/>
              <p:cNvSpPr>
                <a:spLocks noChangeArrowheads="1"/>
              </p:cNvSpPr>
              <p:nvPr/>
            </p:nvSpPr>
            <p:spPr bwMode="auto">
              <a:xfrm>
                <a:off x="498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29" name="Rectangle 1076"/>
              <p:cNvSpPr>
                <a:spLocks noChangeArrowheads="1"/>
              </p:cNvSpPr>
              <p:nvPr/>
            </p:nvSpPr>
            <p:spPr bwMode="auto">
              <a:xfrm>
                <a:off x="5050"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0" name="Rectangle 1077"/>
              <p:cNvSpPr>
                <a:spLocks noChangeArrowheads="1"/>
              </p:cNvSpPr>
              <p:nvPr/>
            </p:nvSpPr>
            <p:spPr bwMode="auto">
              <a:xfrm>
                <a:off x="485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1" name="Rectangle 1078"/>
              <p:cNvSpPr>
                <a:spLocks noChangeArrowheads="1"/>
              </p:cNvSpPr>
              <p:nvPr/>
            </p:nvSpPr>
            <p:spPr bwMode="auto">
              <a:xfrm>
                <a:off x="4920" y="217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2" name="Rectangle 1079"/>
              <p:cNvSpPr>
                <a:spLocks noChangeArrowheads="1"/>
              </p:cNvSpPr>
              <p:nvPr/>
            </p:nvSpPr>
            <p:spPr bwMode="auto">
              <a:xfrm>
                <a:off x="4944"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3" name="Rectangle 1080"/>
              <p:cNvSpPr>
                <a:spLocks noChangeArrowheads="1"/>
              </p:cNvSpPr>
              <p:nvPr/>
            </p:nvSpPr>
            <p:spPr bwMode="auto">
              <a:xfrm>
                <a:off x="498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4" name="Rectangle 1081"/>
              <p:cNvSpPr>
                <a:spLocks noChangeArrowheads="1"/>
              </p:cNvSpPr>
              <p:nvPr/>
            </p:nvSpPr>
            <p:spPr bwMode="auto">
              <a:xfrm>
                <a:off x="4814"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5" name="Rectangle 1082"/>
              <p:cNvSpPr>
                <a:spLocks noChangeArrowheads="1"/>
              </p:cNvSpPr>
              <p:nvPr/>
            </p:nvSpPr>
            <p:spPr bwMode="auto">
              <a:xfrm>
                <a:off x="4834"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6" name="Rectangle 1083"/>
              <p:cNvSpPr>
                <a:spLocks noChangeArrowheads="1"/>
              </p:cNvSpPr>
              <p:nvPr/>
            </p:nvSpPr>
            <p:spPr bwMode="auto">
              <a:xfrm>
                <a:off x="4900"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7" name="Rectangle 1084"/>
              <p:cNvSpPr>
                <a:spLocks noChangeArrowheads="1"/>
              </p:cNvSpPr>
              <p:nvPr/>
            </p:nvSpPr>
            <p:spPr bwMode="auto">
              <a:xfrm>
                <a:off x="4944"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38" name="Rectangle 1085"/>
              <p:cNvSpPr>
                <a:spLocks noChangeArrowheads="1"/>
              </p:cNvSpPr>
              <p:nvPr/>
            </p:nvSpPr>
            <p:spPr bwMode="auto">
              <a:xfrm>
                <a:off x="5050"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39" name="Rectangle 1086"/>
              <p:cNvSpPr>
                <a:spLocks noChangeArrowheads="1"/>
              </p:cNvSpPr>
              <p:nvPr/>
            </p:nvSpPr>
            <p:spPr bwMode="auto">
              <a:xfrm>
                <a:off x="4920"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0" name="Rectangle 1087"/>
              <p:cNvSpPr>
                <a:spLocks noChangeArrowheads="1"/>
              </p:cNvSpPr>
              <p:nvPr/>
            </p:nvSpPr>
            <p:spPr bwMode="auto">
              <a:xfrm>
                <a:off x="4878"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1" name="Rectangle 1088"/>
              <p:cNvSpPr>
                <a:spLocks noChangeArrowheads="1"/>
              </p:cNvSpPr>
              <p:nvPr/>
            </p:nvSpPr>
            <p:spPr bwMode="auto">
              <a:xfrm>
                <a:off x="5030"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2" name="Rectangle 1089"/>
              <p:cNvSpPr>
                <a:spLocks noChangeArrowheads="1"/>
              </p:cNvSpPr>
              <p:nvPr/>
            </p:nvSpPr>
            <p:spPr bwMode="auto">
              <a:xfrm>
                <a:off x="5050"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3" name="Rectangle 1090"/>
              <p:cNvSpPr>
                <a:spLocks noChangeArrowheads="1"/>
              </p:cNvSpPr>
              <p:nvPr/>
            </p:nvSpPr>
            <p:spPr bwMode="auto">
              <a:xfrm>
                <a:off x="4814"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4" name="Rectangle 1091"/>
              <p:cNvSpPr>
                <a:spLocks noChangeArrowheads="1"/>
              </p:cNvSpPr>
              <p:nvPr/>
            </p:nvSpPr>
            <p:spPr bwMode="auto">
              <a:xfrm>
                <a:off x="4964" y="23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5" name="Rectangle 1092"/>
              <p:cNvSpPr>
                <a:spLocks noChangeArrowheads="1"/>
              </p:cNvSpPr>
              <p:nvPr/>
            </p:nvSpPr>
            <p:spPr bwMode="auto">
              <a:xfrm>
                <a:off x="4856"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6" name="Rectangle 1093"/>
              <p:cNvSpPr>
                <a:spLocks noChangeArrowheads="1"/>
              </p:cNvSpPr>
              <p:nvPr/>
            </p:nvSpPr>
            <p:spPr bwMode="auto">
              <a:xfrm>
                <a:off x="5008"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7" name="Rectangle 1094"/>
              <p:cNvSpPr>
                <a:spLocks noChangeArrowheads="1"/>
              </p:cNvSpPr>
              <p:nvPr/>
            </p:nvSpPr>
            <p:spPr bwMode="auto">
              <a:xfrm>
                <a:off x="5050" y="23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48" name="Rectangle 1095"/>
              <p:cNvSpPr>
                <a:spLocks noChangeArrowheads="1"/>
              </p:cNvSpPr>
              <p:nvPr/>
            </p:nvSpPr>
            <p:spPr bwMode="auto">
              <a:xfrm>
                <a:off x="481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49" name="Rectangle 1096"/>
              <p:cNvSpPr>
                <a:spLocks noChangeArrowheads="1"/>
              </p:cNvSpPr>
              <p:nvPr/>
            </p:nvSpPr>
            <p:spPr bwMode="auto">
              <a:xfrm>
                <a:off x="4878"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0" name="Rectangle 1097"/>
              <p:cNvSpPr>
                <a:spLocks noChangeArrowheads="1"/>
              </p:cNvSpPr>
              <p:nvPr/>
            </p:nvSpPr>
            <p:spPr bwMode="auto">
              <a:xfrm>
                <a:off x="4834" y="23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1" name="Rectangle 1098"/>
              <p:cNvSpPr>
                <a:spLocks noChangeArrowheads="1"/>
              </p:cNvSpPr>
              <p:nvPr/>
            </p:nvSpPr>
            <p:spPr bwMode="auto">
              <a:xfrm>
                <a:off x="4986"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2" name="Rectangle 1099"/>
              <p:cNvSpPr>
                <a:spLocks noChangeArrowheads="1"/>
              </p:cNvSpPr>
              <p:nvPr/>
            </p:nvSpPr>
            <p:spPr bwMode="auto">
              <a:xfrm>
                <a:off x="5008"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3" name="Rectangle 1100"/>
              <p:cNvSpPr>
                <a:spLocks noChangeArrowheads="1"/>
              </p:cNvSpPr>
              <p:nvPr/>
            </p:nvSpPr>
            <p:spPr bwMode="auto">
              <a:xfrm>
                <a:off x="4814"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4" name="Rectangle 1101"/>
              <p:cNvSpPr>
                <a:spLocks noChangeArrowheads="1"/>
              </p:cNvSpPr>
              <p:nvPr/>
            </p:nvSpPr>
            <p:spPr bwMode="auto">
              <a:xfrm>
                <a:off x="4964"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5" name="Rectangle 1102"/>
              <p:cNvSpPr>
                <a:spLocks noChangeArrowheads="1"/>
              </p:cNvSpPr>
              <p:nvPr/>
            </p:nvSpPr>
            <p:spPr bwMode="auto">
              <a:xfrm>
                <a:off x="4878"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6" name="Rectangle 1103"/>
              <p:cNvSpPr>
                <a:spLocks noChangeArrowheads="1"/>
              </p:cNvSpPr>
              <p:nvPr/>
            </p:nvSpPr>
            <p:spPr bwMode="auto">
              <a:xfrm>
                <a:off x="4920"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7" name="Rectangle 1104"/>
              <p:cNvSpPr>
                <a:spLocks noChangeArrowheads="1"/>
              </p:cNvSpPr>
              <p:nvPr/>
            </p:nvSpPr>
            <p:spPr bwMode="auto">
              <a:xfrm>
                <a:off x="5050"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58" name="Rectangle 1105"/>
              <p:cNvSpPr>
                <a:spLocks noChangeArrowheads="1"/>
              </p:cNvSpPr>
              <p:nvPr/>
            </p:nvSpPr>
            <p:spPr bwMode="auto">
              <a:xfrm>
                <a:off x="481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59" name="Rectangle 1106"/>
              <p:cNvSpPr>
                <a:spLocks noChangeArrowheads="1"/>
              </p:cNvSpPr>
              <p:nvPr/>
            </p:nvSpPr>
            <p:spPr bwMode="auto">
              <a:xfrm>
                <a:off x="4964"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0" name="Rectangle 1107"/>
              <p:cNvSpPr>
                <a:spLocks noChangeArrowheads="1"/>
              </p:cNvSpPr>
              <p:nvPr/>
            </p:nvSpPr>
            <p:spPr bwMode="auto">
              <a:xfrm>
                <a:off x="4878"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1" name="Rectangle 1108"/>
              <p:cNvSpPr>
                <a:spLocks noChangeArrowheads="1"/>
              </p:cNvSpPr>
              <p:nvPr/>
            </p:nvSpPr>
            <p:spPr bwMode="auto">
              <a:xfrm>
                <a:off x="494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2" name="Rectangle 1109"/>
              <p:cNvSpPr>
                <a:spLocks noChangeArrowheads="1"/>
              </p:cNvSpPr>
              <p:nvPr/>
            </p:nvSpPr>
            <p:spPr bwMode="auto">
              <a:xfrm>
                <a:off x="5050"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3" name="Rectangle 1110"/>
              <p:cNvSpPr>
                <a:spLocks noChangeArrowheads="1"/>
              </p:cNvSpPr>
              <p:nvPr/>
            </p:nvSpPr>
            <p:spPr bwMode="auto">
              <a:xfrm>
                <a:off x="4964" y="252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64" name="Rectangle 1111"/>
              <p:cNvSpPr>
                <a:spLocks noChangeArrowheads="1"/>
              </p:cNvSpPr>
              <p:nvPr/>
            </p:nvSpPr>
            <p:spPr bwMode="auto">
              <a:xfrm>
                <a:off x="4856"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65" name="Rectangle 1112"/>
              <p:cNvSpPr>
                <a:spLocks noChangeArrowheads="1"/>
              </p:cNvSpPr>
              <p:nvPr/>
            </p:nvSpPr>
            <p:spPr bwMode="auto">
              <a:xfrm>
                <a:off x="4920" y="2525"/>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66" name="Rectangle 1113"/>
              <p:cNvSpPr>
                <a:spLocks noChangeArrowheads="1"/>
              </p:cNvSpPr>
              <p:nvPr/>
            </p:nvSpPr>
            <p:spPr bwMode="auto">
              <a:xfrm>
                <a:off x="4814"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67" name="Rectangle 1114"/>
              <p:cNvSpPr>
                <a:spLocks noChangeArrowheads="1"/>
              </p:cNvSpPr>
              <p:nvPr/>
            </p:nvSpPr>
            <p:spPr bwMode="auto">
              <a:xfrm>
                <a:off x="4920"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8" name="Rectangle 1115"/>
              <p:cNvSpPr>
                <a:spLocks noChangeArrowheads="1"/>
              </p:cNvSpPr>
              <p:nvPr/>
            </p:nvSpPr>
            <p:spPr bwMode="auto">
              <a:xfrm>
                <a:off x="5050"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69" name="Rectangle 1116"/>
              <p:cNvSpPr>
                <a:spLocks noChangeArrowheads="1"/>
              </p:cNvSpPr>
              <p:nvPr/>
            </p:nvSpPr>
            <p:spPr bwMode="auto">
              <a:xfrm>
                <a:off x="4878"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870" name="Rectangle 1117"/>
              <p:cNvSpPr>
                <a:spLocks noChangeArrowheads="1"/>
              </p:cNvSpPr>
              <p:nvPr/>
            </p:nvSpPr>
            <p:spPr bwMode="auto">
              <a:xfrm>
                <a:off x="4814"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1" name="Rectangle 1118"/>
              <p:cNvSpPr>
                <a:spLocks noChangeArrowheads="1"/>
              </p:cNvSpPr>
              <p:nvPr/>
            </p:nvSpPr>
            <p:spPr bwMode="auto">
              <a:xfrm>
                <a:off x="4920"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2" name="Rectangle 1119"/>
              <p:cNvSpPr>
                <a:spLocks noChangeArrowheads="1"/>
              </p:cNvSpPr>
              <p:nvPr/>
            </p:nvSpPr>
            <p:spPr bwMode="auto">
              <a:xfrm>
                <a:off x="5050"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3" name="Rectangle 1120"/>
              <p:cNvSpPr>
                <a:spLocks noChangeArrowheads="1"/>
              </p:cNvSpPr>
              <p:nvPr/>
            </p:nvSpPr>
            <p:spPr bwMode="auto">
              <a:xfrm>
                <a:off x="4814" y="273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4" name="Rectangle 1121"/>
              <p:cNvSpPr>
                <a:spLocks noChangeArrowheads="1"/>
              </p:cNvSpPr>
              <p:nvPr/>
            </p:nvSpPr>
            <p:spPr bwMode="auto">
              <a:xfrm>
                <a:off x="5050" y="273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5" name="Rectangle 1122"/>
              <p:cNvSpPr>
                <a:spLocks noChangeArrowheads="1"/>
              </p:cNvSpPr>
              <p:nvPr/>
            </p:nvSpPr>
            <p:spPr bwMode="auto">
              <a:xfrm>
                <a:off x="4920" y="27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6" name="Rectangle 1123"/>
              <p:cNvSpPr>
                <a:spLocks noChangeArrowheads="1"/>
              </p:cNvSpPr>
              <p:nvPr/>
            </p:nvSpPr>
            <p:spPr bwMode="auto">
              <a:xfrm>
                <a:off x="5050" y="27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77" name="Rectangle 1124"/>
              <p:cNvSpPr>
                <a:spLocks noChangeArrowheads="1"/>
              </p:cNvSpPr>
              <p:nvPr/>
            </p:nvSpPr>
            <p:spPr bwMode="auto">
              <a:xfrm>
                <a:off x="4814" y="28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8" name="Rectangle 1125"/>
              <p:cNvSpPr>
                <a:spLocks noChangeArrowheads="1"/>
              </p:cNvSpPr>
              <p:nvPr/>
            </p:nvSpPr>
            <p:spPr bwMode="auto">
              <a:xfrm>
                <a:off x="4944" y="284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79" name="Rectangle 1126"/>
              <p:cNvSpPr>
                <a:spLocks noChangeArrowheads="1"/>
              </p:cNvSpPr>
              <p:nvPr/>
            </p:nvSpPr>
            <p:spPr bwMode="auto">
              <a:xfrm>
                <a:off x="4920" y="290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0" name="Rectangle 1127"/>
              <p:cNvSpPr>
                <a:spLocks noChangeArrowheads="1"/>
              </p:cNvSpPr>
              <p:nvPr/>
            </p:nvSpPr>
            <p:spPr bwMode="auto">
              <a:xfrm>
                <a:off x="4920" y="295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81" name="Rectangle 1128"/>
              <p:cNvSpPr>
                <a:spLocks noChangeArrowheads="1"/>
              </p:cNvSpPr>
              <p:nvPr/>
            </p:nvSpPr>
            <p:spPr bwMode="auto">
              <a:xfrm>
                <a:off x="5050" y="290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2" name="Rectangle 1129"/>
              <p:cNvSpPr>
                <a:spLocks noChangeArrowheads="1"/>
              </p:cNvSpPr>
              <p:nvPr/>
            </p:nvSpPr>
            <p:spPr bwMode="auto">
              <a:xfrm>
                <a:off x="5048"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3" name="Rectangle 1130"/>
              <p:cNvSpPr>
                <a:spLocks noChangeArrowheads="1"/>
              </p:cNvSpPr>
              <p:nvPr/>
            </p:nvSpPr>
            <p:spPr bwMode="auto">
              <a:xfrm>
                <a:off x="507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4" name="Rectangle 1131"/>
              <p:cNvSpPr>
                <a:spLocks noChangeArrowheads="1"/>
              </p:cNvSpPr>
              <p:nvPr/>
            </p:nvSpPr>
            <p:spPr bwMode="auto">
              <a:xfrm>
                <a:off x="5092"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5" name="Rectangle 1132"/>
              <p:cNvSpPr>
                <a:spLocks noChangeArrowheads="1"/>
              </p:cNvSpPr>
              <p:nvPr/>
            </p:nvSpPr>
            <p:spPr bwMode="auto">
              <a:xfrm>
                <a:off x="513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6" name="Rectangle 1133"/>
              <p:cNvSpPr>
                <a:spLocks noChangeArrowheads="1"/>
              </p:cNvSpPr>
              <p:nvPr/>
            </p:nvSpPr>
            <p:spPr bwMode="auto">
              <a:xfrm>
                <a:off x="515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87" name="Rectangle 1134"/>
              <p:cNvSpPr>
                <a:spLocks noChangeArrowheads="1"/>
              </p:cNvSpPr>
              <p:nvPr/>
            </p:nvSpPr>
            <p:spPr bwMode="auto">
              <a:xfrm>
                <a:off x="5048"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8" name="Rectangle 1135"/>
              <p:cNvSpPr>
                <a:spLocks noChangeArrowheads="1"/>
              </p:cNvSpPr>
              <p:nvPr/>
            </p:nvSpPr>
            <p:spPr bwMode="auto">
              <a:xfrm>
                <a:off x="5070" y="991"/>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889" name="Rectangle 1136"/>
              <p:cNvSpPr>
                <a:spLocks noChangeArrowheads="1"/>
              </p:cNvSpPr>
              <p:nvPr/>
            </p:nvSpPr>
            <p:spPr bwMode="auto">
              <a:xfrm>
                <a:off x="5048" y="104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0" name="Rectangle 1137"/>
              <p:cNvSpPr>
                <a:spLocks noChangeArrowheads="1"/>
              </p:cNvSpPr>
              <p:nvPr/>
            </p:nvSpPr>
            <p:spPr bwMode="auto">
              <a:xfrm>
                <a:off x="5092"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891" name="Rectangle 1138"/>
              <p:cNvSpPr>
                <a:spLocks noChangeArrowheads="1"/>
              </p:cNvSpPr>
              <p:nvPr/>
            </p:nvSpPr>
            <p:spPr bwMode="auto">
              <a:xfrm>
                <a:off x="5156"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92" name="Rectangle 1139"/>
              <p:cNvSpPr>
                <a:spLocks noChangeArrowheads="1"/>
              </p:cNvSpPr>
              <p:nvPr/>
            </p:nvSpPr>
            <p:spPr bwMode="auto">
              <a:xfrm>
                <a:off x="5048"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3" name="Rectangle 1140"/>
              <p:cNvSpPr>
                <a:spLocks noChangeArrowheads="1"/>
              </p:cNvSpPr>
              <p:nvPr/>
            </p:nvSpPr>
            <p:spPr bwMode="auto">
              <a:xfrm>
                <a:off x="5070"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894" name="Rectangle 1141"/>
              <p:cNvSpPr>
                <a:spLocks noChangeArrowheads="1"/>
              </p:cNvSpPr>
              <p:nvPr/>
            </p:nvSpPr>
            <p:spPr bwMode="auto">
              <a:xfrm>
                <a:off x="5114" y="1103"/>
                <a:ext cx="54" cy="32"/>
              </a:xfrm>
              <a:prstGeom prst="rect">
                <a:avLst/>
              </a:prstGeom>
              <a:grpFill/>
              <a:ln>
                <a:noFill/>
              </a:ln>
            </p:spPr>
            <p:txBody>
              <a:bodyPr vert="horz" wrap="square" lIns="91440" tIns="45720" rIns="91440" bIns="45720" numCol="1" anchor="t" anchorCtr="0" compatLnSpc="1"/>
              <a:lstStyle/>
              <a:p>
                <a:endParaRPr lang="zh-CN" altLang="en-US"/>
              </a:p>
            </p:txBody>
          </p:sp>
          <p:sp>
            <p:nvSpPr>
              <p:cNvPr id="895" name="Rectangle 1142"/>
              <p:cNvSpPr>
                <a:spLocks noChangeArrowheads="1"/>
              </p:cNvSpPr>
              <p:nvPr/>
            </p:nvSpPr>
            <p:spPr bwMode="auto">
              <a:xfrm>
                <a:off x="5070"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6" name="Rectangle 1143"/>
              <p:cNvSpPr>
                <a:spLocks noChangeArrowheads="1"/>
              </p:cNvSpPr>
              <p:nvPr/>
            </p:nvSpPr>
            <p:spPr bwMode="auto">
              <a:xfrm>
                <a:off x="5092"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7" name="Rectangle 1144"/>
              <p:cNvSpPr>
                <a:spLocks noChangeArrowheads="1"/>
              </p:cNvSpPr>
              <p:nvPr/>
            </p:nvSpPr>
            <p:spPr bwMode="auto">
              <a:xfrm>
                <a:off x="515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898" name="Rectangle 1145"/>
              <p:cNvSpPr>
                <a:spLocks noChangeArrowheads="1"/>
              </p:cNvSpPr>
              <p:nvPr/>
            </p:nvSpPr>
            <p:spPr bwMode="auto">
              <a:xfrm>
                <a:off x="5048"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899" name="Rectangle 1146"/>
              <p:cNvSpPr>
                <a:spLocks noChangeArrowheads="1"/>
              </p:cNvSpPr>
              <p:nvPr/>
            </p:nvSpPr>
            <p:spPr bwMode="auto">
              <a:xfrm>
                <a:off x="5092"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00" name="Rectangle 1147"/>
              <p:cNvSpPr>
                <a:spLocks noChangeArrowheads="1"/>
              </p:cNvSpPr>
              <p:nvPr/>
            </p:nvSpPr>
            <p:spPr bwMode="auto">
              <a:xfrm>
                <a:off x="5134"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01" name="Rectangle 1148"/>
              <p:cNvSpPr>
                <a:spLocks noChangeArrowheads="1"/>
              </p:cNvSpPr>
              <p:nvPr/>
            </p:nvSpPr>
            <p:spPr bwMode="auto">
              <a:xfrm>
                <a:off x="507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02" name="Rectangle 1149"/>
              <p:cNvSpPr>
                <a:spLocks noChangeArrowheads="1"/>
              </p:cNvSpPr>
              <p:nvPr/>
            </p:nvSpPr>
            <p:spPr bwMode="auto">
              <a:xfrm>
                <a:off x="5114"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03" name="Rectangle 1150"/>
              <p:cNvSpPr>
                <a:spLocks noChangeArrowheads="1"/>
              </p:cNvSpPr>
              <p:nvPr/>
            </p:nvSpPr>
            <p:spPr bwMode="auto">
              <a:xfrm>
                <a:off x="5156" y="1273"/>
                <a:ext cx="36" cy="31"/>
              </a:xfrm>
              <a:prstGeom prst="rect">
                <a:avLst/>
              </a:prstGeom>
              <a:grpFill/>
              <a:ln>
                <a:noFill/>
              </a:ln>
            </p:spPr>
            <p:txBody>
              <a:bodyPr vert="horz" wrap="square" lIns="91440" tIns="45720" rIns="91440" bIns="45720" numCol="1" anchor="t" anchorCtr="0" compatLnSpc="1"/>
              <a:lstStyle/>
              <a:p>
                <a:endParaRPr lang="zh-CN" altLang="en-US"/>
              </a:p>
            </p:txBody>
          </p:sp>
          <p:sp>
            <p:nvSpPr>
              <p:cNvPr id="904" name="Rectangle 1151"/>
              <p:cNvSpPr>
                <a:spLocks noChangeArrowheads="1"/>
              </p:cNvSpPr>
              <p:nvPr/>
            </p:nvSpPr>
            <p:spPr bwMode="auto">
              <a:xfrm>
                <a:off x="5048" y="133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05" name="Rectangle 1152"/>
              <p:cNvSpPr>
                <a:spLocks noChangeArrowheads="1"/>
              </p:cNvSpPr>
              <p:nvPr/>
            </p:nvSpPr>
            <p:spPr bwMode="auto">
              <a:xfrm>
                <a:off x="5092" y="1330"/>
                <a:ext cx="56" cy="30"/>
              </a:xfrm>
              <a:prstGeom prst="rect">
                <a:avLst/>
              </a:prstGeom>
              <a:grpFill/>
              <a:ln>
                <a:noFill/>
              </a:ln>
            </p:spPr>
            <p:txBody>
              <a:bodyPr vert="horz" wrap="square" lIns="91440" tIns="45720" rIns="91440" bIns="45720" numCol="1" anchor="t" anchorCtr="0" compatLnSpc="1"/>
              <a:lstStyle/>
              <a:p>
                <a:endParaRPr lang="zh-CN" altLang="en-US"/>
              </a:p>
            </p:txBody>
          </p:sp>
          <p:sp>
            <p:nvSpPr>
              <p:cNvPr id="906" name="Rectangle 1153"/>
              <p:cNvSpPr>
                <a:spLocks noChangeArrowheads="1"/>
              </p:cNvSpPr>
              <p:nvPr/>
            </p:nvSpPr>
            <p:spPr bwMode="auto">
              <a:xfrm>
                <a:off x="507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07" name="Rectangle 1154"/>
              <p:cNvSpPr>
                <a:spLocks noChangeArrowheads="1"/>
              </p:cNvSpPr>
              <p:nvPr/>
            </p:nvSpPr>
            <p:spPr bwMode="auto">
              <a:xfrm>
                <a:off x="5114"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08" name="Rectangle 1155"/>
              <p:cNvSpPr>
                <a:spLocks noChangeArrowheads="1"/>
              </p:cNvSpPr>
              <p:nvPr/>
            </p:nvSpPr>
            <p:spPr bwMode="auto">
              <a:xfrm>
                <a:off x="513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09" name="Rectangle 1156"/>
              <p:cNvSpPr>
                <a:spLocks noChangeArrowheads="1"/>
              </p:cNvSpPr>
              <p:nvPr/>
            </p:nvSpPr>
            <p:spPr bwMode="auto">
              <a:xfrm>
                <a:off x="5070"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0" name="Rectangle 1157"/>
              <p:cNvSpPr>
                <a:spLocks noChangeArrowheads="1"/>
              </p:cNvSpPr>
              <p:nvPr/>
            </p:nvSpPr>
            <p:spPr bwMode="auto">
              <a:xfrm>
                <a:off x="5114"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1" name="Rectangle 1158"/>
              <p:cNvSpPr>
                <a:spLocks noChangeArrowheads="1"/>
              </p:cNvSpPr>
              <p:nvPr/>
            </p:nvSpPr>
            <p:spPr bwMode="auto">
              <a:xfrm>
                <a:off x="5048" y="1498"/>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2" name="Rectangle 1159"/>
              <p:cNvSpPr>
                <a:spLocks noChangeArrowheads="1"/>
              </p:cNvSpPr>
              <p:nvPr/>
            </p:nvSpPr>
            <p:spPr bwMode="auto">
              <a:xfrm>
                <a:off x="5092"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3" name="Rectangle 1160"/>
              <p:cNvSpPr>
                <a:spLocks noChangeArrowheads="1"/>
              </p:cNvSpPr>
              <p:nvPr/>
            </p:nvSpPr>
            <p:spPr bwMode="auto">
              <a:xfrm>
                <a:off x="515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4" name="Rectangle 1161"/>
              <p:cNvSpPr>
                <a:spLocks noChangeArrowheads="1"/>
              </p:cNvSpPr>
              <p:nvPr/>
            </p:nvSpPr>
            <p:spPr bwMode="auto">
              <a:xfrm>
                <a:off x="5048" y="155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5" name="Rectangle 1162"/>
              <p:cNvSpPr>
                <a:spLocks noChangeArrowheads="1"/>
              </p:cNvSpPr>
              <p:nvPr/>
            </p:nvSpPr>
            <p:spPr bwMode="auto">
              <a:xfrm>
                <a:off x="5070"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6" name="Rectangle 1163"/>
              <p:cNvSpPr>
                <a:spLocks noChangeArrowheads="1"/>
              </p:cNvSpPr>
              <p:nvPr/>
            </p:nvSpPr>
            <p:spPr bwMode="auto">
              <a:xfrm>
                <a:off x="5048" y="161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17" name="Rectangle 1164"/>
              <p:cNvSpPr>
                <a:spLocks noChangeArrowheads="1"/>
              </p:cNvSpPr>
              <p:nvPr/>
            </p:nvSpPr>
            <p:spPr bwMode="auto">
              <a:xfrm>
                <a:off x="5092" y="1610"/>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918" name="Rectangle 1165"/>
              <p:cNvSpPr>
                <a:spLocks noChangeArrowheads="1"/>
              </p:cNvSpPr>
              <p:nvPr/>
            </p:nvSpPr>
            <p:spPr bwMode="auto">
              <a:xfrm>
                <a:off x="5156"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19" name="Rectangle 1166"/>
              <p:cNvSpPr>
                <a:spLocks noChangeArrowheads="1"/>
              </p:cNvSpPr>
              <p:nvPr/>
            </p:nvSpPr>
            <p:spPr bwMode="auto">
              <a:xfrm>
                <a:off x="5070"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0" name="Rectangle 1167"/>
              <p:cNvSpPr>
                <a:spLocks noChangeArrowheads="1"/>
              </p:cNvSpPr>
              <p:nvPr/>
            </p:nvSpPr>
            <p:spPr bwMode="auto">
              <a:xfrm>
                <a:off x="5070"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1" name="Rectangle 1168"/>
              <p:cNvSpPr>
                <a:spLocks noChangeArrowheads="1"/>
              </p:cNvSpPr>
              <p:nvPr/>
            </p:nvSpPr>
            <p:spPr bwMode="auto">
              <a:xfrm>
                <a:off x="5114"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2" name="Rectangle 1169"/>
              <p:cNvSpPr>
                <a:spLocks noChangeArrowheads="1"/>
              </p:cNvSpPr>
              <p:nvPr/>
            </p:nvSpPr>
            <p:spPr bwMode="auto">
              <a:xfrm>
                <a:off x="5156"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23" name="Rectangle 1170"/>
              <p:cNvSpPr>
                <a:spLocks noChangeArrowheads="1"/>
              </p:cNvSpPr>
              <p:nvPr/>
            </p:nvSpPr>
            <p:spPr bwMode="auto">
              <a:xfrm>
                <a:off x="5048"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4" name="Rectangle 1171"/>
              <p:cNvSpPr>
                <a:spLocks noChangeArrowheads="1"/>
              </p:cNvSpPr>
              <p:nvPr/>
            </p:nvSpPr>
            <p:spPr bwMode="auto">
              <a:xfrm>
                <a:off x="5092"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5" name="Rectangle 1172"/>
              <p:cNvSpPr>
                <a:spLocks noChangeArrowheads="1"/>
              </p:cNvSpPr>
              <p:nvPr/>
            </p:nvSpPr>
            <p:spPr bwMode="auto">
              <a:xfrm>
                <a:off x="5134" y="1780"/>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6" name="Rectangle 1173"/>
              <p:cNvSpPr>
                <a:spLocks noChangeArrowheads="1"/>
              </p:cNvSpPr>
              <p:nvPr/>
            </p:nvSpPr>
            <p:spPr bwMode="auto">
              <a:xfrm>
                <a:off x="5048" y="1836"/>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27" name="Rectangle 1174"/>
              <p:cNvSpPr>
                <a:spLocks noChangeArrowheads="1"/>
              </p:cNvSpPr>
              <p:nvPr/>
            </p:nvSpPr>
            <p:spPr bwMode="auto">
              <a:xfrm>
                <a:off x="511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8" name="Rectangle 1175"/>
              <p:cNvSpPr>
                <a:spLocks noChangeArrowheads="1"/>
              </p:cNvSpPr>
              <p:nvPr/>
            </p:nvSpPr>
            <p:spPr bwMode="auto">
              <a:xfrm>
                <a:off x="5092"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29" name="Rectangle 1176"/>
              <p:cNvSpPr>
                <a:spLocks noChangeArrowheads="1"/>
              </p:cNvSpPr>
              <p:nvPr/>
            </p:nvSpPr>
            <p:spPr bwMode="auto">
              <a:xfrm>
                <a:off x="5134"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30" name="Rectangle 1177"/>
              <p:cNvSpPr>
                <a:spLocks noChangeArrowheads="1"/>
              </p:cNvSpPr>
              <p:nvPr/>
            </p:nvSpPr>
            <p:spPr bwMode="auto">
              <a:xfrm>
                <a:off x="515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31" name="Rectangle 1178"/>
              <p:cNvSpPr>
                <a:spLocks noChangeArrowheads="1"/>
              </p:cNvSpPr>
              <p:nvPr/>
            </p:nvSpPr>
            <p:spPr bwMode="auto">
              <a:xfrm>
                <a:off x="5048"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932" name="Rectangle 1179"/>
              <p:cNvSpPr>
                <a:spLocks noChangeArrowheads="1"/>
              </p:cNvSpPr>
              <p:nvPr/>
            </p:nvSpPr>
            <p:spPr bwMode="auto">
              <a:xfrm>
                <a:off x="5092"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33" name="Rectangle 1180"/>
              <p:cNvSpPr>
                <a:spLocks noChangeArrowheads="1"/>
              </p:cNvSpPr>
              <p:nvPr/>
            </p:nvSpPr>
            <p:spPr bwMode="auto">
              <a:xfrm>
                <a:off x="515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34" name="Rectangle 1181"/>
              <p:cNvSpPr>
                <a:spLocks noChangeArrowheads="1"/>
              </p:cNvSpPr>
              <p:nvPr/>
            </p:nvSpPr>
            <p:spPr bwMode="auto">
              <a:xfrm>
                <a:off x="5048"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35" name="Rectangle 1182"/>
              <p:cNvSpPr>
                <a:spLocks noChangeArrowheads="1"/>
              </p:cNvSpPr>
              <p:nvPr/>
            </p:nvSpPr>
            <p:spPr bwMode="auto">
              <a:xfrm>
                <a:off x="5092"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6" name="Rectangle 1183"/>
              <p:cNvSpPr>
                <a:spLocks noChangeArrowheads="1"/>
              </p:cNvSpPr>
              <p:nvPr/>
            </p:nvSpPr>
            <p:spPr bwMode="auto">
              <a:xfrm>
                <a:off x="5134"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37" name="Rectangle 1184"/>
              <p:cNvSpPr>
                <a:spLocks noChangeArrowheads="1"/>
              </p:cNvSpPr>
              <p:nvPr/>
            </p:nvSpPr>
            <p:spPr bwMode="auto">
              <a:xfrm>
                <a:off x="5070"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8" name="Rectangle 1185"/>
              <p:cNvSpPr>
                <a:spLocks noChangeArrowheads="1"/>
              </p:cNvSpPr>
              <p:nvPr/>
            </p:nvSpPr>
            <p:spPr bwMode="auto">
              <a:xfrm>
                <a:off x="5114"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39" name="Rectangle 1186"/>
              <p:cNvSpPr>
                <a:spLocks noChangeArrowheads="1"/>
              </p:cNvSpPr>
              <p:nvPr/>
            </p:nvSpPr>
            <p:spPr bwMode="auto">
              <a:xfrm>
                <a:off x="5156"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0" name="Rectangle 1187"/>
              <p:cNvSpPr>
                <a:spLocks noChangeArrowheads="1"/>
              </p:cNvSpPr>
              <p:nvPr/>
            </p:nvSpPr>
            <p:spPr bwMode="auto">
              <a:xfrm>
                <a:off x="5048"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1" name="Rectangle 1188"/>
              <p:cNvSpPr>
                <a:spLocks noChangeArrowheads="1"/>
              </p:cNvSpPr>
              <p:nvPr/>
            </p:nvSpPr>
            <p:spPr bwMode="auto">
              <a:xfrm>
                <a:off x="5092"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2" name="Rectangle 1189"/>
              <p:cNvSpPr>
                <a:spLocks noChangeArrowheads="1"/>
              </p:cNvSpPr>
              <p:nvPr/>
            </p:nvSpPr>
            <p:spPr bwMode="auto">
              <a:xfrm>
                <a:off x="5178"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3" name="Rectangle 1190"/>
              <p:cNvSpPr>
                <a:spLocks noChangeArrowheads="1"/>
              </p:cNvSpPr>
              <p:nvPr/>
            </p:nvSpPr>
            <p:spPr bwMode="auto">
              <a:xfrm>
                <a:off x="5200"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4" name="Rectangle 1191"/>
              <p:cNvSpPr>
                <a:spLocks noChangeArrowheads="1"/>
              </p:cNvSpPr>
              <p:nvPr/>
            </p:nvSpPr>
            <p:spPr bwMode="auto">
              <a:xfrm>
                <a:off x="5244"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5" name="Rectangle 1192"/>
              <p:cNvSpPr>
                <a:spLocks noChangeArrowheads="1"/>
              </p:cNvSpPr>
              <p:nvPr/>
            </p:nvSpPr>
            <p:spPr bwMode="auto">
              <a:xfrm>
                <a:off x="5264" y="93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6" name="Rectangle 1193"/>
              <p:cNvSpPr>
                <a:spLocks noChangeArrowheads="1"/>
              </p:cNvSpPr>
              <p:nvPr/>
            </p:nvSpPr>
            <p:spPr bwMode="auto">
              <a:xfrm>
                <a:off x="5286" y="93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7" name="Rectangle 1194"/>
              <p:cNvSpPr>
                <a:spLocks noChangeArrowheads="1"/>
              </p:cNvSpPr>
              <p:nvPr/>
            </p:nvSpPr>
            <p:spPr bwMode="auto">
              <a:xfrm>
                <a:off x="5178"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48" name="Rectangle 1195"/>
              <p:cNvSpPr>
                <a:spLocks noChangeArrowheads="1"/>
              </p:cNvSpPr>
              <p:nvPr/>
            </p:nvSpPr>
            <p:spPr bwMode="auto">
              <a:xfrm>
                <a:off x="5222" y="99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49" name="Rectangle 1196"/>
              <p:cNvSpPr>
                <a:spLocks noChangeArrowheads="1"/>
              </p:cNvSpPr>
              <p:nvPr/>
            </p:nvSpPr>
            <p:spPr bwMode="auto">
              <a:xfrm>
                <a:off x="5264" y="99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0" name="Rectangle 1197"/>
              <p:cNvSpPr>
                <a:spLocks noChangeArrowheads="1"/>
              </p:cNvSpPr>
              <p:nvPr/>
            </p:nvSpPr>
            <p:spPr bwMode="auto">
              <a:xfrm>
                <a:off x="5200" y="1047"/>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951" name="Rectangle 1198"/>
              <p:cNvSpPr>
                <a:spLocks noChangeArrowheads="1"/>
              </p:cNvSpPr>
              <p:nvPr/>
            </p:nvSpPr>
            <p:spPr bwMode="auto">
              <a:xfrm>
                <a:off x="5286" y="104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52" name="Rectangle 1199"/>
              <p:cNvSpPr>
                <a:spLocks noChangeArrowheads="1"/>
              </p:cNvSpPr>
              <p:nvPr/>
            </p:nvSpPr>
            <p:spPr bwMode="auto">
              <a:xfrm>
                <a:off x="5178" y="110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3" name="Rectangle 1200"/>
              <p:cNvSpPr>
                <a:spLocks noChangeArrowheads="1"/>
              </p:cNvSpPr>
              <p:nvPr/>
            </p:nvSpPr>
            <p:spPr bwMode="auto">
              <a:xfrm>
                <a:off x="5244" y="1103"/>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954" name="Rectangle 1201"/>
              <p:cNvSpPr>
                <a:spLocks noChangeArrowheads="1"/>
              </p:cNvSpPr>
              <p:nvPr/>
            </p:nvSpPr>
            <p:spPr bwMode="auto">
              <a:xfrm>
                <a:off x="5286" y="110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955" name="Rectangle 1202"/>
              <p:cNvSpPr>
                <a:spLocks noChangeArrowheads="1"/>
              </p:cNvSpPr>
              <p:nvPr/>
            </p:nvSpPr>
            <p:spPr bwMode="auto">
              <a:xfrm>
                <a:off x="5178" y="1161"/>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56" name="Rectangle 1203"/>
              <p:cNvSpPr>
                <a:spLocks noChangeArrowheads="1"/>
              </p:cNvSpPr>
              <p:nvPr/>
            </p:nvSpPr>
            <p:spPr bwMode="auto">
              <a:xfrm>
                <a:off x="5200" y="1161"/>
                <a:ext cx="34" cy="30"/>
              </a:xfrm>
              <a:prstGeom prst="rect">
                <a:avLst/>
              </a:prstGeom>
              <a:grpFill/>
              <a:ln>
                <a:noFill/>
              </a:ln>
            </p:spPr>
            <p:txBody>
              <a:bodyPr vert="horz" wrap="square" lIns="91440" tIns="45720" rIns="91440" bIns="45720" numCol="1" anchor="t" anchorCtr="0" compatLnSpc="1"/>
              <a:lstStyle/>
              <a:p>
                <a:endParaRPr lang="zh-CN" altLang="en-US"/>
              </a:p>
            </p:txBody>
          </p:sp>
          <p:sp>
            <p:nvSpPr>
              <p:cNvPr id="957" name="Rectangle 1204"/>
              <p:cNvSpPr>
                <a:spLocks noChangeArrowheads="1"/>
              </p:cNvSpPr>
              <p:nvPr/>
            </p:nvSpPr>
            <p:spPr bwMode="auto">
              <a:xfrm>
                <a:off x="5244"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58" name="Rectangle 1205"/>
              <p:cNvSpPr>
                <a:spLocks noChangeArrowheads="1"/>
              </p:cNvSpPr>
              <p:nvPr/>
            </p:nvSpPr>
            <p:spPr bwMode="auto">
              <a:xfrm>
                <a:off x="5286" y="1161"/>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59" name="Rectangle 1206"/>
              <p:cNvSpPr>
                <a:spLocks noChangeArrowheads="1"/>
              </p:cNvSpPr>
              <p:nvPr/>
            </p:nvSpPr>
            <p:spPr bwMode="auto">
              <a:xfrm>
                <a:off x="5178" y="1217"/>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960" name="Rectangle 1207"/>
              <p:cNvSpPr>
                <a:spLocks noChangeArrowheads="1"/>
              </p:cNvSpPr>
              <p:nvPr/>
            </p:nvSpPr>
            <p:spPr bwMode="auto">
              <a:xfrm>
                <a:off x="5222" y="1217"/>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961" name="Rectangle 1208"/>
              <p:cNvSpPr>
                <a:spLocks noChangeArrowheads="1"/>
              </p:cNvSpPr>
              <p:nvPr/>
            </p:nvSpPr>
            <p:spPr bwMode="auto">
              <a:xfrm>
                <a:off x="5242" y="1217"/>
                <a:ext cx="36" cy="30"/>
              </a:xfrm>
              <a:prstGeom prst="rect">
                <a:avLst/>
              </a:prstGeom>
              <a:grpFill/>
              <a:ln>
                <a:noFill/>
              </a:ln>
            </p:spPr>
            <p:txBody>
              <a:bodyPr vert="horz" wrap="square" lIns="91440" tIns="45720" rIns="91440" bIns="45720" numCol="1" anchor="t" anchorCtr="0" compatLnSpc="1"/>
              <a:lstStyle/>
              <a:p>
                <a:endParaRPr lang="zh-CN" altLang="en-US"/>
              </a:p>
            </p:txBody>
          </p:sp>
          <p:sp>
            <p:nvSpPr>
              <p:cNvPr id="962" name="Rectangle 1209"/>
              <p:cNvSpPr>
                <a:spLocks noChangeArrowheads="1"/>
              </p:cNvSpPr>
              <p:nvPr/>
            </p:nvSpPr>
            <p:spPr bwMode="auto">
              <a:xfrm>
                <a:off x="5200"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63" name="Rectangle 1210"/>
              <p:cNvSpPr>
                <a:spLocks noChangeArrowheads="1"/>
              </p:cNvSpPr>
              <p:nvPr/>
            </p:nvSpPr>
            <p:spPr bwMode="auto">
              <a:xfrm>
                <a:off x="5264" y="1273"/>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964" name="Rectangle 1211"/>
              <p:cNvSpPr>
                <a:spLocks noChangeArrowheads="1"/>
              </p:cNvSpPr>
              <p:nvPr/>
            </p:nvSpPr>
            <p:spPr bwMode="auto">
              <a:xfrm>
                <a:off x="5286" y="1273"/>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965" name="Rectangle 1212"/>
              <p:cNvSpPr>
                <a:spLocks noChangeArrowheads="1"/>
              </p:cNvSpPr>
              <p:nvPr/>
            </p:nvSpPr>
            <p:spPr bwMode="auto">
              <a:xfrm>
                <a:off x="5178" y="1330"/>
                <a:ext cx="14" cy="30"/>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73" name="Group 1414"/>
            <p:cNvGrpSpPr/>
            <p:nvPr/>
          </p:nvGrpSpPr>
          <p:grpSpPr bwMode="auto">
            <a:xfrm>
              <a:off x="-3529332" y="-1031875"/>
              <a:ext cx="676299" cy="3252788"/>
              <a:chOff x="5048" y="937"/>
              <a:chExt cx="426" cy="2049"/>
            </a:xfrm>
            <a:grpFill/>
          </p:grpSpPr>
          <p:sp>
            <p:nvSpPr>
              <p:cNvPr id="566" name="Rectangle 1214"/>
              <p:cNvSpPr>
                <a:spLocks noChangeArrowheads="1"/>
              </p:cNvSpPr>
              <p:nvPr/>
            </p:nvSpPr>
            <p:spPr bwMode="auto">
              <a:xfrm>
                <a:off x="5222"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67" name="Rectangle 1215"/>
              <p:cNvSpPr>
                <a:spLocks noChangeArrowheads="1"/>
              </p:cNvSpPr>
              <p:nvPr/>
            </p:nvSpPr>
            <p:spPr bwMode="auto">
              <a:xfrm>
                <a:off x="5286" y="133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68" name="Rectangle 1216"/>
              <p:cNvSpPr>
                <a:spLocks noChangeArrowheads="1"/>
              </p:cNvSpPr>
              <p:nvPr/>
            </p:nvSpPr>
            <p:spPr bwMode="auto">
              <a:xfrm>
                <a:off x="5200"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69" name="Rectangle 1217"/>
              <p:cNvSpPr>
                <a:spLocks noChangeArrowheads="1"/>
              </p:cNvSpPr>
              <p:nvPr/>
            </p:nvSpPr>
            <p:spPr bwMode="auto">
              <a:xfrm>
                <a:off x="5264" y="138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570" name="Rectangle 1218"/>
              <p:cNvSpPr>
                <a:spLocks noChangeArrowheads="1"/>
              </p:cNvSpPr>
              <p:nvPr/>
            </p:nvSpPr>
            <p:spPr bwMode="auto">
              <a:xfrm>
                <a:off x="5286" y="13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1" name="Rectangle 1219"/>
              <p:cNvSpPr>
                <a:spLocks noChangeArrowheads="1"/>
              </p:cNvSpPr>
              <p:nvPr/>
            </p:nvSpPr>
            <p:spPr bwMode="auto">
              <a:xfrm>
                <a:off x="5244"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2" name="Rectangle 1220"/>
              <p:cNvSpPr>
                <a:spLocks noChangeArrowheads="1"/>
              </p:cNvSpPr>
              <p:nvPr/>
            </p:nvSpPr>
            <p:spPr bwMode="auto">
              <a:xfrm>
                <a:off x="5286" y="144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3" name="Rectangle 1221"/>
              <p:cNvSpPr>
                <a:spLocks noChangeArrowheads="1"/>
              </p:cNvSpPr>
              <p:nvPr/>
            </p:nvSpPr>
            <p:spPr bwMode="auto">
              <a:xfrm>
                <a:off x="5244" y="1498"/>
                <a:ext cx="34" cy="32"/>
              </a:xfrm>
              <a:prstGeom prst="rect">
                <a:avLst/>
              </a:prstGeom>
              <a:grpFill/>
              <a:ln>
                <a:noFill/>
              </a:ln>
            </p:spPr>
            <p:txBody>
              <a:bodyPr vert="horz" wrap="square" lIns="91440" tIns="45720" rIns="91440" bIns="45720" numCol="1" anchor="t" anchorCtr="0" compatLnSpc="1"/>
              <a:lstStyle/>
              <a:p>
                <a:endParaRPr lang="zh-CN" altLang="en-US"/>
              </a:p>
            </p:txBody>
          </p:sp>
          <p:sp>
            <p:nvSpPr>
              <p:cNvPr id="574" name="Rectangle 1222"/>
              <p:cNvSpPr>
                <a:spLocks noChangeArrowheads="1"/>
              </p:cNvSpPr>
              <p:nvPr/>
            </p:nvSpPr>
            <p:spPr bwMode="auto">
              <a:xfrm>
                <a:off x="5286" y="1498"/>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5" name="Rectangle 1223"/>
              <p:cNvSpPr>
                <a:spLocks noChangeArrowheads="1"/>
              </p:cNvSpPr>
              <p:nvPr/>
            </p:nvSpPr>
            <p:spPr bwMode="auto">
              <a:xfrm>
                <a:off x="5134" y="1554"/>
                <a:ext cx="58" cy="32"/>
              </a:xfrm>
              <a:prstGeom prst="rect">
                <a:avLst/>
              </a:prstGeom>
              <a:grpFill/>
              <a:ln>
                <a:noFill/>
              </a:ln>
            </p:spPr>
            <p:txBody>
              <a:bodyPr vert="horz" wrap="square" lIns="91440" tIns="45720" rIns="91440" bIns="45720" numCol="1" anchor="t" anchorCtr="0" compatLnSpc="1"/>
              <a:lstStyle/>
              <a:p>
                <a:endParaRPr lang="zh-CN" altLang="en-US"/>
              </a:p>
            </p:txBody>
          </p:sp>
          <p:sp>
            <p:nvSpPr>
              <p:cNvPr id="576" name="Rectangle 1224"/>
              <p:cNvSpPr>
                <a:spLocks noChangeArrowheads="1"/>
              </p:cNvSpPr>
              <p:nvPr/>
            </p:nvSpPr>
            <p:spPr bwMode="auto">
              <a:xfrm>
                <a:off x="5244"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7" name="Rectangle 1225"/>
              <p:cNvSpPr>
                <a:spLocks noChangeArrowheads="1"/>
              </p:cNvSpPr>
              <p:nvPr/>
            </p:nvSpPr>
            <p:spPr bwMode="auto">
              <a:xfrm>
                <a:off x="5286" y="1554"/>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8" name="Rectangle 1226"/>
              <p:cNvSpPr>
                <a:spLocks noChangeArrowheads="1"/>
              </p:cNvSpPr>
              <p:nvPr/>
            </p:nvSpPr>
            <p:spPr bwMode="auto">
              <a:xfrm>
                <a:off x="5200"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79" name="Rectangle 1227"/>
              <p:cNvSpPr>
                <a:spLocks noChangeArrowheads="1"/>
              </p:cNvSpPr>
              <p:nvPr/>
            </p:nvSpPr>
            <p:spPr bwMode="auto">
              <a:xfrm>
                <a:off x="5222" y="161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0" name="Rectangle 1228"/>
              <p:cNvSpPr>
                <a:spLocks noChangeArrowheads="1"/>
              </p:cNvSpPr>
              <p:nvPr/>
            </p:nvSpPr>
            <p:spPr bwMode="auto">
              <a:xfrm>
                <a:off x="5266" y="1610"/>
                <a:ext cx="3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1" name="Rectangle 1229"/>
              <p:cNvSpPr>
                <a:spLocks noChangeArrowheads="1"/>
              </p:cNvSpPr>
              <p:nvPr/>
            </p:nvSpPr>
            <p:spPr bwMode="auto">
              <a:xfrm>
                <a:off x="5200"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2" name="Rectangle 1230"/>
              <p:cNvSpPr>
                <a:spLocks noChangeArrowheads="1"/>
              </p:cNvSpPr>
              <p:nvPr/>
            </p:nvSpPr>
            <p:spPr bwMode="auto">
              <a:xfrm>
                <a:off x="5244"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3" name="Rectangle 1231"/>
              <p:cNvSpPr>
                <a:spLocks noChangeArrowheads="1"/>
              </p:cNvSpPr>
              <p:nvPr/>
            </p:nvSpPr>
            <p:spPr bwMode="auto">
              <a:xfrm>
                <a:off x="5264" y="1666"/>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584" name="Rectangle 1232"/>
              <p:cNvSpPr>
                <a:spLocks noChangeArrowheads="1"/>
              </p:cNvSpPr>
              <p:nvPr/>
            </p:nvSpPr>
            <p:spPr bwMode="auto">
              <a:xfrm>
                <a:off x="5286" y="166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5" name="Rectangle 1233"/>
              <p:cNvSpPr>
                <a:spLocks noChangeArrowheads="1"/>
              </p:cNvSpPr>
              <p:nvPr/>
            </p:nvSpPr>
            <p:spPr bwMode="auto">
              <a:xfrm>
                <a:off x="5200" y="1722"/>
                <a:ext cx="56" cy="32"/>
              </a:xfrm>
              <a:prstGeom prst="rect">
                <a:avLst/>
              </a:prstGeom>
              <a:grpFill/>
              <a:ln>
                <a:noFill/>
              </a:ln>
            </p:spPr>
            <p:txBody>
              <a:bodyPr vert="horz" wrap="square" lIns="91440" tIns="45720" rIns="91440" bIns="45720" numCol="1" anchor="t" anchorCtr="0" compatLnSpc="1"/>
              <a:lstStyle/>
              <a:p>
                <a:endParaRPr lang="zh-CN" altLang="en-US"/>
              </a:p>
            </p:txBody>
          </p:sp>
          <p:sp>
            <p:nvSpPr>
              <p:cNvPr id="586" name="Rectangle 1234"/>
              <p:cNvSpPr>
                <a:spLocks noChangeArrowheads="1"/>
              </p:cNvSpPr>
              <p:nvPr/>
            </p:nvSpPr>
            <p:spPr bwMode="auto">
              <a:xfrm>
                <a:off x="5286" y="172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587" name="Rectangle 1235"/>
              <p:cNvSpPr>
                <a:spLocks noChangeArrowheads="1"/>
              </p:cNvSpPr>
              <p:nvPr/>
            </p:nvSpPr>
            <p:spPr bwMode="auto">
              <a:xfrm>
                <a:off x="5178" y="1780"/>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88" name="Rectangle 1236"/>
              <p:cNvSpPr>
                <a:spLocks noChangeArrowheads="1"/>
              </p:cNvSpPr>
              <p:nvPr/>
            </p:nvSpPr>
            <p:spPr bwMode="auto">
              <a:xfrm>
                <a:off x="5286" y="1780"/>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89" name="Rectangle 1237"/>
              <p:cNvSpPr>
                <a:spLocks noChangeArrowheads="1"/>
              </p:cNvSpPr>
              <p:nvPr/>
            </p:nvSpPr>
            <p:spPr bwMode="auto">
              <a:xfrm>
                <a:off x="5178" y="1836"/>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90" name="Rectangle 1238"/>
              <p:cNvSpPr>
                <a:spLocks noChangeArrowheads="1"/>
              </p:cNvSpPr>
              <p:nvPr/>
            </p:nvSpPr>
            <p:spPr bwMode="auto">
              <a:xfrm>
                <a:off x="5200"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1" name="Rectangle 1239"/>
              <p:cNvSpPr>
                <a:spLocks noChangeArrowheads="1"/>
              </p:cNvSpPr>
              <p:nvPr/>
            </p:nvSpPr>
            <p:spPr bwMode="auto">
              <a:xfrm>
                <a:off x="5244" y="183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2" name="Rectangle 1240"/>
              <p:cNvSpPr>
                <a:spLocks noChangeArrowheads="1"/>
              </p:cNvSpPr>
              <p:nvPr/>
            </p:nvSpPr>
            <p:spPr bwMode="auto">
              <a:xfrm>
                <a:off x="5266" y="1836"/>
                <a:ext cx="3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3" name="Rectangle 1241"/>
              <p:cNvSpPr>
                <a:spLocks noChangeArrowheads="1"/>
              </p:cNvSpPr>
              <p:nvPr/>
            </p:nvSpPr>
            <p:spPr bwMode="auto">
              <a:xfrm>
                <a:off x="5222"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4" name="Rectangle 1242"/>
              <p:cNvSpPr>
                <a:spLocks noChangeArrowheads="1"/>
              </p:cNvSpPr>
              <p:nvPr/>
            </p:nvSpPr>
            <p:spPr bwMode="auto">
              <a:xfrm>
                <a:off x="5264" y="1892"/>
                <a:ext cx="14" cy="30"/>
              </a:xfrm>
              <a:prstGeom prst="rect">
                <a:avLst/>
              </a:prstGeom>
              <a:grpFill/>
              <a:ln>
                <a:noFill/>
              </a:ln>
            </p:spPr>
            <p:txBody>
              <a:bodyPr vert="horz" wrap="square" lIns="91440" tIns="45720" rIns="91440" bIns="45720" numCol="1" anchor="t" anchorCtr="0" compatLnSpc="1"/>
              <a:lstStyle/>
              <a:p>
                <a:endParaRPr lang="zh-CN" altLang="en-US"/>
              </a:p>
            </p:txBody>
          </p:sp>
          <p:sp>
            <p:nvSpPr>
              <p:cNvPr id="595" name="Rectangle 1243"/>
              <p:cNvSpPr>
                <a:spLocks noChangeArrowheads="1"/>
              </p:cNvSpPr>
              <p:nvPr/>
            </p:nvSpPr>
            <p:spPr bwMode="auto">
              <a:xfrm>
                <a:off x="5286" y="1892"/>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596" name="Rectangle 1244"/>
              <p:cNvSpPr>
                <a:spLocks noChangeArrowheads="1"/>
              </p:cNvSpPr>
              <p:nvPr/>
            </p:nvSpPr>
            <p:spPr bwMode="auto">
              <a:xfrm>
                <a:off x="5178" y="1948"/>
                <a:ext cx="14" cy="31"/>
              </a:xfrm>
              <a:prstGeom prst="rect">
                <a:avLst/>
              </a:prstGeom>
              <a:grpFill/>
              <a:ln>
                <a:noFill/>
              </a:ln>
            </p:spPr>
            <p:txBody>
              <a:bodyPr vert="horz" wrap="square" lIns="91440" tIns="45720" rIns="91440" bIns="45720" numCol="1" anchor="t" anchorCtr="0" compatLnSpc="1"/>
              <a:lstStyle/>
              <a:p>
                <a:endParaRPr lang="zh-CN" altLang="en-US"/>
              </a:p>
            </p:txBody>
          </p:sp>
          <p:sp>
            <p:nvSpPr>
              <p:cNvPr id="597" name="Rectangle 1245"/>
              <p:cNvSpPr>
                <a:spLocks noChangeArrowheads="1"/>
              </p:cNvSpPr>
              <p:nvPr/>
            </p:nvSpPr>
            <p:spPr bwMode="auto">
              <a:xfrm>
                <a:off x="5200"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598" name="Rectangle 1246"/>
              <p:cNvSpPr>
                <a:spLocks noChangeArrowheads="1"/>
              </p:cNvSpPr>
              <p:nvPr/>
            </p:nvSpPr>
            <p:spPr bwMode="auto">
              <a:xfrm>
                <a:off x="5222"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599" name="Rectangle 1247"/>
              <p:cNvSpPr>
                <a:spLocks noChangeArrowheads="1"/>
              </p:cNvSpPr>
              <p:nvPr/>
            </p:nvSpPr>
            <p:spPr bwMode="auto">
              <a:xfrm>
                <a:off x="5286" y="1948"/>
                <a:ext cx="12" cy="31"/>
              </a:xfrm>
              <a:prstGeom prst="rect">
                <a:avLst/>
              </a:prstGeom>
              <a:grpFill/>
              <a:ln>
                <a:noFill/>
              </a:ln>
            </p:spPr>
            <p:txBody>
              <a:bodyPr vert="horz" wrap="square" lIns="91440" tIns="45720" rIns="91440" bIns="45720" numCol="1" anchor="t" anchorCtr="0" compatLnSpc="1"/>
              <a:lstStyle/>
              <a:p>
                <a:endParaRPr lang="zh-CN" altLang="en-US"/>
              </a:p>
            </p:txBody>
          </p:sp>
          <p:sp>
            <p:nvSpPr>
              <p:cNvPr id="600" name="Rectangle 1248"/>
              <p:cNvSpPr>
                <a:spLocks noChangeArrowheads="1"/>
              </p:cNvSpPr>
              <p:nvPr/>
            </p:nvSpPr>
            <p:spPr bwMode="auto">
              <a:xfrm>
                <a:off x="5178"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1" name="Rectangle 1249"/>
              <p:cNvSpPr>
                <a:spLocks noChangeArrowheads="1"/>
              </p:cNvSpPr>
              <p:nvPr/>
            </p:nvSpPr>
            <p:spPr bwMode="auto">
              <a:xfrm>
                <a:off x="5222" y="200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2" name="Rectangle 1250"/>
              <p:cNvSpPr>
                <a:spLocks noChangeArrowheads="1"/>
              </p:cNvSpPr>
              <p:nvPr/>
            </p:nvSpPr>
            <p:spPr bwMode="auto">
              <a:xfrm>
                <a:off x="5264" y="200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3" name="Rectangle 1251"/>
              <p:cNvSpPr>
                <a:spLocks noChangeArrowheads="1"/>
              </p:cNvSpPr>
              <p:nvPr/>
            </p:nvSpPr>
            <p:spPr bwMode="auto">
              <a:xfrm>
                <a:off x="5200"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4" name="Rectangle 1252"/>
              <p:cNvSpPr>
                <a:spLocks noChangeArrowheads="1"/>
              </p:cNvSpPr>
              <p:nvPr/>
            </p:nvSpPr>
            <p:spPr bwMode="auto">
              <a:xfrm>
                <a:off x="5244"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5" name="Rectangle 1253"/>
              <p:cNvSpPr>
                <a:spLocks noChangeArrowheads="1"/>
              </p:cNvSpPr>
              <p:nvPr/>
            </p:nvSpPr>
            <p:spPr bwMode="auto">
              <a:xfrm>
                <a:off x="5286" y="206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6" name="Rectangle 1254"/>
              <p:cNvSpPr>
                <a:spLocks noChangeArrowheads="1"/>
              </p:cNvSpPr>
              <p:nvPr/>
            </p:nvSpPr>
            <p:spPr bwMode="auto">
              <a:xfrm>
                <a:off x="5178" y="2117"/>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07" name="Rectangle 1255"/>
              <p:cNvSpPr>
                <a:spLocks noChangeArrowheads="1"/>
              </p:cNvSpPr>
              <p:nvPr/>
            </p:nvSpPr>
            <p:spPr bwMode="auto">
              <a:xfrm>
                <a:off x="5222"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8" name="Rectangle 1256"/>
              <p:cNvSpPr>
                <a:spLocks noChangeArrowheads="1"/>
              </p:cNvSpPr>
              <p:nvPr/>
            </p:nvSpPr>
            <p:spPr bwMode="auto">
              <a:xfrm>
                <a:off x="5286" y="2117"/>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09" name="Rectangle 1257"/>
              <p:cNvSpPr>
                <a:spLocks noChangeArrowheads="1"/>
              </p:cNvSpPr>
              <p:nvPr/>
            </p:nvSpPr>
            <p:spPr bwMode="auto">
              <a:xfrm>
                <a:off x="5092"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0" name="Rectangle 1258"/>
              <p:cNvSpPr>
                <a:spLocks noChangeArrowheads="1"/>
              </p:cNvSpPr>
              <p:nvPr/>
            </p:nvSpPr>
            <p:spPr bwMode="auto">
              <a:xfrm>
                <a:off x="5156"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1" name="Rectangle 1259"/>
              <p:cNvSpPr>
                <a:spLocks noChangeArrowheads="1"/>
              </p:cNvSpPr>
              <p:nvPr/>
            </p:nvSpPr>
            <p:spPr bwMode="auto">
              <a:xfrm>
                <a:off x="5178" y="2171"/>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2" name="Rectangle 1260"/>
              <p:cNvSpPr>
                <a:spLocks noChangeArrowheads="1"/>
              </p:cNvSpPr>
              <p:nvPr/>
            </p:nvSpPr>
            <p:spPr bwMode="auto">
              <a:xfrm>
                <a:off x="5222" y="2171"/>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3" name="Rectangle 1261"/>
              <p:cNvSpPr>
                <a:spLocks noChangeArrowheads="1"/>
              </p:cNvSpPr>
              <p:nvPr/>
            </p:nvSpPr>
            <p:spPr bwMode="auto">
              <a:xfrm>
                <a:off x="5048"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4" name="Rectangle 1262"/>
              <p:cNvSpPr>
                <a:spLocks noChangeArrowheads="1"/>
              </p:cNvSpPr>
              <p:nvPr/>
            </p:nvSpPr>
            <p:spPr bwMode="auto">
              <a:xfrm>
                <a:off x="5070"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5" name="Rectangle 1263"/>
              <p:cNvSpPr>
                <a:spLocks noChangeArrowheads="1"/>
              </p:cNvSpPr>
              <p:nvPr/>
            </p:nvSpPr>
            <p:spPr bwMode="auto">
              <a:xfrm>
                <a:off x="5134"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6" name="Rectangle 1264"/>
              <p:cNvSpPr>
                <a:spLocks noChangeArrowheads="1"/>
              </p:cNvSpPr>
              <p:nvPr/>
            </p:nvSpPr>
            <p:spPr bwMode="auto">
              <a:xfrm>
                <a:off x="5178" y="22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17" name="Rectangle 1265"/>
              <p:cNvSpPr>
                <a:spLocks noChangeArrowheads="1"/>
              </p:cNvSpPr>
              <p:nvPr/>
            </p:nvSpPr>
            <p:spPr bwMode="auto">
              <a:xfrm>
                <a:off x="5286" y="22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8" name="Rectangle 1266"/>
              <p:cNvSpPr>
                <a:spLocks noChangeArrowheads="1"/>
              </p:cNvSpPr>
              <p:nvPr/>
            </p:nvSpPr>
            <p:spPr bwMode="auto">
              <a:xfrm>
                <a:off x="515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19" name="Rectangle 1267"/>
              <p:cNvSpPr>
                <a:spLocks noChangeArrowheads="1"/>
              </p:cNvSpPr>
              <p:nvPr/>
            </p:nvSpPr>
            <p:spPr bwMode="auto">
              <a:xfrm>
                <a:off x="5114"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0" name="Rectangle 1268"/>
              <p:cNvSpPr>
                <a:spLocks noChangeArrowheads="1"/>
              </p:cNvSpPr>
              <p:nvPr/>
            </p:nvSpPr>
            <p:spPr bwMode="auto">
              <a:xfrm>
                <a:off x="5264" y="22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21" name="Rectangle 1269"/>
              <p:cNvSpPr>
                <a:spLocks noChangeArrowheads="1"/>
              </p:cNvSpPr>
              <p:nvPr/>
            </p:nvSpPr>
            <p:spPr bwMode="auto">
              <a:xfrm>
                <a:off x="5286" y="22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2" name="Rectangle 1270"/>
              <p:cNvSpPr>
                <a:spLocks noChangeArrowheads="1"/>
              </p:cNvSpPr>
              <p:nvPr/>
            </p:nvSpPr>
            <p:spPr bwMode="auto">
              <a:xfrm>
                <a:off x="5200"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3" name="Rectangle 1271"/>
              <p:cNvSpPr>
                <a:spLocks noChangeArrowheads="1"/>
              </p:cNvSpPr>
              <p:nvPr/>
            </p:nvSpPr>
            <p:spPr bwMode="auto">
              <a:xfrm>
                <a:off x="5092"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4" name="Rectangle 1272"/>
              <p:cNvSpPr>
                <a:spLocks noChangeArrowheads="1"/>
              </p:cNvSpPr>
              <p:nvPr/>
            </p:nvSpPr>
            <p:spPr bwMode="auto">
              <a:xfrm>
                <a:off x="5244"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5" name="Rectangle 1273"/>
              <p:cNvSpPr>
                <a:spLocks noChangeArrowheads="1"/>
              </p:cNvSpPr>
              <p:nvPr/>
            </p:nvSpPr>
            <p:spPr bwMode="auto">
              <a:xfrm>
                <a:off x="5286" y="23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6" name="Rectangle 1274"/>
              <p:cNvSpPr>
                <a:spLocks noChangeArrowheads="1"/>
              </p:cNvSpPr>
              <p:nvPr/>
            </p:nvSpPr>
            <p:spPr bwMode="auto">
              <a:xfrm>
                <a:off x="5048" y="23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27" name="Rectangle 1275"/>
              <p:cNvSpPr>
                <a:spLocks noChangeArrowheads="1"/>
              </p:cNvSpPr>
              <p:nvPr/>
            </p:nvSpPr>
            <p:spPr bwMode="auto">
              <a:xfrm>
                <a:off x="511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8" name="Rectangle 1276"/>
              <p:cNvSpPr>
                <a:spLocks noChangeArrowheads="1"/>
              </p:cNvSpPr>
              <p:nvPr/>
            </p:nvSpPr>
            <p:spPr bwMode="auto">
              <a:xfrm>
                <a:off x="5070"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29" name="Rectangle 1277"/>
              <p:cNvSpPr>
                <a:spLocks noChangeArrowheads="1"/>
              </p:cNvSpPr>
              <p:nvPr/>
            </p:nvSpPr>
            <p:spPr bwMode="auto">
              <a:xfrm>
                <a:off x="5222"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0" name="Rectangle 1278"/>
              <p:cNvSpPr>
                <a:spLocks noChangeArrowheads="1"/>
              </p:cNvSpPr>
              <p:nvPr/>
            </p:nvSpPr>
            <p:spPr bwMode="auto">
              <a:xfrm>
                <a:off x="5244" y="23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1" name="Rectangle 1279"/>
              <p:cNvSpPr>
                <a:spLocks noChangeArrowheads="1"/>
              </p:cNvSpPr>
              <p:nvPr/>
            </p:nvSpPr>
            <p:spPr bwMode="auto">
              <a:xfrm>
                <a:off x="5048" y="242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32" name="Rectangle 1280"/>
              <p:cNvSpPr>
                <a:spLocks noChangeArrowheads="1"/>
              </p:cNvSpPr>
              <p:nvPr/>
            </p:nvSpPr>
            <p:spPr bwMode="auto">
              <a:xfrm>
                <a:off x="5200"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3" name="Rectangle 1281"/>
              <p:cNvSpPr>
                <a:spLocks noChangeArrowheads="1"/>
              </p:cNvSpPr>
              <p:nvPr/>
            </p:nvSpPr>
            <p:spPr bwMode="auto">
              <a:xfrm>
                <a:off x="5114"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4" name="Rectangle 1282"/>
              <p:cNvSpPr>
                <a:spLocks noChangeArrowheads="1"/>
              </p:cNvSpPr>
              <p:nvPr/>
            </p:nvSpPr>
            <p:spPr bwMode="auto">
              <a:xfrm>
                <a:off x="5156"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5" name="Rectangle 1283"/>
              <p:cNvSpPr>
                <a:spLocks noChangeArrowheads="1"/>
              </p:cNvSpPr>
              <p:nvPr/>
            </p:nvSpPr>
            <p:spPr bwMode="auto">
              <a:xfrm>
                <a:off x="5286" y="242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6" name="Rectangle 1284"/>
              <p:cNvSpPr>
                <a:spLocks noChangeArrowheads="1"/>
              </p:cNvSpPr>
              <p:nvPr/>
            </p:nvSpPr>
            <p:spPr bwMode="auto">
              <a:xfrm>
                <a:off x="5048"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37" name="Rectangle 1285"/>
              <p:cNvSpPr>
                <a:spLocks noChangeArrowheads="1"/>
              </p:cNvSpPr>
              <p:nvPr/>
            </p:nvSpPr>
            <p:spPr bwMode="auto">
              <a:xfrm>
                <a:off x="5200"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8" name="Rectangle 1286"/>
              <p:cNvSpPr>
                <a:spLocks noChangeArrowheads="1"/>
              </p:cNvSpPr>
              <p:nvPr/>
            </p:nvSpPr>
            <p:spPr bwMode="auto">
              <a:xfrm>
                <a:off x="5114"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39" name="Rectangle 1287"/>
              <p:cNvSpPr>
                <a:spLocks noChangeArrowheads="1"/>
              </p:cNvSpPr>
              <p:nvPr/>
            </p:nvSpPr>
            <p:spPr bwMode="auto">
              <a:xfrm>
                <a:off x="5178" y="2475"/>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40" name="Rectangle 1288"/>
              <p:cNvSpPr>
                <a:spLocks noChangeArrowheads="1"/>
              </p:cNvSpPr>
              <p:nvPr/>
            </p:nvSpPr>
            <p:spPr bwMode="auto">
              <a:xfrm>
                <a:off x="5286" y="2475"/>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1" name="Rectangle 1289"/>
              <p:cNvSpPr>
                <a:spLocks noChangeArrowheads="1"/>
              </p:cNvSpPr>
              <p:nvPr/>
            </p:nvSpPr>
            <p:spPr bwMode="auto">
              <a:xfrm>
                <a:off x="5200"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2" name="Rectangle 1290"/>
              <p:cNvSpPr>
                <a:spLocks noChangeArrowheads="1"/>
              </p:cNvSpPr>
              <p:nvPr/>
            </p:nvSpPr>
            <p:spPr bwMode="auto">
              <a:xfrm>
                <a:off x="5092"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3" name="Rectangle 1291"/>
              <p:cNvSpPr>
                <a:spLocks noChangeArrowheads="1"/>
              </p:cNvSpPr>
              <p:nvPr/>
            </p:nvSpPr>
            <p:spPr bwMode="auto">
              <a:xfrm>
                <a:off x="5156" y="2525"/>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44" name="Rectangle 1292"/>
              <p:cNvSpPr>
                <a:spLocks noChangeArrowheads="1"/>
              </p:cNvSpPr>
              <p:nvPr/>
            </p:nvSpPr>
            <p:spPr bwMode="auto">
              <a:xfrm>
                <a:off x="5048" y="2573"/>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45" name="Rectangle 1293"/>
              <p:cNvSpPr>
                <a:spLocks noChangeArrowheads="1"/>
              </p:cNvSpPr>
              <p:nvPr/>
            </p:nvSpPr>
            <p:spPr bwMode="auto">
              <a:xfrm>
                <a:off x="5156"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6" name="Rectangle 1294"/>
              <p:cNvSpPr>
                <a:spLocks noChangeArrowheads="1"/>
              </p:cNvSpPr>
              <p:nvPr/>
            </p:nvSpPr>
            <p:spPr bwMode="auto">
              <a:xfrm>
                <a:off x="5286" y="2573"/>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47" name="Rectangle 1295"/>
              <p:cNvSpPr>
                <a:spLocks noChangeArrowheads="1"/>
              </p:cNvSpPr>
              <p:nvPr/>
            </p:nvSpPr>
            <p:spPr bwMode="auto">
              <a:xfrm>
                <a:off x="5200"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648" name="Rectangle 1296"/>
              <p:cNvSpPr>
                <a:spLocks noChangeArrowheads="1"/>
              </p:cNvSpPr>
              <p:nvPr/>
            </p:nvSpPr>
            <p:spPr bwMode="auto">
              <a:xfrm>
                <a:off x="5114" y="2623"/>
                <a:ext cx="12" cy="33"/>
              </a:xfrm>
              <a:prstGeom prst="rect">
                <a:avLst/>
              </a:prstGeom>
              <a:grpFill/>
              <a:ln>
                <a:noFill/>
              </a:ln>
            </p:spPr>
            <p:txBody>
              <a:bodyPr vert="horz" wrap="square" lIns="91440" tIns="45720" rIns="91440" bIns="45720" numCol="1" anchor="t" anchorCtr="0" compatLnSpc="1"/>
              <a:lstStyle/>
              <a:p>
                <a:endParaRPr lang="zh-CN" altLang="en-US"/>
              </a:p>
            </p:txBody>
          </p:sp>
          <p:sp>
            <p:nvSpPr>
              <p:cNvPr id="649" name="Rectangle 1297"/>
              <p:cNvSpPr>
                <a:spLocks noChangeArrowheads="1"/>
              </p:cNvSpPr>
              <p:nvPr/>
            </p:nvSpPr>
            <p:spPr bwMode="auto">
              <a:xfrm>
                <a:off x="5048" y="2672"/>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0" name="Rectangle 1298"/>
              <p:cNvSpPr>
                <a:spLocks noChangeArrowheads="1"/>
              </p:cNvSpPr>
              <p:nvPr/>
            </p:nvSpPr>
            <p:spPr bwMode="auto">
              <a:xfrm>
                <a:off x="5156"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1" name="Rectangle 1299"/>
              <p:cNvSpPr>
                <a:spLocks noChangeArrowheads="1"/>
              </p:cNvSpPr>
              <p:nvPr/>
            </p:nvSpPr>
            <p:spPr bwMode="auto">
              <a:xfrm>
                <a:off x="5286" y="2672"/>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2" name="Rectangle 1300"/>
              <p:cNvSpPr>
                <a:spLocks noChangeArrowheads="1"/>
              </p:cNvSpPr>
              <p:nvPr/>
            </p:nvSpPr>
            <p:spPr bwMode="auto">
              <a:xfrm>
                <a:off x="5048" y="2730"/>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3" name="Rectangle 1301"/>
              <p:cNvSpPr>
                <a:spLocks noChangeArrowheads="1"/>
              </p:cNvSpPr>
              <p:nvPr/>
            </p:nvSpPr>
            <p:spPr bwMode="auto">
              <a:xfrm>
                <a:off x="5286" y="273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4" name="Rectangle 1302"/>
              <p:cNvSpPr>
                <a:spLocks noChangeArrowheads="1"/>
              </p:cNvSpPr>
              <p:nvPr/>
            </p:nvSpPr>
            <p:spPr bwMode="auto">
              <a:xfrm>
                <a:off x="5156" y="27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5" name="Rectangle 1303"/>
              <p:cNvSpPr>
                <a:spLocks noChangeArrowheads="1"/>
              </p:cNvSpPr>
              <p:nvPr/>
            </p:nvSpPr>
            <p:spPr bwMode="auto">
              <a:xfrm>
                <a:off x="5286" y="2786"/>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6" name="Rectangle 1304"/>
              <p:cNvSpPr>
                <a:spLocks noChangeArrowheads="1"/>
              </p:cNvSpPr>
              <p:nvPr/>
            </p:nvSpPr>
            <p:spPr bwMode="auto">
              <a:xfrm>
                <a:off x="5048" y="284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7" name="Rectangle 1305"/>
              <p:cNvSpPr>
                <a:spLocks noChangeArrowheads="1"/>
              </p:cNvSpPr>
              <p:nvPr/>
            </p:nvSpPr>
            <p:spPr bwMode="auto">
              <a:xfrm>
                <a:off x="5178" y="2844"/>
                <a:ext cx="14" cy="32"/>
              </a:xfrm>
              <a:prstGeom prst="rect">
                <a:avLst/>
              </a:prstGeom>
              <a:grpFill/>
              <a:ln>
                <a:noFill/>
              </a:ln>
            </p:spPr>
            <p:txBody>
              <a:bodyPr vert="horz" wrap="square" lIns="91440" tIns="45720" rIns="91440" bIns="45720" numCol="1" anchor="t" anchorCtr="0" compatLnSpc="1"/>
              <a:lstStyle/>
              <a:p>
                <a:endParaRPr lang="zh-CN" altLang="en-US"/>
              </a:p>
            </p:txBody>
          </p:sp>
          <p:sp>
            <p:nvSpPr>
              <p:cNvPr id="658" name="Rectangle 1306"/>
              <p:cNvSpPr>
                <a:spLocks noChangeArrowheads="1"/>
              </p:cNvSpPr>
              <p:nvPr/>
            </p:nvSpPr>
            <p:spPr bwMode="auto">
              <a:xfrm>
                <a:off x="5156" y="290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59" name="Rectangle 1307"/>
              <p:cNvSpPr>
                <a:spLocks noChangeArrowheads="1"/>
              </p:cNvSpPr>
              <p:nvPr/>
            </p:nvSpPr>
            <p:spPr bwMode="auto">
              <a:xfrm>
                <a:off x="5156" y="2956"/>
                <a:ext cx="12" cy="30"/>
              </a:xfrm>
              <a:prstGeom prst="rect">
                <a:avLst/>
              </a:prstGeom>
              <a:grpFill/>
              <a:ln>
                <a:noFill/>
              </a:ln>
            </p:spPr>
            <p:txBody>
              <a:bodyPr vert="horz" wrap="square" lIns="91440" tIns="45720" rIns="91440" bIns="45720" numCol="1" anchor="t" anchorCtr="0" compatLnSpc="1"/>
              <a:lstStyle/>
              <a:p>
                <a:endParaRPr lang="zh-CN" altLang="en-US"/>
              </a:p>
            </p:txBody>
          </p:sp>
          <p:sp>
            <p:nvSpPr>
              <p:cNvPr id="660" name="Rectangle 1308"/>
              <p:cNvSpPr>
                <a:spLocks noChangeArrowheads="1"/>
              </p:cNvSpPr>
              <p:nvPr/>
            </p:nvSpPr>
            <p:spPr bwMode="auto">
              <a:xfrm>
                <a:off x="5286" y="2900"/>
                <a:ext cx="12" cy="32"/>
              </a:xfrm>
              <a:prstGeom prst="rect">
                <a:avLst/>
              </a:prstGeom>
              <a:grpFill/>
              <a:ln>
                <a:noFill/>
              </a:ln>
            </p:spPr>
            <p:txBody>
              <a:bodyPr vert="horz" wrap="square" lIns="91440" tIns="45720" rIns="91440" bIns="45720" numCol="1" anchor="t" anchorCtr="0" compatLnSpc="1"/>
              <a:lstStyle/>
              <a:p>
                <a:endParaRPr lang="zh-CN" altLang="en-US"/>
              </a:p>
            </p:txBody>
          </p:sp>
          <p:sp>
            <p:nvSpPr>
              <p:cNvPr id="661" name="Freeform 1309"/>
              <p:cNvSpPr/>
              <p:nvPr/>
            </p:nvSpPr>
            <p:spPr bwMode="auto">
              <a:xfrm>
                <a:off x="5320" y="937"/>
                <a:ext cx="154" cy="348"/>
              </a:xfrm>
              <a:custGeom>
                <a:avLst/>
                <a:gdLst>
                  <a:gd name="T0" fmla="*/ 0 w 154"/>
                  <a:gd name="T1" fmla="*/ 0 h 348"/>
                  <a:gd name="T2" fmla="*/ 0 w 154"/>
                  <a:gd name="T3" fmla="*/ 30 h 348"/>
                  <a:gd name="T4" fmla="*/ 154 w 154"/>
                  <a:gd name="T5" fmla="*/ 348 h 348"/>
                  <a:gd name="T6" fmla="*/ 154 w 154"/>
                  <a:gd name="T7" fmla="*/ 334 h 348"/>
                  <a:gd name="T8" fmla="*/ 0 w 154"/>
                  <a:gd name="T9" fmla="*/ 0 h 348"/>
                </a:gdLst>
                <a:ahLst/>
                <a:cxnLst>
                  <a:cxn ang="0">
                    <a:pos x="T0" y="T1"/>
                  </a:cxn>
                  <a:cxn ang="0">
                    <a:pos x="T2" y="T3"/>
                  </a:cxn>
                  <a:cxn ang="0">
                    <a:pos x="T4" y="T5"/>
                  </a:cxn>
                  <a:cxn ang="0">
                    <a:pos x="T6" y="T7"/>
                  </a:cxn>
                  <a:cxn ang="0">
                    <a:pos x="T8" y="T9"/>
                  </a:cxn>
                </a:cxnLst>
                <a:rect l="0" t="0" r="r" b="b"/>
                <a:pathLst>
                  <a:path w="154" h="348">
                    <a:moveTo>
                      <a:pt x="0" y="0"/>
                    </a:moveTo>
                    <a:lnTo>
                      <a:pt x="0" y="30"/>
                    </a:lnTo>
                    <a:lnTo>
                      <a:pt x="154" y="348"/>
                    </a:lnTo>
                    <a:lnTo>
                      <a:pt x="154" y="33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2" name="Freeform 1310"/>
              <p:cNvSpPr/>
              <p:nvPr/>
            </p:nvSpPr>
            <p:spPr bwMode="auto">
              <a:xfrm>
                <a:off x="5320" y="993"/>
                <a:ext cx="54" cy="136"/>
              </a:xfrm>
              <a:custGeom>
                <a:avLst/>
                <a:gdLst>
                  <a:gd name="T0" fmla="*/ 0 w 54"/>
                  <a:gd name="T1" fmla="*/ 0 h 136"/>
                  <a:gd name="T2" fmla="*/ 54 w 54"/>
                  <a:gd name="T3" fmla="*/ 110 h 136"/>
                  <a:gd name="T4" fmla="*/ 54 w 54"/>
                  <a:gd name="T5" fmla="*/ 136 h 136"/>
                  <a:gd name="T6" fmla="*/ 0 w 54"/>
                  <a:gd name="T7" fmla="*/ 30 h 136"/>
                  <a:gd name="T8" fmla="*/ 0 w 54"/>
                  <a:gd name="T9" fmla="*/ 0 h 136"/>
                </a:gdLst>
                <a:ahLst/>
                <a:cxnLst>
                  <a:cxn ang="0">
                    <a:pos x="T0" y="T1"/>
                  </a:cxn>
                  <a:cxn ang="0">
                    <a:pos x="T2" y="T3"/>
                  </a:cxn>
                  <a:cxn ang="0">
                    <a:pos x="T4" y="T5"/>
                  </a:cxn>
                  <a:cxn ang="0">
                    <a:pos x="T6" y="T7"/>
                  </a:cxn>
                  <a:cxn ang="0">
                    <a:pos x="T8" y="T9"/>
                  </a:cxn>
                </a:cxnLst>
                <a:rect l="0" t="0" r="r" b="b"/>
                <a:pathLst>
                  <a:path w="54" h="136">
                    <a:moveTo>
                      <a:pt x="0" y="0"/>
                    </a:moveTo>
                    <a:lnTo>
                      <a:pt x="54" y="110"/>
                    </a:lnTo>
                    <a:lnTo>
                      <a:pt x="54" y="136"/>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3" name="Freeform 1311"/>
              <p:cNvSpPr/>
              <p:nvPr/>
            </p:nvSpPr>
            <p:spPr bwMode="auto">
              <a:xfrm>
                <a:off x="5390" y="1135"/>
                <a:ext cx="48" cy="118"/>
              </a:xfrm>
              <a:custGeom>
                <a:avLst/>
                <a:gdLst>
                  <a:gd name="T0" fmla="*/ 0 w 48"/>
                  <a:gd name="T1" fmla="*/ 0 h 118"/>
                  <a:gd name="T2" fmla="*/ 48 w 48"/>
                  <a:gd name="T3" fmla="*/ 98 h 118"/>
                  <a:gd name="T4" fmla="*/ 48 w 48"/>
                  <a:gd name="T5" fmla="*/ 118 h 118"/>
                  <a:gd name="T6" fmla="*/ 0 w 48"/>
                  <a:gd name="T7" fmla="*/ 24 h 118"/>
                  <a:gd name="T8" fmla="*/ 0 w 48"/>
                  <a:gd name="T9" fmla="*/ 0 h 118"/>
                </a:gdLst>
                <a:ahLst/>
                <a:cxnLst>
                  <a:cxn ang="0">
                    <a:pos x="T0" y="T1"/>
                  </a:cxn>
                  <a:cxn ang="0">
                    <a:pos x="T2" y="T3"/>
                  </a:cxn>
                  <a:cxn ang="0">
                    <a:pos x="T4" y="T5"/>
                  </a:cxn>
                  <a:cxn ang="0">
                    <a:pos x="T6" y="T7"/>
                  </a:cxn>
                  <a:cxn ang="0">
                    <a:pos x="T8" y="T9"/>
                  </a:cxn>
                </a:cxnLst>
                <a:rect l="0" t="0" r="r" b="b"/>
                <a:pathLst>
                  <a:path w="48" h="118">
                    <a:moveTo>
                      <a:pt x="0" y="0"/>
                    </a:moveTo>
                    <a:lnTo>
                      <a:pt x="48" y="98"/>
                    </a:lnTo>
                    <a:lnTo>
                      <a:pt x="48" y="11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4" name="Freeform 1312"/>
              <p:cNvSpPr/>
              <p:nvPr/>
            </p:nvSpPr>
            <p:spPr bwMode="auto">
              <a:xfrm>
                <a:off x="5454" y="1265"/>
                <a:ext cx="20" cy="57"/>
              </a:xfrm>
              <a:custGeom>
                <a:avLst/>
                <a:gdLst>
                  <a:gd name="T0" fmla="*/ 20 w 20"/>
                  <a:gd name="T1" fmla="*/ 41 h 57"/>
                  <a:gd name="T2" fmla="*/ 20 w 20"/>
                  <a:gd name="T3" fmla="*/ 57 h 57"/>
                  <a:gd name="T4" fmla="*/ 0 w 20"/>
                  <a:gd name="T5" fmla="*/ 18 h 57"/>
                  <a:gd name="T6" fmla="*/ 0 w 20"/>
                  <a:gd name="T7" fmla="*/ 0 h 57"/>
                  <a:gd name="T8" fmla="*/ 20 w 20"/>
                  <a:gd name="T9" fmla="*/ 41 h 57"/>
                </a:gdLst>
                <a:ahLst/>
                <a:cxnLst>
                  <a:cxn ang="0">
                    <a:pos x="T0" y="T1"/>
                  </a:cxn>
                  <a:cxn ang="0">
                    <a:pos x="T2" y="T3"/>
                  </a:cxn>
                  <a:cxn ang="0">
                    <a:pos x="T4" y="T5"/>
                  </a:cxn>
                  <a:cxn ang="0">
                    <a:pos x="T6" y="T7"/>
                  </a:cxn>
                  <a:cxn ang="0">
                    <a:pos x="T8" y="T9"/>
                  </a:cxn>
                </a:cxnLst>
                <a:rect l="0" t="0" r="r" b="b"/>
                <a:pathLst>
                  <a:path w="20" h="57">
                    <a:moveTo>
                      <a:pt x="20" y="41"/>
                    </a:moveTo>
                    <a:lnTo>
                      <a:pt x="20" y="57"/>
                    </a:lnTo>
                    <a:lnTo>
                      <a:pt x="0" y="18"/>
                    </a:lnTo>
                    <a:lnTo>
                      <a:pt x="0" y="0"/>
                    </a:lnTo>
                    <a:lnTo>
                      <a:pt x="20" y="41"/>
                    </a:lnTo>
                    <a:close/>
                  </a:path>
                </a:pathLst>
              </a:custGeom>
              <a:grpFill/>
              <a:ln>
                <a:noFill/>
              </a:ln>
            </p:spPr>
            <p:txBody>
              <a:bodyPr vert="horz" wrap="square" lIns="91440" tIns="45720" rIns="91440" bIns="45720" numCol="1" anchor="t" anchorCtr="0" compatLnSpc="1"/>
              <a:lstStyle/>
              <a:p>
                <a:endParaRPr lang="zh-CN" altLang="en-US"/>
              </a:p>
            </p:txBody>
          </p:sp>
          <p:sp>
            <p:nvSpPr>
              <p:cNvPr id="665" name="Freeform 1313"/>
              <p:cNvSpPr/>
              <p:nvPr/>
            </p:nvSpPr>
            <p:spPr bwMode="auto">
              <a:xfrm>
                <a:off x="5320" y="1049"/>
                <a:ext cx="154" cy="307"/>
              </a:xfrm>
              <a:custGeom>
                <a:avLst/>
                <a:gdLst>
                  <a:gd name="T0" fmla="*/ 0 w 154"/>
                  <a:gd name="T1" fmla="*/ 0 h 307"/>
                  <a:gd name="T2" fmla="*/ 0 w 154"/>
                  <a:gd name="T3" fmla="*/ 32 h 307"/>
                  <a:gd name="T4" fmla="*/ 154 w 154"/>
                  <a:gd name="T5" fmla="*/ 307 h 307"/>
                  <a:gd name="T6" fmla="*/ 154 w 154"/>
                  <a:gd name="T7" fmla="*/ 291 h 307"/>
                  <a:gd name="T8" fmla="*/ 0 w 154"/>
                  <a:gd name="T9" fmla="*/ 0 h 307"/>
                </a:gdLst>
                <a:ahLst/>
                <a:cxnLst>
                  <a:cxn ang="0">
                    <a:pos x="T0" y="T1"/>
                  </a:cxn>
                  <a:cxn ang="0">
                    <a:pos x="T2" y="T3"/>
                  </a:cxn>
                  <a:cxn ang="0">
                    <a:pos x="T4" y="T5"/>
                  </a:cxn>
                  <a:cxn ang="0">
                    <a:pos x="T6" y="T7"/>
                  </a:cxn>
                  <a:cxn ang="0">
                    <a:pos x="T8" y="T9"/>
                  </a:cxn>
                </a:cxnLst>
                <a:rect l="0" t="0" r="r" b="b"/>
                <a:pathLst>
                  <a:path w="154" h="307">
                    <a:moveTo>
                      <a:pt x="0" y="0"/>
                    </a:moveTo>
                    <a:lnTo>
                      <a:pt x="0" y="32"/>
                    </a:lnTo>
                    <a:lnTo>
                      <a:pt x="154" y="307"/>
                    </a:lnTo>
                    <a:lnTo>
                      <a:pt x="154" y="291"/>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6" name="Freeform 1314"/>
              <p:cNvSpPr/>
              <p:nvPr/>
            </p:nvSpPr>
            <p:spPr bwMode="auto">
              <a:xfrm>
                <a:off x="5320" y="1105"/>
                <a:ext cx="16" cy="60"/>
              </a:xfrm>
              <a:custGeom>
                <a:avLst/>
                <a:gdLst>
                  <a:gd name="T0" fmla="*/ 0 w 16"/>
                  <a:gd name="T1" fmla="*/ 0 h 60"/>
                  <a:gd name="T2" fmla="*/ 16 w 16"/>
                  <a:gd name="T3" fmla="*/ 30 h 60"/>
                  <a:gd name="T4" fmla="*/ 16 w 16"/>
                  <a:gd name="T5" fmla="*/ 60 h 60"/>
                  <a:gd name="T6" fmla="*/ 0 w 16"/>
                  <a:gd name="T7" fmla="*/ 32 h 60"/>
                  <a:gd name="T8" fmla="*/ 0 w 16"/>
                  <a:gd name="T9" fmla="*/ 0 h 60"/>
                </a:gdLst>
                <a:ahLst/>
                <a:cxnLst>
                  <a:cxn ang="0">
                    <a:pos x="T0" y="T1"/>
                  </a:cxn>
                  <a:cxn ang="0">
                    <a:pos x="T2" y="T3"/>
                  </a:cxn>
                  <a:cxn ang="0">
                    <a:pos x="T4" y="T5"/>
                  </a:cxn>
                  <a:cxn ang="0">
                    <a:pos x="T6" y="T7"/>
                  </a:cxn>
                  <a:cxn ang="0">
                    <a:pos x="T8" y="T9"/>
                  </a:cxn>
                </a:cxnLst>
                <a:rect l="0" t="0" r="r" b="b"/>
                <a:pathLst>
                  <a:path w="16" h="60">
                    <a:moveTo>
                      <a:pt x="0" y="0"/>
                    </a:moveTo>
                    <a:lnTo>
                      <a:pt x="16" y="30"/>
                    </a:lnTo>
                    <a:lnTo>
                      <a:pt x="16" y="6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67" name="Freeform 1315"/>
              <p:cNvSpPr/>
              <p:nvPr/>
            </p:nvSpPr>
            <p:spPr bwMode="auto">
              <a:xfrm>
                <a:off x="5352" y="1161"/>
                <a:ext cx="34" cy="86"/>
              </a:xfrm>
              <a:custGeom>
                <a:avLst/>
                <a:gdLst>
                  <a:gd name="T0" fmla="*/ 34 w 34"/>
                  <a:gd name="T1" fmla="*/ 62 h 86"/>
                  <a:gd name="T2" fmla="*/ 34 w 34"/>
                  <a:gd name="T3" fmla="*/ 86 h 86"/>
                  <a:gd name="T4" fmla="*/ 0 w 34"/>
                  <a:gd name="T5" fmla="*/ 28 h 86"/>
                  <a:gd name="T6" fmla="*/ 0 w 34"/>
                  <a:gd name="T7" fmla="*/ 0 h 86"/>
                  <a:gd name="T8" fmla="*/ 34 w 34"/>
                  <a:gd name="T9" fmla="*/ 62 h 86"/>
                </a:gdLst>
                <a:ahLst/>
                <a:cxnLst>
                  <a:cxn ang="0">
                    <a:pos x="T0" y="T1"/>
                  </a:cxn>
                  <a:cxn ang="0">
                    <a:pos x="T2" y="T3"/>
                  </a:cxn>
                  <a:cxn ang="0">
                    <a:pos x="T4" y="T5"/>
                  </a:cxn>
                  <a:cxn ang="0">
                    <a:pos x="T6" y="T7"/>
                  </a:cxn>
                  <a:cxn ang="0">
                    <a:pos x="T8" y="T9"/>
                  </a:cxn>
                </a:cxnLst>
                <a:rect l="0" t="0" r="r" b="b"/>
                <a:pathLst>
                  <a:path w="34" h="86">
                    <a:moveTo>
                      <a:pt x="34" y="62"/>
                    </a:moveTo>
                    <a:lnTo>
                      <a:pt x="34" y="86"/>
                    </a:lnTo>
                    <a:lnTo>
                      <a:pt x="0" y="28"/>
                    </a:lnTo>
                    <a:lnTo>
                      <a:pt x="0" y="0"/>
                    </a:lnTo>
                    <a:lnTo>
                      <a:pt x="34" y="62"/>
                    </a:lnTo>
                    <a:close/>
                  </a:path>
                </a:pathLst>
              </a:custGeom>
              <a:grpFill/>
              <a:ln>
                <a:noFill/>
              </a:ln>
            </p:spPr>
            <p:txBody>
              <a:bodyPr vert="horz" wrap="square" lIns="91440" tIns="45720" rIns="91440" bIns="45720" numCol="1" anchor="t" anchorCtr="0" compatLnSpc="1"/>
              <a:lstStyle/>
              <a:p>
                <a:endParaRPr lang="zh-CN" altLang="en-US"/>
              </a:p>
            </p:txBody>
          </p:sp>
          <p:sp>
            <p:nvSpPr>
              <p:cNvPr id="668" name="Freeform 1316"/>
              <p:cNvSpPr/>
              <p:nvPr/>
            </p:nvSpPr>
            <p:spPr bwMode="auto">
              <a:xfrm>
                <a:off x="5402" y="1249"/>
                <a:ext cx="24" cy="65"/>
              </a:xfrm>
              <a:custGeom>
                <a:avLst/>
                <a:gdLst>
                  <a:gd name="T0" fmla="*/ 24 w 24"/>
                  <a:gd name="T1" fmla="*/ 42 h 65"/>
                  <a:gd name="T2" fmla="*/ 24 w 24"/>
                  <a:gd name="T3" fmla="*/ 65 h 65"/>
                  <a:gd name="T4" fmla="*/ 0 w 24"/>
                  <a:gd name="T5" fmla="*/ 24 h 65"/>
                  <a:gd name="T6" fmla="*/ 0 w 24"/>
                  <a:gd name="T7" fmla="*/ 0 h 65"/>
                  <a:gd name="T8" fmla="*/ 24 w 24"/>
                  <a:gd name="T9" fmla="*/ 42 h 65"/>
                </a:gdLst>
                <a:ahLst/>
                <a:cxnLst>
                  <a:cxn ang="0">
                    <a:pos x="T0" y="T1"/>
                  </a:cxn>
                  <a:cxn ang="0">
                    <a:pos x="T2" y="T3"/>
                  </a:cxn>
                  <a:cxn ang="0">
                    <a:pos x="T4" y="T5"/>
                  </a:cxn>
                  <a:cxn ang="0">
                    <a:pos x="T6" y="T7"/>
                  </a:cxn>
                  <a:cxn ang="0">
                    <a:pos x="T8" y="T9"/>
                  </a:cxn>
                </a:cxnLst>
                <a:rect l="0" t="0" r="r" b="b"/>
                <a:pathLst>
                  <a:path w="24" h="65">
                    <a:moveTo>
                      <a:pt x="24" y="42"/>
                    </a:moveTo>
                    <a:lnTo>
                      <a:pt x="24" y="65"/>
                    </a:lnTo>
                    <a:lnTo>
                      <a:pt x="0" y="24"/>
                    </a:lnTo>
                    <a:lnTo>
                      <a:pt x="0" y="0"/>
                    </a:lnTo>
                    <a:lnTo>
                      <a:pt x="24" y="42"/>
                    </a:lnTo>
                    <a:close/>
                  </a:path>
                </a:pathLst>
              </a:custGeom>
              <a:grpFill/>
              <a:ln>
                <a:noFill/>
              </a:ln>
            </p:spPr>
            <p:txBody>
              <a:bodyPr vert="horz" wrap="square" lIns="91440" tIns="45720" rIns="91440" bIns="45720" numCol="1" anchor="t" anchorCtr="0" compatLnSpc="1"/>
              <a:lstStyle/>
              <a:p>
                <a:endParaRPr lang="zh-CN" altLang="en-US"/>
              </a:p>
            </p:txBody>
          </p:sp>
          <p:sp>
            <p:nvSpPr>
              <p:cNvPr id="669" name="Freeform 1317"/>
              <p:cNvSpPr/>
              <p:nvPr/>
            </p:nvSpPr>
            <p:spPr bwMode="auto">
              <a:xfrm>
                <a:off x="5440" y="1320"/>
                <a:ext cx="10" cy="34"/>
              </a:xfrm>
              <a:custGeom>
                <a:avLst/>
                <a:gdLst>
                  <a:gd name="T0" fmla="*/ 0 w 10"/>
                  <a:gd name="T1" fmla="*/ 0 h 34"/>
                  <a:gd name="T2" fmla="*/ 10 w 10"/>
                  <a:gd name="T3" fmla="*/ 16 h 34"/>
                  <a:gd name="T4" fmla="*/ 10 w 10"/>
                  <a:gd name="T5" fmla="*/ 34 h 34"/>
                  <a:gd name="T6" fmla="*/ 0 w 10"/>
                  <a:gd name="T7" fmla="*/ 18 h 34"/>
                  <a:gd name="T8" fmla="*/ 0 w 10"/>
                  <a:gd name="T9" fmla="*/ 0 h 34"/>
                </a:gdLst>
                <a:ahLst/>
                <a:cxnLst>
                  <a:cxn ang="0">
                    <a:pos x="T0" y="T1"/>
                  </a:cxn>
                  <a:cxn ang="0">
                    <a:pos x="T2" y="T3"/>
                  </a:cxn>
                  <a:cxn ang="0">
                    <a:pos x="T4" y="T5"/>
                  </a:cxn>
                  <a:cxn ang="0">
                    <a:pos x="T6" y="T7"/>
                  </a:cxn>
                  <a:cxn ang="0">
                    <a:pos x="T8" y="T9"/>
                  </a:cxn>
                </a:cxnLst>
                <a:rect l="0" t="0" r="r" b="b"/>
                <a:pathLst>
                  <a:path w="10" h="34">
                    <a:moveTo>
                      <a:pt x="0" y="0"/>
                    </a:moveTo>
                    <a:lnTo>
                      <a:pt x="10" y="16"/>
                    </a:lnTo>
                    <a:lnTo>
                      <a:pt x="10" y="34"/>
                    </a:lnTo>
                    <a:lnTo>
                      <a:pt x="0" y="18"/>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0" name="Freeform 1318"/>
              <p:cNvSpPr/>
              <p:nvPr/>
            </p:nvSpPr>
            <p:spPr bwMode="auto">
              <a:xfrm>
                <a:off x="5466" y="1364"/>
                <a:ext cx="8" cy="30"/>
              </a:xfrm>
              <a:custGeom>
                <a:avLst/>
                <a:gdLst>
                  <a:gd name="T0" fmla="*/ 8 w 8"/>
                  <a:gd name="T1" fmla="*/ 14 h 30"/>
                  <a:gd name="T2" fmla="*/ 8 w 8"/>
                  <a:gd name="T3" fmla="*/ 30 h 30"/>
                  <a:gd name="T4" fmla="*/ 0 w 8"/>
                  <a:gd name="T5" fmla="*/ 16 h 30"/>
                  <a:gd name="T6" fmla="*/ 0 w 8"/>
                  <a:gd name="T7" fmla="*/ 0 h 30"/>
                  <a:gd name="T8" fmla="*/ 8 w 8"/>
                  <a:gd name="T9" fmla="*/ 14 h 30"/>
                </a:gdLst>
                <a:ahLst/>
                <a:cxnLst>
                  <a:cxn ang="0">
                    <a:pos x="T0" y="T1"/>
                  </a:cxn>
                  <a:cxn ang="0">
                    <a:pos x="T2" y="T3"/>
                  </a:cxn>
                  <a:cxn ang="0">
                    <a:pos x="T4" y="T5"/>
                  </a:cxn>
                  <a:cxn ang="0">
                    <a:pos x="T6" y="T7"/>
                  </a:cxn>
                  <a:cxn ang="0">
                    <a:pos x="T8" y="T9"/>
                  </a:cxn>
                </a:cxnLst>
                <a:rect l="0" t="0" r="r" b="b"/>
                <a:pathLst>
                  <a:path w="8" h="30">
                    <a:moveTo>
                      <a:pt x="8" y="14"/>
                    </a:moveTo>
                    <a:lnTo>
                      <a:pt x="8" y="30"/>
                    </a:lnTo>
                    <a:lnTo>
                      <a:pt x="0" y="16"/>
                    </a:lnTo>
                    <a:lnTo>
                      <a:pt x="0" y="0"/>
                    </a:lnTo>
                    <a:lnTo>
                      <a:pt x="8" y="14"/>
                    </a:lnTo>
                    <a:close/>
                  </a:path>
                </a:pathLst>
              </a:custGeom>
              <a:grpFill/>
              <a:ln>
                <a:noFill/>
              </a:ln>
            </p:spPr>
            <p:txBody>
              <a:bodyPr vert="horz" wrap="square" lIns="91440" tIns="45720" rIns="91440" bIns="45720" numCol="1" anchor="t" anchorCtr="0" compatLnSpc="1"/>
              <a:lstStyle/>
              <a:p>
                <a:endParaRPr lang="zh-CN" altLang="en-US"/>
              </a:p>
            </p:txBody>
          </p:sp>
          <p:sp>
            <p:nvSpPr>
              <p:cNvPr id="671" name="Freeform 1319"/>
              <p:cNvSpPr/>
              <p:nvPr/>
            </p:nvSpPr>
            <p:spPr bwMode="auto">
              <a:xfrm>
                <a:off x="5320" y="1161"/>
                <a:ext cx="34" cy="86"/>
              </a:xfrm>
              <a:custGeom>
                <a:avLst/>
                <a:gdLst>
                  <a:gd name="T0" fmla="*/ 0 w 34"/>
                  <a:gd name="T1" fmla="*/ 0 h 86"/>
                  <a:gd name="T2" fmla="*/ 34 w 34"/>
                  <a:gd name="T3" fmla="*/ 58 h 86"/>
                  <a:gd name="T4" fmla="*/ 34 w 34"/>
                  <a:gd name="T5" fmla="*/ 86 h 86"/>
                  <a:gd name="T6" fmla="*/ 0 w 34"/>
                  <a:gd name="T7" fmla="*/ 32 h 86"/>
                  <a:gd name="T8" fmla="*/ 0 w 34"/>
                  <a:gd name="T9" fmla="*/ 0 h 86"/>
                </a:gdLst>
                <a:ahLst/>
                <a:cxnLst>
                  <a:cxn ang="0">
                    <a:pos x="T0" y="T1"/>
                  </a:cxn>
                  <a:cxn ang="0">
                    <a:pos x="T2" y="T3"/>
                  </a:cxn>
                  <a:cxn ang="0">
                    <a:pos x="T4" y="T5"/>
                  </a:cxn>
                  <a:cxn ang="0">
                    <a:pos x="T6" y="T7"/>
                  </a:cxn>
                  <a:cxn ang="0">
                    <a:pos x="T8" y="T9"/>
                  </a:cxn>
                </a:cxnLst>
                <a:rect l="0" t="0" r="r" b="b"/>
                <a:pathLst>
                  <a:path w="34" h="86">
                    <a:moveTo>
                      <a:pt x="0" y="0"/>
                    </a:moveTo>
                    <a:lnTo>
                      <a:pt x="34" y="58"/>
                    </a:lnTo>
                    <a:lnTo>
                      <a:pt x="34" y="8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2" name="Freeform 1320"/>
              <p:cNvSpPr/>
              <p:nvPr/>
            </p:nvSpPr>
            <p:spPr bwMode="auto">
              <a:xfrm>
                <a:off x="5370" y="1245"/>
                <a:ext cx="104" cy="187"/>
              </a:xfrm>
              <a:custGeom>
                <a:avLst/>
                <a:gdLst>
                  <a:gd name="T0" fmla="*/ 104 w 104"/>
                  <a:gd name="T1" fmla="*/ 171 h 187"/>
                  <a:gd name="T2" fmla="*/ 104 w 104"/>
                  <a:gd name="T3" fmla="*/ 187 h 187"/>
                  <a:gd name="T4" fmla="*/ 0 w 104"/>
                  <a:gd name="T5" fmla="*/ 26 h 187"/>
                  <a:gd name="T6" fmla="*/ 0 w 104"/>
                  <a:gd name="T7" fmla="*/ 0 h 187"/>
                  <a:gd name="T8" fmla="*/ 104 w 104"/>
                  <a:gd name="T9" fmla="*/ 171 h 187"/>
                </a:gdLst>
                <a:ahLst/>
                <a:cxnLst>
                  <a:cxn ang="0">
                    <a:pos x="T0" y="T1"/>
                  </a:cxn>
                  <a:cxn ang="0">
                    <a:pos x="T2" y="T3"/>
                  </a:cxn>
                  <a:cxn ang="0">
                    <a:pos x="T4" y="T5"/>
                  </a:cxn>
                  <a:cxn ang="0">
                    <a:pos x="T6" y="T7"/>
                  </a:cxn>
                  <a:cxn ang="0">
                    <a:pos x="T8" y="T9"/>
                  </a:cxn>
                </a:cxnLst>
                <a:rect l="0" t="0" r="r" b="b"/>
                <a:pathLst>
                  <a:path w="104" h="187">
                    <a:moveTo>
                      <a:pt x="104" y="171"/>
                    </a:moveTo>
                    <a:lnTo>
                      <a:pt x="104" y="187"/>
                    </a:lnTo>
                    <a:lnTo>
                      <a:pt x="0" y="26"/>
                    </a:lnTo>
                    <a:lnTo>
                      <a:pt x="0" y="0"/>
                    </a:lnTo>
                    <a:lnTo>
                      <a:pt x="104" y="171"/>
                    </a:lnTo>
                    <a:close/>
                  </a:path>
                </a:pathLst>
              </a:custGeom>
              <a:grpFill/>
              <a:ln>
                <a:noFill/>
              </a:ln>
            </p:spPr>
            <p:txBody>
              <a:bodyPr vert="horz" wrap="square" lIns="91440" tIns="45720" rIns="91440" bIns="45720" numCol="1" anchor="t" anchorCtr="0" compatLnSpc="1"/>
              <a:lstStyle/>
              <a:p>
                <a:endParaRPr lang="zh-CN" altLang="en-US"/>
              </a:p>
            </p:txBody>
          </p:sp>
          <p:sp>
            <p:nvSpPr>
              <p:cNvPr id="673" name="Freeform 1321"/>
              <p:cNvSpPr/>
              <p:nvPr/>
            </p:nvSpPr>
            <p:spPr bwMode="auto">
              <a:xfrm>
                <a:off x="5320" y="1221"/>
                <a:ext cx="58" cy="115"/>
              </a:xfrm>
              <a:custGeom>
                <a:avLst/>
                <a:gdLst>
                  <a:gd name="T0" fmla="*/ 0 w 58"/>
                  <a:gd name="T1" fmla="*/ 0 h 115"/>
                  <a:gd name="T2" fmla="*/ 58 w 58"/>
                  <a:gd name="T3" fmla="*/ 89 h 115"/>
                  <a:gd name="T4" fmla="*/ 58 w 58"/>
                  <a:gd name="T5" fmla="*/ 115 h 115"/>
                  <a:gd name="T6" fmla="*/ 0 w 58"/>
                  <a:gd name="T7" fmla="*/ 30 h 115"/>
                  <a:gd name="T8" fmla="*/ 0 w 58"/>
                  <a:gd name="T9" fmla="*/ 0 h 115"/>
                </a:gdLst>
                <a:ahLst/>
                <a:cxnLst>
                  <a:cxn ang="0">
                    <a:pos x="T0" y="T1"/>
                  </a:cxn>
                  <a:cxn ang="0">
                    <a:pos x="T2" y="T3"/>
                  </a:cxn>
                  <a:cxn ang="0">
                    <a:pos x="T4" y="T5"/>
                  </a:cxn>
                  <a:cxn ang="0">
                    <a:pos x="T6" y="T7"/>
                  </a:cxn>
                  <a:cxn ang="0">
                    <a:pos x="T8" y="T9"/>
                  </a:cxn>
                </a:cxnLst>
                <a:rect l="0" t="0" r="r" b="b"/>
                <a:pathLst>
                  <a:path w="58" h="115">
                    <a:moveTo>
                      <a:pt x="0" y="0"/>
                    </a:moveTo>
                    <a:lnTo>
                      <a:pt x="58" y="89"/>
                    </a:lnTo>
                    <a:lnTo>
                      <a:pt x="58" y="115"/>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4" name="Freeform 1322"/>
              <p:cNvSpPr/>
              <p:nvPr/>
            </p:nvSpPr>
            <p:spPr bwMode="auto">
              <a:xfrm>
                <a:off x="5394" y="1332"/>
                <a:ext cx="28" cy="64"/>
              </a:xfrm>
              <a:custGeom>
                <a:avLst/>
                <a:gdLst>
                  <a:gd name="T0" fmla="*/ 28 w 28"/>
                  <a:gd name="T1" fmla="*/ 42 h 64"/>
                  <a:gd name="T2" fmla="*/ 28 w 28"/>
                  <a:gd name="T3" fmla="*/ 64 h 64"/>
                  <a:gd name="T4" fmla="*/ 0 w 28"/>
                  <a:gd name="T5" fmla="*/ 24 h 64"/>
                  <a:gd name="T6" fmla="*/ 0 w 28"/>
                  <a:gd name="T7" fmla="*/ 0 h 64"/>
                  <a:gd name="T8" fmla="*/ 28 w 28"/>
                  <a:gd name="T9" fmla="*/ 42 h 64"/>
                </a:gdLst>
                <a:ahLst/>
                <a:cxnLst>
                  <a:cxn ang="0">
                    <a:pos x="T0" y="T1"/>
                  </a:cxn>
                  <a:cxn ang="0">
                    <a:pos x="T2" y="T3"/>
                  </a:cxn>
                  <a:cxn ang="0">
                    <a:pos x="T4" y="T5"/>
                  </a:cxn>
                  <a:cxn ang="0">
                    <a:pos x="T6" y="T7"/>
                  </a:cxn>
                  <a:cxn ang="0">
                    <a:pos x="T8" y="T9"/>
                  </a:cxn>
                </a:cxnLst>
                <a:rect l="0" t="0" r="r" b="b"/>
                <a:pathLst>
                  <a:path w="28" h="64">
                    <a:moveTo>
                      <a:pt x="28" y="42"/>
                    </a:moveTo>
                    <a:lnTo>
                      <a:pt x="28" y="64"/>
                    </a:lnTo>
                    <a:lnTo>
                      <a:pt x="0" y="24"/>
                    </a:lnTo>
                    <a:lnTo>
                      <a:pt x="0" y="0"/>
                    </a:lnTo>
                    <a:lnTo>
                      <a:pt x="28" y="42"/>
                    </a:lnTo>
                    <a:close/>
                  </a:path>
                </a:pathLst>
              </a:custGeom>
              <a:grpFill/>
              <a:ln>
                <a:noFill/>
              </a:ln>
            </p:spPr>
            <p:txBody>
              <a:bodyPr vert="horz" wrap="square" lIns="91440" tIns="45720" rIns="91440" bIns="45720" numCol="1" anchor="t" anchorCtr="0" compatLnSpc="1"/>
              <a:lstStyle/>
              <a:p>
                <a:endParaRPr lang="zh-CN" altLang="en-US"/>
              </a:p>
            </p:txBody>
          </p:sp>
          <p:sp>
            <p:nvSpPr>
              <p:cNvPr id="675" name="Freeform 1323"/>
              <p:cNvSpPr/>
              <p:nvPr/>
            </p:nvSpPr>
            <p:spPr bwMode="auto">
              <a:xfrm>
                <a:off x="5436" y="1398"/>
                <a:ext cx="38" cy="70"/>
              </a:xfrm>
              <a:custGeom>
                <a:avLst/>
                <a:gdLst>
                  <a:gd name="T0" fmla="*/ 38 w 38"/>
                  <a:gd name="T1" fmla="*/ 54 h 70"/>
                  <a:gd name="T2" fmla="*/ 38 w 38"/>
                  <a:gd name="T3" fmla="*/ 70 h 70"/>
                  <a:gd name="T4" fmla="*/ 0 w 38"/>
                  <a:gd name="T5" fmla="*/ 18 h 70"/>
                  <a:gd name="T6" fmla="*/ 0 w 38"/>
                  <a:gd name="T7" fmla="*/ 0 h 70"/>
                  <a:gd name="T8" fmla="*/ 38 w 38"/>
                  <a:gd name="T9" fmla="*/ 54 h 70"/>
                </a:gdLst>
                <a:ahLst/>
                <a:cxnLst>
                  <a:cxn ang="0">
                    <a:pos x="T0" y="T1"/>
                  </a:cxn>
                  <a:cxn ang="0">
                    <a:pos x="T2" y="T3"/>
                  </a:cxn>
                  <a:cxn ang="0">
                    <a:pos x="T4" y="T5"/>
                  </a:cxn>
                  <a:cxn ang="0">
                    <a:pos x="T6" y="T7"/>
                  </a:cxn>
                  <a:cxn ang="0">
                    <a:pos x="T8" y="T9"/>
                  </a:cxn>
                </a:cxnLst>
                <a:rect l="0" t="0" r="r" b="b"/>
                <a:pathLst>
                  <a:path w="38" h="70">
                    <a:moveTo>
                      <a:pt x="38" y="54"/>
                    </a:moveTo>
                    <a:lnTo>
                      <a:pt x="38" y="70"/>
                    </a:lnTo>
                    <a:lnTo>
                      <a:pt x="0" y="18"/>
                    </a:lnTo>
                    <a:lnTo>
                      <a:pt x="0" y="0"/>
                    </a:lnTo>
                    <a:lnTo>
                      <a:pt x="38" y="54"/>
                    </a:lnTo>
                    <a:close/>
                  </a:path>
                </a:pathLst>
              </a:custGeom>
              <a:grpFill/>
              <a:ln>
                <a:noFill/>
              </a:ln>
            </p:spPr>
            <p:txBody>
              <a:bodyPr vert="horz" wrap="square" lIns="91440" tIns="45720" rIns="91440" bIns="45720" numCol="1" anchor="t" anchorCtr="0" compatLnSpc="1"/>
              <a:lstStyle/>
              <a:p>
                <a:endParaRPr lang="zh-CN" altLang="en-US"/>
              </a:p>
            </p:txBody>
          </p:sp>
          <p:sp>
            <p:nvSpPr>
              <p:cNvPr id="676" name="Freeform 1324"/>
              <p:cNvSpPr/>
              <p:nvPr/>
            </p:nvSpPr>
            <p:spPr bwMode="auto">
              <a:xfrm>
                <a:off x="5320" y="1273"/>
                <a:ext cx="16" cy="55"/>
              </a:xfrm>
              <a:custGeom>
                <a:avLst/>
                <a:gdLst>
                  <a:gd name="T0" fmla="*/ 0 w 16"/>
                  <a:gd name="T1" fmla="*/ 0 h 55"/>
                  <a:gd name="T2" fmla="*/ 16 w 16"/>
                  <a:gd name="T3" fmla="*/ 25 h 55"/>
                  <a:gd name="T4" fmla="*/ 16 w 16"/>
                  <a:gd name="T5" fmla="*/ 55 h 55"/>
                  <a:gd name="T6" fmla="*/ 0 w 16"/>
                  <a:gd name="T7" fmla="*/ 33 h 55"/>
                  <a:gd name="T8" fmla="*/ 0 w 16"/>
                  <a:gd name="T9" fmla="*/ 0 h 55"/>
                </a:gdLst>
                <a:ahLst/>
                <a:cxnLst>
                  <a:cxn ang="0">
                    <a:pos x="T0" y="T1"/>
                  </a:cxn>
                  <a:cxn ang="0">
                    <a:pos x="T2" y="T3"/>
                  </a:cxn>
                  <a:cxn ang="0">
                    <a:pos x="T4" y="T5"/>
                  </a:cxn>
                  <a:cxn ang="0">
                    <a:pos x="T6" y="T7"/>
                  </a:cxn>
                  <a:cxn ang="0">
                    <a:pos x="T8" y="T9"/>
                  </a:cxn>
                </a:cxnLst>
                <a:rect l="0" t="0" r="r" b="b"/>
                <a:pathLst>
                  <a:path w="16" h="55">
                    <a:moveTo>
                      <a:pt x="0" y="0"/>
                    </a:moveTo>
                    <a:lnTo>
                      <a:pt x="16" y="25"/>
                    </a:lnTo>
                    <a:lnTo>
                      <a:pt x="16" y="55"/>
                    </a:lnTo>
                    <a:lnTo>
                      <a:pt x="0" y="33"/>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77" name="Freeform 1325"/>
              <p:cNvSpPr/>
              <p:nvPr/>
            </p:nvSpPr>
            <p:spPr bwMode="auto">
              <a:xfrm>
                <a:off x="5352" y="1320"/>
                <a:ext cx="56" cy="100"/>
              </a:xfrm>
              <a:custGeom>
                <a:avLst/>
                <a:gdLst>
                  <a:gd name="T0" fmla="*/ 56 w 56"/>
                  <a:gd name="T1" fmla="*/ 78 h 100"/>
                  <a:gd name="T2" fmla="*/ 56 w 56"/>
                  <a:gd name="T3" fmla="*/ 100 h 100"/>
                  <a:gd name="T4" fmla="*/ 0 w 56"/>
                  <a:gd name="T5" fmla="*/ 28 h 100"/>
                  <a:gd name="T6" fmla="*/ 0 w 56"/>
                  <a:gd name="T7" fmla="*/ 0 h 100"/>
                  <a:gd name="T8" fmla="*/ 56 w 56"/>
                  <a:gd name="T9" fmla="*/ 78 h 100"/>
                </a:gdLst>
                <a:ahLst/>
                <a:cxnLst>
                  <a:cxn ang="0">
                    <a:pos x="T0" y="T1"/>
                  </a:cxn>
                  <a:cxn ang="0">
                    <a:pos x="T2" y="T3"/>
                  </a:cxn>
                  <a:cxn ang="0">
                    <a:pos x="T4" y="T5"/>
                  </a:cxn>
                  <a:cxn ang="0">
                    <a:pos x="T6" y="T7"/>
                  </a:cxn>
                  <a:cxn ang="0">
                    <a:pos x="T8" y="T9"/>
                  </a:cxn>
                </a:cxnLst>
                <a:rect l="0" t="0" r="r" b="b"/>
                <a:pathLst>
                  <a:path w="56" h="100">
                    <a:moveTo>
                      <a:pt x="56" y="78"/>
                    </a:moveTo>
                    <a:lnTo>
                      <a:pt x="56" y="100"/>
                    </a:lnTo>
                    <a:lnTo>
                      <a:pt x="0" y="28"/>
                    </a:lnTo>
                    <a:lnTo>
                      <a:pt x="0" y="0"/>
                    </a:lnTo>
                    <a:lnTo>
                      <a:pt x="56" y="78"/>
                    </a:lnTo>
                    <a:close/>
                  </a:path>
                </a:pathLst>
              </a:custGeom>
              <a:grpFill/>
              <a:ln>
                <a:noFill/>
              </a:ln>
            </p:spPr>
            <p:txBody>
              <a:bodyPr vert="horz" wrap="square" lIns="91440" tIns="45720" rIns="91440" bIns="45720" numCol="1" anchor="t" anchorCtr="0" compatLnSpc="1"/>
              <a:lstStyle/>
              <a:p>
                <a:endParaRPr lang="zh-CN" altLang="en-US"/>
              </a:p>
            </p:txBody>
          </p:sp>
          <p:sp>
            <p:nvSpPr>
              <p:cNvPr id="678" name="Freeform 1326"/>
              <p:cNvSpPr/>
              <p:nvPr/>
            </p:nvSpPr>
            <p:spPr bwMode="auto">
              <a:xfrm>
                <a:off x="5424" y="1420"/>
                <a:ext cx="10" cy="32"/>
              </a:xfrm>
              <a:custGeom>
                <a:avLst/>
                <a:gdLst>
                  <a:gd name="T0" fmla="*/ 10 w 10"/>
                  <a:gd name="T1" fmla="*/ 12 h 32"/>
                  <a:gd name="T2" fmla="*/ 10 w 10"/>
                  <a:gd name="T3" fmla="*/ 32 h 32"/>
                  <a:gd name="T4" fmla="*/ 0 w 10"/>
                  <a:gd name="T5" fmla="*/ 20 h 32"/>
                  <a:gd name="T6" fmla="*/ 0 w 10"/>
                  <a:gd name="T7" fmla="*/ 0 h 32"/>
                  <a:gd name="T8" fmla="*/ 10 w 10"/>
                  <a:gd name="T9" fmla="*/ 12 h 32"/>
                </a:gdLst>
                <a:ahLst/>
                <a:cxnLst>
                  <a:cxn ang="0">
                    <a:pos x="T0" y="T1"/>
                  </a:cxn>
                  <a:cxn ang="0">
                    <a:pos x="T2" y="T3"/>
                  </a:cxn>
                  <a:cxn ang="0">
                    <a:pos x="T4" y="T5"/>
                  </a:cxn>
                  <a:cxn ang="0">
                    <a:pos x="T6" y="T7"/>
                  </a:cxn>
                  <a:cxn ang="0">
                    <a:pos x="T8" y="T9"/>
                  </a:cxn>
                </a:cxnLst>
                <a:rect l="0" t="0" r="r" b="b"/>
                <a:pathLst>
                  <a:path w="10" h="32">
                    <a:moveTo>
                      <a:pt x="10" y="12"/>
                    </a:moveTo>
                    <a:lnTo>
                      <a:pt x="10" y="32"/>
                    </a:lnTo>
                    <a:lnTo>
                      <a:pt x="0" y="20"/>
                    </a:lnTo>
                    <a:lnTo>
                      <a:pt x="0" y="0"/>
                    </a:lnTo>
                    <a:lnTo>
                      <a:pt x="10" y="12"/>
                    </a:lnTo>
                    <a:close/>
                  </a:path>
                </a:pathLst>
              </a:custGeom>
              <a:grpFill/>
              <a:ln>
                <a:noFill/>
              </a:ln>
            </p:spPr>
            <p:txBody>
              <a:bodyPr vert="horz" wrap="square" lIns="91440" tIns="45720" rIns="91440" bIns="45720" numCol="1" anchor="t" anchorCtr="0" compatLnSpc="1"/>
              <a:lstStyle/>
              <a:p>
                <a:endParaRPr lang="zh-CN" altLang="en-US"/>
              </a:p>
            </p:txBody>
          </p:sp>
          <p:sp>
            <p:nvSpPr>
              <p:cNvPr id="679" name="Freeform 1327"/>
              <p:cNvSpPr/>
              <p:nvPr/>
            </p:nvSpPr>
            <p:spPr bwMode="auto">
              <a:xfrm>
                <a:off x="5448" y="1454"/>
                <a:ext cx="26" cy="52"/>
              </a:xfrm>
              <a:custGeom>
                <a:avLst/>
                <a:gdLst>
                  <a:gd name="T0" fmla="*/ 26 w 26"/>
                  <a:gd name="T1" fmla="*/ 36 h 52"/>
                  <a:gd name="T2" fmla="*/ 26 w 26"/>
                  <a:gd name="T3" fmla="*/ 52 h 52"/>
                  <a:gd name="T4" fmla="*/ 0 w 26"/>
                  <a:gd name="T5" fmla="*/ 18 h 52"/>
                  <a:gd name="T6" fmla="*/ 0 w 26"/>
                  <a:gd name="T7" fmla="*/ 0 h 52"/>
                  <a:gd name="T8" fmla="*/ 26 w 26"/>
                  <a:gd name="T9" fmla="*/ 36 h 52"/>
                </a:gdLst>
                <a:ahLst/>
                <a:cxnLst>
                  <a:cxn ang="0">
                    <a:pos x="T0" y="T1"/>
                  </a:cxn>
                  <a:cxn ang="0">
                    <a:pos x="T2" y="T3"/>
                  </a:cxn>
                  <a:cxn ang="0">
                    <a:pos x="T4" y="T5"/>
                  </a:cxn>
                  <a:cxn ang="0">
                    <a:pos x="T6" y="T7"/>
                  </a:cxn>
                  <a:cxn ang="0">
                    <a:pos x="T8" y="T9"/>
                  </a:cxn>
                </a:cxnLst>
                <a:rect l="0" t="0" r="r" b="b"/>
                <a:pathLst>
                  <a:path w="26" h="52">
                    <a:moveTo>
                      <a:pt x="26" y="36"/>
                    </a:moveTo>
                    <a:lnTo>
                      <a:pt x="26" y="52"/>
                    </a:lnTo>
                    <a:lnTo>
                      <a:pt x="0" y="18"/>
                    </a:lnTo>
                    <a:lnTo>
                      <a:pt x="0" y="0"/>
                    </a:lnTo>
                    <a:lnTo>
                      <a:pt x="26" y="36"/>
                    </a:lnTo>
                    <a:close/>
                  </a:path>
                </a:pathLst>
              </a:custGeom>
              <a:grpFill/>
              <a:ln>
                <a:noFill/>
              </a:ln>
            </p:spPr>
            <p:txBody>
              <a:bodyPr vert="horz" wrap="square" lIns="91440" tIns="45720" rIns="91440" bIns="45720" numCol="1" anchor="t" anchorCtr="0" compatLnSpc="1"/>
              <a:lstStyle/>
              <a:p>
                <a:endParaRPr lang="zh-CN" altLang="en-US"/>
              </a:p>
            </p:txBody>
          </p:sp>
          <p:sp>
            <p:nvSpPr>
              <p:cNvPr id="680" name="Freeform 1328"/>
              <p:cNvSpPr/>
              <p:nvPr/>
            </p:nvSpPr>
            <p:spPr bwMode="auto">
              <a:xfrm>
                <a:off x="5320" y="1330"/>
                <a:ext cx="48" cy="88"/>
              </a:xfrm>
              <a:custGeom>
                <a:avLst/>
                <a:gdLst>
                  <a:gd name="T0" fmla="*/ 0 w 48"/>
                  <a:gd name="T1" fmla="*/ 0 h 88"/>
                  <a:gd name="T2" fmla="*/ 48 w 48"/>
                  <a:gd name="T3" fmla="*/ 62 h 88"/>
                  <a:gd name="T4" fmla="*/ 48 w 48"/>
                  <a:gd name="T5" fmla="*/ 88 h 88"/>
                  <a:gd name="T6" fmla="*/ 0 w 48"/>
                  <a:gd name="T7" fmla="*/ 32 h 88"/>
                  <a:gd name="T8" fmla="*/ 0 w 48"/>
                  <a:gd name="T9" fmla="*/ 0 h 88"/>
                </a:gdLst>
                <a:ahLst/>
                <a:cxnLst>
                  <a:cxn ang="0">
                    <a:pos x="T0" y="T1"/>
                  </a:cxn>
                  <a:cxn ang="0">
                    <a:pos x="T2" y="T3"/>
                  </a:cxn>
                  <a:cxn ang="0">
                    <a:pos x="T4" y="T5"/>
                  </a:cxn>
                  <a:cxn ang="0">
                    <a:pos x="T6" y="T7"/>
                  </a:cxn>
                  <a:cxn ang="0">
                    <a:pos x="T8" y="T9"/>
                  </a:cxn>
                </a:cxnLst>
                <a:rect l="0" t="0" r="r" b="b"/>
                <a:pathLst>
                  <a:path w="48" h="88">
                    <a:moveTo>
                      <a:pt x="0" y="0"/>
                    </a:moveTo>
                    <a:lnTo>
                      <a:pt x="48" y="62"/>
                    </a:lnTo>
                    <a:lnTo>
                      <a:pt x="48" y="8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1" name="Freeform 1329"/>
              <p:cNvSpPr/>
              <p:nvPr/>
            </p:nvSpPr>
            <p:spPr bwMode="auto">
              <a:xfrm>
                <a:off x="5384" y="1412"/>
                <a:ext cx="10" cy="38"/>
              </a:xfrm>
              <a:custGeom>
                <a:avLst/>
                <a:gdLst>
                  <a:gd name="T0" fmla="*/ 10 w 10"/>
                  <a:gd name="T1" fmla="*/ 38 h 38"/>
                  <a:gd name="T2" fmla="*/ 0 w 10"/>
                  <a:gd name="T3" fmla="*/ 24 h 38"/>
                  <a:gd name="T4" fmla="*/ 0 w 10"/>
                  <a:gd name="T5" fmla="*/ 0 h 38"/>
                  <a:gd name="T6" fmla="*/ 10 w 10"/>
                  <a:gd name="T7" fmla="*/ 12 h 38"/>
                  <a:gd name="T8" fmla="*/ 10 w 10"/>
                  <a:gd name="T9" fmla="*/ 36 h 38"/>
                  <a:gd name="T10" fmla="*/ 10 w 10"/>
                  <a:gd name="T11" fmla="*/ 38 h 38"/>
                </a:gdLst>
                <a:ahLst/>
                <a:cxnLst>
                  <a:cxn ang="0">
                    <a:pos x="T0" y="T1"/>
                  </a:cxn>
                  <a:cxn ang="0">
                    <a:pos x="T2" y="T3"/>
                  </a:cxn>
                  <a:cxn ang="0">
                    <a:pos x="T4" y="T5"/>
                  </a:cxn>
                  <a:cxn ang="0">
                    <a:pos x="T6" y="T7"/>
                  </a:cxn>
                  <a:cxn ang="0">
                    <a:pos x="T8" y="T9"/>
                  </a:cxn>
                  <a:cxn ang="0">
                    <a:pos x="T10" y="T11"/>
                  </a:cxn>
                </a:cxnLst>
                <a:rect l="0" t="0" r="r" b="b"/>
                <a:pathLst>
                  <a:path w="10" h="38">
                    <a:moveTo>
                      <a:pt x="10" y="38"/>
                    </a:moveTo>
                    <a:lnTo>
                      <a:pt x="0" y="24"/>
                    </a:lnTo>
                    <a:lnTo>
                      <a:pt x="0" y="0"/>
                    </a:lnTo>
                    <a:lnTo>
                      <a:pt x="10" y="12"/>
                    </a:lnTo>
                    <a:lnTo>
                      <a:pt x="10" y="36"/>
                    </a:lnTo>
                    <a:lnTo>
                      <a:pt x="10" y="38"/>
                    </a:lnTo>
                    <a:close/>
                  </a:path>
                </a:pathLst>
              </a:custGeom>
              <a:grpFill/>
              <a:ln>
                <a:noFill/>
              </a:ln>
            </p:spPr>
            <p:txBody>
              <a:bodyPr vert="horz" wrap="square" lIns="91440" tIns="45720" rIns="91440" bIns="45720" numCol="1" anchor="t" anchorCtr="0" compatLnSpc="1"/>
              <a:lstStyle/>
              <a:p>
                <a:endParaRPr lang="zh-CN" altLang="en-US"/>
              </a:p>
            </p:txBody>
          </p:sp>
          <p:sp>
            <p:nvSpPr>
              <p:cNvPr id="682" name="Freeform 1330"/>
              <p:cNvSpPr/>
              <p:nvPr/>
            </p:nvSpPr>
            <p:spPr bwMode="auto">
              <a:xfrm>
                <a:off x="5408" y="1444"/>
                <a:ext cx="32" cy="58"/>
              </a:xfrm>
              <a:custGeom>
                <a:avLst/>
                <a:gdLst>
                  <a:gd name="T0" fmla="*/ 32 w 32"/>
                  <a:gd name="T1" fmla="*/ 40 h 58"/>
                  <a:gd name="T2" fmla="*/ 32 w 32"/>
                  <a:gd name="T3" fmla="*/ 58 h 58"/>
                  <a:gd name="T4" fmla="*/ 0 w 32"/>
                  <a:gd name="T5" fmla="*/ 22 h 58"/>
                  <a:gd name="T6" fmla="*/ 0 w 32"/>
                  <a:gd name="T7" fmla="*/ 0 h 58"/>
                  <a:gd name="T8" fmla="*/ 32 w 32"/>
                  <a:gd name="T9" fmla="*/ 40 h 58"/>
                </a:gdLst>
                <a:ahLst/>
                <a:cxnLst>
                  <a:cxn ang="0">
                    <a:pos x="T0" y="T1"/>
                  </a:cxn>
                  <a:cxn ang="0">
                    <a:pos x="T2" y="T3"/>
                  </a:cxn>
                  <a:cxn ang="0">
                    <a:pos x="T4" y="T5"/>
                  </a:cxn>
                  <a:cxn ang="0">
                    <a:pos x="T6" y="T7"/>
                  </a:cxn>
                  <a:cxn ang="0">
                    <a:pos x="T8" y="T9"/>
                  </a:cxn>
                </a:cxnLst>
                <a:rect l="0" t="0" r="r" b="b"/>
                <a:pathLst>
                  <a:path w="32" h="58">
                    <a:moveTo>
                      <a:pt x="32" y="40"/>
                    </a:moveTo>
                    <a:lnTo>
                      <a:pt x="32" y="58"/>
                    </a:lnTo>
                    <a:lnTo>
                      <a:pt x="0" y="22"/>
                    </a:lnTo>
                    <a:lnTo>
                      <a:pt x="0" y="0"/>
                    </a:lnTo>
                    <a:lnTo>
                      <a:pt x="32" y="40"/>
                    </a:lnTo>
                    <a:close/>
                  </a:path>
                </a:pathLst>
              </a:custGeom>
              <a:grpFill/>
              <a:ln>
                <a:noFill/>
              </a:ln>
            </p:spPr>
            <p:txBody>
              <a:bodyPr vert="horz" wrap="square" lIns="91440" tIns="45720" rIns="91440" bIns="45720" numCol="1" anchor="t" anchorCtr="0" compatLnSpc="1"/>
              <a:lstStyle/>
              <a:p>
                <a:endParaRPr lang="zh-CN" altLang="en-US"/>
              </a:p>
            </p:txBody>
          </p:sp>
          <p:sp>
            <p:nvSpPr>
              <p:cNvPr id="683" name="Freeform 1331"/>
              <p:cNvSpPr/>
              <p:nvPr/>
            </p:nvSpPr>
            <p:spPr bwMode="auto">
              <a:xfrm>
                <a:off x="5456" y="1502"/>
                <a:ext cx="18" cy="40"/>
              </a:xfrm>
              <a:custGeom>
                <a:avLst/>
                <a:gdLst>
                  <a:gd name="T0" fmla="*/ 18 w 18"/>
                  <a:gd name="T1" fmla="*/ 24 h 40"/>
                  <a:gd name="T2" fmla="*/ 18 w 18"/>
                  <a:gd name="T3" fmla="*/ 40 h 40"/>
                  <a:gd name="T4" fmla="*/ 0 w 18"/>
                  <a:gd name="T5" fmla="*/ 18 h 40"/>
                  <a:gd name="T6" fmla="*/ 0 w 18"/>
                  <a:gd name="T7" fmla="*/ 0 h 40"/>
                  <a:gd name="T8" fmla="*/ 18 w 18"/>
                  <a:gd name="T9" fmla="*/ 24 h 40"/>
                </a:gdLst>
                <a:ahLst/>
                <a:cxnLst>
                  <a:cxn ang="0">
                    <a:pos x="T0" y="T1"/>
                  </a:cxn>
                  <a:cxn ang="0">
                    <a:pos x="T2" y="T3"/>
                  </a:cxn>
                  <a:cxn ang="0">
                    <a:pos x="T4" y="T5"/>
                  </a:cxn>
                  <a:cxn ang="0">
                    <a:pos x="T6" y="T7"/>
                  </a:cxn>
                  <a:cxn ang="0">
                    <a:pos x="T8" y="T9"/>
                  </a:cxn>
                </a:cxnLst>
                <a:rect l="0" t="0" r="r" b="b"/>
                <a:pathLst>
                  <a:path w="18" h="40">
                    <a:moveTo>
                      <a:pt x="18" y="24"/>
                    </a:moveTo>
                    <a:lnTo>
                      <a:pt x="18" y="40"/>
                    </a:lnTo>
                    <a:lnTo>
                      <a:pt x="0" y="18"/>
                    </a:lnTo>
                    <a:lnTo>
                      <a:pt x="0" y="0"/>
                    </a:lnTo>
                    <a:lnTo>
                      <a:pt x="18" y="24"/>
                    </a:lnTo>
                    <a:close/>
                  </a:path>
                </a:pathLst>
              </a:custGeom>
              <a:grpFill/>
              <a:ln>
                <a:noFill/>
              </a:ln>
            </p:spPr>
            <p:txBody>
              <a:bodyPr vert="horz" wrap="square" lIns="91440" tIns="45720" rIns="91440" bIns="45720" numCol="1" anchor="t" anchorCtr="0" compatLnSpc="1"/>
              <a:lstStyle/>
              <a:p>
                <a:endParaRPr lang="zh-CN" altLang="en-US"/>
              </a:p>
            </p:txBody>
          </p:sp>
          <p:sp>
            <p:nvSpPr>
              <p:cNvPr id="684" name="Freeform 1332"/>
              <p:cNvSpPr/>
              <p:nvPr/>
            </p:nvSpPr>
            <p:spPr bwMode="auto">
              <a:xfrm>
                <a:off x="5320" y="1386"/>
                <a:ext cx="18" cy="52"/>
              </a:xfrm>
              <a:custGeom>
                <a:avLst/>
                <a:gdLst>
                  <a:gd name="T0" fmla="*/ 0 w 18"/>
                  <a:gd name="T1" fmla="*/ 0 h 52"/>
                  <a:gd name="T2" fmla="*/ 18 w 18"/>
                  <a:gd name="T3" fmla="*/ 22 h 52"/>
                  <a:gd name="T4" fmla="*/ 18 w 18"/>
                  <a:gd name="T5" fmla="*/ 52 h 52"/>
                  <a:gd name="T6" fmla="*/ 0 w 18"/>
                  <a:gd name="T7" fmla="*/ 32 h 52"/>
                  <a:gd name="T8" fmla="*/ 0 w 18"/>
                  <a:gd name="T9" fmla="*/ 0 h 52"/>
                </a:gdLst>
                <a:ahLst/>
                <a:cxnLst>
                  <a:cxn ang="0">
                    <a:pos x="T0" y="T1"/>
                  </a:cxn>
                  <a:cxn ang="0">
                    <a:pos x="T2" y="T3"/>
                  </a:cxn>
                  <a:cxn ang="0">
                    <a:pos x="T4" y="T5"/>
                  </a:cxn>
                  <a:cxn ang="0">
                    <a:pos x="T6" y="T7"/>
                  </a:cxn>
                  <a:cxn ang="0">
                    <a:pos x="T8" y="T9"/>
                  </a:cxn>
                </a:cxnLst>
                <a:rect l="0" t="0" r="r" b="b"/>
                <a:pathLst>
                  <a:path w="18" h="52">
                    <a:moveTo>
                      <a:pt x="0" y="0"/>
                    </a:moveTo>
                    <a:lnTo>
                      <a:pt x="18" y="22"/>
                    </a:lnTo>
                    <a:lnTo>
                      <a:pt x="18" y="52"/>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5" name="Freeform 1333"/>
              <p:cNvSpPr/>
              <p:nvPr/>
            </p:nvSpPr>
            <p:spPr bwMode="auto">
              <a:xfrm>
                <a:off x="5352" y="1424"/>
                <a:ext cx="88" cy="120"/>
              </a:xfrm>
              <a:custGeom>
                <a:avLst/>
                <a:gdLst>
                  <a:gd name="T0" fmla="*/ 88 w 88"/>
                  <a:gd name="T1" fmla="*/ 102 h 120"/>
                  <a:gd name="T2" fmla="*/ 88 w 88"/>
                  <a:gd name="T3" fmla="*/ 120 h 120"/>
                  <a:gd name="T4" fmla="*/ 2 w 88"/>
                  <a:gd name="T5" fmla="*/ 30 h 120"/>
                  <a:gd name="T6" fmla="*/ 2 w 88"/>
                  <a:gd name="T7" fmla="*/ 4 h 120"/>
                  <a:gd name="T8" fmla="*/ 0 w 88"/>
                  <a:gd name="T9" fmla="*/ 0 h 120"/>
                  <a:gd name="T10" fmla="*/ 88 w 88"/>
                  <a:gd name="T11" fmla="*/ 102 h 120"/>
                </a:gdLst>
                <a:ahLst/>
                <a:cxnLst>
                  <a:cxn ang="0">
                    <a:pos x="T0" y="T1"/>
                  </a:cxn>
                  <a:cxn ang="0">
                    <a:pos x="T2" y="T3"/>
                  </a:cxn>
                  <a:cxn ang="0">
                    <a:pos x="T4" y="T5"/>
                  </a:cxn>
                  <a:cxn ang="0">
                    <a:pos x="T6" y="T7"/>
                  </a:cxn>
                  <a:cxn ang="0">
                    <a:pos x="T8" y="T9"/>
                  </a:cxn>
                  <a:cxn ang="0">
                    <a:pos x="T10" y="T11"/>
                  </a:cxn>
                </a:cxnLst>
                <a:rect l="0" t="0" r="r" b="b"/>
                <a:pathLst>
                  <a:path w="88" h="120">
                    <a:moveTo>
                      <a:pt x="88" y="102"/>
                    </a:moveTo>
                    <a:lnTo>
                      <a:pt x="88" y="120"/>
                    </a:lnTo>
                    <a:lnTo>
                      <a:pt x="2" y="30"/>
                    </a:lnTo>
                    <a:lnTo>
                      <a:pt x="2" y="4"/>
                    </a:lnTo>
                    <a:lnTo>
                      <a:pt x="0" y="0"/>
                    </a:lnTo>
                    <a:lnTo>
                      <a:pt x="88" y="102"/>
                    </a:lnTo>
                    <a:close/>
                  </a:path>
                </a:pathLst>
              </a:custGeom>
              <a:grpFill/>
              <a:ln>
                <a:noFill/>
              </a:ln>
            </p:spPr>
            <p:txBody>
              <a:bodyPr vert="horz" wrap="square" lIns="91440" tIns="45720" rIns="91440" bIns="45720" numCol="1" anchor="t" anchorCtr="0" compatLnSpc="1"/>
              <a:lstStyle/>
              <a:p>
                <a:endParaRPr lang="zh-CN" altLang="en-US"/>
              </a:p>
            </p:txBody>
          </p:sp>
          <p:sp>
            <p:nvSpPr>
              <p:cNvPr id="686" name="Freeform 1334"/>
              <p:cNvSpPr/>
              <p:nvPr/>
            </p:nvSpPr>
            <p:spPr bwMode="auto">
              <a:xfrm>
                <a:off x="5456" y="1542"/>
                <a:ext cx="18" cy="36"/>
              </a:xfrm>
              <a:custGeom>
                <a:avLst/>
                <a:gdLst>
                  <a:gd name="T0" fmla="*/ 18 w 18"/>
                  <a:gd name="T1" fmla="*/ 22 h 36"/>
                  <a:gd name="T2" fmla="*/ 18 w 18"/>
                  <a:gd name="T3" fmla="*/ 36 h 36"/>
                  <a:gd name="T4" fmla="*/ 0 w 18"/>
                  <a:gd name="T5" fmla="*/ 18 h 36"/>
                  <a:gd name="T6" fmla="*/ 0 w 18"/>
                  <a:gd name="T7" fmla="*/ 0 h 36"/>
                  <a:gd name="T8" fmla="*/ 18 w 18"/>
                  <a:gd name="T9" fmla="*/ 22 h 36"/>
                </a:gdLst>
                <a:ahLst/>
                <a:cxnLst>
                  <a:cxn ang="0">
                    <a:pos x="T0" y="T1"/>
                  </a:cxn>
                  <a:cxn ang="0">
                    <a:pos x="T2" y="T3"/>
                  </a:cxn>
                  <a:cxn ang="0">
                    <a:pos x="T4" y="T5"/>
                  </a:cxn>
                  <a:cxn ang="0">
                    <a:pos x="T6" y="T7"/>
                  </a:cxn>
                  <a:cxn ang="0">
                    <a:pos x="T8" y="T9"/>
                  </a:cxn>
                </a:cxnLst>
                <a:rect l="0" t="0" r="r" b="b"/>
                <a:pathLst>
                  <a:path w="18" h="36">
                    <a:moveTo>
                      <a:pt x="18" y="22"/>
                    </a:moveTo>
                    <a:lnTo>
                      <a:pt x="18" y="36"/>
                    </a:lnTo>
                    <a:lnTo>
                      <a:pt x="0" y="18"/>
                    </a:lnTo>
                    <a:lnTo>
                      <a:pt x="0" y="0"/>
                    </a:lnTo>
                    <a:lnTo>
                      <a:pt x="18" y="22"/>
                    </a:lnTo>
                    <a:close/>
                  </a:path>
                </a:pathLst>
              </a:custGeom>
              <a:grpFill/>
              <a:ln>
                <a:noFill/>
              </a:ln>
            </p:spPr>
            <p:txBody>
              <a:bodyPr vert="horz" wrap="square" lIns="91440" tIns="45720" rIns="91440" bIns="45720" numCol="1" anchor="t" anchorCtr="0" compatLnSpc="1"/>
              <a:lstStyle/>
              <a:p>
                <a:endParaRPr lang="zh-CN" altLang="en-US"/>
              </a:p>
            </p:txBody>
          </p:sp>
          <p:sp>
            <p:nvSpPr>
              <p:cNvPr id="687" name="Freeform 1335"/>
              <p:cNvSpPr/>
              <p:nvPr/>
            </p:nvSpPr>
            <p:spPr bwMode="auto">
              <a:xfrm>
                <a:off x="5320" y="1444"/>
                <a:ext cx="52" cy="78"/>
              </a:xfrm>
              <a:custGeom>
                <a:avLst/>
                <a:gdLst>
                  <a:gd name="T0" fmla="*/ 0 w 52"/>
                  <a:gd name="T1" fmla="*/ 0 h 78"/>
                  <a:gd name="T2" fmla="*/ 52 w 52"/>
                  <a:gd name="T3" fmla="*/ 52 h 78"/>
                  <a:gd name="T4" fmla="*/ 52 w 52"/>
                  <a:gd name="T5" fmla="*/ 78 h 78"/>
                  <a:gd name="T6" fmla="*/ 0 w 52"/>
                  <a:gd name="T7" fmla="*/ 30 h 78"/>
                  <a:gd name="T8" fmla="*/ 0 w 52"/>
                  <a:gd name="T9" fmla="*/ 0 h 78"/>
                </a:gdLst>
                <a:ahLst/>
                <a:cxnLst>
                  <a:cxn ang="0">
                    <a:pos x="T0" y="T1"/>
                  </a:cxn>
                  <a:cxn ang="0">
                    <a:pos x="T2" y="T3"/>
                  </a:cxn>
                  <a:cxn ang="0">
                    <a:pos x="T4" y="T5"/>
                  </a:cxn>
                  <a:cxn ang="0">
                    <a:pos x="T6" y="T7"/>
                  </a:cxn>
                  <a:cxn ang="0">
                    <a:pos x="T8" y="T9"/>
                  </a:cxn>
                </a:cxnLst>
                <a:rect l="0" t="0" r="r" b="b"/>
                <a:pathLst>
                  <a:path w="52" h="78">
                    <a:moveTo>
                      <a:pt x="0" y="0"/>
                    </a:moveTo>
                    <a:lnTo>
                      <a:pt x="52" y="52"/>
                    </a:lnTo>
                    <a:lnTo>
                      <a:pt x="52" y="78"/>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8" name="Freeform 1336"/>
              <p:cNvSpPr/>
              <p:nvPr/>
            </p:nvSpPr>
            <p:spPr bwMode="auto">
              <a:xfrm>
                <a:off x="5386" y="1512"/>
                <a:ext cx="14" cy="38"/>
              </a:xfrm>
              <a:custGeom>
                <a:avLst/>
                <a:gdLst>
                  <a:gd name="T0" fmla="*/ 0 w 14"/>
                  <a:gd name="T1" fmla="*/ 0 h 38"/>
                  <a:gd name="T2" fmla="*/ 14 w 14"/>
                  <a:gd name="T3" fmla="*/ 14 h 38"/>
                  <a:gd name="T4" fmla="*/ 14 w 14"/>
                  <a:gd name="T5" fmla="*/ 38 h 38"/>
                  <a:gd name="T6" fmla="*/ 0 w 14"/>
                  <a:gd name="T7" fmla="*/ 24 h 38"/>
                  <a:gd name="T8" fmla="*/ 0 w 14"/>
                  <a:gd name="T9" fmla="*/ 0 h 38"/>
                </a:gdLst>
                <a:ahLst/>
                <a:cxnLst>
                  <a:cxn ang="0">
                    <a:pos x="T0" y="T1"/>
                  </a:cxn>
                  <a:cxn ang="0">
                    <a:pos x="T2" y="T3"/>
                  </a:cxn>
                  <a:cxn ang="0">
                    <a:pos x="T4" y="T5"/>
                  </a:cxn>
                  <a:cxn ang="0">
                    <a:pos x="T6" y="T7"/>
                  </a:cxn>
                  <a:cxn ang="0">
                    <a:pos x="T8" y="T9"/>
                  </a:cxn>
                </a:cxnLst>
                <a:rect l="0" t="0" r="r" b="b"/>
                <a:pathLst>
                  <a:path w="14" h="38">
                    <a:moveTo>
                      <a:pt x="0" y="0"/>
                    </a:moveTo>
                    <a:lnTo>
                      <a:pt x="14" y="14"/>
                    </a:lnTo>
                    <a:lnTo>
                      <a:pt x="14" y="38"/>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89" name="Freeform 1337"/>
              <p:cNvSpPr/>
              <p:nvPr/>
            </p:nvSpPr>
            <p:spPr bwMode="auto">
              <a:xfrm>
                <a:off x="5414" y="1542"/>
                <a:ext cx="60" cy="76"/>
              </a:xfrm>
              <a:custGeom>
                <a:avLst/>
                <a:gdLst>
                  <a:gd name="T0" fmla="*/ 60 w 60"/>
                  <a:gd name="T1" fmla="*/ 60 h 76"/>
                  <a:gd name="T2" fmla="*/ 60 w 60"/>
                  <a:gd name="T3" fmla="*/ 76 h 76"/>
                  <a:gd name="T4" fmla="*/ 2 w 60"/>
                  <a:gd name="T5" fmla="*/ 22 h 76"/>
                  <a:gd name="T6" fmla="*/ 2 w 60"/>
                  <a:gd name="T7" fmla="*/ 2 h 76"/>
                  <a:gd name="T8" fmla="*/ 0 w 60"/>
                  <a:gd name="T9" fmla="*/ 0 h 76"/>
                  <a:gd name="T10" fmla="*/ 60 w 60"/>
                  <a:gd name="T11" fmla="*/ 60 h 76"/>
                </a:gdLst>
                <a:ahLst/>
                <a:cxnLst>
                  <a:cxn ang="0">
                    <a:pos x="T0" y="T1"/>
                  </a:cxn>
                  <a:cxn ang="0">
                    <a:pos x="T2" y="T3"/>
                  </a:cxn>
                  <a:cxn ang="0">
                    <a:pos x="T4" y="T5"/>
                  </a:cxn>
                  <a:cxn ang="0">
                    <a:pos x="T6" y="T7"/>
                  </a:cxn>
                  <a:cxn ang="0">
                    <a:pos x="T8" y="T9"/>
                  </a:cxn>
                  <a:cxn ang="0">
                    <a:pos x="T10" y="T11"/>
                  </a:cxn>
                </a:cxnLst>
                <a:rect l="0" t="0" r="r" b="b"/>
                <a:pathLst>
                  <a:path w="60" h="76">
                    <a:moveTo>
                      <a:pt x="60" y="60"/>
                    </a:moveTo>
                    <a:lnTo>
                      <a:pt x="60" y="76"/>
                    </a:lnTo>
                    <a:lnTo>
                      <a:pt x="2" y="22"/>
                    </a:lnTo>
                    <a:lnTo>
                      <a:pt x="2" y="2"/>
                    </a:lnTo>
                    <a:lnTo>
                      <a:pt x="0" y="0"/>
                    </a:lnTo>
                    <a:lnTo>
                      <a:pt x="60" y="60"/>
                    </a:lnTo>
                    <a:close/>
                  </a:path>
                </a:pathLst>
              </a:custGeom>
              <a:grpFill/>
              <a:ln>
                <a:noFill/>
              </a:ln>
            </p:spPr>
            <p:txBody>
              <a:bodyPr vert="horz" wrap="square" lIns="91440" tIns="45720" rIns="91440" bIns="45720" numCol="1" anchor="t" anchorCtr="0" compatLnSpc="1"/>
              <a:lstStyle/>
              <a:p>
                <a:endParaRPr lang="zh-CN" altLang="en-US"/>
              </a:p>
            </p:txBody>
          </p:sp>
          <p:sp>
            <p:nvSpPr>
              <p:cNvPr id="690" name="Freeform 1338"/>
              <p:cNvSpPr/>
              <p:nvPr/>
            </p:nvSpPr>
            <p:spPr bwMode="auto">
              <a:xfrm>
                <a:off x="5320" y="1500"/>
                <a:ext cx="24" cy="50"/>
              </a:xfrm>
              <a:custGeom>
                <a:avLst/>
                <a:gdLst>
                  <a:gd name="T0" fmla="*/ 24 w 24"/>
                  <a:gd name="T1" fmla="*/ 20 h 50"/>
                  <a:gd name="T2" fmla="*/ 24 w 24"/>
                  <a:gd name="T3" fmla="*/ 50 h 50"/>
                  <a:gd name="T4" fmla="*/ 0 w 24"/>
                  <a:gd name="T5" fmla="*/ 30 h 50"/>
                  <a:gd name="T6" fmla="*/ 0 w 24"/>
                  <a:gd name="T7" fmla="*/ 0 h 50"/>
                  <a:gd name="T8" fmla="*/ 24 w 24"/>
                  <a:gd name="T9" fmla="*/ 20 h 50"/>
                </a:gdLst>
                <a:ahLst/>
                <a:cxnLst>
                  <a:cxn ang="0">
                    <a:pos x="T0" y="T1"/>
                  </a:cxn>
                  <a:cxn ang="0">
                    <a:pos x="T2" y="T3"/>
                  </a:cxn>
                  <a:cxn ang="0">
                    <a:pos x="T4" y="T5"/>
                  </a:cxn>
                  <a:cxn ang="0">
                    <a:pos x="T6" y="T7"/>
                  </a:cxn>
                  <a:cxn ang="0">
                    <a:pos x="T8" y="T9"/>
                  </a:cxn>
                </a:cxnLst>
                <a:rect l="0" t="0" r="r" b="b"/>
                <a:pathLst>
                  <a:path w="24" h="50">
                    <a:moveTo>
                      <a:pt x="24" y="20"/>
                    </a:moveTo>
                    <a:lnTo>
                      <a:pt x="24" y="50"/>
                    </a:lnTo>
                    <a:lnTo>
                      <a:pt x="0" y="30"/>
                    </a:lnTo>
                    <a:lnTo>
                      <a:pt x="0" y="0"/>
                    </a:lnTo>
                    <a:lnTo>
                      <a:pt x="24" y="20"/>
                    </a:lnTo>
                    <a:close/>
                  </a:path>
                </a:pathLst>
              </a:custGeom>
              <a:grpFill/>
              <a:ln>
                <a:noFill/>
              </a:ln>
            </p:spPr>
            <p:txBody>
              <a:bodyPr vert="horz" wrap="square" lIns="91440" tIns="45720" rIns="91440" bIns="45720" numCol="1" anchor="t" anchorCtr="0" compatLnSpc="1"/>
              <a:lstStyle/>
              <a:p>
                <a:endParaRPr lang="zh-CN" altLang="en-US"/>
              </a:p>
            </p:txBody>
          </p:sp>
          <p:sp>
            <p:nvSpPr>
              <p:cNvPr id="691" name="Freeform 1339"/>
              <p:cNvSpPr/>
              <p:nvPr/>
            </p:nvSpPr>
            <p:spPr bwMode="auto">
              <a:xfrm>
                <a:off x="5460" y="1626"/>
                <a:ext cx="14" cy="28"/>
              </a:xfrm>
              <a:custGeom>
                <a:avLst/>
                <a:gdLst>
                  <a:gd name="T0" fmla="*/ 14 w 14"/>
                  <a:gd name="T1" fmla="*/ 12 h 28"/>
                  <a:gd name="T2" fmla="*/ 14 w 14"/>
                  <a:gd name="T3" fmla="*/ 28 h 28"/>
                  <a:gd name="T4" fmla="*/ 0 w 14"/>
                  <a:gd name="T5" fmla="*/ 16 h 28"/>
                  <a:gd name="T6" fmla="*/ 0 w 14"/>
                  <a:gd name="T7" fmla="*/ 0 h 28"/>
                  <a:gd name="T8" fmla="*/ 14 w 14"/>
                  <a:gd name="T9" fmla="*/ 12 h 28"/>
                </a:gdLst>
                <a:ahLst/>
                <a:cxnLst>
                  <a:cxn ang="0">
                    <a:pos x="T0" y="T1"/>
                  </a:cxn>
                  <a:cxn ang="0">
                    <a:pos x="T2" y="T3"/>
                  </a:cxn>
                  <a:cxn ang="0">
                    <a:pos x="T4" y="T5"/>
                  </a:cxn>
                  <a:cxn ang="0">
                    <a:pos x="T6" y="T7"/>
                  </a:cxn>
                  <a:cxn ang="0">
                    <a:pos x="T8" y="T9"/>
                  </a:cxn>
                </a:cxnLst>
                <a:rect l="0" t="0" r="r" b="b"/>
                <a:pathLst>
                  <a:path w="14" h="28">
                    <a:moveTo>
                      <a:pt x="14" y="12"/>
                    </a:moveTo>
                    <a:lnTo>
                      <a:pt x="14" y="28"/>
                    </a:lnTo>
                    <a:lnTo>
                      <a:pt x="0" y="16"/>
                    </a:lnTo>
                    <a:lnTo>
                      <a:pt x="0" y="0"/>
                    </a:lnTo>
                    <a:lnTo>
                      <a:pt x="14" y="12"/>
                    </a:lnTo>
                    <a:close/>
                  </a:path>
                </a:pathLst>
              </a:custGeom>
              <a:grpFill/>
              <a:ln>
                <a:noFill/>
              </a:ln>
            </p:spPr>
            <p:txBody>
              <a:bodyPr vert="horz" wrap="square" lIns="91440" tIns="45720" rIns="91440" bIns="45720" numCol="1" anchor="t" anchorCtr="0" compatLnSpc="1"/>
              <a:lstStyle/>
              <a:p>
                <a:endParaRPr lang="zh-CN" altLang="en-US"/>
              </a:p>
            </p:txBody>
          </p:sp>
          <p:sp>
            <p:nvSpPr>
              <p:cNvPr id="692" name="Freeform 1340"/>
              <p:cNvSpPr/>
              <p:nvPr/>
            </p:nvSpPr>
            <p:spPr bwMode="auto">
              <a:xfrm>
                <a:off x="5320" y="1556"/>
                <a:ext cx="58" cy="70"/>
              </a:xfrm>
              <a:custGeom>
                <a:avLst/>
                <a:gdLst>
                  <a:gd name="T0" fmla="*/ 0 w 58"/>
                  <a:gd name="T1" fmla="*/ 0 h 70"/>
                  <a:gd name="T2" fmla="*/ 58 w 58"/>
                  <a:gd name="T3" fmla="*/ 46 h 70"/>
                  <a:gd name="T4" fmla="*/ 58 w 58"/>
                  <a:gd name="T5" fmla="*/ 70 h 70"/>
                  <a:gd name="T6" fmla="*/ 0 w 58"/>
                  <a:gd name="T7" fmla="*/ 30 h 70"/>
                  <a:gd name="T8" fmla="*/ 0 w 58"/>
                  <a:gd name="T9" fmla="*/ 0 h 70"/>
                </a:gdLst>
                <a:ahLst/>
                <a:cxnLst>
                  <a:cxn ang="0">
                    <a:pos x="T0" y="T1"/>
                  </a:cxn>
                  <a:cxn ang="0">
                    <a:pos x="T2" y="T3"/>
                  </a:cxn>
                  <a:cxn ang="0">
                    <a:pos x="T4" y="T5"/>
                  </a:cxn>
                  <a:cxn ang="0">
                    <a:pos x="T6" y="T7"/>
                  </a:cxn>
                  <a:cxn ang="0">
                    <a:pos x="T8" y="T9"/>
                  </a:cxn>
                </a:cxnLst>
                <a:rect l="0" t="0" r="r" b="b"/>
                <a:pathLst>
                  <a:path w="58" h="70">
                    <a:moveTo>
                      <a:pt x="0" y="0"/>
                    </a:moveTo>
                    <a:lnTo>
                      <a:pt x="58" y="46"/>
                    </a:lnTo>
                    <a:lnTo>
                      <a:pt x="58" y="70"/>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3" name="Freeform 1341"/>
              <p:cNvSpPr/>
              <p:nvPr/>
            </p:nvSpPr>
            <p:spPr bwMode="auto">
              <a:xfrm>
                <a:off x="5392" y="1612"/>
                <a:ext cx="18" cy="36"/>
              </a:xfrm>
              <a:custGeom>
                <a:avLst/>
                <a:gdLst>
                  <a:gd name="T0" fmla="*/ 0 w 18"/>
                  <a:gd name="T1" fmla="*/ 0 h 36"/>
                  <a:gd name="T2" fmla="*/ 18 w 18"/>
                  <a:gd name="T3" fmla="*/ 14 h 36"/>
                  <a:gd name="T4" fmla="*/ 18 w 18"/>
                  <a:gd name="T5" fmla="*/ 36 h 36"/>
                  <a:gd name="T6" fmla="*/ 2 w 18"/>
                  <a:gd name="T7" fmla="*/ 24 h 36"/>
                  <a:gd name="T8" fmla="*/ 2 w 18"/>
                  <a:gd name="T9" fmla="*/ 2 h 36"/>
                  <a:gd name="T10" fmla="*/ 0 w 18"/>
                  <a:gd name="T11" fmla="*/ 0 h 36"/>
                </a:gdLst>
                <a:ahLst/>
                <a:cxnLst>
                  <a:cxn ang="0">
                    <a:pos x="T0" y="T1"/>
                  </a:cxn>
                  <a:cxn ang="0">
                    <a:pos x="T2" y="T3"/>
                  </a:cxn>
                  <a:cxn ang="0">
                    <a:pos x="T4" y="T5"/>
                  </a:cxn>
                  <a:cxn ang="0">
                    <a:pos x="T6" y="T7"/>
                  </a:cxn>
                  <a:cxn ang="0">
                    <a:pos x="T8" y="T9"/>
                  </a:cxn>
                  <a:cxn ang="0">
                    <a:pos x="T10" y="T11"/>
                  </a:cxn>
                </a:cxnLst>
                <a:rect l="0" t="0" r="r" b="b"/>
                <a:pathLst>
                  <a:path w="18" h="36">
                    <a:moveTo>
                      <a:pt x="0" y="0"/>
                    </a:moveTo>
                    <a:lnTo>
                      <a:pt x="18" y="14"/>
                    </a:lnTo>
                    <a:lnTo>
                      <a:pt x="18" y="36"/>
                    </a:lnTo>
                    <a:lnTo>
                      <a:pt x="2" y="24"/>
                    </a:lnTo>
                    <a:lnTo>
                      <a:pt x="2"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4" name="Freeform 1342"/>
              <p:cNvSpPr/>
              <p:nvPr/>
            </p:nvSpPr>
            <p:spPr bwMode="auto">
              <a:xfrm>
                <a:off x="5426" y="1638"/>
                <a:ext cx="48" cy="54"/>
              </a:xfrm>
              <a:custGeom>
                <a:avLst/>
                <a:gdLst>
                  <a:gd name="T0" fmla="*/ 48 w 48"/>
                  <a:gd name="T1" fmla="*/ 38 h 54"/>
                  <a:gd name="T2" fmla="*/ 48 w 48"/>
                  <a:gd name="T3" fmla="*/ 54 h 54"/>
                  <a:gd name="T4" fmla="*/ 0 w 48"/>
                  <a:gd name="T5" fmla="*/ 20 h 54"/>
                  <a:gd name="T6" fmla="*/ 0 w 48"/>
                  <a:gd name="T7" fmla="*/ 0 h 54"/>
                  <a:gd name="T8" fmla="*/ 48 w 48"/>
                  <a:gd name="T9" fmla="*/ 38 h 54"/>
                </a:gdLst>
                <a:ahLst/>
                <a:cxnLst>
                  <a:cxn ang="0">
                    <a:pos x="T0" y="T1"/>
                  </a:cxn>
                  <a:cxn ang="0">
                    <a:pos x="T2" y="T3"/>
                  </a:cxn>
                  <a:cxn ang="0">
                    <a:pos x="T4" y="T5"/>
                  </a:cxn>
                  <a:cxn ang="0">
                    <a:pos x="T6" y="T7"/>
                  </a:cxn>
                  <a:cxn ang="0">
                    <a:pos x="T8" y="T9"/>
                  </a:cxn>
                </a:cxnLst>
                <a:rect l="0" t="0" r="r" b="b"/>
                <a:pathLst>
                  <a:path w="48" h="54">
                    <a:moveTo>
                      <a:pt x="48" y="38"/>
                    </a:moveTo>
                    <a:lnTo>
                      <a:pt x="48" y="54"/>
                    </a:lnTo>
                    <a:lnTo>
                      <a:pt x="0" y="20"/>
                    </a:lnTo>
                    <a:lnTo>
                      <a:pt x="0" y="0"/>
                    </a:lnTo>
                    <a:lnTo>
                      <a:pt x="48" y="38"/>
                    </a:lnTo>
                    <a:close/>
                  </a:path>
                </a:pathLst>
              </a:custGeom>
              <a:grpFill/>
              <a:ln>
                <a:noFill/>
              </a:ln>
            </p:spPr>
            <p:txBody>
              <a:bodyPr vert="horz" wrap="square" lIns="91440" tIns="45720" rIns="91440" bIns="45720" numCol="1" anchor="t" anchorCtr="0" compatLnSpc="1"/>
              <a:lstStyle/>
              <a:p>
                <a:endParaRPr lang="zh-CN" altLang="en-US"/>
              </a:p>
            </p:txBody>
          </p:sp>
          <p:sp>
            <p:nvSpPr>
              <p:cNvPr id="695" name="Freeform 1343"/>
              <p:cNvSpPr/>
              <p:nvPr/>
            </p:nvSpPr>
            <p:spPr bwMode="auto">
              <a:xfrm>
                <a:off x="5320" y="1612"/>
                <a:ext cx="18" cy="42"/>
              </a:xfrm>
              <a:custGeom>
                <a:avLst/>
                <a:gdLst>
                  <a:gd name="T0" fmla="*/ 0 w 18"/>
                  <a:gd name="T1" fmla="*/ 0 h 42"/>
                  <a:gd name="T2" fmla="*/ 18 w 18"/>
                  <a:gd name="T3" fmla="*/ 12 h 42"/>
                  <a:gd name="T4" fmla="*/ 18 w 18"/>
                  <a:gd name="T5" fmla="*/ 42 h 42"/>
                  <a:gd name="T6" fmla="*/ 0 w 18"/>
                  <a:gd name="T7" fmla="*/ 30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12"/>
                    </a:lnTo>
                    <a:lnTo>
                      <a:pt x="18" y="42"/>
                    </a:lnTo>
                    <a:lnTo>
                      <a:pt x="0" y="3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696" name="Freeform 1344"/>
              <p:cNvSpPr/>
              <p:nvPr/>
            </p:nvSpPr>
            <p:spPr bwMode="auto">
              <a:xfrm>
                <a:off x="5354" y="1634"/>
                <a:ext cx="18" cy="36"/>
              </a:xfrm>
              <a:custGeom>
                <a:avLst/>
                <a:gdLst>
                  <a:gd name="T0" fmla="*/ 18 w 18"/>
                  <a:gd name="T1" fmla="*/ 10 h 36"/>
                  <a:gd name="T2" fmla="*/ 18 w 18"/>
                  <a:gd name="T3" fmla="*/ 36 h 36"/>
                  <a:gd name="T4" fmla="*/ 0 w 18"/>
                  <a:gd name="T5" fmla="*/ 28 h 36"/>
                  <a:gd name="T6" fmla="*/ 0 w 18"/>
                  <a:gd name="T7" fmla="*/ 0 h 36"/>
                  <a:gd name="T8" fmla="*/ 18 w 18"/>
                  <a:gd name="T9" fmla="*/ 10 h 36"/>
                </a:gdLst>
                <a:ahLst/>
                <a:cxnLst>
                  <a:cxn ang="0">
                    <a:pos x="T0" y="T1"/>
                  </a:cxn>
                  <a:cxn ang="0">
                    <a:pos x="T2" y="T3"/>
                  </a:cxn>
                  <a:cxn ang="0">
                    <a:pos x="T4" y="T5"/>
                  </a:cxn>
                  <a:cxn ang="0">
                    <a:pos x="T6" y="T7"/>
                  </a:cxn>
                  <a:cxn ang="0">
                    <a:pos x="T8" y="T9"/>
                  </a:cxn>
                </a:cxnLst>
                <a:rect l="0" t="0" r="r" b="b"/>
                <a:pathLst>
                  <a:path w="18" h="36">
                    <a:moveTo>
                      <a:pt x="18" y="10"/>
                    </a:moveTo>
                    <a:lnTo>
                      <a:pt x="18" y="36"/>
                    </a:lnTo>
                    <a:lnTo>
                      <a:pt x="0" y="28"/>
                    </a:lnTo>
                    <a:lnTo>
                      <a:pt x="0" y="0"/>
                    </a:lnTo>
                    <a:lnTo>
                      <a:pt x="18" y="10"/>
                    </a:lnTo>
                    <a:close/>
                  </a:path>
                </a:pathLst>
              </a:custGeom>
              <a:grpFill/>
              <a:ln>
                <a:noFill/>
              </a:ln>
            </p:spPr>
            <p:txBody>
              <a:bodyPr vert="horz" wrap="square" lIns="91440" tIns="45720" rIns="91440" bIns="45720" numCol="1" anchor="t" anchorCtr="0" compatLnSpc="1"/>
              <a:lstStyle/>
              <a:p>
                <a:endParaRPr lang="zh-CN" altLang="en-US"/>
              </a:p>
            </p:txBody>
          </p:sp>
          <p:sp>
            <p:nvSpPr>
              <p:cNvPr id="697" name="Freeform 1345"/>
              <p:cNvSpPr/>
              <p:nvPr/>
            </p:nvSpPr>
            <p:spPr bwMode="auto">
              <a:xfrm>
                <a:off x="5386" y="1654"/>
                <a:ext cx="50" cy="52"/>
              </a:xfrm>
              <a:custGeom>
                <a:avLst/>
                <a:gdLst>
                  <a:gd name="T0" fmla="*/ 50 w 50"/>
                  <a:gd name="T1" fmla="*/ 34 h 52"/>
                  <a:gd name="T2" fmla="*/ 50 w 50"/>
                  <a:gd name="T3" fmla="*/ 52 h 52"/>
                  <a:gd name="T4" fmla="*/ 0 w 50"/>
                  <a:gd name="T5" fmla="*/ 26 h 52"/>
                  <a:gd name="T6" fmla="*/ 0 w 50"/>
                  <a:gd name="T7" fmla="*/ 0 h 52"/>
                  <a:gd name="T8" fmla="*/ 50 w 50"/>
                  <a:gd name="T9" fmla="*/ 34 h 52"/>
                </a:gdLst>
                <a:ahLst/>
                <a:cxnLst>
                  <a:cxn ang="0">
                    <a:pos x="T0" y="T1"/>
                  </a:cxn>
                  <a:cxn ang="0">
                    <a:pos x="T2" y="T3"/>
                  </a:cxn>
                  <a:cxn ang="0">
                    <a:pos x="T4" y="T5"/>
                  </a:cxn>
                  <a:cxn ang="0">
                    <a:pos x="T6" y="T7"/>
                  </a:cxn>
                  <a:cxn ang="0">
                    <a:pos x="T8" y="T9"/>
                  </a:cxn>
                </a:cxnLst>
                <a:rect l="0" t="0" r="r" b="b"/>
                <a:pathLst>
                  <a:path w="50" h="52">
                    <a:moveTo>
                      <a:pt x="50" y="34"/>
                    </a:moveTo>
                    <a:lnTo>
                      <a:pt x="50" y="52"/>
                    </a:lnTo>
                    <a:lnTo>
                      <a:pt x="0" y="26"/>
                    </a:lnTo>
                    <a:lnTo>
                      <a:pt x="0" y="0"/>
                    </a:lnTo>
                    <a:lnTo>
                      <a:pt x="50" y="34"/>
                    </a:lnTo>
                    <a:close/>
                  </a:path>
                </a:pathLst>
              </a:custGeom>
              <a:grpFill/>
              <a:ln>
                <a:noFill/>
              </a:ln>
            </p:spPr>
            <p:txBody>
              <a:bodyPr vert="horz" wrap="square" lIns="91440" tIns="45720" rIns="91440" bIns="45720" numCol="1" anchor="t" anchorCtr="0" compatLnSpc="1"/>
              <a:lstStyle/>
              <a:p>
                <a:endParaRPr lang="zh-CN" altLang="en-US"/>
              </a:p>
            </p:txBody>
          </p:sp>
          <p:sp>
            <p:nvSpPr>
              <p:cNvPr id="698" name="Freeform 1346"/>
              <p:cNvSpPr/>
              <p:nvPr/>
            </p:nvSpPr>
            <p:spPr bwMode="auto">
              <a:xfrm>
                <a:off x="5452" y="1696"/>
                <a:ext cx="22" cy="30"/>
              </a:xfrm>
              <a:custGeom>
                <a:avLst/>
                <a:gdLst>
                  <a:gd name="T0" fmla="*/ 22 w 22"/>
                  <a:gd name="T1" fmla="*/ 16 h 30"/>
                  <a:gd name="T2" fmla="*/ 22 w 22"/>
                  <a:gd name="T3" fmla="*/ 30 h 30"/>
                  <a:gd name="T4" fmla="*/ 0 w 22"/>
                  <a:gd name="T5" fmla="*/ 18 h 30"/>
                  <a:gd name="T6" fmla="*/ 0 w 22"/>
                  <a:gd name="T7" fmla="*/ 0 h 30"/>
                  <a:gd name="T8" fmla="*/ 22 w 22"/>
                  <a:gd name="T9" fmla="*/ 16 h 30"/>
                </a:gdLst>
                <a:ahLst/>
                <a:cxnLst>
                  <a:cxn ang="0">
                    <a:pos x="T0" y="T1"/>
                  </a:cxn>
                  <a:cxn ang="0">
                    <a:pos x="T2" y="T3"/>
                  </a:cxn>
                  <a:cxn ang="0">
                    <a:pos x="T4" y="T5"/>
                  </a:cxn>
                  <a:cxn ang="0">
                    <a:pos x="T6" y="T7"/>
                  </a:cxn>
                  <a:cxn ang="0">
                    <a:pos x="T8" y="T9"/>
                  </a:cxn>
                </a:cxnLst>
                <a:rect l="0" t="0" r="r" b="b"/>
                <a:pathLst>
                  <a:path w="22" h="30">
                    <a:moveTo>
                      <a:pt x="22" y="16"/>
                    </a:moveTo>
                    <a:lnTo>
                      <a:pt x="22" y="30"/>
                    </a:lnTo>
                    <a:lnTo>
                      <a:pt x="0" y="18"/>
                    </a:lnTo>
                    <a:lnTo>
                      <a:pt x="0" y="0"/>
                    </a:lnTo>
                    <a:lnTo>
                      <a:pt x="22" y="16"/>
                    </a:lnTo>
                    <a:close/>
                  </a:path>
                </a:pathLst>
              </a:custGeom>
              <a:grpFill/>
              <a:ln>
                <a:noFill/>
              </a:ln>
            </p:spPr>
            <p:txBody>
              <a:bodyPr vert="horz" wrap="square" lIns="91440" tIns="45720" rIns="91440" bIns="45720" numCol="1" anchor="t" anchorCtr="0" compatLnSpc="1"/>
              <a:lstStyle/>
              <a:p>
                <a:endParaRPr lang="zh-CN" altLang="en-US"/>
              </a:p>
            </p:txBody>
          </p:sp>
          <p:sp>
            <p:nvSpPr>
              <p:cNvPr id="699" name="Freeform 1347"/>
              <p:cNvSpPr/>
              <p:nvPr/>
            </p:nvSpPr>
            <p:spPr bwMode="auto">
              <a:xfrm>
                <a:off x="5320" y="1668"/>
                <a:ext cx="32" cy="44"/>
              </a:xfrm>
              <a:custGeom>
                <a:avLst/>
                <a:gdLst>
                  <a:gd name="T0" fmla="*/ 0 w 32"/>
                  <a:gd name="T1" fmla="*/ 0 h 44"/>
                  <a:gd name="T2" fmla="*/ 32 w 32"/>
                  <a:gd name="T3" fmla="*/ 16 h 44"/>
                  <a:gd name="T4" fmla="*/ 32 w 32"/>
                  <a:gd name="T5" fmla="*/ 44 h 44"/>
                  <a:gd name="T6" fmla="*/ 0 w 32"/>
                  <a:gd name="T7" fmla="*/ 32 h 44"/>
                  <a:gd name="T8" fmla="*/ 0 w 32"/>
                  <a:gd name="T9" fmla="*/ 0 h 44"/>
                </a:gdLst>
                <a:ahLst/>
                <a:cxnLst>
                  <a:cxn ang="0">
                    <a:pos x="T0" y="T1"/>
                  </a:cxn>
                  <a:cxn ang="0">
                    <a:pos x="T2" y="T3"/>
                  </a:cxn>
                  <a:cxn ang="0">
                    <a:pos x="T4" y="T5"/>
                  </a:cxn>
                  <a:cxn ang="0">
                    <a:pos x="T6" y="T7"/>
                  </a:cxn>
                  <a:cxn ang="0">
                    <a:pos x="T8" y="T9"/>
                  </a:cxn>
                </a:cxnLst>
                <a:rect l="0" t="0" r="r" b="b"/>
                <a:pathLst>
                  <a:path w="32" h="44">
                    <a:moveTo>
                      <a:pt x="0" y="0"/>
                    </a:moveTo>
                    <a:lnTo>
                      <a:pt x="32" y="16"/>
                    </a:lnTo>
                    <a:lnTo>
                      <a:pt x="32" y="4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0" name="Freeform 1348"/>
              <p:cNvSpPr/>
              <p:nvPr/>
            </p:nvSpPr>
            <p:spPr bwMode="auto">
              <a:xfrm>
                <a:off x="5366" y="1692"/>
                <a:ext cx="32" cy="40"/>
              </a:xfrm>
              <a:custGeom>
                <a:avLst/>
                <a:gdLst>
                  <a:gd name="T0" fmla="*/ 0 w 32"/>
                  <a:gd name="T1" fmla="*/ 0 h 40"/>
                  <a:gd name="T2" fmla="*/ 32 w 32"/>
                  <a:gd name="T3" fmla="*/ 16 h 40"/>
                  <a:gd name="T4" fmla="*/ 32 w 32"/>
                  <a:gd name="T5" fmla="*/ 40 h 40"/>
                  <a:gd name="T6" fmla="*/ 0 w 32"/>
                  <a:gd name="T7" fmla="*/ 26 h 40"/>
                  <a:gd name="T8" fmla="*/ 0 w 32"/>
                  <a:gd name="T9" fmla="*/ 0 h 40"/>
                </a:gdLst>
                <a:ahLst/>
                <a:cxnLst>
                  <a:cxn ang="0">
                    <a:pos x="T0" y="T1"/>
                  </a:cxn>
                  <a:cxn ang="0">
                    <a:pos x="T2" y="T3"/>
                  </a:cxn>
                  <a:cxn ang="0">
                    <a:pos x="T4" y="T5"/>
                  </a:cxn>
                  <a:cxn ang="0">
                    <a:pos x="T6" y="T7"/>
                  </a:cxn>
                  <a:cxn ang="0">
                    <a:pos x="T8" y="T9"/>
                  </a:cxn>
                </a:cxnLst>
                <a:rect l="0" t="0" r="r" b="b"/>
                <a:pathLst>
                  <a:path w="32" h="40">
                    <a:moveTo>
                      <a:pt x="0" y="0"/>
                    </a:moveTo>
                    <a:lnTo>
                      <a:pt x="32" y="16"/>
                    </a:lnTo>
                    <a:lnTo>
                      <a:pt x="32" y="40"/>
                    </a:lnTo>
                    <a:lnTo>
                      <a:pt x="0" y="26"/>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1" name="Freeform 1349"/>
              <p:cNvSpPr/>
              <p:nvPr/>
            </p:nvSpPr>
            <p:spPr bwMode="auto">
              <a:xfrm>
                <a:off x="5414" y="1716"/>
                <a:ext cx="60" cy="46"/>
              </a:xfrm>
              <a:custGeom>
                <a:avLst/>
                <a:gdLst>
                  <a:gd name="T0" fmla="*/ 60 w 60"/>
                  <a:gd name="T1" fmla="*/ 32 h 46"/>
                  <a:gd name="T2" fmla="*/ 60 w 60"/>
                  <a:gd name="T3" fmla="*/ 46 h 46"/>
                  <a:gd name="T4" fmla="*/ 0 w 60"/>
                  <a:gd name="T5" fmla="*/ 22 h 46"/>
                  <a:gd name="T6" fmla="*/ 0 w 60"/>
                  <a:gd name="T7" fmla="*/ 0 h 46"/>
                  <a:gd name="T8" fmla="*/ 60 w 60"/>
                  <a:gd name="T9" fmla="*/ 32 h 46"/>
                </a:gdLst>
                <a:ahLst/>
                <a:cxnLst>
                  <a:cxn ang="0">
                    <a:pos x="T0" y="T1"/>
                  </a:cxn>
                  <a:cxn ang="0">
                    <a:pos x="T2" y="T3"/>
                  </a:cxn>
                  <a:cxn ang="0">
                    <a:pos x="T4" y="T5"/>
                  </a:cxn>
                  <a:cxn ang="0">
                    <a:pos x="T6" y="T7"/>
                  </a:cxn>
                  <a:cxn ang="0">
                    <a:pos x="T8" y="T9"/>
                  </a:cxn>
                </a:cxnLst>
                <a:rect l="0" t="0" r="r" b="b"/>
                <a:pathLst>
                  <a:path w="60" h="46">
                    <a:moveTo>
                      <a:pt x="60" y="32"/>
                    </a:moveTo>
                    <a:lnTo>
                      <a:pt x="60" y="46"/>
                    </a:lnTo>
                    <a:lnTo>
                      <a:pt x="0" y="22"/>
                    </a:lnTo>
                    <a:lnTo>
                      <a:pt x="0" y="0"/>
                    </a:lnTo>
                    <a:lnTo>
                      <a:pt x="60" y="32"/>
                    </a:lnTo>
                    <a:close/>
                  </a:path>
                </a:pathLst>
              </a:custGeom>
              <a:grpFill/>
              <a:ln>
                <a:noFill/>
              </a:ln>
            </p:spPr>
            <p:txBody>
              <a:bodyPr vert="horz" wrap="square" lIns="91440" tIns="45720" rIns="91440" bIns="45720" numCol="1" anchor="t" anchorCtr="0" compatLnSpc="1"/>
              <a:lstStyle/>
              <a:p>
                <a:endParaRPr lang="zh-CN" altLang="en-US"/>
              </a:p>
            </p:txBody>
          </p:sp>
          <p:sp>
            <p:nvSpPr>
              <p:cNvPr id="702" name="Freeform 1350"/>
              <p:cNvSpPr/>
              <p:nvPr/>
            </p:nvSpPr>
            <p:spPr bwMode="auto">
              <a:xfrm>
                <a:off x="5320" y="1724"/>
                <a:ext cx="58" cy="48"/>
              </a:xfrm>
              <a:custGeom>
                <a:avLst/>
                <a:gdLst>
                  <a:gd name="T0" fmla="*/ 0 w 58"/>
                  <a:gd name="T1" fmla="*/ 0 h 48"/>
                  <a:gd name="T2" fmla="*/ 58 w 58"/>
                  <a:gd name="T3" fmla="*/ 22 h 48"/>
                  <a:gd name="T4" fmla="*/ 58 w 58"/>
                  <a:gd name="T5" fmla="*/ 48 h 48"/>
                  <a:gd name="T6" fmla="*/ 0 w 58"/>
                  <a:gd name="T7" fmla="*/ 32 h 48"/>
                  <a:gd name="T8" fmla="*/ 0 w 58"/>
                  <a:gd name="T9" fmla="*/ 0 h 48"/>
                </a:gdLst>
                <a:ahLst/>
                <a:cxnLst>
                  <a:cxn ang="0">
                    <a:pos x="T0" y="T1"/>
                  </a:cxn>
                  <a:cxn ang="0">
                    <a:pos x="T2" y="T3"/>
                  </a:cxn>
                  <a:cxn ang="0">
                    <a:pos x="T4" y="T5"/>
                  </a:cxn>
                  <a:cxn ang="0">
                    <a:pos x="T6" y="T7"/>
                  </a:cxn>
                  <a:cxn ang="0">
                    <a:pos x="T8" y="T9"/>
                  </a:cxn>
                </a:cxnLst>
                <a:rect l="0" t="0" r="r" b="b"/>
                <a:pathLst>
                  <a:path w="58" h="48">
                    <a:moveTo>
                      <a:pt x="0" y="0"/>
                    </a:moveTo>
                    <a:lnTo>
                      <a:pt x="58" y="22"/>
                    </a:lnTo>
                    <a:lnTo>
                      <a:pt x="58" y="48"/>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3" name="Freeform 1351"/>
              <p:cNvSpPr/>
              <p:nvPr/>
            </p:nvSpPr>
            <p:spPr bwMode="auto">
              <a:xfrm>
                <a:off x="5394" y="1752"/>
                <a:ext cx="42" cy="36"/>
              </a:xfrm>
              <a:custGeom>
                <a:avLst/>
                <a:gdLst>
                  <a:gd name="T0" fmla="*/ 42 w 42"/>
                  <a:gd name="T1" fmla="*/ 16 h 36"/>
                  <a:gd name="T2" fmla="*/ 42 w 42"/>
                  <a:gd name="T3" fmla="*/ 36 h 36"/>
                  <a:gd name="T4" fmla="*/ 0 w 42"/>
                  <a:gd name="T5" fmla="*/ 24 h 36"/>
                  <a:gd name="T6" fmla="*/ 0 w 42"/>
                  <a:gd name="T7" fmla="*/ 0 h 36"/>
                  <a:gd name="T8" fmla="*/ 42 w 42"/>
                  <a:gd name="T9" fmla="*/ 16 h 36"/>
                </a:gdLst>
                <a:ahLst/>
                <a:cxnLst>
                  <a:cxn ang="0">
                    <a:pos x="T0" y="T1"/>
                  </a:cxn>
                  <a:cxn ang="0">
                    <a:pos x="T2" y="T3"/>
                  </a:cxn>
                  <a:cxn ang="0">
                    <a:pos x="T4" y="T5"/>
                  </a:cxn>
                  <a:cxn ang="0">
                    <a:pos x="T6" y="T7"/>
                  </a:cxn>
                  <a:cxn ang="0">
                    <a:pos x="T8" y="T9"/>
                  </a:cxn>
                </a:cxnLst>
                <a:rect l="0" t="0" r="r" b="b"/>
                <a:pathLst>
                  <a:path w="42" h="36">
                    <a:moveTo>
                      <a:pt x="42" y="16"/>
                    </a:moveTo>
                    <a:lnTo>
                      <a:pt x="42" y="36"/>
                    </a:lnTo>
                    <a:lnTo>
                      <a:pt x="0" y="24"/>
                    </a:lnTo>
                    <a:lnTo>
                      <a:pt x="0" y="0"/>
                    </a:lnTo>
                    <a:lnTo>
                      <a:pt x="42" y="16"/>
                    </a:lnTo>
                    <a:close/>
                  </a:path>
                </a:pathLst>
              </a:custGeom>
              <a:grpFill/>
              <a:ln>
                <a:noFill/>
              </a:ln>
            </p:spPr>
            <p:txBody>
              <a:bodyPr vert="horz" wrap="square" lIns="91440" tIns="45720" rIns="91440" bIns="45720" numCol="1" anchor="t" anchorCtr="0" compatLnSpc="1"/>
              <a:lstStyle/>
              <a:p>
                <a:endParaRPr lang="zh-CN" altLang="en-US"/>
              </a:p>
            </p:txBody>
          </p:sp>
          <p:sp>
            <p:nvSpPr>
              <p:cNvPr id="704" name="Freeform 1352"/>
              <p:cNvSpPr/>
              <p:nvPr/>
            </p:nvSpPr>
            <p:spPr bwMode="auto">
              <a:xfrm>
                <a:off x="5452" y="1774"/>
                <a:ext cx="22" cy="24"/>
              </a:xfrm>
              <a:custGeom>
                <a:avLst/>
                <a:gdLst>
                  <a:gd name="T0" fmla="*/ 22 w 22"/>
                  <a:gd name="T1" fmla="*/ 10 h 24"/>
                  <a:gd name="T2" fmla="*/ 22 w 22"/>
                  <a:gd name="T3" fmla="*/ 24 h 24"/>
                  <a:gd name="T4" fmla="*/ 0 w 22"/>
                  <a:gd name="T5" fmla="*/ 18 h 24"/>
                  <a:gd name="T6" fmla="*/ 0 w 22"/>
                  <a:gd name="T7" fmla="*/ 0 h 24"/>
                  <a:gd name="T8" fmla="*/ 22 w 22"/>
                  <a:gd name="T9" fmla="*/ 10 h 24"/>
                </a:gdLst>
                <a:ahLst/>
                <a:cxnLst>
                  <a:cxn ang="0">
                    <a:pos x="T0" y="T1"/>
                  </a:cxn>
                  <a:cxn ang="0">
                    <a:pos x="T2" y="T3"/>
                  </a:cxn>
                  <a:cxn ang="0">
                    <a:pos x="T4" y="T5"/>
                  </a:cxn>
                  <a:cxn ang="0">
                    <a:pos x="T6" y="T7"/>
                  </a:cxn>
                  <a:cxn ang="0">
                    <a:pos x="T8" y="T9"/>
                  </a:cxn>
                </a:cxnLst>
                <a:rect l="0" t="0" r="r" b="b"/>
                <a:pathLst>
                  <a:path w="22" h="24">
                    <a:moveTo>
                      <a:pt x="22" y="10"/>
                    </a:moveTo>
                    <a:lnTo>
                      <a:pt x="22" y="24"/>
                    </a:lnTo>
                    <a:lnTo>
                      <a:pt x="0" y="18"/>
                    </a:lnTo>
                    <a:lnTo>
                      <a:pt x="0" y="0"/>
                    </a:lnTo>
                    <a:lnTo>
                      <a:pt x="22" y="10"/>
                    </a:lnTo>
                    <a:close/>
                  </a:path>
                </a:pathLst>
              </a:custGeom>
              <a:grpFill/>
              <a:ln>
                <a:noFill/>
              </a:ln>
            </p:spPr>
            <p:txBody>
              <a:bodyPr vert="horz" wrap="square" lIns="91440" tIns="45720" rIns="91440" bIns="45720" numCol="1" anchor="t" anchorCtr="0" compatLnSpc="1"/>
              <a:lstStyle/>
              <a:p>
                <a:endParaRPr lang="zh-CN" altLang="en-US"/>
              </a:p>
            </p:txBody>
          </p:sp>
          <p:sp>
            <p:nvSpPr>
              <p:cNvPr id="705" name="Freeform 1353"/>
              <p:cNvSpPr/>
              <p:nvPr/>
            </p:nvSpPr>
            <p:spPr bwMode="auto">
              <a:xfrm>
                <a:off x="5320" y="1780"/>
                <a:ext cx="24" cy="36"/>
              </a:xfrm>
              <a:custGeom>
                <a:avLst/>
                <a:gdLst>
                  <a:gd name="T0" fmla="*/ 0 w 24"/>
                  <a:gd name="T1" fmla="*/ 0 h 36"/>
                  <a:gd name="T2" fmla="*/ 24 w 24"/>
                  <a:gd name="T3" fmla="*/ 6 h 36"/>
                  <a:gd name="T4" fmla="*/ 24 w 24"/>
                  <a:gd name="T5" fmla="*/ 36 h 36"/>
                  <a:gd name="T6" fmla="*/ 0 w 24"/>
                  <a:gd name="T7" fmla="*/ 32 h 36"/>
                  <a:gd name="T8" fmla="*/ 0 w 24"/>
                  <a:gd name="T9" fmla="*/ 0 h 36"/>
                </a:gdLst>
                <a:ahLst/>
                <a:cxnLst>
                  <a:cxn ang="0">
                    <a:pos x="T0" y="T1"/>
                  </a:cxn>
                  <a:cxn ang="0">
                    <a:pos x="T2" y="T3"/>
                  </a:cxn>
                  <a:cxn ang="0">
                    <a:pos x="T4" y="T5"/>
                  </a:cxn>
                  <a:cxn ang="0">
                    <a:pos x="T6" y="T7"/>
                  </a:cxn>
                  <a:cxn ang="0">
                    <a:pos x="T8" y="T9"/>
                  </a:cxn>
                </a:cxnLst>
                <a:rect l="0" t="0" r="r" b="b"/>
                <a:pathLst>
                  <a:path w="24" h="36">
                    <a:moveTo>
                      <a:pt x="0" y="0"/>
                    </a:moveTo>
                    <a:lnTo>
                      <a:pt x="24" y="6"/>
                    </a:lnTo>
                    <a:lnTo>
                      <a:pt x="24" y="36"/>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6" name="Freeform 1354"/>
              <p:cNvSpPr/>
              <p:nvPr/>
            </p:nvSpPr>
            <p:spPr bwMode="auto">
              <a:xfrm>
                <a:off x="5358" y="1790"/>
                <a:ext cx="36" cy="32"/>
              </a:xfrm>
              <a:custGeom>
                <a:avLst/>
                <a:gdLst>
                  <a:gd name="T0" fmla="*/ 36 w 36"/>
                  <a:gd name="T1" fmla="*/ 8 h 32"/>
                  <a:gd name="T2" fmla="*/ 36 w 36"/>
                  <a:gd name="T3" fmla="*/ 32 h 32"/>
                  <a:gd name="T4" fmla="*/ 0 w 36"/>
                  <a:gd name="T5" fmla="*/ 28 h 32"/>
                  <a:gd name="T6" fmla="*/ 0 w 36"/>
                  <a:gd name="T7" fmla="*/ 0 h 32"/>
                  <a:gd name="T8" fmla="*/ 36 w 36"/>
                  <a:gd name="T9" fmla="*/ 8 h 32"/>
                </a:gdLst>
                <a:ahLst/>
                <a:cxnLst>
                  <a:cxn ang="0">
                    <a:pos x="T0" y="T1"/>
                  </a:cxn>
                  <a:cxn ang="0">
                    <a:pos x="T2" y="T3"/>
                  </a:cxn>
                  <a:cxn ang="0">
                    <a:pos x="T4" y="T5"/>
                  </a:cxn>
                  <a:cxn ang="0">
                    <a:pos x="T6" y="T7"/>
                  </a:cxn>
                  <a:cxn ang="0">
                    <a:pos x="T8" y="T9"/>
                  </a:cxn>
                </a:cxnLst>
                <a:rect l="0" t="0" r="r" b="b"/>
                <a:pathLst>
                  <a:path w="36" h="32">
                    <a:moveTo>
                      <a:pt x="36" y="8"/>
                    </a:moveTo>
                    <a:lnTo>
                      <a:pt x="36" y="32"/>
                    </a:lnTo>
                    <a:lnTo>
                      <a:pt x="0" y="28"/>
                    </a:lnTo>
                    <a:lnTo>
                      <a:pt x="0" y="0"/>
                    </a:lnTo>
                    <a:lnTo>
                      <a:pt x="36" y="8"/>
                    </a:lnTo>
                    <a:close/>
                  </a:path>
                </a:pathLst>
              </a:custGeom>
              <a:grpFill/>
              <a:ln>
                <a:noFill/>
              </a:ln>
            </p:spPr>
            <p:txBody>
              <a:bodyPr vert="horz" wrap="square" lIns="91440" tIns="45720" rIns="91440" bIns="45720" numCol="1" anchor="t" anchorCtr="0" compatLnSpc="1"/>
              <a:lstStyle/>
              <a:p>
                <a:endParaRPr lang="zh-CN" altLang="en-US"/>
              </a:p>
            </p:txBody>
          </p:sp>
          <p:sp>
            <p:nvSpPr>
              <p:cNvPr id="707" name="Freeform 1355"/>
              <p:cNvSpPr/>
              <p:nvPr/>
            </p:nvSpPr>
            <p:spPr bwMode="auto">
              <a:xfrm>
                <a:off x="5408" y="1802"/>
                <a:ext cx="20" cy="26"/>
              </a:xfrm>
              <a:custGeom>
                <a:avLst/>
                <a:gdLst>
                  <a:gd name="T0" fmla="*/ 0 w 20"/>
                  <a:gd name="T1" fmla="*/ 0 h 26"/>
                  <a:gd name="T2" fmla="*/ 20 w 20"/>
                  <a:gd name="T3" fmla="*/ 6 h 26"/>
                  <a:gd name="T4" fmla="*/ 20 w 20"/>
                  <a:gd name="T5" fmla="*/ 26 h 26"/>
                  <a:gd name="T6" fmla="*/ 0 w 20"/>
                  <a:gd name="T7" fmla="*/ 22 h 26"/>
                  <a:gd name="T8" fmla="*/ 0 w 20"/>
                  <a:gd name="T9" fmla="*/ 0 h 26"/>
                </a:gdLst>
                <a:ahLst/>
                <a:cxnLst>
                  <a:cxn ang="0">
                    <a:pos x="T0" y="T1"/>
                  </a:cxn>
                  <a:cxn ang="0">
                    <a:pos x="T2" y="T3"/>
                  </a:cxn>
                  <a:cxn ang="0">
                    <a:pos x="T4" y="T5"/>
                  </a:cxn>
                  <a:cxn ang="0">
                    <a:pos x="T6" y="T7"/>
                  </a:cxn>
                  <a:cxn ang="0">
                    <a:pos x="T8" y="T9"/>
                  </a:cxn>
                </a:cxnLst>
                <a:rect l="0" t="0" r="r" b="b"/>
                <a:pathLst>
                  <a:path w="20" h="26">
                    <a:moveTo>
                      <a:pt x="0" y="0"/>
                    </a:moveTo>
                    <a:lnTo>
                      <a:pt x="20" y="6"/>
                    </a:lnTo>
                    <a:lnTo>
                      <a:pt x="20" y="26"/>
                    </a:lnTo>
                    <a:lnTo>
                      <a:pt x="0" y="2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08" name="Freeform 1356"/>
              <p:cNvSpPr/>
              <p:nvPr/>
            </p:nvSpPr>
            <p:spPr bwMode="auto">
              <a:xfrm>
                <a:off x="5442" y="1812"/>
                <a:ext cx="32" cy="22"/>
              </a:xfrm>
              <a:custGeom>
                <a:avLst/>
                <a:gdLst>
                  <a:gd name="T0" fmla="*/ 32 w 32"/>
                  <a:gd name="T1" fmla="*/ 8 h 22"/>
                  <a:gd name="T2" fmla="*/ 32 w 32"/>
                  <a:gd name="T3" fmla="*/ 22 h 22"/>
                  <a:gd name="T4" fmla="*/ 0 w 32"/>
                  <a:gd name="T5" fmla="*/ 18 h 22"/>
                  <a:gd name="T6" fmla="*/ 0 w 32"/>
                  <a:gd name="T7" fmla="*/ 0 h 22"/>
                  <a:gd name="T8" fmla="*/ 10 w 32"/>
                  <a:gd name="T9" fmla="*/ 2 h 22"/>
                  <a:gd name="T10" fmla="*/ 32 w 32"/>
                  <a:gd name="T11" fmla="*/ 8 h 22"/>
                </a:gdLst>
                <a:ahLst/>
                <a:cxnLst>
                  <a:cxn ang="0">
                    <a:pos x="T0" y="T1"/>
                  </a:cxn>
                  <a:cxn ang="0">
                    <a:pos x="T2" y="T3"/>
                  </a:cxn>
                  <a:cxn ang="0">
                    <a:pos x="T4" y="T5"/>
                  </a:cxn>
                  <a:cxn ang="0">
                    <a:pos x="T6" y="T7"/>
                  </a:cxn>
                  <a:cxn ang="0">
                    <a:pos x="T8" y="T9"/>
                  </a:cxn>
                  <a:cxn ang="0">
                    <a:pos x="T10" y="T11"/>
                  </a:cxn>
                </a:cxnLst>
                <a:rect l="0" t="0" r="r" b="b"/>
                <a:pathLst>
                  <a:path w="32" h="22">
                    <a:moveTo>
                      <a:pt x="32" y="8"/>
                    </a:moveTo>
                    <a:lnTo>
                      <a:pt x="32" y="22"/>
                    </a:lnTo>
                    <a:lnTo>
                      <a:pt x="0" y="18"/>
                    </a:lnTo>
                    <a:lnTo>
                      <a:pt x="0" y="0"/>
                    </a:lnTo>
                    <a:lnTo>
                      <a:pt x="10" y="2"/>
                    </a:lnTo>
                    <a:lnTo>
                      <a:pt x="32" y="8"/>
                    </a:lnTo>
                    <a:close/>
                  </a:path>
                </a:pathLst>
              </a:custGeom>
              <a:grpFill/>
              <a:ln>
                <a:noFill/>
              </a:ln>
            </p:spPr>
            <p:txBody>
              <a:bodyPr vert="horz" wrap="square" lIns="91440" tIns="45720" rIns="91440" bIns="45720" numCol="1" anchor="t" anchorCtr="0" compatLnSpc="1"/>
              <a:lstStyle/>
              <a:p>
                <a:endParaRPr lang="zh-CN" altLang="en-US"/>
              </a:p>
            </p:txBody>
          </p:sp>
          <p:sp>
            <p:nvSpPr>
              <p:cNvPr id="709" name="Freeform 1357"/>
              <p:cNvSpPr/>
              <p:nvPr/>
            </p:nvSpPr>
            <p:spPr bwMode="auto">
              <a:xfrm>
                <a:off x="5320" y="1836"/>
                <a:ext cx="38" cy="34"/>
              </a:xfrm>
              <a:custGeom>
                <a:avLst/>
                <a:gdLst>
                  <a:gd name="T0" fmla="*/ 0 w 38"/>
                  <a:gd name="T1" fmla="*/ 0 h 34"/>
                  <a:gd name="T2" fmla="*/ 38 w 38"/>
                  <a:gd name="T3" fmla="*/ 6 h 34"/>
                  <a:gd name="T4" fmla="*/ 38 w 38"/>
                  <a:gd name="T5" fmla="*/ 34 h 34"/>
                  <a:gd name="T6" fmla="*/ 0 w 38"/>
                  <a:gd name="T7" fmla="*/ 32 h 34"/>
                  <a:gd name="T8" fmla="*/ 0 w 38"/>
                  <a:gd name="T9" fmla="*/ 0 h 34"/>
                </a:gdLst>
                <a:ahLst/>
                <a:cxnLst>
                  <a:cxn ang="0">
                    <a:pos x="T0" y="T1"/>
                  </a:cxn>
                  <a:cxn ang="0">
                    <a:pos x="T2" y="T3"/>
                  </a:cxn>
                  <a:cxn ang="0">
                    <a:pos x="T4" y="T5"/>
                  </a:cxn>
                  <a:cxn ang="0">
                    <a:pos x="T6" y="T7"/>
                  </a:cxn>
                  <a:cxn ang="0">
                    <a:pos x="T8" y="T9"/>
                  </a:cxn>
                </a:cxnLst>
                <a:rect l="0" t="0" r="r" b="b"/>
                <a:pathLst>
                  <a:path w="38" h="34">
                    <a:moveTo>
                      <a:pt x="0" y="0"/>
                    </a:moveTo>
                    <a:lnTo>
                      <a:pt x="38" y="6"/>
                    </a:lnTo>
                    <a:lnTo>
                      <a:pt x="38" y="34"/>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0" name="Freeform 1358"/>
              <p:cNvSpPr/>
              <p:nvPr/>
            </p:nvSpPr>
            <p:spPr bwMode="auto">
              <a:xfrm>
                <a:off x="5390" y="1846"/>
                <a:ext cx="18" cy="26"/>
              </a:xfrm>
              <a:custGeom>
                <a:avLst/>
                <a:gdLst>
                  <a:gd name="T0" fmla="*/ 0 w 18"/>
                  <a:gd name="T1" fmla="*/ 0 h 26"/>
                  <a:gd name="T2" fmla="*/ 18 w 18"/>
                  <a:gd name="T3" fmla="*/ 2 h 26"/>
                  <a:gd name="T4" fmla="*/ 18 w 18"/>
                  <a:gd name="T5" fmla="*/ 26 h 26"/>
                  <a:gd name="T6" fmla="*/ 0 w 18"/>
                  <a:gd name="T7" fmla="*/ 24 h 26"/>
                  <a:gd name="T8" fmla="*/ 0 w 18"/>
                  <a:gd name="T9" fmla="*/ 0 h 26"/>
                </a:gdLst>
                <a:ahLst/>
                <a:cxnLst>
                  <a:cxn ang="0">
                    <a:pos x="T0" y="T1"/>
                  </a:cxn>
                  <a:cxn ang="0">
                    <a:pos x="T2" y="T3"/>
                  </a:cxn>
                  <a:cxn ang="0">
                    <a:pos x="T4" y="T5"/>
                  </a:cxn>
                  <a:cxn ang="0">
                    <a:pos x="T6" y="T7"/>
                  </a:cxn>
                  <a:cxn ang="0">
                    <a:pos x="T8" y="T9"/>
                  </a:cxn>
                </a:cxnLst>
                <a:rect l="0" t="0" r="r" b="b"/>
                <a:pathLst>
                  <a:path w="18" h="26">
                    <a:moveTo>
                      <a:pt x="0" y="0"/>
                    </a:moveTo>
                    <a:lnTo>
                      <a:pt x="18" y="2"/>
                    </a:lnTo>
                    <a:lnTo>
                      <a:pt x="18" y="26"/>
                    </a:lnTo>
                    <a:lnTo>
                      <a:pt x="0" y="24"/>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1" name="Freeform 1359"/>
              <p:cNvSpPr/>
              <p:nvPr/>
            </p:nvSpPr>
            <p:spPr bwMode="auto">
              <a:xfrm>
                <a:off x="5424" y="1850"/>
                <a:ext cx="50" cy="24"/>
              </a:xfrm>
              <a:custGeom>
                <a:avLst/>
                <a:gdLst>
                  <a:gd name="T0" fmla="*/ 50 w 50"/>
                  <a:gd name="T1" fmla="*/ 8 h 24"/>
                  <a:gd name="T2" fmla="*/ 50 w 50"/>
                  <a:gd name="T3" fmla="*/ 24 h 24"/>
                  <a:gd name="T4" fmla="*/ 0 w 50"/>
                  <a:gd name="T5" fmla="*/ 22 h 24"/>
                  <a:gd name="T6" fmla="*/ 0 w 50"/>
                  <a:gd name="T7" fmla="*/ 0 h 24"/>
                  <a:gd name="T8" fmla="*/ 50 w 50"/>
                  <a:gd name="T9" fmla="*/ 8 h 24"/>
                </a:gdLst>
                <a:ahLst/>
                <a:cxnLst>
                  <a:cxn ang="0">
                    <a:pos x="T0" y="T1"/>
                  </a:cxn>
                  <a:cxn ang="0">
                    <a:pos x="T2" y="T3"/>
                  </a:cxn>
                  <a:cxn ang="0">
                    <a:pos x="T4" y="T5"/>
                  </a:cxn>
                  <a:cxn ang="0">
                    <a:pos x="T6" y="T7"/>
                  </a:cxn>
                  <a:cxn ang="0">
                    <a:pos x="T8" y="T9"/>
                  </a:cxn>
                </a:cxnLst>
                <a:rect l="0" t="0" r="r" b="b"/>
                <a:pathLst>
                  <a:path w="50" h="24">
                    <a:moveTo>
                      <a:pt x="50" y="8"/>
                    </a:moveTo>
                    <a:lnTo>
                      <a:pt x="50" y="24"/>
                    </a:lnTo>
                    <a:lnTo>
                      <a:pt x="0" y="22"/>
                    </a:lnTo>
                    <a:lnTo>
                      <a:pt x="0" y="0"/>
                    </a:lnTo>
                    <a:lnTo>
                      <a:pt x="50" y="8"/>
                    </a:lnTo>
                    <a:close/>
                  </a:path>
                </a:pathLst>
              </a:custGeom>
              <a:grpFill/>
              <a:ln>
                <a:noFill/>
              </a:ln>
            </p:spPr>
            <p:txBody>
              <a:bodyPr vert="horz" wrap="square" lIns="91440" tIns="45720" rIns="91440" bIns="45720" numCol="1" anchor="t" anchorCtr="0" compatLnSpc="1"/>
              <a:lstStyle/>
              <a:p>
                <a:endParaRPr lang="zh-CN" altLang="en-US"/>
              </a:p>
            </p:txBody>
          </p:sp>
          <p:sp>
            <p:nvSpPr>
              <p:cNvPr id="712" name="Freeform 1360"/>
              <p:cNvSpPr/>
              <p:nvPr/>
            </p:nvSpPr>
            <p:spPr bwMode="auto">
              <a:xfrm>
                <a:off x="5320" y="1892"/>
                <a:ext cx="24" cy="32"/>
              </a:xfrm>
              <a:custGeom>
                <a:avLst/>
                <a:gdLst>
                  <a:gd name="T0" fmla="*/ 0 w 24"/>
                  <a:gd name="T1" fmla="*/ 0 h 32"/>
                  <a:gd name="T2" fmla="*/ 24 w 24"/>
                  <a:gd name="T3" fmla="*/ 0 h 32"/>
                  <a:gd name="T4" fmla="*/ 24 w 24"/>
                  <a:gd name="T5" fmla="*/ 30 h 32"/>
                  <a:gd name="T6" fmla="*/ 0 w 24"/>
                  <a:gd name="T7" fmla="*/ 32 h 32"/>
                  <a:gd name="T8" fmla="*/ 0 w 24"/>
                  <a:gd name="T9" fmla="*/ 0 h 32"/>
                </a:gdLst>
                <a:ahLst/>
                <a:cxnLst>
                  <a:cxn ang="0">
                    <a:pos x="T0" y="T1"/>
                  </a:cxn>
                  <a:cxn ang="0">
                    <a:pos x="T2" y="T3"/>
                  </a:cxn>
                  <a:cxn ang="0">
                    <a:pos x="T4" y="T5"/>
                  </a:cxn>
                  <a:cxn ang="0">
                    <a:pos x="T6" y="T7"/>
                  </a:cxn>
                  <a:cxn ang="0">
                    <a:pos x="T8" y="T9"/>
                  </a:cxn>
                </a:cxnLst>
                <a:rect l="0" t="0" r="r" b="b"/>
                <a:pathLst>
                  <a:path w="24" h="32">
                    <a:moveTo>
                      <a:pt x="0" y="0"/>
                    </a:moveTo>
                    <a:lnTo>
                      <a:pt x="24" y="0"/>
                    </a:lnTo>
                    <a:lnTo>
                      <a:pt x="24" y="30"/>
                    </a:lnTo>
                    <a:lnTo>
                      <a:pt x="0" y="3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3" name="Freeform 1361"/>
              <p:cNvSpPr/>
              <p:nvPr/>
            </p:nvSpPr>
            <p:spPr bwMode="auto">
              <a:xfrm>
                <a:off x="5358" y="1892"/>
                <a:ext cx="36" cy="28"/>
              </a:xfrm>
              <a:custGeom>
                <a:avLst/>
                <a:gdLst>
                  <a:gd name="T0" fmla="*/ 36 w 36"/>
                  <a:gd name="T1" fmla="*/ 2 h 28"/>
                  <a:gd name="T2" fmla="*/ 36 w 36"/>
                  <a:gd name="T3" fmla="*/ 26 h 28"/>
                  <a:gd name="T4" fmla="*/ 0 w 36"/>
                  <a:gd name="T5" fmla="*/ 28 h 28"/>
                  <a:gd name="T6" fmla="*/ 0 w 36"/>
                  <a:gd name="T7" fmla="*/ 0 h 28"/>
                  <a:gd name="T8" fmla="*/ 36 w 36"/>
                  <a:gd name="T9" fmla="*/ 2 h 28"/>
                </a:gdLst>
                <a:ahLst/>
                <a:cxnLst>
                  <a:cxn ang="0">
                    <a:pos x="T0" y="T1"/>
                  </a:cxn>
                  <a:cxn ang="0">
                    <a:pos x="T2" y="T3"/>
                  </a:cxn>
                  <a:cxn ang="0">
                    <a:pos x="T4" y="T5"/>
                  </a:cxn>
                  <a:cxn ang="0">
                    <a:pos x="T6" y="T7"/>
                  </a:cxn>
                  <a:cxn ang="0">
                    <a:pos x="T8" y="T9"/>
                  </a:cxn>
                </a:cxnLst>
                <a:rect l="0" t="0" r="r" b="b"/>
                <a:pathLst>
                  <a:path w="36" h="28">
                    <a:moveTo>
                      <a:pt x="36" y="2"/>
                    </a:moveTo>
                    <a:lnTo>
                      <a:pt x="36" y="26"/>
                    </a:lnTo>
                    <a:lnTo>
                      <a:pt x="0" y="28"/>
                    </a:lnTo>
                    <a:lnTo>
                      <a:pt x="0" y="0"/>
                    </a:lnTo>
                    <a:lnTo>
                      <a:pt x="36" y="2"/>
                    </a:lnTo>
                    <a:close/>
                  </a:path>
                </a:pathLst>
              </a:custGeom>
              <a:grpFill/>
              <a:ln>
                <a:noFill/>
              </a:ln>
            </p:spPr>
            <p:txBody>
              <a:bodyPr vert="horz" wrap="square" lIns="91440" tIns="45720" rIns="91440" bIns="45720" numCol="1" anchor="t" anchorCtr="0" compatLnSpc="1"/>
              <a:lstStyle/>
              <a:p>
                <a:endParaRPr lang="zh-CN" altLang="en-US"/>
              </a:p>
            </p:txBody>
          </p:sp>
          <p:sp>
            <p:nvSpPr>
              <p:cNvPr id="714" name="Freeform 1362"/>
              <p:cNvSpPr/>
              <p:nvPr/>
            </p:nvSpPr>
            <p:spPr bwMode="auto">
              <a:xfrm>
                <a:off x="5424" y="1894"/>
                <a:ext cx="22" cy="20"/>
              </a:xfrm>
              <a:custGeom>
                <a:avLst/>
                <a:gdLst>
                  <a:gd name="T0" fmla="*/ 0 w 22"/>
                  <a:gd name="T1" fmla="*/ 0 h 20"/>
                  <a:gd name="T2" fmla="*/ 22 w 22"/>
                  <a:gd name="T3" fmla="*/ 0 h 20"/>
                  <a:gd name="T4" fmla="*/ 22 w 22"/>
                  <a:gd name="T5" fmla="*/ 18 h 20"/>
                  <a:gd name="T6" fmla="*/ 0 w 22"/>
                  <a:gd name="T7" fmla="*/ 20 h 20"/>
                  <a:gd name="T8" fmla="*/ 0 w 22"/>
                  <a:gd name="T9" fmla="*/ 0 h 20"/>
                </a:gdLst>
                <a:ahLst/>
                <a:cxnLst>
                  <a:cxn ang="0">
                    <a:pos x="T0" y="T1"/>
                  </a:cxn>
                  <a:cxn ang="0">
                    <a:pos x="T2" y="T3"/>
                  </a:cxn>
                  <a:cxn ang="0">
                    <a:pos x="T4" y="T5"/>
                  </a:cxn>
                  <a:cxn ang="0">
                    <a:pos x="T6" y="T7"/>
                  </a:cxn>
                  <a:cxn ang="0">
                    <a:pos x="T8" y="T9"/>
                  </a:cxn>
                </a:cxnLst>
                <a:rect l="0" t="0" r="r" b="b"/>
                <a:pathLst>
                  <a:path w="22" h="20">
                    <a:moveTo>
                      <a:pt x="0" y="0"/>
                    </a:moveTo>
                    <a:lnTo>
                      <a:pt x="22" y="0"/>
                    </a:lnTo>
                    <a:lnTo>
                      <a:pt x="22" y="18"/>
                    </a:lnTo>
                    <a:lnTo>
                      <a:pt x="0" y="20"/>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715" name="Freeform 1363"/>
              <p:cNvSpPr/>
              <p:nvPr/>
            </p:nvSpPr>
            <p:spPr bwMode="auto">
              <a:xfrm>
                <a:off x="5462" y="1894"/>
                <a:ext cx="12" cy="18"/>
              </a:xfrm>
              <a:custGeom>
                <a:avLst/>
                <a:gdLst>
                  <a:gd name="T0" fmla="*/ 12 w 12"/>
                  <a:gd name="T1" fmla="*/ 0 h 18"/>
                  <a:gd name="T2" fmla="*/ 12 w 12"/>
                  <a:gd name="T3" fmla="*/ 16 h 18"/>
                  <a:gd name="T4" fmla="*/ 0 w 12"/>
                  <a:gd name="T5" fmla="*/ 18 h 18"/>
                  <a:gd name="T6" fmla="*/ 0 w 12"/>
                  <a:gd name="T7" fmla="*/ 0 h 18"/>
                  <a:gd name="T8" fmla="*/ 12 w 12"/>
                  <a:gd name="T9" fmla="*/ 0 h 18"/>
                </a:gdLst>
                <a:ahLst/>
                <a:cxnLst>
                  <a:cxn ang="0">
                    <a:pos x="T0" y="T1"/>
                  </a:cxn>
                  <a:cxn ang="0">
                    <a:pos x="T2" y="T3"/>
                  </a:cxn>
                  <a:cxn ang="0">
                    <a:pos x="T4" y="T5"/>
                  </a:cxn>
                  <a:cxn ang="0">
                    <a:pos x="T6" y="T7"/>
                  </a:cxn>
                  <a:cxn ang="0">
                    <a:pos x="T8" y="T9"/>
                  </a:cxn>
                </a:cxnLst>
                <a:rect l="0" t="0" r="r" b="b"/>
                <a:pathLst>
                  <a:path w="12" h="18">
                    <a:moveTo>
                      <a:pt x="12" y="0"/>
                    </a:moveTo>
                    <a:lnTo>
                      <a:pt x="12" y="16"/>
                    </a:lnTo>
                    <a:lnTo>
                      <a:pt x="0" y="18"/>
                    </a:lnTo>
                    <a:lnTo>
                      <a:pt x="0" y="0"/>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716" name="Freeform 1364"/>
              <p:cNvSpPr/>
              <p:nvPr/>
            </p:nvSpPr>
            <p:spPr bwMode="auto">
              <a:xfrm>
                <a:off x="5320" y="1942"/>
                <a:ext cx="58" cy="39"/>
              </a:xfrm>
              <a:custGeom>
                <a:avLst/>
                <a:gdLst>
                  <a:gd name="T0" fmla="*/ 0 w 58"/>
                  <a:gd name="T1" fmla="*/ 6 h 39"/>
                  <a:gd name="T2" fmla="*/ 58 w 58"/>
                  <a:gd name="T3" fmla="*/ 0 h 39"/>
                  <a:gd name="T4" fmla="*/ 58 w 58"/>
                  <a:gd name="T5" fmla="*/ 27 h 39"/>
                  <a:gd name="T6" fmla="*/ 0 w 58"/>
                  <a:gd name="T7" fmla="*/ 39 h 39"/>
                  <a:gd name="T8" fmla="*/ 0 w 58"/>
                  <a:gd name="T9" fmla="*/ 6 h 39"/>
                </a:gdLst>
                <a:ahLst/>
                <a:cxnLst>
                  <a:cxn ang="0">
                    <a:pos x="T0" y="T1"/>
                  </a:cxn>
                  <a:cxn ang="0">
                    <a:pos x="T2" y="T3"/>
                  </a:cxn>
                  <a:cxn ang="0">
                    <a:pos x="T4" y="T5"/>
                  </a:cxn>
                  <a:cxn ang="0">
                    <a:pos x="T6" y="T7"/>
                  </a:cxn>
                  <a:cxn ang="0">
                    <a:pos x="T8" y="T9"/>
                  </a:cxn>
                </a:cxnLst>
                <a:rect l="0" t="0" r="r" b="b"/>
                <a:pathLst>
                  <a:path w="58" h="39">
                    <a:moveTo>
                      <a:pt x="0" y="6"/>
                    </a:moveTo>
                    <a:lnTo>
                      <a:pt x="58" y="0"/>
                    </a:lnTo>
                    <a:lnTo>
                      <a:pt x="58" y="27"/>
                    </a:lnTo>
                    <a:lnTo>
                      <a:pt x="0" y="39"/>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17" name="Freeform 1365"/>
              <p:cNvSpPr/>
              <p:nvPr/>
            </p:nvSpPr>
            <p:spPr bwMode="auto">
              <a:xfrm>
                <a:off x="5394" y="1938"/>
                <a:ext cx="14" cy="27"/>
              </a:xfrm>
              <a:custGeom>
                <a:avLst/>
                <a:gdLst>
                  <a:gd name="T0" fmla="*/ 14 w 14"/>
                  <a:gd name="T1" fmla="*/ 0 h 27"/>
                  <a:gd name="T2" fmla="*/ 14 w 14"/>
                  <a:gd name="T3" fmla="*/ 22 h 27"/>
                  <a:gd name="T4" fmla="*/ 0 w 14"/>
                  <a:gd name="T5" fmla="*/ 27 h 27"/>
                  <a:gd name="T6" fmla="*/ 0 w 14"/>
                  <a:gd name="T7" fmla="*/ 2 h 27"/>
                  <a:gd name="T8" fmla="*/ 14 w 14"/>
                  <a:gd name="T9" fmla="*/ 0 h 27"/>
                </a:gdLst>
                <a:ahLst/>
                <a:cxnLst>
                  <a:cxn ang="0">
                    <a:pos x="T0" y="T1"/>
                  </a:cxn>
                  <a:cxn ang="0">
                    <a:pos x="T2" y="T3"/>
                  </a:cxn>
                  <a:cxn ang="0">
                    <a:pos x="T4" y="T5"/>
                  </a:cxn>
                  <a:cxn ang="0">
                    <a:pos x="T6" y="T7"/>
                  </a:cxn>
                  <a:cxn ang="0">
                    <a:pos x="T8" y="T9"/>
                  </a:cxn>
                </a:cxnLst>
                <a:rect l="0" t="0" r="r" b="b"/>
                <a:pathLst>
                  <a:path w="14" h="27">
                    <a:moveTo>
                      <a:pt x="14" y="0"/>
                    </a:moveTo>
                    <a:lnTo>
                      <a:pt x="14" y="22"/>
                    </a:lnTo>
                    <a:lnTo>
                      <a:pt x="0" y="27"/>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718" name="Freeform 1366"/>
              <p:cNvSpPr/>
              <p:nvPr/>
            </p:nvSpPr>
            <p:spPr bwMode="auto">
              <a:xfrm>
                <a:off x="5422" y="1930"/>
                <a:ext cx="52" cy="28"/>
              </a:xfrm>
              <a:custGeom>
                <a:avLst/>
                <a:gdLst>
                  <a:gd name="T0" fmla="*/ 52 w 52"/>
                  <a:gd name="T1" fmla="*/ 0 h 28"/>
                  <a:gd name="T2" fmla="*/ 52 w 52"/>
                  <a:gd name="T3" fmla="*/ 16 h 28"/>
                  <a:gd name="T4" fmla="*/ 2 w 52"/>
                  <a:gd name="T5" fmla="*/ 28 h 28"/>
                  <a:gd name="T6" fmla="*/ 2 w 52"/>
                  <a:gd name="T7" fmla="*/ 8 h 28"/>
                  <a:gd name="T8" fmla="*/ 0 w 52"/>
                  <a:gd name="T9" fmla="*/ 6 h 28"/>
                  <a:gd name="T10" fmla="*/ 2 w 52"/>
                  <a:gd name="T11" fmla="*/ 6 h 28"/>
                  <a:gd name="T12" fmla="*/ 52 w 5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2" h="28">
                    <a:moveTo>
                      <a:pt x="52" y="0"/>
                    </a:moveTo>
                    <a:lnTo>
                      <a:pt x="52" y="16"/>
                    </a:lnTo>
                    <a:lnTo>
                      <a:pt x="2" y="28"/>
                    </a:lnTo>
                    <a:lnTo>
                      <a:pt x="2" y="8"/>
                    </a:lnTo>
                    <a:lnTo>
                      <a:pt x="0" y="6"/>
                    </a:lnTo>
                    <a:lnTo>
                      <a:pt x="2" y="6"/>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19" name="Freeform 1367"/>
              <p:cNvSpPr/>
              <p:nvPr/>
            </p:nvSpPr>
            <p:spPr bwMode="auto">
              <a:xfrm>
                <a:off x="5320" y="1997"/>
                <a:ext cx="30" cy="38"/>
              </a:xfrm>
              <a:custGeom>
                <a:avLst/>
                <a:gdLst>
                  <a:gd name="T0" fmla="*/ 0 w 30"/>
                  <a:gd name="T1" fmla="*/ 6 h 38"/>
                  <a:gd name="T2" fmla="*/ 30 w 30"/>
                  <a:gd name="T3" fmla="*/ 0 h 38"/>
                  <a:gd name="T4" fmla="*/ 30 w 30"/>
                  <a:gd name="T5" fmla="*/ 28 h 38"/>
                  <a:gd name="T6" fmla="*/ 0 w 30"/>
                  <a:gd name="T7" fmla="*/ 38 h 38"/>
                  <a:gd name="T8" fmla="*/ 0 w 30"/>
                  <a:gd name="T9" fmla="*/ 6 h 38"/>
                </a:gdLst>
                <a:ahLst/>
                <a:cxnLst>
                  <a:cxn ang="0">
                    <a:pos x="T0" y="T1"/>
                  </a:cxn>
                  <a:cxn ang="0">
                    <a:pos x="T2" y="T3"/>
                  </a:cxn>
                  <a:cxn ang="0">
                    <a:pos x="T4" y="T5"/>
                  </a:cxn>
                  <a:cxn ang="0">
                    <a:pos x="T6" y="T7"/>
                  </a:cxn>
                  <a:cxn ang="0">
                    <a:pos x="T8" y="T9"/>
                  </a:cxn>
                </a:cxnLst>
                <a:rect l="0" t="0" r="r" b="b"/>
                <a:pathLst>
                  <a:path w="30" h="38">
                    <a:moveTo>
                      <a:pt x="0" y="6"/>
                    </a:moveTo>
                    <a:lnTo>
                      <a:pt x="30" y="0"/>
                    </a:lnTo>
                    <a:lnTo>
                      <a:pt x="30"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20" name="Freeform 1368"/>
              <p:cNvSpPr/>
              <p:nvPr/>
            </p:nvSpPr>
            <p:spPr bwMode="auto">
              <a:xfrm>
                <a:off x="5364" y="1987"/>
                <a:ext cx="30" cy="34"/>
              </a:xfrm>
              <a:custGeom>
                <a:avLst/>
                <a:gdLst>
                  <a:gd name="T0" fmla="*/ 30 w 30"/>
                  <a:gd name="T1" fmla="*/ 0 h 34"/>
                  <a:gd name="T2" fmla="*/ 30 w 30"/>
                  <a:gd name="T3" fmla="*/ 24 h 34"/>
                  <a:gd name="T4" fmla="*/ 0 w 30"/>
                  <a:gd name="T5" fmla="*/ 34 h 34"/>
                  <a:gd name="T6" fmla="*/ 0 w 30"/>
                  <a:gd name="T7" fmla="*/ 6 h 34"/>
                  <a:gd name="T8" fmla="*/ 30 w 30"/>
                  <a:gd name="T9" fmla="*/ 0 h 34"/>
                </a:gdLst>
                <a:ahLst/>
                <a:cxnLst>
                  <a:cxn ang="0">
                    <a:pos x="T0" y="T1"/>
                  </a:cxn>
                  <a:cxn ang="0">
                    <a:pos x="T2" y="T3"/>
                  </a:cxn>
                  <a:cxn ang="0">
                    <a:pos x="T4" y="T5"/>
                  </a:cxn>
                  <a:cxn ang="0">
                    <a:pos x="T6" y="T7"/>
                  </a:cxn>
                  <a:cxn ang="0">
                    <a:pos x="T8" y="T9"/>
                  </a:cxn>
                </a:cxnLst>
                <a:rect l="0" t="0" r="r" b="b"/>
                <a:pathLst>
                  <a:path w="30" h="34">
                    <a:moveTo>
                      <a:pt x="30" y="0"/>
                    </a:moveTo>
                    <a:lnTo>
                      <a:pt x="30" y="24"/>
                    </a:lnTo>
                    <a:lnTo>
                      <a:pt x="0" y="34"/>
                    </a:lnTo>
                    <a:lnTo>
                      <a:pt x="0" y="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721" name="Freeform 1369"/>
              <p:cNvSpPr/>
              <p:nvPr/>
            </p:nvSpPr>
            <p:spPr bwMode="auto">
              <a:xfrm>
                <a:off x="5424" y="1977"/>
                <a:ext cx="20" cy="24"/>
              </a:xfrm>
              <a:custGeom>
                <a:avLst/>
                <a:gdLst>
                  <a:gd name="T0" fmla="*/ 0 w 20"/>
                  <a:gd name="T1" fmla="*/ 4 h 24"/>
                  <a:gd name="T2" fmla="*/ 20 w 20"/>
                  <a:gd name="T3" fmla="*/ 0 h 24"/>
                  <a:gd name="T4" fmla="*/ 20 w 20"/>
                  <a:gd name="T5" fmla="*/ 18 h 24"/>
                  <a:gd name="T6" fmla="*/ 0 w 20"/>
                  <a:gd name="T7" fmla="*/ 24 h 24"/>
                  <a:gd name="T8" fmla="*/ 0 w 20"/>
                  <a:gd name="T9" fmla="*/ 4 h 24"/>
                  <a:gd name="T10" fmla="*/ 0 w 20"/>
                  <a:gd name="T11" fmla="*/ 4 h 24"/>
                  <a:gd name="T12" fmla="*/ 0 w 20"/>
                  <a:gd name="T13" fmla="*/ 4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0" y="4"/>
                    </a:moveTo>
                    <a:lnTo>
                      <a:pt x="20" y="0"/>
                    </a:lnTo>
                    <a:lnTo>
                      <a:pt x="20" y="18"/>
                    </a:lnTo>
                    <a:lnTo>
                      <a:pt x="0" y="24"/>
                    </a:lnTo>
                    <a:lnTo>
                      <a:pt x="0" y="4"/>
                    </a:lnTo>
                    <a:lnTo>
                      <a:pt x="0" y="4"/>
                    </a:lnTo>
                    <a:lnTo>
                      <a:pt x="0" y="4"/>
                    </a:lnTo>
                    <a:close/>
                  </a:path>
                </a:pathLst>
              </a:custGeom>
              <a:grpFill/>
              <a:ln>
                <a:noFill/>
              </a:ln>
            </p:spPr>
            <p:txBody>
              <a:bodyPr vert="horz" wrap="square" lIns="91440" tIns="45720" rIns="91440" bIns="45720" numCol="1" anchor="t" anchorCtr="0" compatLnSpc="1"/>
              <a:lstStyle/>
              <a:p>
                <a:endParaRPr lang="zh-CN" altLang="en-US"/>
              </a:p>
            </p:txBody>
          </p:sp>
          <p:sp>
            <p:nvSpPr>
              <p:cNvPr id="722" name="Freeform 1370"/>
              <p:cNvSpPr/>
              <p:nvPr/>
            </p:nvSpPr>
            <p:spPr bwMode="auto">
              <a:xfrm>
                <a:off x="5460" y="1971"/>
                <a:ext cx="14" cy="20"/>
              </a:xfrm>
              <a:custGeom>
                <a:avLst/>
                <a:gdLst>
                  <a:gd name="T0" fmla="*/ 14 w 14"/>
                  <a:gd name="T1" fmla="*/ 0 h 20"/>
                  <a:gd name="T2" fmla="*/ 14 w 14"/>
                  <a:gd name="T3" fmla="*/ 14 h 20"/>
                  <a:gd name="T4" fmla="*/ 0 w 14"/>
                  <a:gd name="T5" fmla="*/ 20 h 20"/>
                  <a:gd name="T6" fmla="*/ 0 w 14"/>
                  <a:gd name="T7" fmla="*/ 2 h 20"/>
                  <a:gd name="T8" fmla="*/ 14 w 14"/>
                  <a:gd name="T9" fmla="*/ 0 h 20"/>
                </a:gdLst>
                <a:ahLst/>
                <a:cxnLst>
                  <a:cxn ang="0">
                    <a:pos x="T0" y="T1"/>
                  </a:cxn>
                  <a:cxn ang="0">
                    <a:pos x="T2" y="T3"/>
                  </a:cxn>
                  <a:cxn ang="0">
                    <a:pos x="T4" y="T5"/>
                  </a:cxn>
                  <a:cxn ang="0">
                    <a:pos x="T6" y="T7"/>
                  </a:cxn>
                  <a:cxn ang="0">
                    <a:pos x="T8" y="T9"/>
                  </a:cxn>
                </a:cxnLst>
                <a:rect l="0" t="0" r="r" b="b"/>
                <a:pathLst>
                  <a:path w="14" h="20">
                    <a:moveTo>
                      <a:pt x="14" y="0"/>
                    </a:moveTo>
                    <a:lnTo>
                      <a:pt x="14" y="14"/>
                    </a:lnTo>
                    <a:lnTo>
                      <a:pt x="0" y="20"/>
                    </a:lnTo>
                    <a:lnTo>
                      <a:pt x="0" y="2"/>
                    </a:lnTo>
                    <a:lnTo>
                      <a:pt x="14" y="0"/>
                    </a:lnTo>
                    <a:close/>
                  </a:path>
                </a:pathLst>
              </a:custGeom>
              <a:grpFill/>
              <a:ln>
                <a:noFill/>
              </a:ln>
            </p:spPr>
            <p:txBody>
              <a:bodyPr vert="horz" wrap="square" lIns="91440" tIns="45720" rIns="91440" bIns="45720" numCol="1" anchor="t" anchorCtr="0" compatLnSpc="1"/>
              <a:lstStyle/>
              <a:p>
                <a:endParaRPr lang="zh-CN" altLang="en-US"/>
              </a:p>
            </p:txBody>
          </p:sp>
          <p:sp>
            <p:nvSpPr>
              <p:cNvPr id="723" name="Freeform 1371"/>
              <p:cNvSpPr/>
              <p:nvPr/>
            </p:nvSpPr>
            <p:spPr bwMode="auto">
              <a:xfrm>
                <a:off x="5320" y="2055"/>
                <a:ext cx="22" cy="38"/>
              </a:xfrm>
              <a:custGeom>
                <a:avLst/>
                <a:gdLst>
                  <a:gd name="T0" fmla="*/ 0 w 22"/>
                  <a:gd name="T1" fmla="*/ 6 h 38"/>
                  <a:gd name="T2" fmla="*/ 22 w 22"/>
                  <a:gd name="T3" fmla="*/ 0 h 38"/>
                  <a:gd name="T4" fmla="*/ 22 w 22"/>
                  <a:gd name="T5" fmla="*/ 28 h 38"/>
                  <a:gd name="T6" fmla="*/ 0 w 22"/>
                  <a:gd name="T7" fmla="*/ 38 h 38"/>
                  <a:gd name="T8" fmla="*/ 0 w 22"/>
                  <a:gd name="T9" fmla="*/ 6 h 38"/>
                </a:gdLst>
                <a:ahLst/>
                <a:cxnLst>
                  <a:cxn ang="0">
                    <a:pos x="T0" y="T1"/>
                  </a:cxn>
                  <a:cxn ang="0">
                    <a:pos x="T2" y="T3"/>
                  </a:cxn>
                  <a:cxn ang="0">
                    <a:pos x="T4" y="T5"/>
                  </a:cxn>
                  <a:cxn ang="0">
                    <a:pos x="T6" y="T7"/>
                  </a:cxn>
                  <a:cxn ang="0">
                    <a:pos x="T8" y="T9"/>
                  </a:cxn>
                </a:cxnLst>
                <a:rect l="0" t="0" r="r" b="b"/>
                <a:pathLst>
                  <a:path w="22" h="38">
                    <a:moveTo>
                      <a:pt x="0" y="6"/>
                    </a:moveTo>
                    <a:lnTo>
                      <a:pt x="22" y="0"/>
                    </a:lnTo>
                    <a:lnTo>
                      <a:pt x="22" y="28"/>
                    </a:lnTo>
                    <a:lnTo>
                      <a:pt x="0" y="3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24" name="Freeform 1372"/>
              <p:cNvSpPr/>
              <p:nvPr/>
            </p:nvSpPr>
            <p:spPr bwMode="auto">
              <a:xfrm>
                <a:off x="5358" y="2027"/>
                <a:ext cx="64" cy="50"/>
              </a:xfrm>
              <a:custGeom>
                <a:avLst/>
                <a:gdLst>
                  <a:gd name="T0" fmla="*/ 64 w 64"/>
                  <a:gd name="T1" fmla="*/ 0 h 50"/>
                  <a:gd name="T2" fmla="*/ 64 w 64"/>
                  <a:gd name="T3" fmla="*/ 20 h 50"/>
                  <a:gd name="T4" fmla="*/ 0 w 64"/>
                  <a:gd name="T5" fmla="*/ 50 h 50"/>
                  <a:gd name="T6" fmla="*/ 0 w 64"/>
                  <a:gd name="T7" fmla="*/ 22 h 50"/>
                  <a:gd name="T8" fmla="*/ 64 w 64"/>
                  <a:gd name="T9" fmla="*/ 0 h 50"/>
                </a:gdLst>
                <a:ahLst/>
                <a:cxnLst>
                  <a:cxn ang="0">
                    <a:pos x="T0" y="T1"/>
                  </a:cxn>
                  <a:cxn ang="0">
                    <a:pos x="T2" y="T3"/>
                  </a:cxn>
                  <a:cxn ang="0">
                    <a:pos x="T4" y="T5"/>
                  </a:cxn>
                  <a:cxn ang="0">
                    <a:pos x="T6" y="T7"/>
                  </a:cxn>
                  <a:cxn ang="0">
                    <a:pos x="T8" y="T9"/>
                  </a:cxn>
                </a:cxnLst>
                <a:rect l="0" t="0" r="r" b="b"/>
                <a:pathLst>
                  <a:path w="64" h="50">
                    <a:moveTo>
                      <a:pt x="64" y="0"/>
                    </a:moveTo>
                    <a:lnTo>
                      <a:pt x="64" y="20"/>
                    </a:lnTo>
                    <a:lnTo>
                      <a:pt x="0" y="50"/>
                    </a:lnTo>
                    <a:lnTo>
                      <a:pt x="0" y="22"/>
                    </a:lnTo>
                    <a:lnTo>
                      <a:pt x="64" y="0"/>
                    </a:lnTo>
                    <a:close/>
                  </a:path>
                </a:pathLst>
              </a:custGeom>
              <a:grpFill/>
              <a:ln>
                <a:noFill/>
              </a:ln>
            </p:spPr>
            <p:txBody>
              <a:bodyPr vert="horz" wrap="square" lIns="91440" tIns="45720" rIns="91440" bIns="45720" numCol="1" anchor="t" anchorCtr="0" compatLnSpc="1"/>
              <a:lstStyle/>
              <a:p>
                <a:endParaRPr lang="zh-CN" altLang="en-US"/>
              </a:p>
            </p:txBody>
          </p:sp>
          <p:sp>
            <p:nvSpPr>
              <p:cNvPr id="725" name="Freeform 1373"/>
              <p:cNvSpPr/>
              <p:nvPr/>
            </p:nvSpPr>
            <p:spPr bwMode="auto">
              <a:xfrm>
                <a:off x="5436" y="2009"/>
                <a:ext cx="38" cy="32"/>
              </a:xfrm>
              <a:custGeom>
                <a:avLst/>
                <a:gdLst>
                  <a:gd name="T0" fmla="*/ 38 w 38"/>
                  <a:gd name="T1" fmla="*/ 0 h 32"/>
                  <a:gd name="T2" fmla="*/ 38 w 38"/>
                  <a:gd name="T3" fmla="*/ 16 h 32"/>
                  <a:gd name="T4" fmla="*/ 0 w 38"/>
                  <a:gd name="T5" fmla="*/ 32 h 32"/>
                  <a:gd name="T6" fmla="*/ 0 w 38"/>
                  <a:gd name="T7" fmla="*/ 12 h 32"/>
                  <a:gd name="T8" fmla="*/ 38 w 38"/>
                  <a:gd name="T9" fmla="*/ 0 h 32"/>
                </a:gdLst>
                <a:ahLst/>
                <a:cxnLst>
                  <a:cxn ang="0">
                    <a:pos x="T0" y="T1"/>
                  </a:cxn>
                  <a:cxn ang="0">
                    <a:pos x="T2" y="T3"/>
                  </a:cxn>
                  <a:cxn ang="0">
                    <a:pos x="T4" y="T5"/>
                  </a:cxn>
                  <a:cxn ang="0">
                    <a:pos x="T6" y="T7"/>
                  </a:cxn>
                  <a:cxn ang="0">
                    <a:pos x="T8" y="T9"/>
                  </a:cxn>
                </a:cxnLst>
                <a:rect l="0" t="0" r="r" b="b"/>
                <a:pathLst>
                  <a:path w="38" h="32">
                    <a:moveTo>
                      <a:pt x="38" y="0"/>
                    </a:moveTo>
                    <a:lnTo>
                      <a:pt x="38" y="16"/>
                    </a:lnTo>
                    <a:lnTo>
                      <a:pt x="0" y="32"/>
                    </a:lnTo>
                    <a:lnTo>
                      <a:pt x="0" y="12"/>
                    </a:lnTo>
                    <a:lnTo>
                      <a:pt x="38" y="0"/>
                    </a:lnTo>
                    <a:close/>
                  </a:path>
                </a:pathLst>
              </a:custGeom>
              <a:grpFill/>
              <a:ln>
                <a:noFill/>
              </a:ln>
            </p:spPr>
            <p:txBody>
              <a:bodyPr vert="horz" wrap="square" lIns="91440" tIns="45720" rIns="91440" bIns="45720" numCol="1" anchor="t" anchorCtr="0" compatLnSpc="1"/>
              <a:lstStyle/>
              <a:p>
                <a:endParaRPr lang="zh-CN" altLang="en-US"/>
              </a:p>
            </p:txBody>
          </p:sp>
          <p:sp>
            <p:nvSpPr>
              <p:cNvPr id="726" name="Freeform 1374"/>
              <p:cNvSpPr/>
              <p:nvPr/>
            </p:nvSpPr>
            <p:spPr bwMode="auto">
              <a:xfrm>
                <a:off x="5320" y="2097"/>
                <a:ext cx="42" cy="50"/>
              </a:xfrm>
              <a:custGeom>
                <a:avLst/>
                <a:gdLst>
                  <a:gd name="T0" fmla="*/ 0 w 42"/>
                  <a:gd name="T1" fmla="*/ 20 h 50"/>
                  <a:gd name="T2" fmla="*/ 42 w 42"/>
                  <a:gd name="T3" fmla="*/ 0 h 50"/>
                  <a:gd name="T4" fmla="*/ 42 w 42"/>
                  <a:gd name="T5" fmla="*/ 28 h 50"/>
                  <a:gd name="T6" fmla="*/ 0 w 42"/>
                  <a:gd name="T7" fmla="*/ 50 h 50"/>
                  <a:gd name="T8" fmla="*/ 0 w 42"/>
                  <a:gd name="T9" fmla="*/ 20 h 50"/>
                </a:gdLst>
                <a:ahLst/>
                <a:cxnLst>
                  <a:cxn ang="0">
                    <a:pos x="T0" y="T1"/>
                  </a:cxn>
                  <a:cxn ang="0">
                    <a:pos x="T2" y="T3"/>
                  </a:cxn>
                  <a:cxn ang="0">
                    <a:pos x="T4" y="T5"/>
                  </a:cxn>
                  <a:cxn ang="0">
                    <a:pos x="T6" y="T7"/>
                  </a:cxn>
                  <a:cxn ang="0">
                    <a:pos x="T8" y="T9"/>
                  </a:cxn>
                </a:cxnLst>
                <a:rect l="0" t="0" r="r" b="b"/>
                <a:pathLst>
                  <a:path w="42" h="50">
                    <a:moveTo>
                      <a:pt x="0" y="20"/>
                    </a:moveTo>
                    <a:lnTo>
                      <a:pt x="42" y="0"/>
                    </a:lnTo>
                    <a:lnTo>
                      <a:pt x="42" y="28"/>
                    </a:lnTo>
                    <a:lnTo>
                      <a:pt x="0" y="50"/>
                    </a:lnTo>
                    <a:lnTo>
                      <a:pt x="0" y="20"/>
                    </a:lnTo>
                    <a:close/>
                  </a:path>
                </a:pathLst>
              </a:custGeom>
              <a:grpFill/>
              <a:ln>
                <a:noFill/>
              </a:ln>
            </p:spPr>
            <p:txBody>
              <a:bodyPr vert="horz" wrap="square" lIns="91440" tIns="45720" rIns="91440" bIns="45720" numCol="1" anchor="t" anchorCtr="0" compatLnSpc="1"/>
              <a:lstStyle/>
              <a:p>
                <a:endParaRPr lang="zh-CN" altLang="en-US"/>
              </a:p>
            </p:txBody>
          </p:sp>
          <p:sp>
            <p:nvSpPr>
              <p:cNvPr id="727" name="Freeform 1375"/>
              <p:cNvSpPr/>
              <p:nvPr/>
            </p:nvSpPr>
            <p:spPr bwMode="auto">
              <a:xfrm>
                <a:off x="5392" y="2063"/>
                <a:ext cx="50" cy="46"/>
              </a:xfrm>
              <a:custGeom>
                <a:avLst/>
                <a:gdLst>
                  <a:gd name="T0" fmla="*/ 0 w 50"/>
                  <a:gd name="T1" fmla="*/ 22 h 46"/>
                  <a:gd name="T2" fmla="*/ 50 w 50"/>
                  <a:gd name="T3" fmla="*/ 0 h 46"/>
                  <a:gd name="T4" fmla="*/ 50 w 50"/>
                  <a:gd name="T5" fmla="*/ 20 h 46"/>
                  <a:gd name="T6" fmla="*/ 0 w 50"/>
                  <a:gd name="T7" fmla="*/ 46 h 46"/>
                  <a:gd name="T8" fmla="*/ 0 w 50"/>
                  <a:gd name="T9" fmla="*/ 22 h 46"/>
                </a:gdLst>
                <a:ahLst/>
                <a:cxnLst>
                  <a:cxn ang="0">
                    <a:pos x="T0" y="T1"/>
                  </a:cxn>
                  <a:cxn ang="0">
                    <a:pos x="T2" y="T3"/>
                  </a:cxn>
                  <a:cxn ang="0">
                    <a:pos x="T4" y="T5"/>
                  </a:cxn>
                  <a:cxn ang="0">
                    <a:pos x="T6" y="T7"/>
                  </a:cxn>
                  <a:cxn ang="0">
                    <a:pos x="T8" y="T9"/>
                  </a:cxn>
                </a:cxnLst>
                <a:rect l="0" t="0" r="r" b="b"/>
                <a:pathLst>
                  <a:path w="50" h="46">
                    <a:moveTo>
                      <a:pt x="0" y="22"/>
                    </a:moveTo>
                    <a:lnTo>
                      <a:pt x="50" y="0"/>
                    </a:lnTo>
                    <a:lnTo>
                      <a:pt x="50" y="20"/>
                    </a:lnTo>
                    <a:lnTo>
                      <a:pt x="0" y="46"/>
                    </a:lnTo>
                    <a:lnTo>
                      <a:pt x="0" y="22"/>
                    </a:lnTo>
                    <a:close/>
                  </a:path>
                </a:pathLst>
              </a:custGeom>
              <a:grpFill/>
              <a:ln>
                <a:noFill/>
              </a:ln>
            </p:spPr>
            <p:txBody>
              <a:bodyPr vert="horz" wrap="square" lIns="91440" tIns="45720" rIns="91440" bIns="45720" numCol="1" anchor="t" anchorCtr="0" compatLnSpc="1"/>
              <a:lstStyle/>
              <a:p>
                <a:endParaRPr lang="zh-CN" altLang="en-US"/>
              </a:p>
            </p:txBody>
          </p:sp>
          <p:sp>
            <p:nvSpPr>
              <p:cNvPr id="728" name="Freeform 1376"/>
              <p:cNvSpPr/>
              <p:nvPr/>
            </p:nvSpPr>
            <p:spPr bwMode="auto">
              <a:xfrm>
                <a:off x="5456" y="2049"/>
                <a:ext cx="18" cy="26"/>
              </a:xfrm>
              <a:custGeom>
                <a:avLst/>
                <a:gdLst>
                  <a:gd name="T0" fmla="*/ 18 w 18"/>
                  <a:gd name="T1" fmla="*/ 0 h 26"/>
                  <a:gd name="T2" fmla="*/ 18 w 18"/>
                  <a:gd name="T3" fmla="*/ 16 h 26"/>
                  <a:gd name="T4" fmla="*/ 0 w 18"/>
                  <a:gd name="T5" fmla="*/ 26 h 26"/>
                  <a:gd name="T6" fmla="*/ 0 w 18"/>
                  <a:gd name="T7" fmla="*/ 8 h 26"/>
                  <a:gd name="T8" fmla="*/ 18 w 18"/>
                  <a:gd name="T9" fmla="*/ 0 h 26"/>
                </a:gdLst>
                <a:ahLst/>
                <a:cxnLst>
                  <a:cxn ang="0">
                    <a:pos x="T0" y="T1"/>
                  </a:cxn>
                  <a:cxn ang="0">
                    <a:pos x="T2" y="T3"/>
                  </a:cxn>
                  <a:cxn ang="0">
                    <a:pos x="T4" y="T5"/>
                  </a:cxn>
                  <a:cxn ang="0">
                    <a:pos x="T6" y="T7"/>
                  </a:cxn>
                  <a:cxn ang="0">
                    <a:pos x="T8" y="T9"/>
                  </a:cxn>
                </a:cxnLst>
                <a:rect l="0" t="0" r="r" b="b"/>
                <a:pathLst>
                  <a:path w="18" h="26">
                    <a:moveTo>
                      <a:pt x="18" y="0"/>
                    </a:moveTo>
                    <a:lnTo>
                      <a:pt x="18" y="16"/>
                    </a:lnTo>
                    <a:lnTo>
                      <a:pt x="0" y="26"/>
                    </a:lnTo>
                    <a:lnTo>
                      <a:pt x="0" y="8"/>
                    </a:lnTo>
                    <a:lnTo>
                      <a:pt x="18" y="0"/>
                    </a:lnTo>
                    <a:close/>
                  </a:path>
                </a:pathLst>
              </a:custGeom>
              <a:grpFill/>
              <a:ln>
                <a:noFill/>
              </a:ln>
            </p:spPr>
            <p:txBody>
              <a:bodyPr vert="horz" wrap="square" lIns="91440" tIns="45720" rIns="91440" bIns="45720" numCol="1" anchor="t" anchorCtr="0" compatLnSpc="1"/>
              <a:lstStyle/>
              <a:p>
                <a:endParaRPr lang="zh-CN" altLang="en-US"/>
              </a:p>
            </p:txBody>
          </p:sp>
          <p:sp>
            <p:nvSpPr>
              <p:cNvPr id="729" name="Freeform 1377"/>
              <p:cNvSpPr/>
              <p:nvPr/>
            </p:nvSpPr>
            <p:spPr bwMode="auto">
              <a:xfrm>
                <a:off x="5320" y="2159"/>
                <a:ext cx="24" cy="44"/>
              </a:xfrm>
              <a:custGeom>
                <a:avLst/>
                <a:gdLst>
                  <a:gd name="T0" fmla="*/ 0 w 24"/>
                  <a:gd name="T1" fmla="*/ 14 h 44"/>
                  <a:gd name="T2" fmla="*/ 24 w 24"/>
                  <a:gd name="T3" fmla="*/ 0 h 44"/>
                  <a:gd name="T4" fmla="*/ 24 w 24"/>
                  <a:gd name="T5" fmla="*/ 30 h 44"/>
                  <a:gd name="T6" fmla="*/ 0 w 24"/>
                  <a:gd name="T7" fmla="*/ 44 h 44"/>
                  <a:gd name="T8" fmla="*/ 0 w 24"/>
                  <a:gd name="T9" fmla="*/ 14 h 44"/>
                </a:gdLst>
                <a:ahLst/>
                <a:cxnLst>
                  <a:cxn ang="0">
                    <a:pos x="T0" y="T1"/>
                  </a:cxn>
                  <a:cxn ang="0">
                    <a:pos x="T2" y="T3"/>
                  </a:cxn>
                  <a:cxn ang="0">
                    <a:pos x="T4" y="T5"/>
                  </a:cxn>
                  <a:cxn ang="0">
                    <a:pos x="T6" y="T7"/>
                  </a:cxn>
                  <a:cxn ang="0">
                    <a:pos x="T8" y="T9"/>
                  </a:cxn>
                </a:cxnLst>
                <a:rect l="0" t="0" r="r" b="b"/>
                <a:pathLst>
                  <a:path w="24" h="44">
                    <a:moveTo>
                      <a:pt x="0" y="14"/>
                    </a:moveTo>
                    <a:lnTo>
                      <a:pt x="24" y="0"/>
                    </a:lnTo>
                    <a:lnTo>
                      <a:pt x="24" y="30"/>
                    </a:lnTo>
                    <a:lnTo>
                      <a:pt x="0" y="44"/>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30" name="Freeform 1378"/>
              <p:cNvSpPr/>
              <p:nvPr/>
            </p:nvSpPr>
            <p:spPr bwMode="auto">
              <a:xfrm>
                <a:off x="5360" y="2133"/>
                <a:ext cx="34" cy="46"/>
              </a:xfrm>
              <a:custGeom>
                <a:avLst/>
                <a:gdLst>
                  <a:gd name="T0" fmla="*/ 34 w 34"/>
                  <a:gd name="T1" fmla="*/ 0 h 46"/>
                  <a:gd name="T2" fmla="*/ 34 w 34"/>
                  <a:gd name="T3" fmla="*/ 24 h 46"/>
                  <a:gd name="T4" fmla="*/ 0 w 34"/>
                  <a:gd name="T5" fmla="*/ 46 h 46"/>
                  <a:gd name="T6" fmla="*/ 0 w 34"/>
                  <a:gd name="T7" fmla="*/ 18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24"/>
                    </a:lnTo>
                    <a:lnTo>
                      <a:pt x="0" y="46"/>
                    </a:lnTo>
                    <a:lnTo>
                      <a:pt x="0" y="18"/>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31" name="Freeform 1379"/>
              <p:cNvSpPr/>
              <p:nvPr/>
            </p:nvSpPr>
            <p:spPr bwMode="auto">
              <a:xfrm>
                <a:off x="5420" y="2113"/>
                <a:ext cx="12" cy="28"/>
              </a:xfrm>
              <a:custGeom>
                <a:avLst/>
                <a:gdLst>
                  <a:gd name="T0" fmla="*/ 0 w 12"/>
                  <a:gd name="T1" fmla="*/ 6 h 28"/>
                  <a:gd name="T2" fmla="*/ 12 w 12"/>
                  <a:gd name="T3" fmla="*/ 0 h 28"/>
                  <a:gd name="T4" fmla="*/ 12 w 12"/>
                  <a:gd name="T5" fmla="*/ 20 h 28"/>
                  <a:gd name="T6" fmla="*/ 0 w 12"/>
                  <a:gd name="T7" fmla="*/ 28 h 28"/>
                  <a:gd name="T8" fmla="*/ 0 w 12"/>
                  <a:gd name="T9" fmla="*/ 6 h 28"/>
                </a:gdLst>
                <a:ahLst/>
                <a:cxnLst>
                  <a:cxn ang="0">
                    <a:pos x="T0" y="T1"/>
                  </a:cxn>
                  <a:cxn ang="0">
                    <a:pos x="T2" y="T3"/>
                  </a:cxn>
                  <a:cxn ang="0">
                    <a:pos x="T4" y="T5"/>
                  </a:cxn>
                  <a:cxn ang="0">
                    <a:pos x="T6" y="T7"/>
                  </a:cxn>
                  <a:cxn ang="0">
                    <a:pos x="T8" y="T9"/>
                  </a:cxn>
                </a:cxnLst>
                <a:rect l="0" t="0" r="r" b="b"/>
                <a:pathLst>
                  <a:path w="12" h="28">
                    <a:moveTo>
                      <a:pt x="0" y="6"/>
                    </a:moveTo>
                    <a:lnTo>
                      <a:pt x="12" y="0"/>
                    </a:lnTo>
                    <a:lnTo>
                      <a:pt x="12" y="20"/>
                    </a:lnTo>
                    <a:lnTo>
                      <a:pt x="0" y="28"/>
                    </a:lnTo>
                    <a:lnTo>
                      <a:pt x="0" y="6"/>
                    </a:lnTo>
                    <a:close/>
                  </a:path>
                </a:pathLst>
              </a:custGeom>
              <a:grpFill/>
              <a:ln>
                <a:noFill/>
              </a:ln>
            </p:spPr>
            <p:txBody>
              <a:bodyPr vert="horz" wrap="square" lIns="91440" tIns="45720" rIns="91440" bIns="45720" numCol="1" anchor="t" anchorCtr="0" compatLnSpc="1"/>
              <a:lstStyle/>
              <a:p>
                <a:endParaRPr lang="zh-CN" altLang="en-US"/>
              </a:p>
            </p:txBody>
          </p:sp>
          <p:sp>
            <p:nvSpPr>
              <p:cNvPr id="732" name="Freeform 1380"/>
              <p:cNvSpPr/>
              <p:nvPr/>
            </p:nvSpPr>
            <p:spPr bwMode="auto">
              <a:xfrm>
                <a:off x="5446" y="2091"/>
                <a:ext cx="28" cy="32"/>
              </a:xfrm>
              <a:custGeom>
                <a:avLst/>
                <a:gdLst>
                  <a:gd name="T0" fmla="*/ 28 w 28"/>
                  <a:gd name="T1" fmla="*/ 0 h 32"/>
                  <a:gd name="T2" fmla="*/ 28 w 28"/>
                  <a:gd name="T3" fmla="*/ 16 h 32"/>
                  <a:gd name="T4" fmla="*/ 0 w 28"/>
                  <a:gd name="T5" fmla="*/ 32 h 32"/>
                  <a:gd name="T6" fmla="*/ 0 w 28"/>
                  <a:gd name="T7" fmla="*/ 14 h 32"/>
                  <a:gd name="T8" fmla="*/ 28 w 28"/>
                  <a:gd name="T9" fmla="*/ 0 h 32"/>
                </a:gdLst>
                <a:ahLst/>
                <a:cxnLst>
                  <a:cxn ang="0">
                    <a:pos x="T0" y="T1"/>
                  </a:cxn>
                  <a:cxn ang="0">
                    <a:pos x="T2" y="T3"/>
                  </a:cxn>
                  <a:cxn ang="0">
                    <a:pos x="T4" y="T5"/>
                  </a:cxn>
                  <a:cxn ang="0">
                    <a:pos x="T6" y="T7"/>
                  </a:cxn>
                  <a:cxn ang="0">
                    <a:pos x="T8" y="T9"/>
                  </a:cxn>
                </a:cxnLst>
                <a:rect l="0" t="0" r="r" b="b"/>
                <a:pathLst>
                  <a:path w="28" h="32">
                    <a:moveTo>
                      <a:pt x="28" y="0"/>
                    </a:moveTo>
                    <a:lnTo>
                      <a:pt x="28" y="16"/>
                    </a:lnTo>
                    <a:lnTo>
                      <a:pt x="0" y="32"/>
                    </a:lnTo>
                    <a:lnTo>
                      <a:pt x="0" y="1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733" name="Freeform 1381"/>
              <p:cNvSpPr/>
              <p:nvPr/>
            </p:nvSpPr>
            <p:spPr bwMode="auto">
              <a:xfrm>
                <a:off x="5320" y="2201"/>
                <a:ext cx="40" cy="54"/>
              </a:xfrm>
              <a:custGeom>
                <a:avLst/>
                <a:gdLst>
                  <a:gd name="T0" fmla="*/ 0 w 40"/>
                  <a:gd name="T1" fmla="*/ 22 h 54"/>
                  <a:gd name="T2" fmla="*/ 40 w 40"/>
                  <a:gd name="T3" fmla="*/ 0 h 54"/>
                  <a:gd name="T4" fmla="*/ 40 w 40"/>
                  <a:gd name="T5" fmla="*/ 26 h 54"/>
                  <a:gd name="T6" fmla="*/ 0 w 40"/>
                  <a:gd name="T7" fmla="*/ 54 h 54"/>
                  <a:gd name="T8" fmla="*/ 0 w 40"/>
                  <a:gd name="T9" fmla="*/ 22 h 54"/>
                </a:gdLst>
                <a:ahLst/>
                <a:cxnLst>
                  <a:cxn ang="0">
                    <a:pos x="T0" y="T1"/>
                  </a:cxn>
                  <a:cxn ang="0">
                    <a:pos x="T2" y="T3"/>
                  </a:cxn>
                  <a:cxn ang="0">
                    <a:pos x="T4" y="T5"/>
                  </a:cxn>
                  <a:cxn ang="0">
                    <a:pos x="T6" y="T7"/>
                  </a:cxn>
                  <a:cxn ang="0">
                    <a:pos x="T8" y="T9"/>
                  </a:cxn>
                </a:cxnLst>
                <a:rect l="0" t="0" r="r" b="b"/>
                <a:pathLst>
                  <a:path w="40" h="54">
                    <a:moveTo>
                      <a:pt x="0" y="22"/>
                    </a:moveTo>
                    <a:lnTo>
                      <a:pt x="40" y="0"/>
                    </a:lnTo>
                    <a:lnTo>
                      <a:pt x="40" y="26"/>
                    </a:lnTo>
                    <a:lnTo>
                      <a:pt x="0" y="54"/>
                    </a:lnTo>
                    <a:lnTo>
                      <a:pt x="0" y="22"/>
                    </a:lnTo>
                    <a:close/>
                  </a:path>
                </a:pathLst>
              </a:custGeom>
              <a:grpFill/>
              <a:ln>
                <a:noFill/>
              </a:ln>
            </p:spPr>
            <p:txBody>
              <a:bodyPr vert="horz" wrap="square" lIns="91440" tIns="45720" rIns="91440" bIns="45720" numCol="1" anchor="t" anchorCtr="0" compatLnSpc="1"/>
              <a:lstStyle/>
              <a:p>
                <a:endParaRPr lang="zh-CN" altLang="en-US"/>
              </a:p>
            </p:txBody>
          </p:sp>
          <p:sp>
            <p:nvSpPr>
              <p:cNvPr id="734" name="Freeform 1382"/>
              <p:cNvSpPr/>
              <p:nvPr/>
            </p:nvSpPr>
            <p:spPr bwMode="auto">
              <a:xfrm>
                <a:off x="5374" y="2171"/>
                <a:ext cx="34" cy="46"/>
              </a:xfrm>
              <a:custGeom>
                <a:avLst/>
                <a:gdLst>
                  <a:gd name="T0" fmla="*/ 34 w 34"/>
                  <a:gd name="T1" fmla="*/ 0 h 46"/>
                  <a:gd name="T2" fmla="*/ 34 w 34"/>
                  <a:gd name="T3" fmla="*/ 22 h 46"/>
                  <a:gd name="T4" fmla="*/ 0 w 34"/>
                  <a:gd name="T5" fmla="*/ 46 h 46"/>
                  <a:gd name="T6" fmla="*/ 0 w 34"/>
                  <a:gd name="T7" fmla="*/ 20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22"/>
                    </a:lnTo>
                    <a:lnTo>
                      <a:pt x="0" y="46"/>
                    </a:lnTo>
                    <a:lnTo>
                      <a:pt x="0" y="20"/>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35" name="Freeform 1383"/>
              <p:cNvSpPr/>
              <p:nvPr/>
            </p:nvSpPr>
            <p:spPr bwMode="auto">
              <a:xfrm>
                <a:off x="5424" y="2133"/>
                <a:ext cx="50" cy="50"/>
              </a:xfrm>
              <a:custGeom>
                <a:avLst/>
                <a:gdLst>
                  <a:gd name="T0" fmla="*/ 50 w 50"/>
                  <a:gd name="T1" fmla="*/ 0 h 50"/>
                  <a:gd name="T2" fmla="*/ 50 w 50"/>
                  <a:gd name="T3" fmla="*/ 16 h 50"/>
                  <a:gd name="T4" fmla="*/ 0 w 50"/>
                  <a:gd name="T5" fmla="*/ 50 h 50"/>
                  <a:gd name="T6" fmla="*/ 0 w 50"/>
                  <a:gd name="T7" fmla="*/ 30 h 50"/>
                  <a:gd name="T8" fmla="*/ 50 w 50"/>
                  <a:gd name="T9" fmla="*/ 0 h 50"/>
                </a:gdLst>
                <a:ahLst/>
                <a:cxnLst>
                  <a:cxn ang="0">
                    <a:pos x="T0" y="T1"/>
                  </a:cxn>
                  <a:cxn ang="0">
                    <a:pos x="T2" y="T3"/>
                  </a:cxn>
                  <a:cxn ang="0">
                    <a:pos x="T4" y="T5"/>
                  </a:cxn>
                  <a:cxn ang="0">
                    <a:pos x="T6" y="T7"/>
                  </a:cxn>
                  <a:cxn ang="0">
                    <a:pos x="T8" y="T9"/>
                  </a:cxn>
                </a:cxnLst>
                <a:rect l="0" t="0" r="r" b="b"/>
                <a:pathLst>
                  <a:path w="50" h="50">
                    <a:moveTo>
                      <a:pt x="50" y="0"/>
                    </a:moveTo>
                    <a:lnTo>
                      <a:pt x="50" y="16"/>
                    </a:lnTo>
                    <a:lnTo>
                      <a:pt x="0" y="50"/>
                    </a:lnTo>
                    <a:lnTo>
                      <a:pt x="0" y="30"/>
                    </a:lnTo>
                    <a:lnTo>
                      <a:pt x="50" y="0"/>
                    </a:lnTo>
                    <a:close/>
                  </a:path>
                </a:pathLst>
              </a:custGeom>
              <a:grpFill/>
              <a:ln>
                <a:noFill/>
              </a:ln>
            </p:spPr>
            <p:txBody>
              <a:bodyPr vert="horz" wrap="square" lIns="91440" tIns="45720" rIns="91440" bIns="45720" numCol="1" anchor="t" anchorCtr="0" compatLnSpc="1"/>
              <a:lstStyle/>
              <a:p>
                <a:endParaRPr lang="zh-CN" altLang="en-US"/>
              </a:p>
            </p:txBody>
          </p:sp>
          <p:sp>
            <p:nvSpPr>
              <p:cNvPr id="736" name="Freeform 1384"/>
              <p:cNvSpPr/>
              <p:nvPr/>
            </p:nvSpPr>
            <p:spPr bwMode="auto">
              <a:xfrm>
                <a:off x="5320" y="2259"/>
                <a:ext cx="22" cy="46"/>
              </a:xfrm>
              <a:custGeom>
                <a:avLst/>
                <a:gdLst>
                  <a:gd name="T0" fmla="*/ 0 w 22"/>
                  <a:gd name="T1" fmla="*/ 16 h 46"/>
                  <a:gd name="T2" fmla="*/ 22 w 22"/>
                  <a:gd name="T3" fmla="*/ 0 h 46"/>
                  <a:gd name="T4" fmla="*/ 22 w 22"/>
                  <a:gd name="T5" fmla="*/ 30 h 46"/>
                  <a:gd name="T6" fmla="*/ 0 w 22"/>
                  <a:gd name="T7" fmla="*/ 46 h 46"/>
                  <a:gd name="T8" fmla="*/ 0 w 22"/>
                  <a:gd name="T9" fmla="*/ 16 h 46"/>
                </a:gdLst>
                <a:ahLst/>
                <a:cxnLst>
                  <a:cxn ang="0">
                    <a:pos x="T0" y="T1"/>
                  </a:cxn>
                  <a:cxn ang="0">
                    <a:pos x="T2" y="T3"/>
                  </a:cxn>
                  <a:cxn ang="0">
                    <a:pos x="T4" y="T5"/>
                  </a:cxn>
                  <a:cxn ang="0">
                    <a:pos x="T6" y="T7"/>
                  </a:cxn>
                  <a:cxn ang="0">
                    <a:pos x="T8" y="T9"/>
                  </a:cxn>
                </a:cxnLst>
                <a:rect l="0" t="0" r="r" b="b"/>
                <a:pathLst>
                  <a:path w="22" h="46">
                    <a:moveTo>
                      <a:pt x="0" y="16"/>
                    </a:moveTo>
                    <a:lnTo>
                      <a:pt x="22" y="0"/>
                    </a:lnTo>
                    <a:lnTo>
                      <a:pt x="22" y="30"/>
                    </a:lnTo>
                    <a:lnTo>
                      <a:pt x="0" y="46"/>
                    </a:lnTo>
                    <a:lnTo>
                      <a:pt x="0" y="16"/>
                    </a:lnTo>
                    <a:close/>
                  </a:path>
                </a:pathLst>
              </a:custGeom>
              <a:grpFill/>
              <a:ln>
                <a:noFill/>
              </a:ln>
            </p:spPr>
            <p:txBody>
              <a:bodyPr vert="horz" wrap="square" lIns="91440" tIns="45720" rIns="91440" bIns="45720" numCol="1" anchor="t" anchorCtr="0" compatLnSpc="1"/>
              <a:lstStyle/>
              <a:p>
                <a:endParaRPr lang="zh-CN" altLang="en-US"/>
              </a:p>
            </p:txBody>
          </p:sp>
          <p:sp>
            <p:nvSpPr>
              <p:cNvPr id="737" name="Freeform 1385"/>
              <p:cNvSpPr/>
              <p:nvPr/>
            </p:nvSpPr>
            <p:spPr bwMode="auto">
              <a:xfrm>
                <a:off x="5358" y="2195"/>
                <a:ext cx="82" cy="82"/>
              </a:xfrm>
              <a:custGeom>
                <a:avLst/>
                <a:gdLst>
                  <a:gd name="T0" fmla="*/ 82 w 82"/>
                  <a:gd name="T1" fmla="*/ 0 h 82"/>
                  <a:gd name="T2" fmla="*/ 82 w 82"/>
                  <a:gd name="T3" fmla="*/ 20 h 82"/>
                  <a:gd name="T4" fmla="*/ 0 w 82"/>
                  <a:gd name="T5" fmla="*/ 82 h 82"/>
                  <a:gd name="T6" fmla="*/ 0 w 82"/>
                  <a:gd name="T7" fmla="*/ 54 h 82"/>
                  <a:gd name="T8" fmla="*/ 82 w 82"/>
                  <a:gd name="T9" fmla="*/ 0 h 82"/>
                </a:gdLst>
                <a:ahLst/>
                <a:cxnLst>
                  <a:cxn ang="0">
                    <a:pos x="T0" y="T1"/>
                  </a:cxn>
                  <a:cxn ang="0">
                    <a:pos x="T2" y="T3"/>
                  </a:cxn>
                  <a:cxn ang="0">
                    <a:pos x="T4" y="T5"/>
                  </a:cxn>
                  <a:cxn ang="0">
                    <a:pos x="T6" y="T7"/>
                  </a:cxn>
                  <a:cxn ang="0">
                    <a:pos x="T8" y="T9"/>
                  </a:cxn>
                </a:cxnLst>
                <a:rect l="0" t="0" r="r" b="b"/>
                <a:pathLst>
                  <a:path w="82" h="82">
                    <a:moveTo>
                      <a:pt x="82" y="0"/>
                    </a:moveTo>
                    <a:lnTo>
                      <a:pt x="82" y="20"/>
                    </a:lnTo>
                    <a:lnTo>
                      <a:pt x="0" y="82"/>
                    </a:lnTo>
                    <a:lnTo>
                      <a:pt x="0" y="54"/>
                    </a:lnTo>
                    <a:lnTo>
                      <a:pt x="82" y="0"/>
                    </a:lnTo>
                    <a:close/>
                  </a:path>
                </a:pathLst>
              </a:custGeom>
              <a:grpFill/>
              <a:ln>
                <a:noFill/>
              </a:ln>
            </p:spPr>
            <p:txBody>
              <a:bodyPr vert="horz" wrap="square" lIns="91440" tIns="45720" rIns="91440" bIns="45720" numCol="1" anchor="t" anchorCtr="0" compatLnSpc="1"/>
              <a:lstStyle/>
              <a:p>
                <a:endParaRPr lang="zh-CN" altLang="en-US"/>
              </a:p>
            </p:txBody>
          </p:sp>
          <p:sp>
            <p:nvSpPr>
              <p:cNvPr id="738" name="Freeform 1386"/>
              <p:cNvSpPr/>
              <p:nvPr/>
            </p:nvSpPr>
            <p:spPr bwMode="auto">
              <a:xfrm>
                <a:off x="5454" y="2173"/>
                <a:ext cx="20" cy="30"/>
              </a:xfrm>
              <a:custGeom>
                <a:avLst/>
                <a:gdLst>
                  <a:gd name="T0" fmla="*/ 20 w 20"/>
                  <a:gd name="T1" fmla="*/ 0 h 30"/>
                  <a:gd name="T2" fmla="*/ 20 w 20"/>
                  <a:gd name="T3" fmla="*/ 16 h 30"/>
                  <a:gd name="T4" fmla="*/ 0 w 20"/>
                  <a:gd name="T5" fmla="*/ 30 h 30"/>
                  <a:gd name="T6" fmla="*/ 0 w 20"/>
                  <a:gd name="T7" fmla="*/ 12 h 30"/>
                  <a:gd name="T8" fmla="*/ 20 w 20"/>
                  <a:gd name="T9" fmla="*/ 0 h 30"/>
                </a:gdLst>
                <a:ahLst/>
                <a:cxnLst>
                  <a:cxn ang="0">
                    <a:pos x="T0" y="T1"/>
                  </a:cxn>
                  <a:cxn ang="0">
                    <a:pos x="T2" y="T3"/>
                  </a:cxn>
                  <a:cxn ang="0">
                    <a:pos x="T4" y="T5"/>
                  </a:cxn>
                  <a:cxn ang="0">
                    <a:pos x="T6" y="T7"/>
                  </a:cxn>
                  <a:cxn ang="0">
                    <a:pos x="T8" y="T9"/>
                  </a:cxn>
                </a:cxnLst>
                <a:rect l="0" t="0" r="r" b="b"/>
                <a:pathLst>
                  <a:path w="20" h="30">
                    <a:moveTo>
                      <a:pt x="20" y="0"/>
                    </a:moveTo>
                    <a:lnTo>
                      <a:pt x="20" y="16"/>
                    </a:lnTo>
                    <a:lnTo>
                      <a:pt x="0" y="30"/>
                    </a:lnTo>
                    <a:lnTo>
                      <a:pt x="0" y="12"/>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39" name="Freeform 1387"/>
              <p:cNvSpPr/>
              <p:nvPr/>
            </p:nvSpPr>
            <p:spPr bwMode="auto">
              <a:xfrm>
                <a:off x="5392" y="2259"/>
                <a:ext cx="20" cy="38"/>
              </a:xfrm>
              <a:custGeom>
                <a:avLst/>
                <a:gdLst>
                  <a:gd name="T0" fmla="*/ 20 w 20"/>
                  <a:gd name="T1" fmla="*/ 0 h 38"/>
                  <a:gd name="T2" fmla="*/ 20 w 20"/>
                  <a:gd name="T3" fmla="*/ 22 h 38"/>
                  <a:gd name="T4" fmla="*/ 0 w 20"/>
                  <a:gd name="T5" fmla="*/ 38 h 38"/>
                  <a:gd name="T6" fmla="*/ 0 w 20"/>
                  <a:gd name="T7" fmla="*/ 14 h 38"/>
                  <a:gd name="T8" fmla="*/ 20 w 20"/>
                  <a:gd name="T9" fmla="*/ 0 h 38"/>
                </a:gdLst>
                <a:ahLst/>
                <a:cxnLst>
                  <a:cxn ang="0">
                    <a:pos x="T0" y="T1"/>
                  </a:cxn>
                  <a:cxn ang="0">
                    <a:pos x="T2" y="T3"/>
                  </a:cxn>
                  <a:cxn ang="0">
                    <a:pos x="T4" y="T5"/>
                  </a:cxn>
                  <a:cxn ang="0">
                    <a:pos x="T6" y="T7"/>
                  </a:cxn>
                  <a:cxn ang="0">
                    <a:pos x="T8" y="T9"/>
                  </a:cxn>
                </a:cxnLst>
                <a:rect l="0" t="0" r="r" b="b"/>
                <a:pathLst>
                  <a:path w="20" h="38">
                    <a:moveTo>
                      <a:pt x="20" y="0"/>
                    </a:moveTo>
                    <a:lnTo>
                      <a:pt x="20" y="22"/>
                    </a:lnTo>
                    <a:lnTo>
                      <a:pt x="0" y="38"/>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40" name="Freeform 1388"/>
              <p:cNvSpPr/>
              <p:nvPr/>
            </p:nvSpPr>
            <p:spPr bwMode="auto">
              <a:xfrm>
                <a:off x="5454" y="2215"/>
                <a:ext cx="20" cy="32"/>
              </a:xfrm>
              <a:custGeom>
                <a:avLst/>
                <a:gdLst>
                  <a:gd name="T0" fmla="*/ 20 w 20"/>
                  <a:gd name="T1" fmla="*/ 0 h 32"/>
                  <a:gd name="T2" fmla="*/ 20 w 20"/>
                  <a:gd name="T3" fmla="*/ 16 h 32"/>
                  <a:gd name="T4" fmla="*/ 0 w 20"/>
                  <a:gd name="T5" fmla="*/ 32 h 32"/>
                  <a:gd name="T6" fmla="*/ 0 w 20"/>
                  <a:gd name="T7" fmla="*/ 14 h 32"/>
                  <a:gd name="T8" fmla="*/ 20 w 20"/>
                  <a:gd name="T9" fmla="*/ 0 h 32"/>
                </a:gdLst>
                <a:ahLst/>
                <a:cxnLst>
                  <a:cxn ang="0">
                    <a:pos x="T0" y="T1"/>
                  </a:cxn>
                  <a:cxn ang="0">
                    <a:pos x="T2" y="T3"/>
                  </a:cxn>
                  <a:cxn ang="0">
                    <a:pos x="T4" y="T5"/>
                  </a:cxn>
                  <a:cxn ang="0">
                    <a:pos x="T6" y="T7"/>
                  </a:cxn>
                  <a:cxn ang="0">
                    <a:pos x="T8" y="T9"/>
                  </a:cxn>
                </a:cxnLst>
                <a:rect l="0" t="0" r="r" b="b"/>
                <a:pathLst>
                  <a:path w="20" h="32">
                    <a:moveTo>
                      <a:pt x="20" y="0"/>
                    </a:moveTo>
                    <a:lnTo>
                      <a:pt x="20" y="16"/>
                    </a:lnTo>
                    <a:lnTo>
                      <a:pt x="0" y="32"/>
                    </a:lnTo>
                    <a:lnTo>
                      <a:pt x="0" y="14"/>
                    </a:lnTo>
                    <a:lnTo>
                      <a:pt x="20" y="0"/>
                    </a:lnTo>
                    <a:close/>
                  </a:path>
                </a:pathLst>
              </a:custGeom>
              <a:grpFill/>
              <a:ln>
                <a:noFill/>
              </a:ln>
            </p:spPr>
            <p:txBody>
              <a:bodyPr vert="horz" wrap="square" lIns="91440" tIns="45720" rIns="91440" bIns="45720" numCol="1" anchor="t" anchorCtr="0" compatLnSpc="1"/>
              <a:lstStyle/>
              <a:p>
                <a:endParaRPr lang="zh-CN" altLang="en-US"/>
              </a:p>
            </p:txBody>
          </p:sp>
          <p:sp>
            <p:nvSpPr>
              <p:cNvPr id="741" name="Freeform 1389"/>
              <p:cNvSpPr/>
              <p:nvPr/>
            </p:nvSpPr>
            <p:spPr bwMode="auto">
              <a:xfrm>
                <a:off x="5320" y="2349"/>
                <a:ext cx="32" cy="56"/>
              </a:xfrm>
              <a:custGeom>
                <a:avLst/>
                <a:gdLst>
                  <a:gd name="T0" fmla="*/ 0 w 32"/>
                  <a:gd name="T1" fmla="*/ 26 h 56"/>
                  <a:gd name="T2" fmla="*/ 32 w 32"/>
                  <a:gd name="T3" fmla="*/ 0 h 56"/>
                  <a:gd name="T4" fmla="*/ 32 w 32"/>
                  <a:gd name="T5" fmla="*/ 28 h 56"/>
                  <a:gd name="T6" fmla="*/ 0 w 32"/>
                  <a:gd name="T7" fmla="*/ 56 h 56"/>
                  <a:gd name="T8" fmla="*/ 0 w 32"/>
                  <a:gd name="T9" fmla="*/ 26 h 56"/>
                </a:gdLst>
                <a:ahLst/>
                <a:cxnLst>
                  <a:cxn ang="0">
                    <a:pos x="T0" y="T1"/>
                  </a:cxn>
                  <a:cxn ang="0">
                    <a:pos x="T2" y="T3"/>
                  </a:cxn>
                  <a:cxn ang="0">
                    <a:pos x="T4" y="T5"/>
                  </a:cxn>
                  <a:cxn ang="0">
                    <a:pos x="T6" y="T7"/>
                  </a:cxn>
                  <a:cxn ang="0">
                    <a:pos x="T8" y="T9"/>
                  </a:cxn>
                </a:cxnLst>
                <a:rect l="0" t="0" r="r" b="b"/>
                <a:pathLst>
                  <a:path w="32" h="56">
                    <a:moveTo>
                      <a:pt x="0" y="26"/>
                    </a:moveTo>
                    <a:lnTo>
                      <a:pt x="32" y="0"/>
                    </a:lnTo>
                    <a:lnTo>
                      <a:pt x="32" y="28"/>
                    </a:lnTo>
                    <a:lnTo>
                      <a:pt x="0" y="56"/>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742" name="Freeform 1390"/>
              <p:cNvSpPr/>
              <p:nvPr/>
            </p:nvSpPr>
            <p:spPr bwMode="auto">
              <a:xfrm>
                <a:off x="5366" y="2293"/>
                <a:ext cx="58" cy="70"/>
              </a:xfrm>
              <a:custGeom>
                <a:avLst/>
                <a:gdLst>
                  <a:gd name="T0" fmla="*/ 58 w 58"/>
                  <a:gd name="T1" fmla="*/ 0 h 70"/>
                  <a:gd name="T2" fmla="*/ 58 w 58"/>
                  <a:gd name="T3" fmla="*/ 20 h 70"/>
                  <a:gd name="T4" fmla="*/ 0 w 58"/>
                  <a:gd name="T5" fmla="*/ 70 h 70"/>
                  <a:gd name="T6" fmla="*/ 0 w 58"/>
                  <a:gd name="T7" fmla="*/ 44 h 70"/>
                  <a:gd name="T8" fmla="*/ 58 w 58"/>
                  <a:gd name="T9" fmla="*/ 0 h 70"/>
                </a:gdLst>
                <a:ahLst/>
                <a:cxnLst>
                  <a:cxn ang="0">
                    <a:pos x="T0" y="T1"/>
                  </a:cxn>
                  <a:cxn ang="0">
                    <a:pos x="T2" y="T3"/>
                  </a:cxn>
                  <a:cxn ang="0">
                    <a:pos x="T4" y="T5"/>
                  </a:cxn>
                  <a:cxn ang="0">
                    <a:pos x="T6" y="T7"/>
                  </a:cxn>
                  <a:cxn ang="0">
                    <a:pos x="T8" y="T9"/>
                  </a:cxn>
                </a:cxnLst>
                <a:rect l="0" t="0" r="r" b="b"/>
                <a:pathLst>
                  <a:path w="58" h="70">
                    <a:moveTo>
                      <a:pt x="58" y="0"/>
                    </a:moveTo>
                    <a:lnTo>
                      <a:pt x="58" y="20"/>
                    </a:lnTo>
                    <a:lnTo>
                      <a:pt x="0" y="70"/>
                    </a:lnTo>
                    <a:lnTo>
                      <a:pt x="0" y="44"/>
                    </a:lnTo>
                    <a:lnTo>
                      <a:pt x="58" y="0"/>
                    </a:lnTo>
                    <a:close/>
                  </a:path>
                </a:pathLst>
              </a:custGeom>
              <a:grpFill/>
              <a:ln>
                <a:noFill/>
              </a:ln>
            </p:spPr>
            <p:txBody>
              <a:bodyPr vert="horz" wrap="square" lIns="91440" tIns="45720" rIns="91440" bIns="45720" numCol="1" anchor="t" anchorCtr="0" compatLnSpc="1"/>
              <a:lstStyle/>
              <a:p>
                <a:endParaRPr lang="zh-CN" altLang="en-US"/>
              </a:p>
            </p:txBody>
          </p:sp>
          <p:sp>
            <p:nvSpPr>
              <p:cNvPr id="743" name="Freeform 1391"/>
              <p:cNvSpPr/>
              <p:nvPr/>
            </p:nvSpPr>
            <p:spPr bwMode="auto">
              <a:xfrm>
                <a:off x="5440" y="2255"/>
                <a:ext cx="34" cy="46"/>
              </a:xfrm>
              <a:custGeom>
                <a:avLst/>
                <a:gdLst>
                  <a:gd name="T0" fmla="*/ 34 w 34"/>
                  <a:gd name="T1" fmla="*/ 0 h 46"/>
                  <a:gd name="T2" fmla="*/ 34 w 34"/>
                  <a:gd name="T3" fmla="*/ 14 h 46"/>
                  <a:gd name="T4" fmla="*/ 0 w 34"/>
                  <a:gd name="T5" fmla="*/ 46 h 46"/>
                  <a:gd name="T6" fmla="*/ 0 w 34"/>
                  <a:gd name="T7" fmla="*/ 26 h 46"/>
                  <a:gd name="T8" fmla="*/ 34 w 34"/>
                  <a:gd name="T9" fmla="*/ 0 h 46"/>
                </a:gdLst>
                <a:ahLst/>
                <a:cxnLst>
                  <a:cxn ang="0">
                    <a:pos x="T0" y="T1"/>
                  </a:cxn>
                  <a:cxn ang="0">
                    <a:pos x="T2" y="T3"/>
                  </a:cxn>
                  <a:cxn ang="0">
                    <a:pos x="T4" y="T5"/>
                  </a:cxn>
                  <a:cxn ang="0">
                    <a:pos x="T6" y="T7"/>
                  </a:cxn>
                  <a:cxn ang="0">
                    <a:pos x="T8" y="T9"/>
                  </a:cxn>
                </a:cxnLst>
                <a:rect l="0" t="0" r="r" b="b"/>
                <a:pathLst>
                  <a:path w="34" h="46">
                    <a:moveTo>
                      <a:pt x="34" y="0"/>
                    </a:moveTo>
                    <a:lnTo>
                      <a:pt x="34" y="14"/>
                    </a:lnTo>
                    <a:lnTo>
                      <a:pt x="0" y="46"/>
                    </a:lnTo>
                    <a:lnTo>
                      <a:pt x="0" y="26"/>
                    </a:lnTo>
                    <a:lnTo>
                      <a:pt x="34" y="0"/>
                    </a:lnTo>
                    <a:close/>
                  </a:path>
                </a:pathLst>
              </a:custGeom>
              <a:grpFill/>
              <a:ln>
                <a:noFill/>
              </a:ln>
            </p:spPr>
            <p:txBody>
              <a:bodyPr vert="horz" wrap="square" lIns="91440" tIns="45720" rIns="91440" bIns="45720" numCol="1" anchor="t" anchorCtr="0" compatLnSpc="1"/>
              <a:lstStyle/>
              <a:p>
                <a:endParaRPr lang="zh-CN" altLang="en-US"/>
              </a:p>
            </p:txBody>
          </p:sp>
          <p:sp>
            <p:nvSpPr>
              <p:cNvPr id="744" name="Freeform 1392"/>
              <p:cNvSpPr/>
              <p:nvPr/>
            </p:nvSpPr>
            <p:spPr bwMode="auto">
              <a:xfrm>
                <a:off x="5320" y="2409"/>
                <a:ext cx="16" cy="46"/>
              </a:xfrm>
              <a:custGeom>
                <a:avLst/>
                <a:gdLst>
                  <a:gd name="T0" fmla="*/ 0 w 16"/>
                  <a:gd name="T1" fmla="*/ 14 h 46"/>
                  <a:gd name="T2" fmla="*/ 16 w 16"/>
                  <a:gd name="T3" fmla="*/ 0 h 46"/>
                  <a:gd name="T4" fmla="*/ 16 w 16"/>
                  <a:gd name="T5" fmla="*/ 30 h 46"/>
                  <a:gd name="T6" fmla="*/ 0 w 16"/>
                  <a:gd name="T7" fmla="*/ 46 h 46"/>
                  <a:gd name="T8" fmla="*/ 0 w 16"/>
                  <a:gd name="T9" fmla="*/ 14 h 46"/>
                </a:gdLst>
                <a:ahLst/>
                <a:cxnLst>
                  <a:cxn ang="0">
                    <a:pos x="T0" y="T1"/>
                  </a:cxn>
                  <a:cxn ang="0">
                    <a:pos x="T2" y="T3"/>
                  </a:cxn>
                  <a:cxn ang="0">
                    <a:pos x="T4" y="T5"/>
                  </a:cxn>
                  <a:cxn ang="0">
                    <a:pos x="T6" y="T7"/>
                  </a:cxn>
                  <a:cxn ang="0">
                    <a:pos x="T8" y="T9"/>
                  </a:cxn>
                </a:cxnLst>
                <a:rect l="0" t="0" r="r" b="b"/>
                <a:pathLst>
                  <a:path w="16" h="46">
                    <a:moveTo>
                      <a:pt x="0" y="14"/>
                    </a:moveTo>
                    <a:lnTo>
                      <a:pt x="16" y="0"/>
                    </a:lnTo>
                    <a:lnTo>
                      <a:pt x="16" y="30"/>
                    </a:lnTo>
                    <a:lnTo>
                      <a:pt x="0" y="46"/>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45" name="Freeform 1393"/>
              <p:cNvSpPr/>
              <p:nvPr/>
            </p:nvSpPr>
            <p:spPr bwMode="auto">
              <a:xfrm>
                <a:off x="5352" y="2351"/>
                <a:ext cx="54" cy="74"/>
              </a:xfrm>
              <a:custGeom>
                <a:avLst/>
                <a:gdLst>
                  <a:gd name="T0" fmla="*/ 54 w 54"/>
                  <a:gd name="T1" fmla="*/ 0 h 74"/>
                  <a:gd name="T2" fmla="*/ 54 w 54"/>
                  <a:gd name="T3" fmla="*/ 22 h 74"/>
                  <a:gd name="T4" fmla="*/ 0 w 54"/>
                  <a:gd name="T5" fmla="*/ 74 h 74"/>
                  <a:gd name="T6" fmla="*/ 0 w 54"/>
                  <a:gd name="T7" fmla="*/ 46 h 74"/>
                  <a:gd name="T8" fmla="*/ 54 w 54"/>
                  <a:gd name="T9" fmla="*/ 0 h 74"/>
                </a:gdLst>
                <a:ahLst/>
                <a:cxnLst>
                  <a:cxn ang="0">
                    <a:pos x="T0" y="T1"/>
                  </a:cxn>
                  <a:cxn ang="0">
                    <a:pos x="T2" y="T3"/>
                  </a:cxn>
                  <a:cxn ang="0">
                    <a:pos x="T4" y="T5"/>
                  </a:cxn>
                  <a:cxn ang="0">
                    <a:pos x="T6" y="T7"/>
                  </a:cxn>
                  <a:cxn ang="0">
                    <a:pos x="T8" y="T9"/>
                  </a:cxn>
                </a:cxnLst>
                <a:rect l="0" t="0" r="r" b="b"/>
                <a:pathLst>
                  <a:path w="54" h="74">
                    <a:moveTo>
                      <a:pt x="54" y="0"/>
                    </a:moveTo>
                    <a:lnTo>
                      <a:pt x="54" y="22"/>
                    </a:lnTo>
                    <a:lnTo>
                      <a:pt x="0" y="74"/>
                    </a:lnTo>
                    <a:lnTo>
                      <a:pt x="0" y="46"/>
                    </a:lnTo>
                    <a:lnTo>
                      <a:pt x="54" y="0"/>
                    </a:lnTo>
                    <a:close/>
                  </a:path>
                </a:pathLst>
              </a:custGeom>
              <a:grpFill/>
              <a:ln>
                <a:noFill/>
              </a:ln>
            </p:spPr>
            <p:txBody>
              <a:bodyPr vert="horz" wrap="square" lIns="91440" tIns="45720" rIns="91440" bIns="45720" numCol="1" anchor="t" anchorCtr="0" compatLnSpc="1"/>
              <a:lstStyle/>
              <a:p>
                <a:endParaRPr lang="zh-CN" altLang="en-US"/>
              </a:p>
            </p:txBody>
          </p:sp>
          <p:sp>
            <p:nvSpPr>
              <p:cNvPr id="746" name="Freeform 1394"/>
              <p:cNvSpPr/>
              <p:nvPr/>
            </p:nvSpPr>
            <p:spPr bwMode="auto">
              <a:xfrm>
                <a:off x="5422" y="2295"/>
                <a:ext cx="52" cy="64"/>
              </a:xfrm>
              <a:custGeom>
                <a:avLst/>
                <a:gdLst>
                  <a:gd name="T0" fmla="*/ 52 w 52"/>
                  <a:gd name="T1" fmla="*/ 0 h 64"/>
                  <a:gd name="T2" fmla="*/ 52 w 52"/>
                  <a:gd name="T3" fmla="*/ 16 h 64"/>
                  <a:gd name="T4" fmla="*/ 0 w 52"/>
                  <a:gd name="T5" fmla="*/ 64 h 64"/>
                  <a:gd name="T6" fmla="*/ 0 w 52"/>
                  <a:gd name="T7" fmla="*/ 44 h 64"/>
                  <a:gd name="T8" fmla="*/ 52 w 52"/>
                  <a:gd name="T9" fmla="*/ 0 h 64"/>
                </a:gdLst>
                <a:ahLst/>
                <a:cxnLst>
                  <a:cxn ang="0">
                    <a:pos x="T0" y="T1"/>
                  </a:cxn>
                  <a:cxn ang="0">
                    <a:pos x="T2" y="T3"/>
                  </a:cxn>
                  <a:cxn ang="0">
                    <a:pos x="T4" y="T5"/>
                  </a:cxn>
                  <a:cxn ang="0">
                    <a:pos x="T6" y="T7"/>
                  </a:cxn>
                  <a:cxn ang="0">
                    <a:pos x="T8" y="T9"/>
                  </a:cxn>
                </a:cxnLst>
                <a:rect l="0" t="0" r="r" b="b"/>
                <a:pathLst>
                  <a:path w="52" h="64">
                    <a:moveTo>
                      <a:pt x="52" y="0"/>
                    </a:moveTo>
                    <a:lnTo>
                      <a:pt x="52" y="16"/>
                    </a:lnTo>
                    <a:lnTo>
                      <a:pt x="0" y="64"/>
                    </a:lnTo>
                    <a:lnTo>
                      <a:pt x="0" y="44"/>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47" name="Freeform 1395"/>
              <p:cNvSpPr/>
              <p:nvPr/>
            </p:nvSpPr>
            <p:spPr bwMode="auto">
              <a:xfrm>
                <a:off x="5320" y="2443"/>
                <a:ext cx="38" cy="64"/>
              </a:xfrm>
              <a:custGeom>
                <a:avLst/>
                <a:gdLst>
                  <a:gd name="T0" fmla="*/ 0 w 38"/>
                  <a:gd name="T1" fmla="*/ 34 h 64"/>
                  <a:gd name="T2" fmla="*/ 38 w 38"/>
                  <a:gd name="T3" fmla="*/ 0 h 64"/>
                  <a:gd name="T4" fmla="*/ 38 w 38"/>
                  <a:gd name="T5" fmla="*/ 28 h 64"/>
                  <a:gd name="T6" fmla="*/ 0 w 38"/>
                  <a:gd name="T7" fmla="*/ 64 h 64"/>
                  <a:gd name="T8" fmla="*/ 0 w 38"/>
                  <a:gd name="T9" fmla="*/ 34 h 64"/>
                </a:gdLst>
                <a:ahLst/>
                <a:cxnLst>
                  <a:cxn ang="0">
                    <a:pos x="T0" y="T1"/>
                  </a:cxn>
                  <a:cxn ang="0">
                    <a:pos x="T2" y="T3"/>
                  </a:cxn>
                  <a:cxn ang="0">
                    <a:pos x="T4" y="T5"/>
                  </a:cxn>
                  <a:cxn ang="0">
                    <a:pos x="T6" y="T7"/>
                  </a:cxn>
                  <a:cxn ang="0">
                    <a:pos x="T8" y="T9"/>
                  </a:cxn>
                </a:cxnLst>
                <a:rect l="0" t="0" r="r" b="b"/>
                <a:pathLst>
                  <a:path w="38" h="64">
                    <a:moveTo>
                      <a:pt x="0" y="34"/>
                    </a:moveTo>
                    <a:lnTo>
                      <a:pt x="38" y="0"/>
                    </a:lnTo>
                    <a:lnTo>
                      <a:pt x="38" y="28"/>
                    </a:lnTo>
                    <a:lnTo>
                      <a:pt x="0" y="64"/>
                    </a:lnTo>
                    <a:lnTo>
                      <a:pt x="0" y="34"/>
                    </a:lnTo>
                    <a:close/>
                  </a:path>
                </a:pathLst>
              </a:custGeom>
              <a:grpFill/>
              <a:ln>
                <a:noFill/>
              </a:ln>
            </p:spPr>
            <p:txBody>
              <a:bodyPr vert="horz" wrap="square" lIns="91440" tIns="45720" rIns="91440" bIns="45720" numCol="1" anchor="t" anchorCtr="0" compatLnSpc="1"/>
              <a:lstStyle/>
              <a:p>
                <a:endParaRPr lang="zh-CN" altLang="en-US"/>
              </a:p>
            </p:txBody>
          </p:sp>
          <p:sp>
            <p:nvSpPr>
              <p:cNvPr id="748" name="Freeform 1396"/>
              <p:cNvSpPr/>
              <p:nvPr/>
            </p:nvSpPr>
            <p:spPr bwMode="auto">
              <a:xfrm>
                <a:off x="5372" y="2415"/>
                <a:ext cx="16" cy="40"/>
              </a:xfrm>
              <a:custGeom>
                <a:avLst/>
                <a:gdLst>
                  <a:gd name="T0" fmla="*/ 0 w 16"/>
                  <a:gd name="T1" fmla="*/ 14 h 40"/>
                  <a:gd name="T2" fmla="*/ 16 w 16"/>
                  <a:gd name="T3" fmla="*/ 0 h 40"/>
                  <a:gd name="T4" fmla="*/ 16 w 16"/>
                  <a:gd name="T5" fmla="*/ 24 h 40"/>
                  <a:gd name="T6" fmla="*/ 0 w 16"/>
                  <a:gd name="T7" fmla="*/ 40 h 40"/>
                  <a:gd name="T8" fmla="*/ 0 w 16"/>
                  <a:gd name="T9" fmla="*/ 14 h 40"/>
                </a:gdLst>
                <a:ahLst/>
                <a:cxnLst>
                  <a:cxn ang="0">
                    <a:pos x="T0" y="T1"/>
                  </a:cxn>
                  <a:cxn ang="0">
                    <a:pos x="T2" y="T3"/>
                  </a:cxn>
                  <a:cxn ang="0">
                    <a:pos x="T4" y="T5"/>
                  </a:cxn>
                  <a:cxn ang="0">
                    <a:pos x="T6" y="T7"/>
                  </a:cxn>
                  <a:cxn ang="0">
                    <a:pos x="T8" y="T9"/>
                  </a:cxn>
                </a:cxnLst>
                <a:rect l="0" t="0" r="r" b="b"/>
                <a:pathLst>
                  <a:path w="16" h="40">
                    <a:moveTo>
                      <a:pt x="0" y="14"/>
                    </a:moveTo>
                    <a:lnTo>
                      <a:pt x="16" y="0"/>
                    </a:lnTo>
                    <a:lnTo>
                      <a:pt x="16" y="24"/>
                    </a:lnTo>
                    <a:lnTo>
                      <a:pt x="0" y="40"/>
                    </a:lnTo>
                    <a:lnTo>
                      <a:pt x="0" y="14"/>
                    </a:lnTo>
                    <a:close/>
                  </a:path>
                </a:pathLst>
              </a:custGeom>
              <a:grpFill/>
              <a:ln>
                <a:noFill/>
              </a:ln>
            </p:spPr>
            <p:txBody>
              <a:bodyPr vert="horz" wrap="square" lIns="91440" tIns="45720" rIns="91440" bIns="45720" numCol="1" anchor="t" anchorCtr="0" compatLnSpc="1"/>
              <a:lstStyle/>
              <a:p>
                <a:endParaRPr lang="zh-CN" altLang="en-US"/>
              </a:p>
            </p:txBody>
          </p:sp>
          <p:sp>
            <p:nvSpPr>
              <p:cNvPr id="749" name="Freeform 1397"/>
              <p:cNvSpPr/>
              <p:nvPr/>
            </p:nvSpPr>
            <p:spPr bwMode="auto">
              <a:xfrm>
                <a:off x="5402" y="2375"/>
                <a:ext cx="30" cy="50"/>
              </a:xfrm>
              <a:custGeom>
                <a:avLst/>
                <a:gdLst>
                  <a:gd name="T0" fmla="*/ 30 w 30"/>
                  <a:gd name="T1" fmla="*/ 0 h 50"/>
                  <a:gd name="T2" fmla="*/ 30 w 30"/>
                  <a:gd name="T3" fmla="*/ 20 h 50"/>
                  <a:gd name="T4" fmla="*/ 0 w 30"/>
                  <a:gd name="T5" fmla="*/ 50 h 50"/>
                  <a:gd name="T6" fmla="*/ 0 w 30"/>
                  <a:gd name="T7" fmla="*/ 26 h 50"/>
                  <a:gd name="T8" fmla="*/ 30 w 30"/>
                  <a:gd name="T9" fmla="*/ 0 h 50"/>
                </a:gdLst>
                <a:ahLst/>
                <a:cxnLst>
                  <a:cxn ang="0">
                    <a:pos x="T0" y="T1"/>
                  </a:cxn>
                  <a:cxn ang="0">
                    <a:pos x="T2" y="T3"/>
                  </a:cxn>
                  <a:cxn ang="0">
                    <a:pos x="T4" y="T5"/>
                  </a:cxn>
                  <a:cxn ang="0">
                    <a:pos x="T6" y="T7"/>
                  </a:cxn>
                  <a:cxn ang="0">
                    <a:pos x="T8" y="T9"/>
                  </a:cxn>
                </a:cxnLst>
                <a:rect l="0" t="0" r="r" b="b"/>
                <a:pathLst>
                  <a:path w="30" h="50">
                    <a:moveTo>
                      <a:pt x="30" y="0"/>
                    </a:moveTo>
                    <a:lnTo>
                      <a:pt x="30" y="20"/>
                    </a:lnTo>
                    <a:lnTo>
                      <a:pt x="0" y="50"/>
                    </a:lnTo>
                    <a:lnTo>
                      <a:pt x="0" y="26"/>
                    </a:lnTo>
                    <a:lnTo>
                      <a:pt x="30" y="0"/>
                    </a:lnTo>
                    <a:close/>
                  </a:path>
                </a:pathLst>
              </a:custGeom>
              <a:grpFill/>
              <a:ln>
                <a:noFill/>
              </a:ln>
            </p:spPr>
            <p:txBody>
              <a:bodyPr vert="horz" wrap="square" lIns="91440" tIns="45720" rIns="91440" bIns="45720" numCol="1" anchor="t" anchorCtr="0" compatLnSpc="1"/>
              <a:lstStyle/>
              <a:p>
                <a:endParaRPr lang="zh-CN" altLang="en-US"/>
              </a:p>
            </p:txBody>
          </p:sp>
          <p:sp>
            <p:nvSpPr>
              <p:cNvPr id="750" name="Freeform 1398"/>
              <p:cNvSpPr/>
              <p:nvPr/>
            </p:nvSpPr>
            <p:spPr bwMode="auto">
              <a:xfrm>
                <a:off x="5446" y="2337"/>
                <a:ext cx="28" cy="44"/>
              </a:xfrm>
              <a:custGeom>
                <a:avLst/>
                <a:gdLst>
                  <a:gd name="T0" fmla="*/ 28 w 28"/>
                  <a:gd name="T1" fmla="*/ 0 h 44"/>
                  <a:gd name="T2" fmla="*/ 28 w 28"/>
                  <a:gd name="T3" fmla="*/ 16 h 44"/>
                  <a:gd name="T4" fmla="*/ 0 w 28"/>
                  <a:gd name="T5" fmla="*/ 44 h 44"/>
                  <a:gd name="T6" fmla="*/ 0 w 28"/>
                  <a:gd name="T7" fmla="*/ 24 h 44"/>
                  <a:gd name="T8" fmla="*/ 28 w 28"/>
                  <a:gd name="T9" fmla="*/ 0 h 44"/>
                </a:gdLst>
                <a:ahLst/>
                <a:cxnLst>
                  <a:cxn ang="0">
                    <a:pos x="T0" y="T1"/>
                  </a:cxn>
                  <a:cxn ang="0">
                    <a:pos x="T2" y="T3"/>
                  </a:cxn>
                  <a:cxn ang="0">
                    <a:pos x="T4" y="T5"/>
                  </a:cxn>
                  <a:cxn ang="0">
                    <a:pos x="T6" y="T7"/>
                  </a:cxn>
                  <a:cxn ang="0">
                    <a:pos x="T8" y="T9"/>
                  </a:cxn>
                </a:cxnLst>
                <a:rect l="0" t="0" r="r" b="b"/>
                <a:pathLst>
                  <a:path w="28" h="44">
                    <a:moveTo>
                      <a:pt x="28" y="0"/>
                    </a:moveTo>
                    <a:lnTo>
                      <a:pt x="28" y="16"/>
                    </a:lnTo>
                    <a:lnTo>
                      <a:pt x="0" y="44"/>
                    </a:lnTo>
                    <a:lnTo>
                      <a:pt x="0" y="24"/>
                    </a:lnTo>
                    <a:lnTo>
                      <a:pt x="28" y="0"/>
                    </a:lnTo>
                    <a:close/>
                  </a:path>
                </a:pathLst>
              </a:custGeom>
              <a:grpFill/>
              <a:ln>
                <a:noFill/>
              </a:ln>
            </p:spPr>
            <p:txBody>
              <a:bodyPr vert="horz" wrap="square" lIns="91440" tIns="45720" rIns="91440" bIns="45720" numCol="1" anchor="t" anchorCtr="0" compatLnSpc="1"/>
              <a:lstStyle/>
              <a:p>
                <a:endParaRPr lang="zh-CN" altLang="en-US"/>
              </a:p>
            </p:txBody>
          </p:sp>
          <p:sp>
            <p:nvSpPr>
              <p:cNvPr id="751" name="Freeform 1399"/>
              <p:cNvSpPr/>
              <p:nvPr/>
            </p:nvSpPr>
            <p:spPr bwMode="auto">
              <a:xfrm>
                <a:off x="5320" y="2499"/>
                <a:ext cx="26" cy="58"/>
              </a:xfrm>
              <a:custGeom>
                <a:avLst/>
                <a:gdLst>
                  <a:gd name="T0" fmla="*/ 0 w 26"/>
                  <a:gd name="T1" fmla="*/ 26 h 58"/>
                  <a:gd name="T2" fmla="*/ 26 w 26"/>
                  <a:gd name="T3" fmla="*/ 0 h 58"/>
                  <a:gd name="T4" fmla="*/ 26 w 26"/>
                  <a:gd name="T5" fmla="*/ 30 h 58"/>
                  <a:gd name="T6" fmla="*/ 0 w 26"/>
                  <a:gd name="T7" fmla="*/ 58 h 58"/>
                  <a:gd name="T8" fmla="*/ 0 w 26"/>
                  <a:gd name="T9" fmla="*/ 26 h 58"/>
                </a:gdLst>
                <a:ahLst/>
                <a:cxnLst>
                  <a:cxn ang="0">
                    <a:pos x="T0" y="T1"/>
                  </a:cxn>
                  <a:cxn ang="0">
                    <a:pos x="T2" y="T3"/>
                  </a:cxn>
                  <a:cxn ang="0">
                    <a:pos x="T4" y="T5"/>
                  </a:cxn>
                  <a:cxn ang="0">
                    <a:pos x="T6" y="T7"/>
                  </a:cxn>
                  <a:cxn ang="0">
                    <a:pos x="T8" y="T9"/>
                  </a:cxn>
                </a:cxnLst>
                <a:rect l="0" t="0" r="r" b="b"/>
                <a:pathLst>
                  <a:path w="26" h="58">
                    <a:moveTo>
                      <a:pt x="0" y="26"/>
                    </a:moveTo>
                    <a:lnTo>
                      <a:pt x="26" y="0"/>
                    </a:lnTo>
                    <a:lnTo>
                      <a:pt x="26" y="30"/>
                    </a:lnTo>
                    <a:lnTo>
                      <a:pt x="0" y="58"/>
                    </a:lnTo>
                    <a:lnTo>
                      <a:pt x="0" y="26"/>
                    </a:lnTo>
                    <a:close/>
                  </a:path>
                </a:pathLst>
              </a:custGeom>
              <a:grpFill/>
              <a:ln>
                <a:noFill/>
              </a:ln>
            </p:spPr>
            <p:txBody>
              <a:bodyPr vert="horz" wrap="square" lIns="91440" tIns="45720" rIns="91440" bIns="45720" numCol="1" anchor="t" anchorCtr="0" compatLnSpc="1"/>
              <a:lstStyle/>
              <a:p>
                <a:endParaRPr lang="zh-CN" altLang="en-US"/>
              </a:p>
            </p:txBody>
          </p:sp>
          <p:sp>
            <p:nvSpPr>
              <p:cNvPr id="752" name="Freeform 1400"/>
              <p:cNvSpPr/>
              <p:nvPr/>
            </p:nvSpPr>
            <p:spPr bwMode="auto">
              <a:xfrm>
                <a:off x="5362" y="2429"/>
                <a:ext cx="56" cy="82"/>
              </a:xfrm>
              <a:custGeom>
                <a:avLst/>
                <a:gdLst>
                  <a:gd name="T0" fmla="*/ 56 w 56"/>
                  <a:gd name="T1" fmla="*/ 0 h 82"/>
                  <a:gd name="T2" fmla="*/ 56 w 56"/>
                  <a:gd name="T3" fmla="*/ 22 h 82"/>
                  <a:gd name="T4" fmla="*/ 0 w 56"/>
                  <a:gd name="T5" fmla="*/ 82 h 82"/>
                  <a:gd name="T6" fmla="*/ 0 w 56"/>
                  <a:gd name="T7" fmla="*/ 56 h 82"/>
                  <a:gd name="T8" fmla="*/ 56 w 56"/>
                  <a:gd name="T9" fmla="*/ 0 h 82"/>
                </a:gdLst>
                <a:ahLst/>
                <a:cxnLst>
                  <a:cxn ang="0">
                    <a:pos x="T0" y="T1"/>
                  </a:cxn>
                  <a:cxn ang="0">
                    <a:pos x="T2" y="T3"/>
                  </a:cxn>
                  <a:cxn ang="0">
                    <a:pos x="T4" y="T5"/>
                  </a:cxn>
                  <a:cxn ang="0">
                    <a:pos x="T6" y="T7"/>
                  </a:cxn>
                  <a:cxn ang="0">
                    <a:pos x="T8" y="T9"/>
                  </a:cxn>
                </a:cxnLst>
                <a:rect l="0" t="0" r="r" b="b"/>
                <a:pathLst>
                  <a:path w="56" h="82">
                    <a:moveTo>
                      <a:pt x="56" y="0"/>
                    </a:moveTo>
                    <a:lnTo>
                      <a:pt x="56" y="22"/>
                    </a:lnTo>
                    <a:lnTo>
                      <a:pt x="0" y="82"/>
                    </a:lnTo>
                    <a:lnTo>
                      <a:pt x="0" y="56"/>
                    </a:lnTo>
                    <a:lnTo>
                      <a:pt x="56" y="0"/>
                    </a:lnTo>
                    <a:close/>
                  </a:path>
                </a:pathLst>
              </a:custGeom>
              <a:grpFill/>
              <a:ln>
                <a:noFill/>
              </a:ln>
            </p:spPr>
            <p:txBody>
              <a:bodyPr vert="horz" wrap="square" lIns="91440" tIns="45720" rIns="91440" bIns="45720" numCol="1" anchor="t" anchorCtr="0" compatLnSpc="1"/>
              <a:lstStyle/>
              <a:p>
                <a:endParaRPr lang="zh-CN" altLang="en-US"/>
              </a:p>
            </p:txBody>
          </p:sp>
          <p:sp>
            <p:nvSpPr>
              <p:cNvPr id="753" name="Freeform 1401"/>
              <p:cNvSpPr/>
              <p:nvPr/>
            </p:nvSpPr>
            <p:spPr bwMode="auto">
              <a:xfrm>
                <a:off x="5434" y="2375"/>
                <a:ext cx="40" cy="60"/>
              </a:xfrm>
              <a:custGeom>
                <a:avLst/>
                <a:gdLst>
                  <a:gd name="T0" fmla="*/ 40 w 40"/>
                  <a:gd name="T1" fmla="*/ 0 h 60"/>
                  <a:gd name="T2" fmla="*/ 40 w 40"/>
                  <a:gd name="T3" fmla="*/ 16 h 60"/>
                  <a:gd name="T4" fmla="*/ 0 w 40"/>
                  <a:gd name="T5" fmla="*/ 60 h 60"/>
                  <a:gd name="T6" fmla="*/ 0 w 40"/>
                  <a:gd name="T7" fmla="*/ 40 h 60"/>
                  <a:gd name="T8" fmla="*/ 40 w 40"/>
                  <a:gd name="T9" fmla="*/ 0 h 60"/>
                </a:gdLst>
                <a:ahLst/>
                <a:cxnLst>
                  <a:cxn ang="0">
                    <a:pos x="T0" y="T1"/>
                  </a:cxn>
                  <a:cxn ang="0">
                    <a:pos x="T2" y="T3"/>
                  </a:cxn>
                  <a:cxn ang="0">
                    <a:pos x="T4" y="T5"/>
                  </a:cxn>
                  <a:cxn ang="0">
                    <a:pos x="T6" y="T7"/>
                  </a:cxn>
                  <a:cxn ang="0">
                    <a:pos x="T8" y="T9"/>
                  </a:cxn>
                </a:cxnLst>
                <a:rect l="0" t="0" r="r" b="b"/>
                <a:pathLst>
                  <a:path w="40" h="60">
                    <a:moveTo>
                      <a:pt x="40" y="0"/>
                    </a:moveTo>
                    <a:lnTo>
                      <a:pt x="40" y="16"/>
                    </a:lnTo>
                    <a:lnTo>
                      <a:pt x="0" y="60"/>
                    </a:lnTo>
                    <a:lnTo>
                      <a:pt x="0" y="40"/>
                    </a:lnTo>
                    <a:lnTo>
                      <a:pt x="40" y="0"/>
                    </a:lnTo>
                    <a:close/>
                  </a:path>
                </a:pathLst>
              </a:custGeom>
              <a:grpFill/>
              <a:ln>
                <a:noFill/>
              </a:ln>
            </p:spPr>
            <p:txBody>
              <a:bodyPr vert="horz" wrap="square" lIns="91440" tIns="45720" rIns="91440" bIns="45720" numCol="1" anchor="t" anchorCtr="0" compatLnSpc="1"/>
              <a:lstStyle/>
              <a:p>
                <a:endParaRPr lang="zh-CN" altLang="en-US"/>
              </a:p>
            </p:txBody>
          </p:sp>
          <p:sp>
            <p:nvSpPr>
              <p:cNvPr id="754" name="Freeform 1402"/>
              <p:cNvSpPr/>
              <p:nvPr/>
            </p:nvSpPr>
            <p:spPr bwMode="auto">
              <a:xfrm>
                <a:off x="5320" y="2489"/>
                <a:ext cx="84" cy="118"/>
              </a:xfrm>
              <a:custGeom>
                <a:avLst/>
                <a:gdLst>
                  <a:gd name="T0" fmla="*/ 0 w 84"/>
                  <a:gd name="T1" fmla="*/ 86 h 118"/>
                  <a:gd name="T2" fmla="*/ 84 w 84"/>
                  <a:gd name="T3" fmla="*/ 0 h 118"/>
                  <a:gd name="T4" fmla="*/ 84 w 84"/>
                  <a:gd name="T5" fmla="*/ 22 h 118"/>
                  <a:gd name="T6" fmla="*/ 0 w 84"/>
                  <a:gd name="T7" fmla="*/ 118 h 118"/>
                  <a:gd name="T8" fmla="*/ 0 w 84"/>
                  <a:gd name="T9" fmla="*/ 86 h 118"/>
                </a:gdLst>
                <a:ahLst/>
                <a:cxnLst>
                  <a:cxn ang="0">
                    <a:pos x="T0" y="T1"/>
                  </a:cxn>
                  <a:cxn ang="0">
                    <a:pos x="T2" y="T3"/>
                  </a:cxn>
                  <a:cxn ang="0">
                    <a:pos x="T4" y="T5"/>
                  </a:cxn>
                  <a:cxn ang="0">
                    <a:pos x="T6" y="T7"/>
                  </a:cxn>
                  <a:cxn ang="0">
                    <a:pos x="T8" y="T9"/>
                  </a:cxn>
                </a:cxnLst>
                <a:rect l="0" t="0" r="r" b="b"/>
                <a:pathLst>
                  <a:path w="84" h="118">
                    <a:moveTo>
                      <a:pt x="0" y="86"/>
                    </a:moveTo>
                    <a:lnTo>
                      <a:pt x="84" y="0"/>
                    </a:lnTo>
                    <a:lnTo>
                      <a:pt x="84" y="22"/>
                    </a:lnTo>
                    <a:lnTo>
                      <a:pt x="0" y="118"/>
                    </a:lnTo>
                    <a:lnTo>
                      <a:pt x="0" y="86"/>
                    </a:lnTo>
                    <a:close/>
                  </a:path>
                </a:pathLst>
              </a:custGeom>
              <a:grpFill/>
              <a:ln>
                <a:noFill/>
              </a:ln>
            </p:spPr>
            <p:txBody>
              <a:bodyPr vert="horz" wrap="square" lIns="91440" tIns="45720" rIns="91440" bIns="45720" numCol="1" anchor="t" anchorCtr="0" compatLnSpc="1"/>
              <a:lstStyle/>
              <a:p>
                <a:endParaRPr lang="zh-CN" altLang="en-US"/>
              </a:p>
            </p:txBody>
          </p:sp>
          <p:sp>
            <p:nvSpPr>
              <p:cNvPr id="755" name="Freeform 1403"/>
              <p:cNvSpPr/>
              <p:nvPr/>
            </p:nvSpPr>
            <p:spPr bwMode="auto">
              <a:xfrm>
                <a:off x="5418" y="2445"/>
                <a:ext cx="28" cy="50"/>
              </a:xfrm>
              <a:custGeom>
                <a:avLst/>
                <a:gdLst>
                  <a:gd name="T0" fmla="*/ 0 w 28"/>
                  <a:gd name="T1" fmla="*/ 28 h 50"/>
                  <a:gd name="T2" fmla="*/ 28 w 28"/>
                  <a:gd name="T3" fmla="*/ 0 h 50"/>
                  <a:gd name="T4" fmla="*/ 28 w 28"/>
                  <a:gd name="T5" fmla="*/ 18 h 50"/>
                  <a:gd name="T6" fmla="*/ 0 w 28"/>
                  <a:gd name="T7" fmla="*/ 50 h 50"/>
                  <a:gd name="T8" fmla="*/ 0 w 28"/>
                  <a:gd name="T9" fmla="*/ 28 h 50"/>
                </a:gdLst>
                <a:ahLst/>
                <a:cxnLst>
                  <a:cxn ang="0">
                    <a:pos x="T0" y="T1"/>
                  </a:cxn>
                  <a:cxn ang="0">
                    <a:pos x="T2" y="T3"/>
                  </a:cxn>
                  <a:cxn ang="0">
                    <a:pos x="T4" y="T5"/>
                  </a:cxn>
                  <a:cxn ang="0">
                    <a:pos x="T6" y="T7"/>
                  </a:cxn>
                  <a:cxn ang="0">
                    <a:pos x="T8" y="T9"/>
                  </a:cxn>
                </a:cxnLst>
                <a:rect l="0" t="0" r="r" b="b"/>
                <a:pathLst>
                  <a:path w="28" h="50">
                    <a:moveTo>
                      <a:pt x="0" y="28"/>
                    </a:moveTo>
                    <a:lnTo>
                      <a:pt x="28" y="0"/>
                    </a:lnTo>
                    <a:lnTo>
                      <a:pt x="28" y="18"/>
                    </a:lnTo>
                    <a:lnTo>
                      <a:pt x="0" y="50"/>
                    </a:lnTo>
                    <a:lnTo>
                      <a:pt x="0" y="28"/>
                    </a:lnTo>
                    <a:close/>
                  </a:path>
                </a:pathLst>
              </a:custGeom>
              <a:grpFill/>
              <a:ln>
                <a:noFill/>
              </a:ln>
            </p:spPr>
            <p:txBody>
              <a:bodyPr vert="horz" wrap="square" lIns="91440" tIns="45720" rIns="91440" bIns="45720" numCol="1" anchor="t" anchorCtr="0" compatLnSpc="1"/>
              <a:lstStyle/>
              <a:p>
                <a:endParaRPr lang="zh-CN" altLang="en-US"/>
              </a:p>
            </p:txBody>
          </p:sp>
          <p:sp>
            <p:nvSpPr>
              <p:cNvPr id="756" name="Freeform 1404"/>
              <p:cNvSpPr/>
              <p:nvPr/>
            </p:nvSpPr>
            <p:spPr bwMode="auto">
              <a:xfrm>
                <a:off x="5462" y="2417"/>
                <a:ext cx="12" cy="30"/>
              </a:xfrm>
              <a:custGeom>
                <a:avLst/>
                <a:gdLst>
                  <a:gd name="T0" fmla="*/ 12 w 12"/>
                  <a:gd name="T1" fmla="*/ 0 h 30"/>
                  <a:gd name="T2" fmla="*/ 12 w 12"/>
                  <a:gd name="T3" fmla="*/ 16 h 30"/>
                  <a:gd name="T4" fmla="*/ 0 w 12"/>
                  <a:gd name="T5" fmla="*/ 30 h 30"/>
                  <a:gd name="T6" fmla="*/ 0 w 12"/>
                  <a:gd name="T7" fmla="*/ 12 h 30"/>
                  <a:gd name="T8" fmla="*/ 12 w 12"/>
                  <a:gd name="T9" fmla="*/ 0 h 30"/>
                </a:gdLst>
                <a:ahLst/>
                <a:cxnLst>
                  <a:cxn ang="0">
                    <a:pos x="T0" y="T1"/>
                  </a:cxn>
                  <a:cxn ang="0">
                    <a:pos x="T2" y="T3"/>
                  </a:cxn>
                  <a:cxn ang="0">
                    <a:pos x="T4" y="T5"/>
                  </a:cxn>
                  <a:cxn ang="0">
                    <a:pos x="T6" y="T7"/>
                  </a:cxn>
                  <a:cxn ang="0">
                    <a:pos x="T8" y="T9"/>
                  </a:cxn>
                </a:cxnLst>
                <a:rect l="0" t="0" r="r" b="b"/>
                <a:pathLst>
                  <a:path w="12" h="30">
                    <a:moveTo>
                      <a:pt x="12" y="0"/>
                    </a:moveTo>
                    <a:lnTo>
                      <a:pt x="12" y="16"/>
                    </a:lnTo>
                    <a:lnTo>
                      <a:pt x="0" y="30"/>
                    </a:lnTo>
                    <a:lnTo>
                      <a:pt x="0" y="12"/>
                    </a:lnTo>
                    <a:lnTo>
                      <a:pt x="12" y="0"/>
                    </a:lnTo>
                    <a:close/>
                  </a:path>
                </a:pathLst>
              </a:custGeom>
              <a:grpFill/>
              <a:ln>
                <a:noFill/>
              </a:ln>
            </p:spPr>
            <p:txBody>
              <a:bodyPr vert="horz" wrap="square" lIns="91440" tIns="45720" rIns="91440" bIns="45720" numCol="1" anchor="t" anchorCtr="0" compatLnSpc="1"/>
              <a:lstStyle/>
              <a:p>
                <a:endParaRPr lang="zh-CN" altLang="en-US"/>
              </a:p>
            </p:txBody>
          </p:sp>
          <p:sp>
            <p:nvSpPr>
              <p:cNvPr id="757" name="Freeform 1405"/>
              <p:cNvSpPr/>
              <p:nvPr/>
            </p:nvSpPr>
            <p:spPr bwMode="auto">
              <a:xfrm>
                <a:off x="5350" y="2567"/>
                <a:ext cx="22" cy="54"/>
              </a:xfrm>
              <a:custGeom>
                <a:avLst/>
                <a:gdLst>
                  <a:gd name="T0" fmla="*/ 0 w 22"/>
                  <a:gd name="T1" fmla="*/ 24 h 54"/>
                  <a:gd name="T2" fmla="*/ 22 w 22"/>
                  <a:gd name="T3" fmla="*/ 0 h 54"/>
                  <a:gd name="T4" fmla="*/ 22 w 22"/>
                  <a:gd name="T5" fmla="*/ 26 h 54"/>
                  <a:gd name="T6" fmla="*/ 0 w 22"/>
                  <a:gd name="T7" fmla="*/ 54 h 54"/>
                  <a:gd name="T8" fmla="*/ 0 w 22"/>
                  <a:gd name="T9" fmla="*/ 24 h 54"/>
                </a:gdLst>
                <a:ahLst/>
                <a:cxnLst>
                  <a:cxn ang="0">
                    <a:pos x="T0" y="T1"/>
                  </a:cxn>
                  <a:cxn ang="0">
                    <a:pos x="T2" y="T3"/>
                  </a:cxn>
                  <a:cxn ang="0">
                    <a:pos x="T4" y="T5"/>
                  </a:cxn>
                  <a:cxn ang="0">
                    <a:pos x="T6" y="T7"/>
                  </a:cxn>
                  <a:cxn ang="0">
                    <a:pos x="T8" y="T9"/>
                  </a:cxn>
                </a:cxnLst>
                <a:rect l="0" t="0" r="r" b="b"/>
                <a:pathLst>
                  <a:path w="22" h="54">
                    <a:moveTo>
                      <a:pt x="0" y="24"/>
                    </a:moveTo>
                    <a:lnTo>
                      <a:pt x="22" y="0"/>
                    </a:lnTo>
                    <a:lnTo>
                      <a:pt x="22" y="26"/>
                    </a:lnTo>
                    <a:lnTo>
                      <a:pt x="0" y="54"/>
                    </a:lnTo>
                    <a:lnTo>
                      <a:pt x="0" y="24"/>
                    </a:lnTo>
                    <a:close/>
                  </a:path>
                </a:pathLst>
              </a:custGeom>
              <a:grpFill/>
              <a:ln>
                <a:noFill/>
              </a:ln>
            </p:spPr>
            <p:txBody>
              <a:bodyPr vert="horz" wrap="square" lIns="91440" tIns="45720" rIns="91440" bIns="45720" numCol="1" anchor="t" anchorCtr="0" compatLnSpc="1"/>
              <a:lstStyle/>
              <a:p>
                <a:endParaRPr lang="zh-CN" altLang="en-US"/>
              </a:p>
            </p:txBody>
          </p:sp>
          <p:sp>
            <p:nvSpPr>
              <p:cNvPr id="758" name="Freeform 1406"/>
              <p:cNvSpPr/>
              <p:nvPr/>
            </p:nvSpPr>
            <p:spPr bwMode="auto">
              <a:xfrm>
                <a:off x="5388" y="2457"/>
                <a:ext cx="86" cy="118"/>
              </a:xfrm>
              <a:custGeom>
                <a:avLst/>
                <a:gdLst>
                  <a:gd name="T0" fmla="*/ 86 w 86"/>
                  <a:gd name="T1" fmla="*/ 0 h 118"/>
                  <a:gd name="T2" fmla="*/ 86 w 86"/>
                  <a:gd name="T3" fmla="*/ 16 h 118"/>
                  <a:gd name="T4" fmla="*/ 0 w 86"/>
                  <a:gd name="T5" fmla="*/ 118 h 118"/>
                  <a:gd name="T6" fmla="*/ 0 w 86"/>
                  <a:gd name="T7" fmla="*/ 94 h 118"/>
                  <a:gd name="T8" fmla="*/ 86 w 86"/>
                  <a:gd name="T9" fmla="*/ 0 h 118"/>
                </a:gdLst>
                <a:ahLst/>
                <a:cxnLst>
                  <a:cxn ang="0">
                    <a:pos x="T0" y="T1"/>
                  </a:cxn>
                  <a:cxn ang="0">
                    <a:pos x="T2" y="T3"/>
                  </a:cxn>
                  <a:cxn ang="0">
                    <a:pos x="T4" y="T5"/>
                  </a:cxn>
                  <a:cxn ang="0">
                    <a:pos x="T6" y="T7"/>
                  </a:cxn>
                  <a:cxn ang="0">
                    <a:pos x="T8" y="T9"/>
                  </a:cxn>
                </a:cxnLst>
                <a:rect l="0" t="0" r="r" b="b"/>
                <a:pathLst>
                  <a:path w="86" h="118">
                    <a:moveTo>
                      <a:pt x="86" y="0"/>
                    </a:moveTo>
                    <a:lnTo>
                      <a:pt x="86" y="16"/>
                    </a:lnTo>
                    <a:lnTo>
                      <a:pt x="0" y="118"/>
                    </a:lnTo>
                    <a:lnTo>
                      <a:pt x="0" y="94"/>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759" name="Freeform 1407"/>
              <p:cNvSpPr/>
              <p:nvPr/>
            </p:nvSpPr>
            <p:spPr bwMode="auto">
              <a:xfrm>
                <a:off x="5422" y="2499"/>
                <a:ext cx="52" cy="80"/>
              </a:xfrm>
              <a:custGeom>
                <a:avLst/>
                <a:gdLst>
                  <a:gd name="T0" fmla="*/ 52 w 52"/>
                  <a:gd name="T1" fmla="*/ 0 h 80"/>
                  <a:gd name="T2" fmla="*/ 52 w 52"/>
                  <a:gd name="T3" fmla="*/ 16 h 80"/>
                  <a:gd name="T4" fmla="*/ 0 w 52"/>
                  <a:gd name="T5" fmla="*/ 80 h 80"/>
                  <a:gd name="T6" fmla="*/ 0 w 52"/>
                  <a:gd name="T7" fmla="*/ 60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60"/>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760" name="Rectangle 1408"/>
              <p:cNvSpPr>
                <a:spLocks noChangeArrowheads="1"/>
              </p:cNvSpPr>
              <p:nvPr/>
            </p:nvSpPr>
            <p:spPr bwMode="auto">
              <a:xfrm>
                <a:off x="5424" y="189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1" name="Rectangle 1409"/>
              <p:cNvSpPr>
                <a:spLocks noChangeArrowheads="1"/>
              </p:cNvSpPr>
              <p:nvPr/>
            </p:nvSpPr>
            <p:spPr bwMode="auto">
              <a:xfrm>
                <a:off x="5424" y="1890"/>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2" name="Freeform 1410"/>
              <p:cNvSpPr/>
              <p:nvPr/>
            </p:nvSpPr>
            <p:spPr bwMode="auto">
              <a:xfrm>
                <a:off x="5422" y="1936"/>
                <a:ext cx="2" cy="2"/>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0"/>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763" name="Freeform 1411"/>
              <p:cNvSpPr/>
              <p:nvPr/>
            </p:nvSpPr>
            <p:spPr bwMode="auto">
              <a:xfrm>
                <a:off x="5422" y="1936"/>
                <a:ext cx="2" cy="2"/>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2" y="2"/>
                    </a:lnTo>
                    <a:lnTo>
                      <a:pt x="0" y="0"/>
                    </a:lnTo>
                    <a:lnTo>
                      <a:pt x="2" y="0"/>
                    </a:lnTo>
                    <a:close/>
                  </a:path>
                </a:pathLst>
              </a:custGeom>
              <a:grpFill/>
              <a:ln>
                <a:noFill/>
              </a:ln>
            </p:spPr>
            <p:txBody>
              <a:bodyPr vert="horz" wrap="square" lIns="91440" tIns="45720" rIns="91440" bIns="45720" numCol="1" anchor="t" anchorCtr="0" compatLnSpc="1"/>
              <a:lstStyle/>
              <a:p>
                <a:endParaRPr lang="zh-CN" altLang="en-US"/>
              </a:p>
            </p:txBody>
          </p:sp>
          <p:sp>
            <p:nvSpPr>
              <p:cNvPr id="764" name="Rectangle 1412"/>
              <p:cNvSpPr>
                <a:spLocks noChangeArrowheads="1"/>
              </p:cNvSpPr>
              <p:nvPr/>
            </p:nvSpPr>
            <p:spPr bwMode="auto">
              <a:xfrm>
                <a:off x="5424" y="1981"/>
                <a:ext cx="1" cy="1"/>
              </a:xfrm>
              <a:prstGeom prst="rect">
                <a:avLst/>
              </a:prstGeom>
              <a:grpFill/>
              <a:ln>
                <a:noFill/>
              </a:ln>
            </p:spPr>
            <p:txBody>
              <a:bodyPr vert="horz" wrap="square" lIns="91440" tIns="45720" rIns="91440" bIns="45720" numCol="1" anchor="t" anchorCtr="0" compatLnSpc="1"/>
              <a:lstStyle/>
              <a:p>
                <a:endParaRPr lang="zh-CN" altLang="en-US"/>
              </a:p>
            </p:txBody>
          </p:sp>
          <p:sp>
            <p:nvSpPr>
              <p:cNvPr id="765" name="Freeform 1413"/>
              <p:cNvSpPr/>
              <p:nvPr/>
            </p:nvSpPr>
            <p:spPr bwMode="auto">
              <a:xfrm>
                <a:off x="5350" y="2718"/>
                <a:ext cx="22" cy="56"/>
              </a:xfrm>
              <a:custGeom>
                <a:avLst/>
                <a:gdLst>
                  <a:gd name="T0" fmla="*/ 0 w 22"/>
                  <a:gd name="T1" fmla="*/ 28 h 56"/>
                  <a:gd name="T2" fmla="*/ 22 w 22"/>
                  <a:gd name="T3" fmla="*/ 0 h 56"/>
                  <a:gd name="T4" fmla="*/ 22 w 22"/>
                  <a:gd name="T5" fmla="*/ 26 h 56"/>
                  <a:gd name="T6" fmla="*/ 0 w 22"/>
                  <a:gd name="T7" fmla="*/ 56 h 56"/>
                  <a:gd name="T8" fmla="*/ 0 w 22"/>
                  <a:gd name="T9" fmla="*/ 28 h 56"/>
                </a:gdLst>
                <a:ahLst/>
                <a:cxnLst>
                  <a:cxn ang="0">
                    <a:pos x="T0" y="T1"/>
                  </a:cxn>
                  <a:cxn ang="0">
                    <a:pos x="T2" y="T3"/>
                  </a:cxn>
                  <a:cxn ang="0">
                    <a:pos x="T4" y="T5"/>
                  </a:cxn>
                  <a:cxn ang="0">
                    <a:pos x="T6" y="T7"/>
                  </a:cxn>
                  <a:cxn ang="0">
                    <a:pos x="T8" y="T9"/>
                  </a:cxn>
                </a:cxnLst>
                <a:rect l="0" t="0" r="r" b="b"/>
                <a:pathLst>
                  <a:path w="22" h="56">
                    <a:moveTo>
                      <a:pt x="0" y="28"/>
                    </a:moveTo>
                    <a:lnTo>
                      <a:pt x="22" y="0"/>
                    </a:lnTo>
                    <a:lnTo>
                      <a:pt x="22" y="26"/>
                    </a:lnTo>
                    <a:lnTo>
                      <a:pt x="0" y="56"/>
                    </a:lnTo>
                    <a:lnTo>
                      <a:pt x="0" y="28"/>
                    </a:lnTo>
                    <a:close/>
                  </a:path>
                </a:pathLst>
              </a:custGeom>
              <a:grpFill/>
              <a:ln>
                <a:noFill/>
              </a:ln>
            </p:spPr>
            <p:txBody>
              <a:bodyPr vert="horz" wrap="square" lIns="91440" tIns="45720" rIns="91440" bIns="45720" numCol="1" anchor="t" anchorCtr="0" compatLnSpc="1"/>
              <a:lstStyle/>
              <a:p>
                <a:endParaRPr lang="zh-CN" altLang="en-US"/>
              </a:p>
            </p:txBody>
          </p:sp>
        </p:grpSp>
        <p:sp>
          <p:nvSpPr>
            <p:cNvPr id="374" name="Freeform 1415"/>
            <p:cNvSpPr/>
            <p:nvPr/>
          </p:nvSpPr>
          <p:spPr bwMode="auto">
            <a:xfrm>
              <a:off x="-2989564" y="1603377"/>
              <a:ext cx="136529" cy="204788"/>
            </a:xfrm>
            <a:custGeom>
              <a:avLst/>
              <a:gdLst>
                <a:gd name="T0" fmla="*/ 86 w 86"/>
                <a:gd name="T1" fmla="*/ 0 h 129"/>
                <a:gd name="T2" fmla="*/ 86 w 86"/>
                <a:gd name="T3" fmla="*/ 16 h 129"/>
                <a:gd name="T4" fmla="*/ 0 w 86"/>
                <a:gd name="T5" fmla="*/ 129 h 129"/>
                <a:gd name="T6" fmla="*/ 0 w 86"/>
                <a:gd name="T7" fmla="*/ 103 h 129"/>
                <a:gd name="T8" fmla="*/ 86 w 86"/>
                <a:gd name="T9" fmla="*/ 0 h 129"/>
              </a:gdLst>
              <a:ahLst/>
              <a:cxnLst>
                <a:cxn ang="0">
                  <a:pos x="T0" y="T1"/>
                </a:cxn>
                <a:cxn ang="0">
                  <a:pos x="T2" y="T3"/>
                </a:cxn>
                <a:cxn ang="0">
                  <a:pos x="T4" y="T5"/>
                </a:cxn>
                <a:cxn ang="0">
                  <a:pos x="T6" y="T7"/>
                </a:cxn>
                <a:cxn ang="0">
                  <a:pos x="T8" y="T9"/>
                </a:cxn>
              </a:cxnLst>
              <a:rect l="0" t="0" r="r" b="b"/>
              <a:pathLst>
                <a:path w="86" h="129">
                  <a:moveTo>
                    <a:pt x="86" y="0"/>
                  </a:moveTo>
                  <a:lnTo>
                    <a:pt x="86" y="16"/>
                  </a:lnTo>
                  <a:lnTo>
                    <a:pt x="0" y="129"/>
                  </a:lnTo>
                  <a:lnTo>
                    <a:pt x="0" y="103"/>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375" name="Freeform 1416"/>
            <p:cNvSpPr/>
            <p:nvPr/>
          </p:nvSpPr>
          <p:spPr bwMode="auto">
            <a:xfrm>
              <a:off x="-3049890" y="1884363"/>
              <a:ext cx="34927" cy="92075"/>
            </a:xfrm>
            <a:custGeom>
              <a:avLst/>
              <a:gdLst>
                <a:gd name="T0" fmla="*/ 0 w 22"/>
                <a:gd name="T1" fmla="*/ 28 h 58"/>
                <a:gd name="T2" fmla="*/ 22 w 22"/>
                <a:gd name="T3" fmla="*/ 0 h 58"/>
                <a:gd name="T4" fmla="*/ 22 w 22"/>
                <a:gd name="T5" fmla="*/ 26 h 58"/>
                <a:gd name="T6" fmla="*/ 0 w 22"/>
                <a:gd name="T7" fmla="*/ 58 h 58"/>
                <a:gd name="T8" fmla="*/ 0 w 22"/>
                <a:gd name="T9" fmla="*/ 28 h 58"/>
              </a:gdLst>
              <a:ahLst/>
              <a:cxnLst>
                <a:cxn ang="0">
                  <a:pos x="T0" y="T1"/>
                </a:cxn>
                <a:cxn ang="0">
                  <a:pos x="T2" y="T3"/>
                </a:cxn>
                <a:cxn ang="0">
                  <a:pos x="T4" y="T5"/>
                </a:cxn>
                <a:cxn ang="0">
                  <a:pos x="T6" y="T7"/>
                </a:cxn>
                <a:cxn ang="0">
                  <a:pos x="T8" y="T9"/>
                </a:cxn>
              </a:cxnLst>
              <a:rect l="0" t="0" r="r" b="b"/>
              <a:pathLst>
                <a:path w="22" h="58">
                  <a:moveTo>
                    <a:pt x="0" y="28"/>
                  </a:moveTo>
                  <a:lnTo>
                    <a:pt x="22" y="0"/>
                  </a:lnTo>
                  <a:lnTo>
                    <a:pt x="22" y="26"/>
                  </a:lnTo>
                  <a:lnTo>
                    <a:pt x="0" y="58"/>
                  </a:lnTo>
                  <a:lnTo>
                    <a:pt x="0" y="28"/>
                  </a:lnTo>
                  <a:close/>
                </a:path>
              </a:pathLst>
            </a:custGeom>
            <a:grpFill/>
            <a:ln>
              <a:noFill/>
            </a:ln>
          </p:spPr>
          <p:txBody>
            <a:bodyPr vert="horz" wrap="square" lIns="91440" tIns="45720" rIns="91440" bIns="45720" numCol="1" anchor="t" anchorCtr="0" compatLnSpc="1"/>
            <a:lstStyle/>
            <a:p>
              <a:endParaRPr lang="zh-CN" altLang="en-US"/>
            </a:p>
          </p:txBody>
        </p:sp>
        <p:sp>
          <p:nvSpPr>
            <p:cNvPr id="376" name="Freeform 1417"/>
            <p:cNvSpPr/>
            <p:nvPr/>
          </p:nvSpPr>
          <p:spPr bwMode="auto">
            <a:xfrm>
              <a:off x="-2989564" y="1681162"/>
              <a:ext cx="136529" cy="212724"/>
            </a:xfrm>
            <a:custGeom>
              <a:avLst/>
              <a:gdLst>
                <a:gd name="T0" fmla="*/ 86 w 86"/>
                <a:gd name="T1" fmla="*/ 0 h 134"/>
                <a:gd name="T2" fmla="*/ 86 w 86"/>
                <a:gd name="T3" fmla="*/ 16 h 134"/>
                <a:gd name="T4" fmla="*/ 0 w 86"/>
                <a:gd name="T5" fmla="*/ 134 h 134"/>
                <a:gd name="T6" fmla="*/ 0 w 86"/>
                <a:gd name="T7" fmla="*/ 110 h 134"/>
                <a:gd name="T8" fmla="*/ 86 w 86"/>
                <a:gd name="T9" fmla="*/ 0 h 134"/>
              </a:gdLst>
              <a:ahLst/>
              <a:cxnLst>
                <a:cxn ang="0">
                  <a:pos x="T0" y="T1"/>
                </a:cxn>
                <a:cxn ang="0">
                  <a:pos x="T2" y="T3"/>
                </a:cxn>
                <a:cxn ang="0">
                  <a:pos x="T4" y="T5"/>
                </a:cxn>
                <a:cxn ang="0">
                  <a:pos x="T6" y="T7"/>
                </a:cxn>
                <a:cxn ang="0">
                  <a:pos x="T8" y="T9"/>
                </a:cxn>
              </a:cxnLst>
              <a:rect l="0" t="0" r="r" b="b"/>
              <a:pathLst>
                <a:path w="86" h="134">
                  <a:moveTo>
                    <a:pt x="86" y="0"/>
                  </a:moveTo>
                  <a:lnTo>
                    <a:pt x="86" y="16"/>
                  </a:lnTo>
                  <a:lnTo>
                    <a:pt x="0" y="134"/>
                  </a:lnTo>
                  <a:lnTo>
                    <a:pt x="0" y="110"/>
                  </a:lnTo>
                  <a:lnTo>
                    <a:pt x="86" y="0"/>
                  </a:lnTo>
                  <a:close/>
                </a:path>
              </a:pathLst>
            </a:custGeom>
            <a:grpFill/>
            <a:ln>
              <a:noFill/>
            </a:ln>
          </p:spPr>
          <p:txBody>
            <a:bodyPr vert="horz" wrap="square" lIns="91440" tIns="45720" rIns="91440" bIns="45720" numCol="1" anchor="t" anchorCtr="0" compatLnSpc="1"/>
            <a:lstStyle/>
            <a:p>
              <a:endParaRPr lang="zh-CN" altLang="en-US"/>
            </a:p>
          </p:txBody>
        </p:sp>
        <p:sp>
          <p:nvSpPr>
            <p:cNvPr id="377" name="Freeform 1418"/>
            <p:cNvSpPr/>
            <p:nvPr/>
          </p:nvSpPr>
          <p:spPr bwMode="auto">
            <a:xfrm>
              <a:off x="-2935585" y="1530351"/>
              <a:ext cx="82552" cy="127001"/>
            </a:xfrm>
            <a:custGeom>
              <a:avLst/>
              <a:gdLst>
                <a:gd name="T0" fmla="*/ 52 w 52"/>
                <a:gd name="T1" fmla="*/ 0 h 80"/>
                <a:gd name="T2" fmla="*/ 52 w 52"/>
                <a:gd name="T3" fmla="*/ 16 h 80"/>
                <a:gd name="T4" fmla="*/ 0 w 52"/>
                <a:gd name="T5" fmla="*/ 80 h 80"/>
                <a:gd name="T6" fmla="*/ 0 w 52"/>
                <a:gd name="T7" fmla="*/ 58 h 80"/>
                <a:gd name="T8" fmla="*/ 52 w 52"/>
                <a:gd name="T9" fmla="*/ 0 h 80"/>
              </a:gdLst>
              <a:ahLst/>
              <a:cxnLst>
                <a:cxn ang="0">
                  <a:pos x="T0" y="T1"/>
                </a:cxn>
                <a:cxn ang="0">
                  <a:pos x="T2" y="T3"/>
                </a:cxn>
                <a:cxn ang="0">
                  <a:pos x="T4" y="T5"/>
                </a:cxn>
                <a:cxn ang="0">
                  <a:pos x="T6" y="T7"/>
                </a:cxn>
                <a:cxn ang="0">
                  <a:pos x="T8" y="T9"/>
                </a:cxn>
              </a:cxnLst>
              <a:rect l="0" t="0" r="r" b="b"/>
              <a:pathLst>
                <a:path w="52" h="80">
                  <a:moveTo>
                    <a:pt x="52" y="0"/>
                  </a:moveTo>
                  <a:lnTo>
                    <a:pt x="52" y="16"/>
                  </a:lnTo>
                  <a:lnTo>
                    <a:pt x="0" y="80"/>
                  </a:lnTo>
                  <a:lnTo>
                    <a:pt x="0" y="58"/>
                  </a:lnTo>
                  <a:lnTo>
                    <a:pt x="52" y="0"/>
                  </a:lnTo>
                  <a:close/>
                </a:path>
              </a:pathLst>
            </a:custGeom>
            <a:grpFill/>
            <a:ln>
              <a:noFill/>
            </a:ln>
          </p:spPr>
          <p:txBody>
            <a:bodyPr vert="horz" wrap="square" lIns="91440" tIns="45720" rIns="91440" bIns="45720" numCol="1" anchor="t" anchorCtr="0" compatLnSpc="1"/>
            <a:lstStyle/>
            <a:p>
              <a:endParaRPr lang="zh-CN" altLang="en-US"/>
            </a:p>
          </p:txBody>
        </p:sp>
        <p:sp>
          <p:nvSpPr>
            <p:cNvPr id="378" name="Rectangle 1419"/>
            <p:cNvSpPr>
              <a:spLocks noChangeArrowheads="1"/>
            </p:cNvSpPr>
            <p:nvPr/>
          </p:nvSpPr>
          <p:spPr bwMode="auto">
            <a:xfrm>
              <a:off x="-2932410" y="625474"/>
              <a:ext cx="1587" cy="1587"/>
            </a:xfrm>
            <a:prstGeom prst="rect">
              <a:avLst/>
            </a:prstGeom>
            <a:grpFill/>
            <a:ln>
              <a:noFill/>
            </a:ln>
          </p:spPr>
          <p:txBody>
            <a:bodyPr vert="horz" wrap="square" lIns="91440" tIns="45720" rIns="91440" bIns="45720" numCol="1" anchor="t" anchorCtr="0" compatLnSpc="1"/>
            <a:lstStyle/>
            <a:p>
              <a:endParaRPr lang="zh-CN" altLang="en-US"/>
            </a:p>
          </p:txBody>
        </p:sp>
        <p:sp>
          <p:nvSpPr>
            <p:cNvPr id="379" name="Rectangle 1420"/>
            <p:cNvSpPr>
              <a:spLocks noChangeArrowheads="1"/>
            </p:cNvSpPr>
            <p:nvPr/>
          </p:nvSpPr>
          <p:spPr bwMode="auto">
            <a:xfrm>
              <a:off x="-7296599"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0" name="Rectangle 1421"/>
            <p:cNvSpPr>
              <a:spLocks noChangeArrowheads="1"/>
            </p:cNvSpPr>
            <p:nvPr/>
          </p:nvSpPr>
          <p:spPr bwMode="auto">
            <a:xfrm>
              <a:off x="-7207695"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1" name="Rectangle 1422"/>
            <p:cNvSpPr>
              <a:spLocks noChangeArrowheads="1"/>
            </p:cNvSpPr>
            <p:nvPr/>
          </p:nvSpPr>
          <p:spPr bwMode="auto">
            <a:xfrm>
              <a:off x="-7121969"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2" name="Rectangle 1423"/>
            <p:cNvSpPr>
              <a:spLocks noChangeArrowheads="1"/>
            </p:cNvSpPr>
            <p:nvPr/>
          </p:nvSpPr>
          <p:spPr bwMode="auto">
            <a:xfrm>
              <a:off x="-6947336"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3" name="Rectangle 1424"/>
            <p:cNvSpPr>
              <a:spLocks noChangeArrowheads="1"/>
            </p:cNvSpPr>
            <p:nvPr/>
          </p:nvSpPr>
          <p:spPr bwMode="auto">
            <a:xfrm>
              <a:off x="-6861610"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4" name="Rectangle 1425"/>
            <p:cNvSpPr>
              <a:spLocks noChangeArrowheads="1"/>
            </p:cNvSpPr>
            <p:nvPr/>
          </p:nvSpPr>
          <p:spPr bwMode="auto">
            <a:xfrm>
              <a:off x="-7296599"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5" name="Rectangle 1426"/>
            <p:cNvSpPr>
              <a:spLocks noChangeArrowheads="1"/>
            </p:cNvSpPr>
            <p:nvPr/>
          </p:nvSpPr>
          <p:spPr bwMode="auto">
            <a:xfrm>
              <a:off x="-7207695" y="-198438"/>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6" name="Rectangle 1427"/>
            <p:cNvSpPr>
              <a:spLocks noChangeArrowheads="1"/>
            </p:cNvSpPr>
            <p:nvPr/>
          </p:nvSpPr>
          <p:spPr bwMode="auto">
            <a:xfrm>
              <a:off x="-7296599"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7" name="Rectangle 1428"/>
            <p:cNvSpPr>
              <a:spLocks noChangeArrowheads="1"/>
            </p:cNvSpPr>
            <p:nvPr/>
          </p:nvSpPr>
          <p:spPr bwMode="auto">
            <a:xfrm>
              <a:off x="-7121969" y="-109537"/>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8" name="Rectangle 1429"/>
            <p:cNvSpPr>
              <a:spLocks noChangeArrowheads="1"/>
            </p:cNvSpPr>
            <p:nvPr/>
          </p:nvSpPr>
          <p:spPr bwMode="auto">
            <a:xfrm>
              <a:off x="-6861610"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89" name="Rectangle 1430"/>
            <p:cNvSpPr>
              <a:spLocks noChangeArrowheads="1"/>
            </p:cNvSpPr>
            <p:nvPr/>
          </p:nvSpPr>
          <p:spPr bwMode="auto">
            <a:xfrm>
              <a:off x="-7296599" y="-206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0" name="Rectangle 1431"/>
            <p:cNvSpPr>
              <a:spLocks noChangeArrowheads="1"/>
            </p:cNvSpPr>
            <p:nvPr/>
          </p:nvSpPr>
          <p:spPr bwMode="auto">
            <a:xfrm>
              <a:off x="-7207695" y="-2063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1" name="Rectangle 1432"/>
            <p:cNvSpPr>
              <a:spLocks noChangeArrowheads="1"/>
            </p:cNvSpPr>
            <p:nvPr/>
          </p:nvSpPr>
          <p:spPr bwMode="auto">
            <a:xfrm>
              <a:off x="-7036240" y="-20637"/>
              <a:ext cx="22543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2" name="Rectangle 1433"/>
            <p:cNvSpPr>
              <a:spLocks noChangeArrowheads="1"/>
            </p:cNvSpPr>
            <p:nvPr/>
          </p:nvSpPr>
          <p:spPr bwMode="auto">
            <a:xfrm>
              <a:off x="-7207695"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3" name="Rectangle 1434"/>
            <p:cNvSpPr>
              <a:spLocks noChangeArrowheads="1"/>
            </p:cNvSpPr>
            <p:nvPr/>
          </p:nvSpPr>
          <p:spPr bwMode="auto">
            <a:xfrm>
              <a:off x="-7121969"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4" name="Rectangle 1435"/>
            <p:cNvSpPr>
              <a:spLocks noChangeArrowheads="1"/>
            </p:cNvSpPr>
            <p:nvPr/>
          </p:nvSpPr>
          <p:spPr bwMode="auto">
            <a:xfrm>
              <a:off x="-6861610"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5" name="Rectangle 1436"/>
            <p:cNvSpPr>
              <a:spLocks noChangeArrowheads="1"/>
            </p:cNvSpPr>
            <p:nvPr/>
          </p:nvSpPr>
          <p:spPr bwMode="auto">
            <a:xfrm>
              <a:off x="-7296599"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6" name="Rectangle 1437"/>
            <p:cNvSpPr>
              <a:spLocks noChangeArrowheads="1"/>
            </p:cNvSpPr>
            <p:nvPr/>
          </p:nvSpPr>
          <p:spPr bwMode="auto">
            <a:xfrm>
              <a:off x="-7121969"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7" name="Rectangle 1438"/>
            <p:cNvSpPr>
              <a:spLocks noChangeArrowheads="1"/>
            </p:cNvSpPr>
            <p:nvPr/>
          </p:nvSpPr>
          <p:spPr bwMode="auto">
            <a:xfrm>
              <a:off x="-6947336" y="157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398" name="Rectangle 1439"/>
            <p:cNvSpPr>
              <a:spLocks noChangeArrowheads="1"/>
            </p:cNvSpPr>
            <p:nvPr/>
          </p:nvSpPr>
          <p:spPr bwMode="auto">
            <a:xfrm>
              <a:off x="-7207695" y="2492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399" name="Rectangle 1440"/>
            <p:cNvSpPr>
              <a:spLocks noChangeArrowheads="1"/>
            </p:cNvSpPr>
            <p:nvPr/>
          </p:nvSpPr>
          <p:spPr bwMode="auto">
            <a:xfrm>
              <a:off x="-7036240" y="2492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0" name="Rectangle 1441"/>
            <p:cNvSpPr>
              <a:spLocks noChangeArrowheads="1"/>
            </p:cNvSpPr>
            <p:nvPr/>
          </p:nvSpPr>
          <p:spPr bwMode="auto">
            <a:xfrm>
              <a:off x="-6861610" y="249237"/>
              <a:ext cx="139705"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1" name="Rectangle 1442"/>
            <p:cNvSpPr>
              <a:spLocks noChangeArrowheads="1"/>
            </p:cNvSpPr>
            <p:nvPr/>
          </p:nvSpPr>
          <p:spPr bwMode="auto">
            <a:xfrm>
              <a:off x="-7296599"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2" name="Rectangle 1443"/>
            <p:cNvSpPr>
              <a:spLocks noChangeArrowheads="1"/>
            </p:cNvSpPr>
            <p:nvPr/>
          </p:nvSpPr>
          <p:spPr bwMode="auto">
            <a:xfrm>
              <a:off x="-7121969" y="338137"/>
              <a:ext cx="222258"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3" name="Rectangle 1444"/>
            <p:cNvSpPr>
              <a:spLocks noChangeArrowheads="1"/>
            </p:cNvSpPr>
            <p:nvPr/>
          </p:nvSpPr>
          <p:spPr bwMode="auto">
            <a:xfrm>
              <a:off x="-7207695"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4" name="Rectangle 1445"/>
            <p:cNvSpPr>
              <a:spLocks noChangeArrowheads="1"/>
            </p:cNvSpPr>
            <p:nvPr/>
          </p:nvSpPr>
          <p:spPr bwMode="auto">
            <a:xfrm>
              <a:off x="-7036240"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5" name="Rectangle 1446"/>
            <p:cNvSpPr>
              <a:spLocks noChangeArrowheads="1"/>
            </p:cNvSpPr>
            <p:nvPr/>
          </p:nvSpPr>
          <p:spPr bwMode="auto">
            <a:xfrm>
              <a:off x="-6947336"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06" name="Rectangle 1447"/>
            <p:cNvSpPr>
              <a:spLocks noChangeArrowheads="1"/>
            </p:cNvSpPr>
            <p:nvPr/>
          </p:nvSpPr>
          <p:spPr bwMode="auto">
            <a:xfrm>
              <a:off x="-7207695" y="5159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7" name="Rectangle 1448"/>
            <p:cNvSpPr>
              <a:spLocks noChangeArrowheads="1"/>
            </p:cNvSpPr>
            <p:nvPr/>
          </p:nvSpPr>
          <p:spPr bwMode="auto">
            <a:xfrm>
              <a:off x="-7036240" y="5159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8" name="Rectangle 1449"/>
            <p:cNvSpPr>
              <a:spLocks noChangeArrowheads="1"/>
            </p:cNvSpPr>
            <p:nvPr/>
          </p:nvSpPr>
          <p:spPr bwMode="auto">
            <a:xfrm>
              <a:off x="-7296599"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09" name="Rectangle 1450"/>
            <p:cNvSpPr>
              <a:spLocks noChangeArrowheads="1"/>
            </p:cNvSpPr>
            <p:nvPr/>
          </p:nvSpPr>
          <p:spPr bwMode="auto">
            <a:xfrm>
              <a:off x="-7121969"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0" name="Rectangle 1451"/>
            <p:cNvSpPr>
              <a:spLocks noChangeArrowheads="1"/>
            </p:cNvSpPr>
            <p:nvPr/>
          </p:nvSpPr>
          <p:spPr bwMode="auto">
            <a:xfrm>
              <a:off x="-6861610"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1" name="Rectangle 1452"/>
            <p:cNvSpPr>
              <a:spLocks noChangeArrowheads="1"/>
            </p:cNvSpPr>
            <p:nvPr/>
          </p:nvSpPr>
          <p:spPr bwMode="auto">
            <a:xfrm>
              <a:off x="-7296599" y="695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2" name="Rectangle 1453"/>
            <p:cNvSpPr>
              <a:spLocks noChangeArrowheads="1"/>
            </p:cNvSpPr>
            <p:nvPr/>
          </p:nvSpPr>
          <p:spPr bwMode="auto">
            <a:xfrm>
              <a:off x="-7207695" y="695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3" name="Rectangle 1454"/>
            <p:cNvSpPr>
              <a:spLocks noChangeArrowheads="1"/>
            </p:cNvSpPr>
            <p:nvPr/>
          </p:nvSpPr>
          <p:spPr bwMode="auto">
            <a:xfrm>
              <a:off x="-7296599"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4" name="Rectangle 1455"/>
            <p:cNvSpPr>
              <a:spLocks noChangeArrowheads="1"/>
            </p:cNvSpPr>
            <p:nvPr/>
          </p:nvSpPr>
          <p:spPr bwMode="auto">
            <a:xfrm>
              <a:off x="-7121969" y="784224"/>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5" name="Rectangle 1456"/>
            <p:cNvSpPr>
              <a:spLocks noChangeArrowheads="1"/>
            </p:cNvSpPr>
            <p:nvPr/>
          </p:nvSpPr>
          <p:spPr bwMode="auto">
            <a:xfrm>
              <a:off x="-6861610"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6" name="Rectangle 1457"/>
            <p:cNvSpPr>
              <a:spLocks noChangeArrowheads="1"/>
            </p:cNvSpPr>
            <p:nvPr/>
          </p:nvSpPr>
          <p:spPr bwMode="auto">
            <a:xfrm>
              <a:off x="-7207695" y="87312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7" name="Rectangle 1458"/>
            <p:cNvSpPr>
              <a:spLocks noChangeArrowheads="1"/>
            </p:cNvSpPr>
            <p:nvPr/>
          </p:nvSpPr>
          <p:spPr bwMode="auto">
            <a:xfrm>
              <a:off x="-7207695" y="9620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8" name="Rectangle 1459"/>
            <p:cNvSpPr>
              <a:spLocks noChangeArrowheads="1"/>
            </p:cNvSpPr>
            <p:nvPr/>
          </p:nvSpPr>
          <p:spPr bwMode="auto">
            <a:xfrm>
              <a:off x="-7036240"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19" name="Rectangle 1460"/>
            <p:cNvSpPr>
              <a:spLocks noChangeArrowheads="1"/>
            </p:cNvSpPr>
            <p:nvPr/>
          </p:nvSpPr>
          <p:spPr bwMode="auto">
            <a:xfrm>
              <a:off x="-6861610"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0" name="Rectangle 1461"/>
            <p:cNvSpPr>
              <a:spLocks noChangeArrowheads="1"/>
            </p:cNvSpPr>
            <p:nvPr/>
          </p:nvSpPr>
          <p:spPr bwMode="auto">
            <a:xfrm>
              <a:off x="-7296599"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1" name="Rectangle 1462"/>
            <p:cNvSpPr>
              <a:spLocks noChangeArrowheads="1"/>
            </p:cNvSpPr>
            <p:nvPr/>
          </p:nvSpPr>
          <p:spPr bwMode="auto">
            <a:xfrm>
              <a:off x="-7121969"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2" name="Rectangle 1463"/>
            <p:cNvSpPr>
              <a:spLocks noChangeArrowheads="1"/>
            </p:cNvSpPr>
            <p:nvPr/>
          </p:nvSpPr>
          <p:spPr bwMode="auto">
            <a:xfrm>
              <a:off x="-6947336" y="1050925"/>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3" name="Rectangle 1464"/>
            <p:cNvSpPr>
              <a:spLocks noChangeArrowheads="1"/>
            </p:cNvSpPr>
            <p:nvPr/>
          </p:nvSpPr>
          <p:spPr bwMode="auto">
            <a:xfrm>
              <a:off x="-7296599" y="1139826"/>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4" name="Rectangle 1465"/>
            <p:cNvSpPr>
              <a:spLocks noChangeArrowheads="1"/>
            </p:cNvSpPr>
            <p:nvPr/>
          </p:nvSpPr>
          <p:spPr bwMode="auto">
            <a:xfrm>
              <a:off x="-7036240" y="11398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25" name="Rectangle 1466"/>
            <p:cNvSpPr>
              <a:spLocks noChangeArrowheads="1"/>
            </p:cNvSpPr>
            <p:nvPr/>
          </p:nvSpPr>
          <p:spPr bwMode="auto">
            <a:xfrm>
              <a:off x="-7121969"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6" name="Rectangle 1467"/>
            <p:cNvSpPr>
              <a:spLocks noChangeArrowheads="1"/>
            </p:cNvSpPr>
            <p:nvPr/>
          </p:nvSpPr>
          <p:spPr bwMode="auto">
            <a:xfrm>
              <a:off x="-6947336" y="12319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7" name="Rectangle 1468"/>
            <p:cNvSpPr>
              <a:spLocks noChangeArrowheads="1"/>
            </p:cNvSpPr>
            <p:nvPr/>
          </p:nvSpPr>
          <p:spPr bwMode="auto">
            <a:xfrm>
              <a:off x="-6861610"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8" name="Rectangle 1469"/>
            <p:cNvSpPr>
              <a:spLocks noChangeArrowheads="1"/>
            </p:cNvSpPr>
            <p:nvPr/>
          </p:nvSpPr>
          <p:spPr bwMode="auto">
            <a:xfrm>
              <a:off x="-7296599"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29" name="Rectangle 1470"/>
            <p:cNvSpPr>
              <a:spLocks noChangeArrowheads="1"/>
            </p:cNvSpPr>
            <p:nvPr/>
          </p:nvSpPr>
          <p:spPr bwMode="auto">
            <a:xfrm>
              <a:off x="-7207695" y="13208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0" name="Rectangle 1471"/>
            <p:cNvSpPr>
              <a:spLocks noChangeArrowheads="1"/>
            </p:cNvSpPr>
            <p:nvPr/>
          </p:nvSpPr>
          <p:spPr bwMode="auto">
            <a:xfrm>
              <a:off x="-7121969"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1" name="Rectangle 1472"/>
            <p:cNvSpPr>
              <a:spLocks noChangeArrowheads="1"/>
            </p:cNvSpPr>
            <p:nvPr/>
          </p:nvSpPr>
          <p:spPr bwMode="auto">
            <a:xfrm>
              <a:off x="-6861610"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2" name="Rectangle 1473"/>
            <p:cNvSpPr>
              <a:spLocks noChangeArrowheads="1"/>
            </p:cNvSpPr>
            <p:nvPr/>
          </p:nvSpPr>
          <p:spPr bwMode="auto">
            <a:xfrm>
              <a:off x="-7296599"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3" name="Rectangle 1474"/>
            <p:cNvSpPr>
              <a:spLocks noChangeArrowheads="1"/>
            </p:cNvSpPr>
            <p:nvPr/>
          </p:nvSpPr>
          <p:spPr bwMode="auto">
            <a:xfrm>
              <a:off x="-7121969"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4" name="Rectangle 1475"/>
            <p:cNvSpPr>
              <a:spLocks noChangeArrowheads="1"/>
            </p:cNvSpPr>
            <p:nvPr/>
          </p:nvSpPr>
          <p:spPr bwMode="auto">
            <a:xfrm>
              <a:off x="-6947336" y="14097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5" name="Rectangle 1476"/>
            <p:cNvSpPr>
              <a:spLocks noChangeArrowheads="1"/>
            </p:cNvSpPr>
            <p:nvPr/>
          </p:nvSpPr>
          <p:spPr bwMode="auto">
            <a:xfrm>
              <a:off x="-7207695" y="14986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6" name="Rectangle 1477"/>
            <p:cNvSpPr>
              <a:spLocks noChangeArrowheads="1"/>
            </p:cNvSpPr>
            <p:nvPr/>
          </p:nvSpPr>
          <p:spPr bwMode="auto">
            <a:xfrm>
              <a:off x="-7036240"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7" name="Rectangle 1478"/>
            <p:cNvSpPr>
              <a:spLocks noChangeArrowheads="1"/>
            </p:cNvSpPr>
            <p:nvPr/>
          </p:nvSpPr>
          <p:spPr bwMode="auto">
            <a:xfrm>
              <a:off x="-6861610"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38" name="Rectangle 1479"/>
            <p:cNvSpPr>
              <a:spLocks noChangeArrowheads="1"/>
            </p:cNvSpPr>
            <p:nvPr/>
          </p:nvSpPr>
          <p:spPr bwMode="auto">
            <a:xfrm>
              <a:off x="-7296599"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39" name="Rectangle 1480"/>
            <p:cNvSpPr>
              <a:spLocks noChangeArrowheads="1"/>
            </p:cNvSpPr>
            <p:nvPr/>
          </p:nvSpPr>
          <p:spPr bwMode="auto">
            <a:xfrm>
              <a:off x="-7121969"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0" name="Rectangle 1481"/>
            <p:cNvSpPr>
              <a:spLocks noChangeArrowheads="1"/>
            </p:cNvSpPr>
            <p:nvPr/>
          </p:nvSpPr>
          <p:spPr bwMode="auto">
            <a:xfrm>
              <a:off x="-6769532"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1" name="Rectangle 1482"/>
            <p:cNvSpPr>
              <a:spLocks noChangeArrowheads="1"/>
            </p:cNvSpPr>
            <p:nvPr/>
          </p:nvSpPr>
          <p:spPr bwMode="auto">
            <a:xfrm>
              <a:off x="-6683803"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2" name="Rectangle 1483"/>
            <p:cNvSpPr>
              <a:spLocks noChangeArrowheads="1"/>
            </p:cNvSpPr>
            <p:nvPr/>
          </p:nvSpPr>
          <p:spPr bwMode="auto">
            <a:xfrm>
              <a:off x="-6509172" y="-2873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3" name="Rectangle 1484"/>
            <p:cNvSpPr>
              <a:spLocks noChangeArrowheads="1"/>
            </p:cNvSpPr>
            <p:nvPr/>
          </p:nvSpPr>
          <p:spPr bwMode="auto">
            <a:xfrm>
              <a:off x="-6423444"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4" name="Rectangle 1485"/>
            <p:cNvSpPr>
              <a:spLocks noChangeArrowheads="1"/>
            </p:cNvSpPr>
            <p:nvPr/>
          </p:nvSpPr>
          <p:spPr bwMode="auto">
            <a:xfrm>
              <a:off x="-6337717" y="-2873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5" name="Rectangle 1486"/>
            <p:cNvSpPr>
              <a:spLocks noChangeArrowheads="1"/>
            </p:cNvSpPr>
            <p:nvPr/>
          </p:nvSpPr>
          <p:spPr bwMode="auto">
            <a:xfrm>
              <a:off x="-6769532" y="-1984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6" name="Rectangle 1487"/>
            <p:cNvSpPr>
              <a:spLocks noChangeArrowheads="1"/>
            </p:cNvSpPr>
            <p:nvPr/>
          </p:nvSpPr>
          <p:spPr bwMode="auto">
            <a:xfrm>
              <a:off x="-6598076"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7" name="Rectangle 1488"/>
            <p:cNvSpPr>
              <a:spLocks noChangeArrowheads="1"/>
            </p:cNvSpPr>
            <p:nvPr/>
          </p:nvSpPr>
          <p:spPr bwMode="auto">
            <a:xfrm>
              <a:off x="-6423444" y="-1984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8" name="Rectangle 1489"/>
            <p:cNvSpPr>
              <a:spLocks noChangeArrowheads="1"/>
            </p:cNvSpPr>
            <p:nvPr/>
          </p:nvSpPr>
          <p:spPr bwMode="auto">
            <a:xfrm>
              <a:off x="-6683803" y="-109537"/>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49" name="Rectangle 1490"/>
            <p:cNvSpPr>
              <a:spLocks noChangeArrowheads="1"/>
            </p:cNvSpPr>
            <p:nvPr/>
          </p:nvSpPr>
          <p:spPr bwMode="auto">
            <a:xfrm>
              <a:off x="-6337717" y="-1095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0" name="Rectangle 1491"/>
            <p:cNvSpPr>
              <a:spLocks noChangeArrowheads="1"/>
            </p:cNvSpPr>
            <p:nvPr/>
          </p:nvSpPr>
          <p:spPr bwMode="auto">
            <a:xfrm>
              <a:off x="-6769532" y="-20637"/>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1" name="Rectangle 1492"/>
            <p:cNvSpPr>
              <a:spLocks noChangeArrowheads="1"/>
            </p:cNvSpPr>
            <p:nvPr/>
          </p:nvSpPr>
          <p:spPr bwMode="auto">
            <a:xfrm>
              <a:off x="-6509172" y="-20637"/>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2" name="Rectangle 1493"/>
            <p:cNvSpPr>
              <a:spLocks noChangeArrowheads="1"/>
            </p:cNvSpPr>
            <p:nvPr/>
          </p:nvSpPr>
          <p:spPr bwMode="auto">
            <a:xfrm>
              <a:off x="-6337717" y="-206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3" name="Rectangle 1494"/>
            <p:cNvSpPr>
              <a:spLocks noChangeArrowheads="1"/>
            </p:cNvSpPr>
            <p:nvPr/>
          </p:nvSpPr>
          <p:spPr bwMode="auto">
            <a:xfrm>
              <a:off x="-6769532"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4" name="Rectangle 1495"/>
            <p:cNvSpPr>
              <a:spLocks noChangeArrowheads="1"/>
            </p:cNvSpPr>
            <p:nvPr/>
          </p:nvSpPr>
          <p:spPr bwMode="auto">
            <a:xfrm>
              <a:off x="-6683803" y="68264"/>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5" name="Rectangle 1496"/>
            <p:cNvSpPr>
              <a:spLocks noChangeArrowheads="1"/>
            </p:cNvSpPr>
            <p:nvPr/>
          </p:nvSpPr>
          <p:spPr bwMode="auto">
            <a:xfrm>
              <a:off x="-6509172" y="6826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6" name="Rectangle 1497"/>
            <p:cNvSpPr>
              <a:spLocks noChangeArrowheads="1"/>
            </p:cNvSpPr>
            <p:nvPr/>
          </p:nvSpPr>
          <p:spPr bwMode="auto">
            <a:xfrm>
              <a:off x="-6337717" y="6826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7" name="Rectangle 1498"/>
            <p:cNvSpPr>
              <a:spLocks noChangeArrowheads="1"/>
            </p:cNvSpPr>
            <p:nvPr/>
          </p:nvSpPr>
          <p:spPr bwMode="auto">
            <a:xfrm>
              <a:off x="-6769532" y="1571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8" name="Rectangle 1499"/>
            <p:cNvSpPr>
              <a:spLocks noChangeArrowheads="1"/>
            </p:cNvSpPr>
            <p:nvPr/>
          </p:nvSpPr>
          <p:spPr bwMode="auto">
            <a:xfrm>
              <a:off x="-6598076" y="1571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59" name="Rectangle 1500"/>
            <p:cNvSpPr>
              <a:spLocks noChangeArrowheads="1"/>
            </p:cNvSpPr>
            <p:nvPr/>
          </p:nvSpPr>
          <p:spPr bwMode="auto">
            <a:xfrm>
              <a:off x="-6515522" y="157162"/>
              <a:ext cx="142880"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60" name="Rectangle 1501"/>
            <p:cNvSpPr>
              <a:spLocks noChangeArrowheads="1"/>
            </p:cNvSpPr>
            <p:nvPr/>
          </p:nvSpPr>
          <p:spPr bwMode="auto">
            <a:xfrm>
              <a:off x="-6683803"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1" name="Rectangle 1502"/>
            <p:cNvSpPr>
              <a:spLocks noChangeArrowheads="1"/>
            </p:cNvSpPr>
            <p:nvPr/>
          </p:nvSpPr>
          <p:spPr bwMode="auto">
            <a:xfrm>
              <a:off x="-6423444"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2" name="Rectangle 1503"/>
            <p:cNvSpPr>
              <a:spLocks noChangeArrowheads="1"/>
            </p:cNvSpPr>
            <p:nvPr/>
          </p:nvSpPr>
          <p:spPr bwMode="auto">
            <a:xfrm>
              <a:off x="-6337717" y="249236"/>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3" name="Rectangle 1504"/>
            <p:cNvSpPr>
              <a:spLocks noChangeArrowheads="1"/>
            </p:cNvSpPr>
            <p:nvPr/>
          </p:nvSpPr>
          <p:spPr bwMode="auto">
            <a:xfrm>
              <a:off x="-6769532" y="3381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4" name="Rectangle 1505"/>
            <p:cNvSpPr>
              <a:spLocks noChangeArrowheads="1"/>
            </p:cNvSpPr>
            <p:nvPr/>
          </p:nvSpPr>
          <p:spPr bwMode="auto">
            <a:xfrm>
              <a:off x="-6598076"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5" name="Rectangle 1506"/>
            <p:cNvSpPr>
              <a:spLocks noChangeArrowheads="1"/>
            </p:cNvSpPr>
            <p:nvPr/>
          </p:nvSpPr>
          <p:spPr bwMode="auto">
            <a:xfrm>
              <a:off x="-6509172" y="3381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6" name="Rectangle 1507"/>
            <p:cNvSpPr>
              <a:spLocks noChangeArrowheads="1"/>
            </p:cNvSpPr>
            <p:nvPr/>
          </p:nvSpPr>
          <p:spPr bwMode="auto">
            <a:xfrm>
              <a:off x="-6337717" y="3381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7" name="Rectangle 1508"/>
            <p:cNvSpPr>
              <a:spLocks noChangeArrowheads="1"/>
            </p:cNvSpPr>
            <p:nvPr/>
          </p:nvSpPr>
          <p:spPr bwMode="auto">
            <a:xfrm>
              <a:off x="-6683803"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8" name="Rectangle 1509"/>
            <p:cNvSpPr>
              <a:spLocks noChangeArrowheads="1"/>
            </p:cNvSpPr>
            <p:nvPr/>
          </p:nvSpPr>
          <p:spPr bwMode="auto">
            <a:xfrm>
              <a:off x="-6509172" y="427037"/>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69" name="Rectangle 1510"/>
            <p:cNvSpPr>
              <a:spLocks noChangeArrowheads="1"/>
            </p:cNvSpPr>
            <p:nvPr/>
          </p:nvSpPr>
          <p:spPr bwMode="auto">
            <a:xfrm>
              <a:off x="-6423444"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70" name="Rectangle 1511"/>
            <p:cNvSpPr>
              <a:spLocks noChangeArrowheads="1"/>
            </p:cNvSpPr>
            <p:nvPr/>
          </p:nvSpPr>
          <p:spPr bwMode="auto">
            <a:xfrm>
              <a:off x="-6337717" y="427037"/>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71" name="Rectangle 1512"/>
            <p:cNvSpPr>
              <a:spLocks noChangeArrowheads="1"/>
            </p:cNvSpPr>
            <p:nvPr/>
          </p:nvSpPr>
          <p:spPr bwMode="auto">
            <a:xfrm>
              <a:off x="-6769532" y="515938"/>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2" name="Rectangle 1513"/>
            <p:cNvSpPr>
              <a:spLocks noChangeArrowheads="1"/>
            </p:cNvSpPr>
            <p:nvPr/>
          </p:nvSpPr>
          <p:spPr bwMode="auto">
            <a:xfrm>
              <a:off x="-6509172" y="515938"/>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3" name="Rectangle 1514"/>
            <p:cNvSpPr>
              <a:spLocks noChangeArrowheads="1"/>
            </p:cNvSpPr>
            <p:nvPr/>
          </p:nvSpPr>
          <p:spPr bwMode="auto">
            <a:xfrm>
              <a:off x="-6337717" y="5159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4" name="Rectangle 1515"/>
            <p:cNvSpPr>
              <a:spLocks noChangeArrowheads="1"/>
            </p:cNvSpPr>
            <p:nvPr/>
          </p:nvSpPr>
          <p:spPr bwMode="auto">
            <a:xfrm>
              <a:off x="-6509172" y="606425"/>
              <a:ext cx="136529"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5" name="Rectangle 1516"/>
            <p:cNvSpPr>
              <a:spLocks noChangeArrowheads="1"/>
            </p:cNvSpPr>
            <p:nvPr/>
          </p:nvSpPr>
          <p:spPr bwMode="auto">
            <a:xfrm>
              <a:off x="-6337717" y="6064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6" name="Rectangle 1517"/>
            <p:cNvSpPr>
              <a:spLocks noChangeArrowheads="1"/>
            </p:cNvSpPr>
            <p:nvPr/>
          </p:nvSpPr>
          <p:spPr bwMode="auto">
            <a:xfrm>
              <a:off x="-6947336" y="695326"/>
              <a:ext cx="22543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7" name="Rectangle 1518"/>
            <p:cNvSpPr>
              <a:spLocks noChangeArrowheads="1"/>
            </p:cNvSpPr>
            <p:nvPr/>
          </p:nvSpPr>
          <p:spPr bwMode="auto">
            <a:xfrm>
              <a:off x="-6509172" y="695326"/>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8" name="Rectangle 1519"/>
            <p:cNvSpPr>
              <a:spLocks noChangeArrowheads="1"/>
            </p:cNvSpPr>
            <p:nvPr/>
          </p:nvSpPr>
          <p:spPr bwMode="auto">
            <a:xfrm>
              <a:off x="-6337717" y="695326"/>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79" name="Rectangle 1520"/>
            <p:cNvSpPr>
              <a:spLocks noChangeArrowheads="1"/>
            </p:cNvSpPr>
            <p:nvPr/>
          </p:nvSpPr>
          <p:spPr bwMode="auto">
            <a:xfrm>
              <a:off x="-6683803"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0" name="Rectangle 1521"/>
            <p:cNvSpPr>
              <a:spLocks noChangeArrowheads="1"/>
            </p:cNvSpPr>
            <p:nvPr/>
          </p:nvSpPr>
          <p:spPr bwMode="auto">
            <a:xfrm>
              <a:off x="-6598076" y="7842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1" name="Rectangle 1522"/>
            <p:cNvSpPr>
              <a:spLocks noChangeArrowheads="1"/>
            </p:cNvSpPr>
            <p:nvPr/>
          </p:nvSpPr>
          <p:spPr bwMode="auto">
            <a:xfrm>
              <a:off x="-6420269" y="784224"/>
              <a:ext cx="133354"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2" name="Rectangle 1523"/>
            <p:cNvSpPr>
              <a:spLocks noChangeArrowheads="1"/>
            </p:cNvSpPr>
            <p:nvPr/>
          </p:nvSpPr>
          <p:spPr bwMode="auto">
            <a:xfrm>
              <a:off x="-6683803"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3" name="Rectangle 1524"/>
            <p:cNvSpPr>
              <a:spLocks noChangeArrowheads="1"/>
            </p:cNvSpPr>
            <p:nvPr/>
          </p:nvSpPr>
          <p:spPr bwMode="auto">
            <a:xfrm>
              <a:off x="-6509172" y="873124"/>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4" name="Rectangle 1525"/>
            <p:cNvSpPr>
              <a:spLocks noChangeArrowheads="1"/>
            </p:cNvSpPr>
            <p:nvPr/>
          </p:nvSpPr>
          <p:spPr bwMode="auto">
            <a:xfrm>
              <a:off x="-6423444"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5" name="Rectangle 1526"/>
            <p:cNvSpPr>
              <a:spLocks noChangeArrowheads="1"/>
            </p:cNvSpPr>
            <p:nvPr/>
          </p:nvSpPr>
          <p:spPr bwMode="auto">
            <a:xfrm>
              <a:off x="-6337717" y="873124"/>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6" name="Rectangle 1527"/>
            <p:cNvSpPr>
              <a:spLocks noChangeArrowheads="1"/>
            </p:cNvSpPr>
            <p:nvPr/>
          </p:nvSpPr>
          <p:spPr bwMode="auto">
            <a:xfrm>
              <a:off x="-6683803" y="962025"/>
              <a:ext cx="222258"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7" name="Rectangle 1528"/>
            <p:cNvSpPr>
              <a:spLocks noChangeArrowheads="1"/>
            </p:cNvSpPr>
            <p:nvPr/>
          </p:nvSpPr>
          <p:spPr bwMode="auto">
            <a:xfrm>
              <a:off x="-6337717" y="9620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8" name="Rectangle 1529"/>
            <p:cNvSpPr>
              <a:spLocks noChangeArrowheads="1"/>
            </p:cNvSpPr>
            <p:nvPr/>
          </p:nvSpPr>
          <p:spPr bwMode="auto">
            <a:xfrm>
              <a:off x="-6769532" y="10509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89" name="Rectangle 1530"/>
            <p:cNvSpPr>
              <a:spLocks noChangeArrowheads="1"/>
            </p:cNvSpPr>
            <p:nvPr/>
          </p:nvSpPr>
          <p:spPr bwMode="auto">
            <a:xfrm>
              <a:off x="-6337717" y="10509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0" name="Rectangle 1531"/>
            <p:cNvSpPr>
              <a:spLocks noChangeArrowheads="1"/>
            </p:cNvSpPr>
            <p:nvPr/>
          </p:nvSpPr>
          <p:spPr bwMode="auto">
            <a:xfrm>
              <a:off x="-6769532" y="1139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1" name="Rectangle 1532"/>
            <p:cNvSpPr>
              <a:spLocks noChangeArrowheads="1"/>
            </p:cNvSpPr>
            <p:nvPr/>
          </p:nvSpPr>
          <p:spPr bwMode="auto">
            <a:xfrm>
              <a:off x="-6683803" y="1139825"/>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2" name="Rectangle 1533"/>
            <p:cNvSpPr>
              <a:spLocks noChangeArrowheads="1"/>
            </p:cNvSpPr>
            <p:nvPr/>
          </p:nvSpPr>
          <p:spPr bwMode="auto">
            <a:xfrm>
              <a:off x="-6509172" y="1139825"/>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3" name="Rectangle 1534"/>
            <p:cNvSpPr>
              <a:spLocks noChangeArrowheads="1"/>
            </p:cNvSpPr>
            <p:nvPr/>
          </p:nvSpPr>
          <p:spPr bwMode="auto">
            <a:xfrm>
              <a:off x="-6420269" y="1139825"/>
              <a:ext cx="133354"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494" name="Rectangle 1535"/>
            <p:cNvSpPr>
              <a:spLocks noChangeArrowheads="1"/>
            </p:cNvSpPr>
            <p:nvPr/>
          </p:nvSpPr>
          <p:spPr bwMode="auto">
            <a:xfrm>
              <a:off x="-6598076"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5" name="Rectangle 1536"/>
            <p:cNvSpPr>
              <a:spLocks noChangeArrowheads="1"/>
            </p:cNvSpPr>
            <p:nvPr/>
          </p:nvSpPr>
          <p:spPr bwMode="auto">
            <a:xfrm>
              <a:off x="-6423444"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6" name="Rectangle 1537"/>
            <p:cNvSpPr>
              <a:spLocks noChangeArrowheads="1"/>
            </p:cNvSpPr>
            <p:nvPr/>
          </p:nvSpPr>
          <p:spPr bwMode="auto">
            <a:xfrm>
              <a:off x="-6337717" y="12319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7" name="Rectangle 1538"/>
            <p:cNvSpPr>
              <a:spLocks noChangeArrowheads="1"/>
            </p:cNvSpPr>
            <p:nvPr/>
          </p:nvSpPr>
          <p:spPr bwMode="auto">
            <a:xfrm>
              <a:off x="-6769532" y="13208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8" name="Rectangle 1539"/>
            <p:cNvSpPr>
              <a:spLocks noChangeArrowheads="1"/>
            </p:cNvSpPr>
            <p:nvPr/>
          </p:nvSpPr>
          <p:spPr bwMode="auto">
            <a:xfrm>
              <a:off x="-6683803"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499" name="Rectangle 1540"/>
            <p:cNvSpPr>
              <a:spLocks noChangeArrowheads="1"/>
            </p:cNvSpPr>
            <p:nvPr/>
          </p:nvSpPr>
          <p:spPr bwMode="auto">
            <a:xfrm>
              <a:off x="-6598076"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0" name="Rectangle 1541"/>
            <p:cNvSpPr>
              <a:spLocks noChangeArrowheads="1"/>
            </p:cNvSpPr>
            <p:nvPr/>
          </p:nvSpPr>
          <p:spPr bwMode="auto">
            <a:xfrm>
              <a:off x="-6337717" y="13208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1" name="Rectangle 1542"/>
            <p:cNvSpPr>
              <a:spLocks noChangeArrowheads="1"/>
            </p:cNvSpPr>
            <p:nvPr/>
          </p:nvSpPr>
          <p:spPr bwMode="auto">
            <a:xfrm>
              <a:off x="-6769532" y="1409701"/>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2" name="Rectangle 1543"/>
            <p:cNvSpPr>
              <a:spLocks noChangeArrowheads="1"/>
            </p:cNvSpPr>
            <p:nvPr/>
          </p:nvSpPr>
          <p:spPr bwMode="auto">
            <a:xfrm>
              <a:off x="-6598076"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3" name="Rectangle 1544"/>
            <p:cNvSpPr>
              <a:spLocks noChangeArrowheads="1"/>
            </p:cNvSpPr>
            <p:nvPr/>
          </p:nvSpPr>
          <p:spPr bwMode="auto">
            <a:xfrm>
              <a:off x="-6423444" y="1409701"/>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4" name="Rectangle 1545"/>
            <p:cNvSpPr>
              <a:spLocks noChangeArrowheads="1"/>
            </p:cNvSpPr>
            <p:nvPr/>
          </p:nvSpPr>
          <p:spPr bwMode="auto">
            <a:xfrm>
              <a:off x="-6683803"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5" name="Rectangle 1546"/>
            <p:cNvSpPr>
              <a:spLocks noChangeArrowheads="1"/>
            </p:cNvSpPr>
            <p:nvPr/>
          </p:nvSpPr>
          <p:spPr bwMode="auto">
            <a:xfrm>
              <a:off x="-6509172" y="1498602"/>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6" name="Rectangle 1547"/>
            <p:cNvSpPr>
              <a:spLocks noChangeArrowheads="1"/>
            </p:cNvSpPr>
            <p:nvPr/>
          </p:nvSpPr>
          <p:spPr bwMode="auto">
            <a:xfrm>
              <a:off x="-6337717" y="1498602"/>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07" name="Rectangle 1548"/>
            <p:cNvSpPr>
              <a:spLocks noChangeArrowheads="1"/>
            </p:cNvSpPr>
            <p:nvPr/>
          </p:nvSpPr>
          <p:spPr bwMode="auto">
            <a:xfrm>
              <a:off x="-6769532" y="1587500"/>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08" name="Rectangle 1549"/>
            <p:cNvSpPr>
              <a:spLocks noChangeArrowheads="1"/>
            </p:cNvSpPr>
            <p:nvPr/>
          </p:nvSpPr>
          <p:spPr bwMode="auto">
            <a:xfrm>
              <a:off x="-6598076"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09" name="Rectangle 1550"/>
            <p:cNvSpPr>
              <a:spLocks noChangeArrowheads="1"/>
            </p:cNvSpPr>
            <p:nvPr/>
          </p:nvSpPr>
          <p:spPr bwMode="auto">
            <a:xfrm>
              <a:off x="-6337717" y="1587500"/>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0" name="Rectangle 1551"/>
            <p:cNvSpPr>
              <a:spLocks noChangeArrowheads="1"/>
            </p:cNvSpPr>
            <p:nvPr/>
          </p:nvSpPr>
          <p:spPr bwMode="auto">
            <a:xfrm>
              <a:off x="-7121969"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1" name="Rectangle 1552"/>
            <p:cNvSpPr>
              <a:spLocks noChangeArrowheads="1"/>
            </p:cNvSpPr>
            <p:nvPr/>
          </p:nvSpPr>
          <p:spPr bwMode="auto">
            <a:xfrm>
              <a:off x="-6861610"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2" name="Rectangle 1553"/>
            <p:cNvSpPr>
              <a:spLocks noChangeArrowheads="1"/>
            </p:cNvSpPr>
            <p:nvPr/>
          </p:nvSpPr>
          <p:spPr bwMode="auto">
            <a:xfrm>
              <a:off x="-6769532" y="1674813"/>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3" name="Rectangle 1554"/>
            <p:cNvSpPr>
              <a:spLocks noChangeArrowheads="1"/>
            </p:cNvSpPr>
            <p:nvPr/>
          </p:nvSpPr>
          <p:spPr bwMode="auto">
            <a:xfrm>
              <a:off x="-6598076" y="16748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4" name="Rectangle 1555"/>
            <p:cNvSpPr>
              <a:spLocks noChangeArrowheads="1"/>
            </p:cNvSpPr>
            <p:nvPr/>
          </p:nvSpPr>
          <p:spPr bwMode="auto">
            <a:xfrm>
              <a:off x="-7296599" y="17573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5" name="Rectangle 1556"/>
            <p:cNvSpPr>
              <a:spLocks noChangeArrowheads="1"/>
            </p:cNvSpPr>
            <p:nvPr/>
          </p:nvSpPr>
          <p:spPr bwMode="auto">
            <a:xfrm>
              <a:off x="-7207695"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6" name="Rectangle 1557"/>
            <p:cNvSpPr>
              <a:spLocks noChangeArrowheads="1"/>
            </p:cNvSpPr>
            <p:nvPr/>
          </p:nvSpPr>
          <p:spPr bwMode="auto">
            <a:xfrm>
              <a:off x="-6947336"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7" name="Rectangle 1558"/>
            <p:cNvSpPr>
              <a:spLocks noChangeArrowheads="1"/>
            </p:cNvSpPr>
            <p:nvPr/>
          </p:nvSpPr>
          <p:spPr bwMode="auto">
            <a:xfrm>
              <a:off x="-6769532" y="175736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8" name="Rectangle 1559"/>
            <p:cNvSpPr>
              <a:spLocks noChangeArrowheads="1"/>
            </p:cNvSpPr>
            <p:nvPr/>
          </p:nvSpPr>
          <p:spPr bwMode="auto">
            <a:xfrm>
              <a:off x="-6337717" y="175736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19" name="Rectangle 1560"/>
            <p:cNvSpPr>
              <a:spLocks noChangeArrowheads="1"/>
            </p:cNvSpPr>
            <p:nvPr/>
          </p:nvSpPr>
          <p:spPr bwMode="auto">
            <a:xfrm>
              <a:off x="-6861610"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0" name="Rectangle 1561"/>
            <p:cNvSpPr>
              <a:spLocks noChangeArrowheads="1"/>
            </p:cNvSpPr>
            <p:nvPr/>
          </p:nvSpPr>
          <p:spPr bwMode="auto">
            <a:xfrm>
              <a:off x="-7036240"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1" name="Rectangle 1562"/>
            <p:cNvSpPr>
              <a:spLocks noChangeArrowheads="1"/>
            </p:cNvSpPr>
            <p:nvPr/>
          </p:nvSpPr>
          <p:spPr bwMode="auto">
            <a:xfrm>
              <a:off x="-6423444"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2" name="Rectangle 1563"/>
            <p:cNvSpPr>
              <a:spLocks noChangeArrowheads="1"/>
            </p:cNvSpPr>
            <p:nvPr/>
          </p:nvSpPr>
          <p:spPr bwMode="auto">
            <a:xfrm>
              <a:off x="-6337717" y="183673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3" name="Rectangle 1564"/>
            <p:cNvSpPr>
              <a:spLocks noChangeArrowheads="1"/>
            </p:cNvSpPr>
            <p:nvPr/>
          </p:nvSpPr>
          <p:spPr bwMode="auto">
            <a:xfrm>
              <a:off x="-7296599"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4" name="Rectangle 1565"/>
            <p:cNvSpPr>
              <a:spLocks noChangeArrowheads="1"/>
            </p:cNvSpPr>
            <p:nvPr/>
          </p:nvSpPr>
          <p:spPr bwMode="auto">
            <a:xfrm>
              <a:off x="-6683803"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5" name="Rectangle 1566"/>
            <p:cNvSpPr>
              <a:spLocks noChangeArrowheads="1"/>
            </p:cNvSpPr>
            <p:nvPr/>
          </p:nvSpPr>
          <p:spPr bwMode="auto">
            <a:xfrm>
              <a:off x="-7121969"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6" name="Rectangle 1567"/>
            <p:cNvSpPr>
              <a:spLocks noChangeArrowheads="1"/>
            </p:cNvSpPr>
            <p:nvPr/>
          </p:nvSpPr>
          <p:spPr bwMode="auto">
            <a:xfrm>
              <a:off x="-6509172" y="1916112"/>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7" name="Rectangle 1568"/>
            <p:cNvSpPr>
              <a:spLocks noChangeArrowheads="1"/>
            </p:cNvSpPr>
            <p:nvPr/>
          </p:nvSpPr>
          <p:spPr bwMode="auto">
            <a:xfrm>
              <a:off x="-6337717" y="1916112"/>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28" name="Rectangle 1569"/>
            <p:cNvSpPr>
              <a:spLocks noChangeArrowheads="1"/>
            </p:cNvSpPr>
            <p:nvPr/>
          </p:nvSpPr>
          <p:spPr bwMode="auto">
            <a:xfrm>
              <a:off x="-7296599"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29" name="Rectangle 1570"/>
            <p:cNvSpPr>
              <a:spLocks noChangeArrowheads="1"/>
            </p:cNvSpPr>
            <p:nvPr/>
          </p:nvSpPr>
          <p:spPr bwMode="auto">
            <a:xfrm>
              <a:off x="-7036240"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0" name="Rectangle 1571"/>
            <p:cNvSpPr>
              <a:spLocks noChangeArrowheads="1"/>
            </p:cNvSpPr>
            <p:nvPr/>
          </p:nvSpPr>
          <p:spPr bwMode="auto">
            <a:xfrm>
              <a:off x="-7207695" y="1995489"/>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1" name="Rectangle 1572"/>
            <p:cNvSpPr>
              <a:spLocks noChangeArrowheads="1"/>
            </p:cNvSpPr>
            <p:nvPr/>
          </p:nvSpPr>
          <p:spPr bwMode="auto">
            <a:xfrm>
              <a:off x="-6598076" y="1995489"/>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2" name="Rectangle 1573"/>
            <p:cNvSpPr>
              <a:spLocks noChangeArrowheads="1"/>
            </p:cNvSpPr>
            <p:nvPr/>
          </p:nvSpPr>
          <p:spPr bwMode="auto">
            <a:xfrm>
              <a:off x="-6509172" y="1995489"/>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3" name="Rectangle 1574"/>
            <p:cNvSpPr>
              <a:spLocks noChangeArrowheads="1"/>
            </p:cNvSpPr>
            <p:nvPr/>
          </p:nvSpPr>
          <p:spPr bwMode="auto">
            <a:xfrm>
              <a:off x="-7296599"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4" name="Rectangle 1575"/>
            <p:cNvSpPr>
              <a:spLocks noChangeArrowheads="1"/>
            </p:cNvSpPr>
            <p:nvPr/>
          </p:nvSpPr>
          <p:spPr bwMode="auto">
            <a:xfrm>
              <a:off x="-6683803"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5" name="Rectangle 1576"/>
            <p:cNvSpPr>
              <a:spLocks noChangeArrowheads="1"/>
            </p:cNvSpPr>
            <p:nvPr/>
          </p:nvSpPr>
          <p:spPr bwMode="auto">
            <a:xfrm>
              <a:off x="-7036240"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6" name="Rectangle 1577"/>
            <p:cNvSpPr>
              <a:spLocks noChangeArrowheads="1"/>
            </p:cNvSpPr>
            <p:nvPr/>
          </p:nvSpPr>
          <p:spPr bwMode="auto">
            <a:xfrm>
              <a:off x="-6861610"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7" name="Rectangle 1578"/>
            <p:cNvSpPr>
              <a:spLocks noChangeArrowheads="1"/>
            </p:cNvSpPr>
            <p:nvPr/>
          </p:nvSpPr>
          <p:spPr bwMode="auto">
            <a:xfrm>
              <a:off x="-6337717" y="2074864"/>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38" name="Rectangle 1579"/>
            <p:cNvSpPr>
              <a:spLocks noChangeArrowheads="1"/>
            </p:cNvSpPr>
            <p:nvPr/>
          </p:nvSpPr>
          <p:spPr bwMode="auto">
            <a:xfrm>
              <a:off x="-7296599"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39" name="Rectangle 1580"/>
            <p:cNvSpPr>
              <a:spLocks noChangeArrowheads="1"/>
            </p:cNvSpPr>
            <p:nvPr/>
          </p:nvSpPr>
          <p:spPr bwMode="auto">
            <a:xfrm>
              <a:off x="-6683803"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0" name="Rectangle 1581"/>
            <p:cNvSpPr>
              <a:spLocks noChangeArrowheads="1"/>
            </p:cNvSpPr>
            <p:nvPr/>
          </p:nvSpPr>
          <p:spPr bwMode="auto">
            <a:xfrm>
              <a:off x="-7036240"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1" name="Rectangle 1582"/>
            <p:cNvSpPr>
              <a:spLocks noChangeArrowheads="1"/>
            </p:cNvSpPr>
            <p:nvPr/>
          </p:nvSpPr>
          <p:spPr bwMode="auto">
            <a:xfrm>
              <a:off x="-6769532" y="2157413"/>
              <a:ext cx="47627"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2" name="Rectangle 1583"/>
            <p:cNvSpPr>
              <a:spLocks noChangeArrowheads="1"/>
            </p:cNvSpPr>
            <p:nvPr/>
          </p:nvSpPr>
          <p:spPr bwMode="auto">
            <a:xfrm>
              <a:off x="-6337717" y="215741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3" name="Rectangle 1584"/>
            <p:cNvSpPr>
              <a:spLocks noChangeArrowheads="1"/>
            </p:cNvSpPr>
            <p:nvPr/>
          </p:nvSpPr>
          <p:spPr bwMode="auto">
            <a:xfrm>
              <a:off x="-6683803"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4" name="Rectangle 1585"/>
            <p:cNvSpPr>
              <a:spLocks noChangeArrowheads="1"/>
            </p:cNvSpPr>
            <p:nvPr/>
          </p:nvSpPr>
          <p:spPr bwMode="auto">
            <a:xfrm>
              <a:off x="-7121969"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5" name="Rectangle 1586"/>
            <p:cNvSpPr>
              <a:spLocks noChangeArrowheads="1"/>
            </p:cNvSpPr>
            <p:nvPr/>
          </p:nvSpPr>
          <p:spPr bwMode="auto">
            <a:xfrm>
              <a:off x="-6861610" y="223678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46" name="Rectangle 1587"/>
            <p:cNvSpPr>
              <a:spLocks noChangeArrowheads="1"/>
            </p:cNvSpPr>
            <p:nvPr/>
          </p:nvSpPr>
          <p:spPr bwMode="auto">
            <a:xfrm>
              <a:off x="-7296599"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7" name="Rectangle 1588"/>
            <p:cNvSpPr>
              <a:spLocks noChangeArrowheads="1"/>
            </p:cNvSpPr>
            <p:nvPr/>
          </p:nvSpPr>
          <p:spPr bwMode="auto">
            <a:xfrm>
              <a:off x="-6861610"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8" name="Rectangle 1589"/>
            <p:cNvSpPr>
              <a:spLocks noChangeArrowheads="1"/>
            </p:cNvSpPr>
            <p:nvPr/>
          </p:nvSpPr>
          <p:spPr bwMode="auto">
            <a:xfrm>
              <a:off x="-6337717" y="231298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49" name="Rectangle 1590"/>
            <p:cNvSpPr>
              <a:spLocks noChangeArrowheads="1"/>
            </p:cNvSpPr>
            <p:nvPr/>
          </p:nvSpPr>
          <p:spPr bwMode="auto">
            <a:xfrm>
              <a:off x="-6683803" y="2392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0" name="Rectangle 1591"/>
            <p:cNvSpPr>
              <a:spLocks noChangeArrowheads="1"/>
            </p:cNvSpPr>
            <p:nvPr/>
          </p:nvSpPr>
          <p:spPr bwMode="auto">
            <a:xfrm>
              <a:off x="-7036240" y="2392363"/>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1" name="Rectangle 1592"/>
            <p:cNvSpPr>
              <a:spLocks noChangeArrowheads="1"/>
            </p:cNvSpPr>
            <p:nvPr/>
          </p:nvSpPr>
          <p:spPr bwMode="auto">
            <a:xfrm>
              <a:off x="-7296599"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2" name="Rectangle 1593"/>
            <p:cNvSpPr>
              <a:spLocks noChangeArrowheads="1"/>
            </p:cNvSpPr>
            <p:nvPr/>
          </p:nvSpPr>
          <p:spPr bwMode="auto">
            <a:xfrm>
              <a:off x="-6861610"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3" name="Rectangle 1594"/>
            <p:cNvSpPr>
              <a:spLocks noChangeArrowheads="1"/>
            </p:cNvSpPr>
            <p:nvPr/>
          </p:nvSpPr>
          <p:spPr bwMode="auto">
            <a:xfrm>
              <a:off x="-6337717" y="2468563"/>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4" name="Rectangle 1595"/>
            <p:cNvSpPr>
              <a:spLocks noChangeArrowheads="1"/>
            </p:cNvSpPr>
            <p:nvPr/>
          </p:nvSpPr>
          <p:spPr bwMode="auto">
            <a:xfrm>
              <a:off x="-7296599" y="256063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5" name="Rectangle 1596"/>
            <p:cNvSpPr>
              <a:spLocks noChangeArrowheads="1"/>
            </p:cNvSpPr>
            <p:nvPr/>
          </p:nvSpPr>
          <p:spPr bwMode="auto">
            <a:xfrm>
              <a:off x="-6337717" y="2560638"/>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6" name="Rectangle 1597"/>
            <p:cNvSpPr>
              <a:spLocks noChangeArrowheads="1"/>
            </p:cNvSpPr>
            <p:nvPr/>
          </p:nvSpPr>
          <p:spPr bwMode="auto">
            <a:xfrm>
              <a:off x="-6861610" y="2649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7" name="Rectangle 1598"/>
            <p:cNvSpPr>
              <a:spLocks noChangeArrowheads="1"/>
            </p:cNvSpPr>
            <p:nvPr/>
          </p:nvSpPr>
          <p:spPr bwMode="auto">
            <a:xfrm>
              <a:off x="-6337717" y="2649538"/>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58" name="Rectangle 1599"/>
            <p:cNvSpPr>
              <a:spLocks noChangeArrowheads="1"/>
            </p:cNvSpPr>
            <p:nvPr/>
          </p:nvSpPr>
          <p:spPr bwMode="auto">
            <a:xfrm>
              <a:off x="-7296601" y="2743200"/>
              <a:ext cx="50802"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59" name="Rectangle 1600"/>
            <p:cNvSpPr>
              <a:spLocks noChangeArrowheads="1"/>
            </p:cNvSpPr>
            <p:nvPr/>
          </p:nvSpPr>
          <p:spPr bwMode="auto">
            <a:xfrm>
              <a:off x="-6769534" y="2743200"/>
              <a:ext cx="47627" cy="47626"/>
            </a:xfrm>
            <a:prstGeom prst="rect">
              <a:avLst/>
            </a:prstGeom>
            <a:grpFill/>
            <a:ln>
              <a:noFill/>
            </a:ln>
          </p:spPr>
          <p:txBody>
            <a:bodyPr vert="horz" wrap="square" lIns="91440" tIns="45720" rIns="91440" bIns="45720" numCol="1" anchor="t" anchorCtr="0" compatLnSpc="1"/>
            <a:lstStyle/>
            <a:p>
              <a:endParaRPr lang="zh-CN" altLang="en-US"/>
            </a:p>
          </p:txBody>
        </p:sp>
        <p:sp>
          <p:nvSpPr>
            <p:cNvPr id="560" name="Rectangle 1601"/>
            <p:cNvSpPr>
              <a:spLocks noChangeArrowheads="1"/>
            </p:cNvSpPr>
            <p:nvPr/>
          </p:nvSpPr>
          <p:spPr bwMode="auto">
            <a:xfrm>
              <a:off x="-6861612" y="28321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1" name="Rectangle 1602"/>
            <p:cNvSpPr>
              <a:spLocks noChangeArrowheads="1"/>
            </p:cNvSpPr>
            <p:nvPr/>
          </p:nvSpPr>
          <p:spPr bwMode="auto">
            <a:xfrm>
              <a:off x="-6861612" y="2917827"/>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2" name="Rectangle 1603"/>
            <p:cNvSpPr>
              <a:spLocks noChangeArrowheads="1"/>
            </p:cNvSpPr>
            <p:nvPr/>
          </p:nvSpPr>
          <p:spPr bwMode="auto">
            <a:xfrm>
              <a:off x="-6337717" y="2832101"/>
              <a:ext cx="50802" cy="50800"/>
            </a:xfrm>
            <a:prstGeom prst="rect">
              <a:avLst/>
            </a:prstGeom>
            <a:grpFill/>
            <a:ln>
              <a:noFill/>
            </a:ln>
          </p:spPr>
          <p:txBody>
            <a:bodyPr vert="horz" wrap="square" lIns="91440" tIns="45720" rIns="91440" bIns="45720" numCol="1" anchor="t" anchorCtr="0" compatLnSpc="1"/>
            <a:lstStyle/>
            <a:p>
              <a:endParaRPr lang="zh-CN" altLang="en-US"/>
            </a:p>
          </p:txBody>
        </p:sp>
        <p:sp>
          <p:nvSpPr>
            <p:cNvPr id="563" name="Freeform 1604"/>
            <p:cNvSpPr/>
            <p:nvPr/>
          </p:nvSpPr>
          <p:spPr bwMode="auto">
            <a:xfrm>
              <a:off x="-6245623" y="-261938"/>
              <a:ext cx="31750" cy="3230563"/>
            </a:xfrm>
            <a:custGeom>
              <a:avLst/>
              <a:gdLst>
                <a:gd name="T0" fmla="*/ 20 w 20"/>
                <a:gd name="T1" fmla="*/ 2035 h 2035"/>
                <a:gd name="T2" fmla="*/ 0 w 20"/>
                <a:gd name="T3" fmla="*/ 2035 h 2035"/>
                <a:gd name="T4" fmla="*/ 0 w 20"/>
                <a:gd name="T5" fmla="*/ 0 h 2035"/>
                <a:gd name="T6" fmla="*/ 20 w 20"/>
                <a:gd name="T7" fmla="*/ 32 h 2035"/>
                <a:gd name="T8" fmla="*/ 20 w 20"/>
                <a:gd name="T9" fmla="*/ 2035 h 2035"/>
              </a:gdLst>
              <a:ahLst/>
              <a:cxnLst>
                <a:cxn ang="0">
                  <a:pos x="T0" y="T1"/>
                </a:cxn>
                <a:cxn ang="0">
                  <a:pos x="T2" y="T3"/>
                </a:cxn>
                <a:cxn ang="0">
                  <a:pos x="T4" y="T5"/>
                </a:cxn>
                <a:cxn ang="0">
                  <a:pos x="T6" y="T7"/>
                </a:cxn>
                <a:cxn ang="0">
                  <a:pos x="T8" y="T9"/>
                </a:cxn>
              </a:cxnLst>
              <a:rect l="0" t="0" r="r" b="b"/>
              <a:pathLst>
                <a:path w="20" h="2035">
                  <a:moveTo>
                    <a:pt x="20" y="2035"/>
                  </a:moveTo>
                  <a:lnTo>
                    <a:pt x="0" y="2035"/>
                  </a:lnTo>
                  <a:lnTo>
                    <a:pt x="0" y="0"/>
                  </a:lnTo>
                  <a:lnTo>
                    <a:pt x="20" y="32"/>
                  </a:lnTo>
                  <a:lnTo>
                    <a:pt x="20" y="2035"/>
                  </a:lnTo>
                  <a:close/>
                </a:path>
              </a:pathLst>
            </a:custGeom>
            <a:grpFill/>
            <a:ln>
              <a:noFill/>
            </a:ln>
          </p:spPr>
          <p:txBody>
            <a:bodyPr vert="horz" wrap="square" lIns="91440" tIns="45720" rIns="91440" bIns="45720" numCol="1" anchor="t" anchorCtr="0" compatLnSpc="1"/>
            <a:lstStyle/>
            <a:p>
              <a:endParaRPr lang="zh-CN" altLang="en-US"/>
            </a:p>
          </p:txBody>
        </p:sp>
        <p:sp>
          <p:nvSpPr>
            <p:cNvPr id="564" name="Freeform 1605"/>
            <p:cNvSpPr/>
            <p:nvPr/>
          </p:nvSpPr>
          <p:spPr bwMode="auto">
            <a:xfrm>
              <a:off x="-6178939" y="-182563"/>
              <a:ext cx="25401" cy="2574926"/>
            </a:xfrm>
            <a:custGeom>
              <a:avLst/>
              <a:gdLst>
                <a:gd name="T0" fmla="*/ 16 w 16"/>
                <a:gd name="T1" fmla="*/ 1622 h 1622"/>
                <a:gd name="T2" fmla="*/ 0 w 16"/>
                <a:gd name="T3" fmla="*/ 1622 h 1622"/>
                <a:gd name="T4" fmla="*/ 0 w 16"/>
                <a:gd name="T5" fmla="*/ 0 h 1622"/>
                <a:gd name="T6" fmla="*/ 16 w 16"/>
                <a:gd name="T7" fmla="*/ 34 h 1622"/>
                <a:gd name="T8" fmla="*/ 16 w 16"/>
                <a:gd name="T9" fmla="*/ 1622 h 1622"/>
              </a:gdLst>
              <a:ahLst/>
              <a:cxnLst>
                <a:cxn ang="0">
                  <a:pos x="T0" y="T1"/>
                </a:cxn>
                <a:cxn ang="0">
                  <a:pos x="T2" y="T3"/>
                </a:cxn>
                <a:cxn ang="0">
                  <a:pos x="T4" y="T5"/>
                </a:cxn>
                <a:cxn ang="0">
                  <a:pos x="T6" y="T7"/>
                </a:cxn>
                <a:cxn ang="0">
                  <a:pos x="T8" y="T9"/>
                </a:cxn>
              </a:cxnLst>
              <a:rect l="0" t="0" r="r" b="b"/>
              <a:pathLst>
                <a:path w="16" h="1622">
                  <a:moveTo>
                    <a:pt x="16" y="1622"/>
                  </a:moveTo>
                  <a:lnTo>
                    <a:pt x="0" y="1622"/>
                  </a:lnTo>
                  <a:lnTo>
                    <a:pt x="0" y="0"/>
                  </a:lnTo>
                  <a:lnTo>
                    <a:pt x="16" y="34"/>
                  </a:lnTo>
                  <a:lnTo>
                    <a:pt x="16" y="1622"/>
                  </a:lnTo>
                  <a:close/>
                </a:path>
              </a:pathLst>
            </a:custGeom>
            <a:grpFill/>
            <a:ln>
              <a:noFill/>
            </a:ln>
          </p:spPr>
          <p:txBody>
            <a:bodyPr vert="horz" wrap="square" lIns="91440" tIns="45720" rIns="91440" bIns="45720" numCol="1" anchor="t" anchorCtr="0" compatLnSpc="1"/>
            <a:lstStyle/>
            <a:p>
              <a:endParaRPr lang="zh-CN" altLang="en-US"/>
            </a:p>
          </p:txBody>
        </p:sp>
        <p:sp>
          <p:nvSpPr>
            <p:cNvPr id="565" name="Freeform 1606"/>
            <p:cNvSpPr/>
            <p:nvPr/>
          </p:nvSpPr>
          <p:spPr bwMode="auto">
            <a:xfrm>
              <a:off x="-6118423" y="-93663"/>
              <a:ext cx="15875" cy="2241550"/>
            </a:xfrm>
            <a:custGeom>
              <a:avLst/>
              <a:gdLst>
                <a:gd name="T0" fmla="*/ 10 w 10"/>
                <a:gd name="T1" fmla="*/ 1412 h 1412"/>
                <a:gd name="T2" fmla="*/ 0 w 10"/>
                <a:gd name="T3" fmla="*/ 1412 h 1412"/>
                <a:gd name="T4" fmla="*/ 0 w 10"/>
                <a:gd name="T5" fmla="*/ 0 h 1412"/>
                <a:gd name="T6" fmla="*/ 10 w 10"/>
                <a:gd name="T7" fmla="*/ 32 h 1412"/>
                <a:gd name="T8" fmla="*/ 10 w 10"/>
                <a:gd name="T9" fmla="*/ 1412 h 1412"/>
              </a:gdLst>
              <a:ahLst/>
              <a:cxnLst>
                <a:cxn ang="0">
                  <a:pos x="T0" y="T1"/>
                </a:cxn>
                <a:cxn ang="0">
                  <a:pos x="T2" y="T3"/>
                </a:cxn>
                <a:cxn ang="0">
                  <a:pos x="T4" y="T5"/>
                </a:cxn>
                <a:cxn ang="0">
                  <a:pos x="T6" y="T7"/>
                </a:cxn>
                <a:cxn ang="0">
                  <a:pos x="T8" y="T9"/>
                </a:cxn>
              </a:cxnLst>
              <a:rect l="0" t="0" r="r" b="b"/>
              <a:pathLst>
                <a:path w="10" h="1412">
                  <a:moveTo>
                    <a:pt x="10" y="1412"/>
                  </a:moveTo>
                  <a:lnTo>
                    <a:pt x="0" y="1412"/>
                  </a:lnTo>
                  <a:lnTo>
                    <a:pt x="0" y="0"/>
                  </a:lnTo>
                  <a:lnTo>
                    <a:pt x="10" y="32"/>
                  </a:lnTo>
                  <a:lnTo>
                    <a:pt x="10" y="1412"/>
                  </a:lnTo>
                  <a:close/>
                </a:path>
              </a:pathLst>
            </a:custGeom>
            <a:grp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randombar(horizontal)">
                                      <p:cBhvr>
                                        <p:cTn id="19" dur="500"/>
                                        <p:tgtEl>
                                          <p:spTgt spid="19"/>
                                        </p:tgtEl>
                                      </p:cBhvr>
                                    </p:animEffect>
                                  </p:childTnLst>
                                </p:cTn>
                              </p:par>
                            </p:childTnLst>
                          </p:cTn>
                        </p:par>
                        <p:par>
                          <p:cTn id="20" fill="hold">
                            <p:stCondLst>
                              <p:cond delay="1500"/>
                            </p:stCondLst>
                            <p:childTnLst>
                              <p:par>
                                <p:cTn id="21" presetID="16" presetClass="entr" presetSubtype="42"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barn(outHorizontal)">
                                      <p:cBhvr>
                                        <p:cTn id="23" dur="500"/>
                                        <p:tgtEl>
                                          <p:spTgt spid="47"/>
                                        </p:tgtEl>
                                      </p:cBhvr>
                                    </p:animEffect>
                                  </p:childTnLst>
                                </p:cTn>
                              </p:par>
                            </p:childTnLst>
                          </p:cTn>
                        </p:par>
                        <p:par>
                          <p:cTn id="24" fill="hold">
                            <p:stCondLst>
                              <p:cond delay="2000"/>
                            </p:stCondLst>
                            <p:childTnLst>
                              <p:par>
                                <p:cTn id="25" presetID="16" presetClass="entr" presetSubtype="42"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6" grpId="0" bldLvl="0" animBg="1"/>
      <p:bldP spid="19" grpId="0"/>
      <p:bldP spid="18" grpId="0" bldLvl="0" animBg="1"/>
      <p:bldP spid="47"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3810" y="104140"/>
            <a:ext cx="9147810" cy="368300"/>
            <a:chOff x="-6" y="297"/>
            <a:chExt cx="14406" cy="580"/>
          </a:xfrm>
        </p:grpSpPr>
        <p:sp>
          <p:nvSpPr>
            <p:cNvPr id="119" name="矩形 11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20" name="圆角矩形 11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4</a:t>
              </a:r>
              <a:endParaRPr lang="en-US" altLang="zh-CN" sz="2400" dirty="0"/>
            </a:p>
          </p:txBody>
        </p:sp>
      </p:grpSp>
      <p:sp>
        <p:nvSpPr>
          <p:cNvPr id="9218" name="标题 1"/>
          <p:cNvSpPr>
            <a:spLocks noGrp="1" noChangeArrowheads="1"/>
          </p:cNvSpPr>
          <p:nvPr/>
        </p:nvSpPr>
        <p:spPr>
          <a:xfrm>
            <a:off x="2146300" y="-116205"/>
            <a:ext cx="5504180" cy="740410"/>
          </a:xfrm>
        </p:spPr>
        <p:txBody>
          <a:bodyPr>
            <a:normAutofit fontScale="875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sp>
        <p:nvSpPr>
          <p:cNvPr id="2" name="矩形 1"/>
          <p:cNvSpPr/>
          <p:nvPr/>
        </p:nvSpPr>
        <p:spPr>
          <a:xfrm>
            <a:off x="660584" y="-33655"/>
            <a:ext cx="1249680" cy="575945"/>
          </a:xfrm>
          <a:prstGeom prst="rect">
            <a:avLst/>
          </a:prstGeom>
        </p:spPr>
        <p:txBody>
          <a:bodyPr wrap="none">
            <a:spAutoFit/>
          </a:bodyPr>
          <a:lstStyle/>
          <a:p>
            <a:pPr>
              <a:lnSpc>
                <a:spcPct val="150000"/>
              </a:lnSpc>
            </a:pP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使用方法</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27" name="文本框 26"/>
          <p:cNvSpPr txBox="1"/>
          <p:nvPr/>
        </p:nvSpPr>
        <p:spPr>
          <a:xfrm>
            <a:off x="420370" y="2174240"/>
            <a:ext cx="3303270" cy="795020"/>
          </a:xfrm>
          <a:prstGeom prst="rect">
            <a:avLst/>
          </a:prstGeom>
          <a:noFill/>
        </p:spPr>
        <p:txBody>
          <a:bodyPr wrap="square" lIns="0" tIns="0" rIns="0" bIns="0" rtlCol="0" anchor="t">
            <a:spAutoFit/>
          </a:bodyPr>
          <a:p>
            <a:pPr marL="953135" lvl="1" indent="0" algn="l">
              <a:lnSpc>
                <a:spcPct val="100000"/>
              </a:lnSpc>
              <a:spcBef>
                <a:spcPts val="2120"/>
              </a:spcBef>
              <a:buFont typeface="Arial" panose="020B0604020202090204"/>
              <a:buNone/>
              <a:tabLst>
                <a:tab pos="1212215" algn="l"/>
              </a:tabLst>
            </a:pPr>
            <a:r>
              <a:rPr lang="zh-CN" altLang="en-US" sz="1800" b="1" dirty="0">
                <a:solidFill>
                  <a:srgbClr val="5DA2BC"/>
                </a:solidFill>
                <a:latin typeface="微软雅黑" panose="020B0503020204020204" pitchFamily="34" charset="-122"/>
                <a:ea typeface="微软雅黑" panose="020B0503020204020204" pitchFamily="34" charset="-122"/>
                <a:cs typeface="微软雅黑" panose="020B0503020204020204" pitchFamily="34" charset="-122"/>
                <a:sym typeface="+mn-ea"/>
              </a:rPr>
              <a:t>书香阅读网站前端</a:t>
            </a:r>
            <a:endParaRPr lang="zh-CN" altLang="en-US" sz="1800" b="1" dirty="0">
              <a:solidFill>
                <a:srgbClr val="5DA2BC"/>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953135" lvl="1" indent="0" algn="l">
              <a:lnSpc>
                <a:spcPct val="100000"/>
              </a:lnSpc>
              <a:spcBef>
                <a:spcPts val="2120"/>
              </a:spcBef>
              <a:buFont typeface="Arial" panose="020B0604020202090204"/>
              <a:buNone/>
              <a:tabLst>
                <a:tab pos="1212215" algn="l"/>
              </a:tabLst>
            </a:pPr>
            <a:r>
              <a:rPr lang="zh-CN" altLang="en-US" sz="1600" b="1" dirty="0">
                <a:solidFill>
                  <a:schemeClr val="tx1"/>
                </a:solidFill>
                <a:latin typeface="华文仿宋" panose="02010600040101010101" charset="-122"/>
                <a:ea typeface="华文仿宋" panose="02010600040101010101" charset="-122"/>
                <a:cs typeface="微软雅黑" panose="020B0503020204020204" pitchFamily="34" charset="-122"/>
                <a:sym typeface="+mn-ea"/>
              </a:rPr>
              <a:t>首页部分示意如图：</a:t>
            </a:r>
            <a:endParaRPr lang="zh-CN" altLang="en-US" sz="1600" b="1" dirty="0">
              <a:solidFill>
                <a:schemeClr val="tx1"/>
              </a:solidFill>
              <a:latin typeface="华文仿宋" panose="02010600040101010101" charset="-122"/>
              <a:ea typeface="华文仿宋" panose="02010600040101010101" charset="-122"/>
              <a:cs typeface="微软雅黑" panose="020B0503020204020204" pitchFamily="34" charset="-122"/>
              <a:sym typeface="+mn-ea"/>
            </a:endParaRPr>
          </a:p>
        </p:txBody>
      </p:sp>
      <p:pic>
        <p:nvPicPr>
          <p:cNvPr id="3" name="图片 2"/>
          <p:cNvPicPr>
            <a:picLocks noChangeAspect="1"/>
          </p:cNvPicPr>
          <p:nvPr/>
        </p:nvPicPr>
        <p:blipFill>
          <a:blip r:embed="rId1"/>
          <a:stretch>
            <a:fillRect/>
          </a:stretch>
        </p:blipFill>
        <p:spPr>
          <a:xfrm>
            <a:off x="3383280" y="472440"/>
            <a:ext cx="4838065" cy="42652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3810" y="104140"/>
            <a:ext cx="9147810" cy="368300"/>
            <a:chOff x="-6" y="297"/>
            <a:chExt cx="14406" cy="580"/>
          </a:xfrm>
        </p:grpSpPr>
        <p:sp>
          <p:nvSpPr>
            <p:cNvPr id="119" name="矩形 11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20" name="圆角矩形 11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4</a:t>
              </a:r>
              <a:endParaRPr lang="en-US" altLang="zh-CN" sz="2400" dirty="0"/>
            </a:p>
          </p:txBody>
        </p:sp>
      </p:grpSp>
      <p:sp>
        <p:nvSpPr>
          <p:cNvPr id="9218" name="标题 1"/>
          <p:cNvSpPr>
            <a:spLocks noGrp="1" noChangeArrowheads="1"/>
          </p:cNvSpPr>
          <p:nvPr/>
        </p:nvSpPr>
        <p:spPr>
          <a:xfrm>
            <a:off x="2146300" y="-116205"/>
            <a:ext cx="5504180" cy="740410"/>
          </a:xfrm>
        </p:spPr>
        <p:txBody>
          <a:bodyPr>
            <a:normAutofit fontScale="875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sp>
        <p:nvSpPr>
          <p:cNvPr id="2" name="矩形 1"/>
          <p:cNvSpPr/>
          <p:nvPr/>
        </p:nvSpPr>
        <p:spPr>
          <a:xfrm>
            <a:off x="660584" y="-33655"/>
            <a:ext cx="1249680" cy="575945"/>
          </a:xfrm>
          <a:prstGeom prst="rect">
            <a:avLst/>
          </a:prstGeom>
        </p:spPr>
        <p:txBody>
          <a:bodyPr wrap="none">
            <a:spAutoFit/>
          </a:bodyPr>
          <a:lstStyle/>
          <a:p>
            <a:pPr>
              <a:lnSpc>
                <a:spcPct val="150000"/>
              </a:lnSpc>
            </a:pP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使用方法</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3" name="文本框 2"/>
          <p:cNvSpPr txBox="1"/>
          <p:nvPr/>
        </p:nvSpPr>
        <p:spPr>
          <a:xfrm>
            <a:off x="660400" y="3419475"/>
            <a:ext cx="7781290" cy="984885"/>
          </a:xfrm>
          <a:prstGeom prst="rect">
            <a:avLst/>
          </a:prstGeom>
          <a:noFill/>
        </p:spPr>
        <p:txBody>
          <a:bodyPr wrap="square" lIns="0" tIns="0" rIns="0" bIns="0" rtlCol="0">
            <a:spAutoFit/>
          </a:bodyPr>
          <a:p>
            <a:r>
              <a:rPr lang="en-US" altLang="zh-CN" sz="1600" b="1" dirty="0" smtClean="0">
                <a:solidFill>
                  <a:schemeClr val="accent6"/>
                </a:solidFill>
                <a:latin typeface="微软雅黑" panose="020B0503020204020204" pitchFamily="34" charset="-122"/>
                <a:ea typeface="微软雅黑" panose="020B0503020204020204" pitchFamily="34" charset="-122"/>
              </a:rPr>
              <a:t>1.</a:t>
            </a:r>
            <a:r>
              <a:rPr lang="zh-CN" altLang="en-US" sz="1600" b="1" dirty="0" smtClean="0">
                <a:solidFill>
                  <a:schemeClr val="accent6"/>
                </a:solidFill>
                <a:latin typeface="微软雅黑" panose="020B0503020204020204" pitchFamily="34" charset="-122"/>
                <a:ea typeface="微软雅黑" panose="020B0503020204020204" pitchFamily="34" charset="-122"/>
              </a:rPr>
              <a:t>注册登录：</a:t>
            </a:r>
            <a:endParaRPr lang="zh-CN" altLang="en-US" sz="1600" b="1" dirty="0" smtClean="0">
              <a:solidFill>
                <a:schemeClr val="accent6"/>
              </a:solidFill>
              <a:latin typeface="微软雅黑" panose="020B0503020204020204" pitchFamily="34" charset="-122"/>
              <a:ea typeface="微软雅黑" panose="020B0503020204020204" pitchFamily="34" charset="-122"/>
            </a:endParaRPr>
          </a:p>
          <a:p>
            <a:r>
              <a:rPr lang="zh-CN" altLang="en-US" sz="1600" dirty="0" smtClean="0">
                <a:solidFill>
                  <a:schemeClr val="accent6"/>
                </a:solidFill>
                <a:latin typeface="华文仿宋" panose="02010600040101010101" charset="-122"/>
                <a:ea typeface="华文仿宋" panose="02010600040101010101" charset="-122"/>
              </a:rPr>
              <a:t>用户可以在机构</a:t>
            </a:r>
            <a:r>
              <a:rPr lang="en-US" altLang="zh-CN" sz="1600" dirty="0" smtClean="0">
                <a:solidFill>
                  <a:schemeClr val="accent6"/>
                </a:solidFill>
                <a:latin typeface="华文仿宋" panose="02010600040101010101" charset="-122"/>
                <a:ea typeface="华文仿宋" panose="02010600040101010101" charset="-122"/>
              </a:rPr>
              <a:t>IP</a:t>
            </a:r>
            <a:r>
              <a:rPr lang="zh-CN" altLang="en-US" sz="1600" dirty="0" smtClean="0">
                <a:solidFill>
                  <a:schemeClr val="accent6"/>
                </a:solidFill>
                <a:latin typeface="华文仿宋" panose="02010600040101010101" charset="-122"/>
                <a:ea typeface="华文仿宋" panose="02010600040101010101" charset="-122"/>
              </a:rPr>
              <a:t>范围内进行自主注册，注册后通过注册账户密码登录平台进行阅读。也可以直接向用户发放账户密码，并由我司运维人员集中导入。账号密码可用于其他软件终端登录。</a:t>
            </a:r>
            <a:endParaRPr lang="zh-CN" altLang="en-US" sz="1600" dirty="0" smtClean="0">
              <a:solidFill>
                <a:schemeClr val="accent6"/>
              </a:solidFill>
              <a:latin typeface="华文仿宋" panose="02010600040101010101" charset="-122"/>
              <a:ea typeface="华文仿宋" panose="02010600040101010101" charset="-122"/>
            </a:endParaRPr>
          </a:p>
        </p:txBody>
      </p:sp>
      <p:pic>
        <p:nvPicPr>
          <p:cNvPr id="4" name="图片 3"/>
          <p:cNvPicPr>
            <a:picLocks noChangeAspect="1"/>
          </p:cNvPicPr>
          <p:nvPr>
            <p:custDataLst>
              <p:tags r:id="rId1"/>
            </p:custDataLst>
          </p:nvPr>
        </p:nvPicPr>
        <p:blipFill>
          <a:blip r:embed="rId2"/>
          <a:stretch>
            <a:fillRect/>
          </a:stretch>
        </p:blipFill>
        <p:spPr>
          <a:xfrm>
            <a:off x="1440815" y="469900"/>
            <a:ext cx="5930265" cy="29260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3810" y="104140"/>
            <a:ext cx="9147810" cy="368300"/>
            <a:chOff x="-6" y="297"/>
            <a:chExt cx="14406" cy="580"/>
          </a:xfrm>
        </p:grpSpPr>
        <p:sp>
          <p:nvSpPr>
            <p:cNvPr id="119" name="矩形 11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20" name="圆角矩形 11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4</a:t>
              </a:r>
              <a:endParaRPr lang="en-US" altLang="zh-CN" sz="2400" dirty="0"/>
            </a:p>
          </p:txBody>
        </p:sp>
      </p:grpSp>
      <p:sp>
        <p:nvSpPr>
          <p:cNvPr id="9218" name="标题 1"/>
          <p:cNvSpPr>
            <a:spLocks noGrp="1" noChangeArrowheads="1"/>
          </p:cNvSpPr>
          <p:nvPr/>
        </p:nvSpPr>
        <p:spPr>
          <a:xfrm>
            <a:off x="2146300" y="-116205"/>
            <a:ext cx="5504180" cy="740410"/>
          </a:xfrm>
        </p:spPr>
        <p:txBody>
          <a:bodyPr>
            <a:normAutofit fontScale="875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sp>
        <p:nvSpPr>
          <p:cNvPr id="2" name="矩形 1"/>
          <p:cNvSpPr/>
          <p:nvPr/>
        </p:nvSpPr>
        <p:spPr>
          <a:xfrm>
            <a:off x="660584" y="-33655"/>
            <a:ext cx="1249680" cy="575945"/>
          </a:xfrm>
          <a:prstGeom prst="rect">
            <a:avLst/>
          </a:prstGeom>
        </p:spPr>
        <p:txBody>
          <a:bodyPr wrap="none">
            <a:spAutoFit/>
          </a:bodyPr>
          <a:lstStyle/>
          <a:p>
            <a:pPr>
              <a:lnSpc>
                <a:spcPct val="150000"/>
              </a:lnSpc>
            </a:pP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使用方法</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27" name="文本框 26"/>
          <p:cNvSpPr txBox="1"/>
          <p:nvPr/>
        </p:nvSpPr>
        <p:spPr>
          <a:xfrm>
            <a:off x="77470" y="795020"/>
            <a:ext cx="3303270" cy="276860"/>
          </a:xfrm>
          <a:prstGeom prst="rect">
            <a:avLst/>
          </a:prstGeom>
          <a:noFill/>
        </p:spPr>
        <p:txBody>
          <a:bodyPr wrap="square" lIns="0" tIns="0" rIns="0" bIns="0" rtlCol="0" anchor="t">
            <a:spAutoFit/>
          </a:bodyPr>
          <a:p>
            <a:pPr marL="953135" lvl="1" indent="0" algn="l">
              <a:lnSpc>
                <a:spcPct val="100000"/>
              </a:lnSpc>
              <a:spcBef>
                <a:spcPts val="2120"/>
              </a:spcBef>
              <a:buFont typeface="Arial" panose="020B0604020202090204"/>
              <a:buNone/>
              <a:tabLst>
                <a:tab pos="1212215" algn="l"/>
              </a:tabLst>
            </a:pPr>
            <a:r>
              <a:rPr lang="zh-CN" altLang="en-US" sz="1800" b="1" dirty="0">
                <a:solidFill>
                  <a:srgbClr val="5DA2BC"/>
                </a:solidFill>
                <a:latin typeface="微软雅黑" panose="020B0503020204020204" pitchFamily="34" charset="-122"/>
                <a:ea typeface="微软雅黑" panose="020B0503020204020204" pitchFamily="34" charset="-122"/>
                <a:cs typeface="微软雅黑" panose="020B0503020204020204" pitchFamily="34" charset="-122"/>
                <a:sym typeface="+mn-ea"/>
              </a:rPr>
              <a:t>移动端微书房</a:t>
            </a:r>
            <a:endParaRPr lang="zh-CN" altLang="en-US" sz="1600" b="1" dirty="0">
              <a:solidFill>
                <a:schemeClr val="tx1"/>
              </a:solidFill>
              <a:latin typeface="华文仿宋" panose="02010600040101010101" charset="-122"/>
              <a:ea typeface="华文仿宋" panose="02010600040101010101" charset="-122"/>
              <a:cs typeface="微软雅黑" panose="020B0503020204020204" pitchFamily="34" charset="-122"/>
              <a:sym typeface="+mn-ea"/>
            </a:endParaRPr>
          </a:p>
        </p:txBody>
      </p:sp>
      <p:pic>
        <p:nvPicPr>
          <p:cNvPr id="3" name="图片 2"/>
          <p:cNvPicPr>
            <a:picLocks noChangeAspect="1"/>
          </p:cNvPicPr>
          <p:nvPr/>
        </p:nvPicPr>
        <p:blipFill>
          <a:blip r:embed="rId1"/>
          <a:srcRect t="10114"/>
          <a:stretch>
            <a:fillRect/>
          </a:stretch>
        </p:blipFill>
        <p:spPr>
          <a:xfrm>
            <a:off x="384175" y="1299845"/>
            <a:ext cx="4481830" cy="2353945"/>
          </a:xfrm>
          <a:prstGeom prst="rect">
            <a:avLst/>
          </a:prstGeom>
        </p:spPr>
      </p:pic>
      <p:pic>
        <p:nvPicPr>
          <p:cNvPr id="5" name="图片 4"/>
          <p:cNvPicPr>
            <a:picLocks noChangeAspect="1"/>
          </p:cNvPicPr>
          <p:nvPr/>
        </p:nvPicPr>
        <p:blipFill>
          <a:blip r:embed="rId2"/>
          <a:stretch>
            <a:fillRect/>
          </a:stretch>
        </p:blipFill>
        <p:spPr>
          <a:xfrm>
            <a:off x="5196840" y="1222375"/>
            <a:ext cx="3398520" cy="33909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3810" y="104140"/>
            <a:ext cx="9147810" cy="368300"/>
            <a:chOff x="-6" y="297"/>
            <a:chExt cx="14406" cy="580"/>
          </a:xfrm>
        </p:grpSpPr>
        <p:sp>
          <p:nvSpPr>
            <p:cNvPr id="119" name="矩形 118"/>
            <p:cNvSpPr/>
            <p:nvPr/>
          </p:nvSpPr>
          <p:spPr>
            <a:xfrm>
              <a:off x="4103" y="301"/>
              <a:ext cx="10297" cy="572"/>
            </a:xfrm>
            <a:prstGeom prst="rect">
              <a:avLst/>
            </a:prstGeom>
            <a:gradFill>
              <a:gsLst>
                <a:gs pos="39000">
                  <a:srgbClr val="82BCCF">
                    <a:alpha val="100000"/>
                  </a:srgbClr>
                </a:gs>
                <a:gs pos="0">
                  <a:schemeClr val="accent1">
                    <a:lumMod val="5000"/>
                    <a:lumOff val="95000"/>
                    <a:alpha val="0"/>
                  </a:schemeClr>
                </a:gs>
                <a:gs pos="78000">
                  <a:srgbClr val="0C6A92"/>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sz="100"/>
            </a:p>
          </p:txBody>
        </p:sp>
        <p:sp>
          <p:nvSpPr>
            <p:cNvPr id="120" name="圆角矩形 119"/>
            <p:cNvSpPr/>
            <p:nvPr/>
          </p:nvSpPr>
          <p:spPr>
            <a:xfrm rot="10800000" flipV="1">
              <a:off x="-6" y="297"/>
              <a:ext cx="572" cy="580"/>
            </a:xfrm>
            <a:prstGeom prst="roundRect">
              <a:avLst>
                <a:gd name="adj" fmla="val 5039"/>
              </a:avLst>
            </a:prstGeom>
            <a:solidFill>
              <a:srgbClr val="157E9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en-US" altLang="zh-CN" sz="2400" dirty="0"/>
                <a:t>4</a:t>
              </a:r>
              <a:endParaRPr lang="en-US" altLang="zh-CN" sz="2400" dirty="0"/>
            </a:p>
          </p:txBody>
        </p:sp>
      </p:grpSp>
      <p:sp>
        <p:nvSpPr>
          <p:cNvPr id="9218" name="标题 1"/>
          <p:cNvSpPr>
            <a:spLocks noGrp="1" noChangeArrowheads="1"/>
          </p:cNvSpPr>
          <p:nvPr/>
        </p:nvSpPr>
        <p:spPr>
          <a:xfrm>
            <a:off x="2146300" y="-116205"/>
            <a:ext cx="5504180" cy="740410"/>
          </a:xfrm>
        </p:spPr>
        <p:txBody>
          <a:bodyPr>
            <a:normAutofit fontScale="87500"/>
          </a:bodyPr>
          <a:lst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dirty="0">
                <a:solidFill>
                  <a:srgbClr val="FF0000"/>
                </a:solidFill>
              </a:rPr>
              <a:t>   </a:t>
            </a:r>
            <a:endParaRPr lang="zh-CN" altLang="en-US" dirty="0"/>
          </a:p>
        </p:txBody>
      </p:sp>
      <p:sp>
        <p:nvSpPr>
          <p:cNvPr id="2" name="矩形 1"/>
          <p:cNvSpPr/>
          <p:nvPr/>
        </p:nvSpPr>
        <p:spPr>
          <a:xfrm>
            <a:off x="660584" y="-33655"/>
            <a:ext cx="1249680" cy="575945"/>
          </a:xfrm>
          <a:prstGeom prst="rect">
            <a:avLst/>
          </a:prstGeom>
        </p:spPr>
        <p:txBody>
          <a:bodyPr wrap="none">
            <a:spAutoFit/>
          </a:bodyPr>
          <a:lstStyle/>
          <a:p>
            <a:pPr>
              <a:lnSpc>
                <a:spcPct val="150000"/>
              </a:lnSpc>
            </a:pPr>
            <a:r>
              <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rPr>
              <a:t>使用方法</a:t>
            </a:r>
            <a:endParaRPr lang="zh-CN" sz="2100" dirty="0">
              <a:solidFill>
                <a:srgbClr val="157E9F"/>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3" name="文本框 2"/>
          <p:cNvSpPr txBox="1"/>
          <p:nvPr/>
        </p:nvSpPr>
        <p:spPr>
          <a:xfrm>
            <a:off x="771525" y="635000"/>
            <a:ext cx="6828790" cy="245745"/>
          </a:xfrm>
          <a:prstGeom prst="rect">
            <a:avLst/>
          </a:prstGeom>
          <a:noFill/>
        </p:spPr>
        <p:txBody>
          <a:bodyPr wrap="square" lIns="0" tIns="0" rIns="0" bIns="0" rtlCol="0">
            <a:spAutoFit/>
          </a:bodyPr>
          <a:p>
            <a:r>
              <a:rPr lang="en-US" sz="1600" b="1" dirty="0" smtClean="0">
                <a:solidFill>
                  <a:schemeClr val="accent6"/>
                </a:solidFill>
                <a:latin typeface="微软雅黑" panose="020B0503020204020204" pitchFamily="34" charset="-122"/>
                <a:ea typeface="微软雅黑" panose="020B0503020204020204" pitchFamily="34" charset="-122"/>
              </a:rPr>
              <a:t>1.</a:t>
            </a:r>
            <a:r>
              <a:rPr lang="zh-CN" altLang="en-US" sz="1600" b="1" dirty="0" smtClean="0">
                <a:solidFill>
                  <a:schemeClr val="accent6"/>
                </a:solidFill>
                <a:latin typeface="微软雅黑" panose="020B0503020204020204" pitchFamily="34" charset="-122"/>
                <a:ea typeface="微软雅黑" panose="020B0503020204020204" pitchFamily="34" charset="-122"/>
              </a:rPr>
              <a:t>登录：</a:t>
            </a:r>
            <a:endParaRPr lang="zh-CN" sz="1600" dirty="0" smtClean="0">
              <a:solidFill>
                <a:schemeClr val="accent6"/>
              </a:solidFill>
              <a:latin typeface="华文仿宋" panose="02010600040101010101" charset="-122"/>
              <a:ea typeface="华文仿宋" panose="02010600040101010101" charset="-122"/>
            </a:endParaRPr>
          </a:p>
        </p:txBody>
      </p:sp>
      <p:pic>
        <p:nvPicPr>
          <p:cNvPr id="6" name="图片 5"/>
          <p:cNvPicPr>
            <a:picLocks noChangeAspect="1"/>
          </p:cNvPicPr>
          <p:nvPr/>
        </p:nvPicPr>
        <p:blipFill>
          <a:blip r:embed="rId1"/>
          <a:stretch>
            <a:fillRect/>
          </a:stretch>
        </p:blipFill>
        <p:spPr>
          <a:xfrm>
            <a:off x="1661160" y="880745"/>
            <a:ext cx="5730240" cy="1233170"/>
          </a:xfrm>
          <a:prstGeom prst="rect">
            <a:avLst/>
          </a:prstGeom>
        </p:spPr>
      </p:pic>
      <p:pic>
        <p:nvPicPr>
          <p:cNvPr id="8" name="图片 7"/>
          <p:cNvPicPr>
            <a:picLocks noChangeAspect="1"/>
          </p:cNvPicPr>
          <p:nvPr/>
        </p:nvPicPr>
        <p:blipFill>
          <a:blip r:embed="rId2"/>
          <a:stretch>
            <a:fillRect/>
          </a:stretch>
        </p:blipFill>
        <p:spPr>
          <a:xfrm>
            <a:off x="2491105" y="2113915"/>
            <a:ext cx="4556760" cy="29140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0609990" y="6382589"/>
            <a:ext cx="877163" cy="369332"/>
          </a:xfrm>
          <a:prstGeom prst="rect">
            <a:avLst/>
          </a:prstGeom>
          <a:noFill/>
        </p:spPr>
        <p:txBody>
          <a:bodyPr wrap="none" rtlCol="0">
            <a:spAutoFit/>
          </a:bodyPr>
          <a:lstStyle/>
          <a:p>
            <a:r>
              <a:rPr lang="zh-CN" altLang="en-US" dirty="0">
                <a:latin typeface="+mn-lt"/>
                <a:ea typeface="+mn-ea"/>
                <a:cs typeface="+mn-ea"/>
                <a:sym typeface="+mn-lt"/>
              </a:rPr>
              <a:t>延时符</a:t>
            </a:r>
            <a:endParaRPr lang="zh-CN" altLang="en-US" dirty="0">
              <a:latin typeface="+mn-lt"/>
              <a:ea typeface="+mn-ea"/>
              <a:cs typeface="+mn-ea"/>
              <a:sym typeface="+mn-lt"/>
            </a:endParaRPr>
          </a:p>
        </p:txBody>
      </p:sp>
      <p:sp>
        <p:nvSpPr>
          <p:cNvPr id="17" name="矩形 16"/>
          <p:cNvSpPr/>
          <p:nvPr/>
        </p:nvSpPr>
        <p:spPr>
          <a:xfrm>
            <a:off x="0" y="0"/>
            <a:ext cx="9144000" cy="3075806"/>
          </a:xfrm>
          <a:prstGeom prst="rect">
            <a:avLst/>
          </a:prstGeom>
          <a:blipFill dpi="0" rotWithShape="1">
            <a:blip r:embed="rId1">
              <a:grayscl/>
              <a:extLst>
                <a:ext uri="{28A0092B-C50C-407E-A947-70E740481C1C}">
                  <a14:useLocalDpi xmlns:a14="http://schemas.microsoft.com/office/drawing/2010/main" val="0"/>
                </a:ext>
              </a:extLst>
            </a:blip>
            <a:srcRect/>
            <a:stretch>
              <a:fillRect t="-50000" b="-3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1851660"/>
            <a:ext cx="9144000" cy="2646680"/>
          </a:xfrm>
          <a:prstGeom prst="rect">
            <a:avLst/>
          </a:prstGeom>
          <a:solidFill>
            <a:srgbClr val="0B5F84">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397760" y="2346325"/>
            <a:ext cx="5078095" cy="1322070"/>
          </a:xfrm>
          <a:prstGeom prst="rect">
            <a:avLst/>
          </a:prstGeom>
        </p:spPr>
        <p:txBody>
          <a:bodyPr wrap="square">
            <a:spAutoFit/>
          </a:bodyPr>
          <a:lstStyle/>
          <a:p>
            <a:pPr lvl="1" fontAlgn="auto">
              <a:spcBef>
                <a:spcPts val="0"/>
              </a:spcBef>
              <a:spcAft>
                <a:spcPts val="0"/>
              </a:spcAft>
              <a:defRPr/>
            </a:pPr>
            <a:r>
              <a:rPr lang="en-US" sz="8000" spc="300" dirty="0">
                <a:solidFill>
                  <a:schemeClr val="bg1"/>
                </a:solidFill>
                <a:latin typeface="Agency FB" panose="020B0503020202020204" pitchFamily="34" charset="0"/>
                <a:cs typeface="+mn-ea"/>
                <a:sym typeface="+mn-lt"/>
              </a:rPr>
              <a:t>THANKS</a:t>
            </a:r>
            <a:endParaRPr lang="en-US" sz="8000" spc="300" dirty="0">
              <a:solidFill>
                <a:schemeClr val="bg1"/>
              </a:solidFill>
              <a:latin typeface="Agency FB" panose="020B0503020202020204" pitchFamily="34" charset="0"/>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inVertical)">
                                      <p:cBhvr>
                                        <p:cTn id="11" dur="500"/>
                                        <p:tgtEl>
                                          <p:spTgt spid="23"/>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3" grpId="0" bldLvl="0" animBg="1"/>
      <p:bldP spid="24" grpId="0"/>
    </p:bldLst>
  </p:timing>
</p:sld>
</file>

<file path=ppt/tags/tag1.xml><?xml version="1.0" encoding="utf-8"?>
<p:tagLst xmlns:p="http://schemas.openxmlformats.org/presentationml/2006/main">
  <p:tag name="KSO_WM_UNIT_TABLE_BEAUTIFY" val="smartTable{42c78ec0-5ee3-4d28-b1eb-951a868d5fe8}"/>
  <p:tag name="TABLE_EMPHASIZE_COLOR" val="9032147"/>
  <p:tag name="TABLE_SKINIDX" val="3"/>
  <p:tag name="TABLE_COLORIDX" val="j"/>
</p:tagLst>
</file>

<file path=ppt/tags/tag2.xml><?xml version="1.0" encoding="utf-8"?>
<p:tagLst xmlns:p="http://schemas.openxmlformats.org/presentationml/2006/main">
  <p:tag name="KSO_WM_UNIT_TABLE_BEAUTIFY" val="smartTable{74f94199-c8ee-4f3d-a030-9fd46786d755}"/>
  <p:tag name="TABLE_EMPHASIZE_COLOR" val="9032147"/>
  <p:tag name="TABLE_SKINIDX" val="3"/>
  <p:tag name="TABLE_COLORIDX" val="j"/>
</p:tagLst>
</file>

<file path=ppt/tags/tag3.xml><?xml version="1.0" encoding="utf-8"?>
<p:tagLst xmlns:p="http://schemas.openxmlformats.org/presentationml/2006/main">
  <p:tag name="KSO_WM_UNIT_TABLE_BEAUTIFY" val="smartTable{7fff3127-a43c-4b3c-a0ec-0f62decf7f7a}"/>
  <p:tag name="TABLE_EMPHASIZE_COLOR" val="9032147"/>
  <p:tag name="TABLE_SKINIDX" val="3"/>
  <p:tag name="TABLE_COLORIDX" val="j"/>
  <p:tag name="TABLE_RECT" val="17*52.6884*686*334.6"/>
  <p:tag name="TABLE_ONEKEY_SKIN_IDX" val="0"/>
</p:tagLst>
</file>

<file path=ppt/tags/tag4.xml><?xml version="1.0" encoding="utf-8"?>
<p:tagLst xmlns:p="http://schemas.openxmlformats.org/presentationml/2006/main">
  <p:tag name="KSO_WM_UNIT_TABLE_BEAUTIFY" val="smartTable{fef848bd-f30c-4aa8-898f-3f2e20c48864}"/>
</p:tagLst>
</file>

<file path=ppt/tags/tag5.xml><?xml version="1.0" encoding="utf-8"?>
<p:tagLst xmlns:p="http://schemas.openxmlformats.org/presentationml/2006/main">
  <p:tag name="KSO_WM_UNIT_TABLE_BEAUTIFY" val="smartTable{d45d6364-7762-4486-b74b-ce4d92ff6373}"/>
  <p:tag name="TABLE_EMPHASIZE_COLOR" val="9032147"/>
  <p:tag name="TABLE_SKINIDX" val="3"/>
  <p:tag name="TABLE_COLORIDX" val="j"/>
  <p:tag name="TABLE_RECT" val="385.472*137.003*280.9*242.9"/>
  <p:tag name="TABLE_ONEKEY_SKIN_IDX" val="0"/>
</p:tagLst>
</file>

<file path=ppt/tags/tag6.xml><?xml version="1.0" encoding="utf-8"?>
<p:tagLst xmlns:p="http://schemas.openxmlformats.org/presentationml/2006/main">
  <p:tag name="KSO_WM_UNIT_PLACING_PICTURE_USER_VIEWPORT" val="{&quot;height&quot;:7105,&quot;width&quot;:14400}"/>
</p:tagLst>
</file>

<file path=ppt/tags/tag7.xml><?xml version="1.0" encoding="utf-8"?>
<p:tagLst xmlns:p="http://schemas.openxmlformats.org/presentationml/2006/main">
  <p:tag name="SELECTED" val="Tru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2.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3.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4.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5.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6.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7.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8.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9.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10.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11.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12.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13.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ppt/theme/themeOverride14.xml><?xml version="1.0" encoding="utf-8"?>
<a:themeOverride xmlns:a="http://schemas.openxmlformats.org/drawingml/2006/main">
  <a:clrScheme name="自定义 2">
    <a:dk1>
      <a:srgbClr val="000000"/>
    </a:dk1>
    <a:lt1>
      <a:srgbClr val="FFFFFF"/>
    </a:lt1>
    <a:dk2>
      <a:srgbClr val="FFFFFF"/>
    </a:dk2>
    <a:lt2>
      <a:srgbClr val="FFFFFF"/>
    </a:lt2>
    <a:accent1>
      <a:srgbClr val="0B5F84"/>
    </a:accent1>
    <a:accent2>
      <a:srgbClr val="272F42"/>
    </a:accent2>
    <a:accent3>
      <a:srgbClr val="0B5F84"/>
    </a:accent3>
    <a:accent4>
      <a:srgbClr val="272F42"/>
    </a:accent4>
    <a:accent5>
      <a:srgbClr val="0B5F84"/>
    </a:accent5>
    <a:accent6>
      <a:srgbClr val="272F42"/>
    </a:accent6>
    <a:hlink>
      <a:srgbClr val="2B2B2B"/>
    </a:hlink>
    <a:folHlink>
      <a:srgbClr val="C00000"/>
    </a:folHlink>
  </a:clrScheme>
</a:themeOverride>
</file>

<file path=docProps/app.xml><?xml version="1.0" encoding="utf-8"?>
<Properties xmlns="http://schemas.openxmlformats.org/officeDocument/2006/extended-properties" xmlns:vt="http://schemas.openxmlformats.org/officeDocument/2006/docPropsVTypes">
  <TotalTime>0</TotalTime>
  <Words>5000</Words>
  <Application>WPS 表格</Application>
  <PresentationFormat>全屏显示(16:9)</PresentationFormat>
  <Paragraphs>709</Paragraphs>
  <Slides>29</Slides>
  <Notes>19</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29</vt:i4>
      </vt:variant>
    </vt:vector>
  </HeadingPairs>
  <TitlesOfParts>
    <vt:vector size="56" baseType="lpstr">
      <vt:lpstr>Arial</vt:lpstr>
      <vt:lpstr>方正书宋_GBK</vt:lpstr>
      <vt:lpstr>Wingdings</vt:lpstr>
      <vt:lpstr>Calibri</vt:lpstr>
      <vt:lpstr>Helvetica Neue</vt:lpstr>
      <vt:lpstr>宋体</vt:lpstr>
      <vt:lpstr>汉仪书宋二KW</vt:lpstr>
      <vt:lpstr>微软雅黑</vt:lpstr>
      <vt:lpstr>汉仪旗黑</vt:lpstr>
      <vt:lpstr>Arial</vt:lpstr>
      <vt:lpstr>Agency FB</vt:lpstr>
      <vt:lpstr>苹方-简</vt:lpstr>
      <vt:lpstr>华文细黑</vt:lpstr>
      <vt:lpstr>思源黑体 CN Normal</vt:lpstr>
      <vt:lpstr>Arial Black</vt:lpstr>
      <vt:lpstr>Times New Roman</vt:lpstr>
      <vt:lpstr>黑体</vt:lpstr>
      <vt:lpstr>Segoe UI</vt:lpstr>
      <vt:lpstr>Microsoft YaHei UI</vt:lpstr>
      <vt:lpstr>Calibri</vt:lpstr>
      <vt:lpstr>华文仿宋</vt:lpstr>
      <vt:lpstr>黑体-简</vt:lpstr>
      <vt:lpstr>宋体</vt:lpstr>
      <vt:lpstr>Arial Unicode MS</vt:lpstr>
      <vt:lpstr>汉仪中黑KW</vt:lpstr>
      <vt:lpstr>MS PGothic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Yan</cp:lastModifiedBy>
  <cp:revision>1073</cp:revision>
  <dcterms:created xsi:type="dcterms:W3CDTF">2020-10-20T01:02:22Z</dcterms:created>
  <dcterms:modified xsi:type="dcterms:W3CDTF">2020-10-20T01:02:22Z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2052-2.6.1.4274</vt:lpwstr>
  </property>
</Properties>
</file>