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4" r:id="rId4"/>
  </p:sldMasterIdLst>
  <p:notesMasterIdLst>
    <p:notesMasterId r:id="rId32"/>
  </p:notesMasterIdLst>
  <p:handoutMasterIdLst>
    <p:handoutMasterId r:id="rId33"/>
  </p:handoutMasterIdLst>
  <p:sldIdLst>
    <p:sldId id="291" r:id="rId5"/>
    <p:sldId id="442" r:id="rId6"/>
    <p:sldId id="453" r:id="rId7"/>
    <p:sldId id="454" r:id="rId8"/>
    <p:sldId id="455" r:id="rId9"/>
    <p:sldId id="456" r:id="rId10"/>
    <p:sldId id="458" r:id="rId11"/>
    <p:sldId id="457" r:id="rId12"/>
    <p:sldId id="449" r:id="rId13"/>
    <p:sldId id="459" r:id="rId14"/>
    <p:sldId id="428" r:id="rId15"/>
    <p:sldId id="461" r:id="rId16"/>
    <p:sldId id="462" r:id="rId17"/>
    <p:sldId id="463" r:id="rId18"/>
    <p:sldId id="464" r:id="rId19"/>
    <p:sldId id="465" r:id="rId20"/>
    <p:sldId id="466" r:id="rId21"/>
    <p:sldId id="467" r:id="rId22"/>
    <p:sldId id="441" r:id="rId23"/>
    <p:sldId id="460" r:id="rId24"/>
    <p:sldId id="475" r:id="rId25"/>
    <p:sldId id="476" r:id="rId26"/>
    <p:sldId id="477" r:id="rId27"/>
    <p:sldId id="471" r:id="rId28"/>
    <p:sldId id="472" r:id="rId29"/>
    <p:sldId id="473" r:id="rId30"/>
    <p:sldId id="474" r:id="rId31"/>
  </p:sldIdLst>
  <p:sldSz cx="9144000" cy="6858000" type="screen4x3"/>
  <p:notesSz cx="6858000" cy="9777413"/>
  <p:defaultTextStyle>
    <a:defPPr>
      <a:defRPr lang="en-US"/>
    </a:defPPr>
    <a:lvl1pPr algn="ctr" rtl="0" eaLnBrk="0" fontAlgn="base" hangingPunct="0">
      <a:spcBef>
        <a:spcPct val="50000"/>
      </a:spcBef>
      <a:spcAft>
        <a:spcPct val="0"/>
      </a:spcAft>
      <a:defRPr sz="1600" kern="1200">
        <a:solidFill>
          <a:schemeClr val="tx2"/>
        </a:solidFill>
        <a:latin typeface="Arial" charset="0"/>
        <a:ea typeface="+mn-ea"/>
        <a:cs typeface="+mn-cs"/>
      </a:defRPr>
    </a:lvl1pPr>
    <a:lvl2pPr marL="457200" algn="ctr" rtl="0" eaLnBrk="0" fontAlgn="base" hangingPunct="0">
      <a:spcBef>
        <a:spcPct val="50000"/>
      </a:spcBef>
      <a:spcAft>
        <a:spcPct val="0"/>
      </a:spcAft>
      <a:defRPr sz="1600" kern="1200">
        <a:solidFill>
          <a:schemeClr val="tx2"/>
        </a:solidFill>
        <a:latin typeface="Arial" charset="0"/>
        <a:ea typeface="+mn-ea"/>
        <a:cs typeface="+mn-cs"/>
      </a:defRPr>
    </a:lvl2pPr>
    <a:lvl3pPr marL="914400" algn="ctr" rtl="0" eaLnBrk="0" fontAlgn="base" hangingPunct="0">
      <a:spcBef>
        <a:spcPct val="50000"/>
      </a:spcBef>
      <a:spcAft>
        <a:spcPct val="0"/>
      </a:spcAft>
      <a:defRPr sz="1600" kern="1200">
        <a:solidFill>
          <a:schemeClr val="tx2"/>
        </a:solidFill>
        <a:latin typeface="Arial" charset="0"/>
        <a:ea typeface="+mn-ea"/>
        <a:cs typeface="+mn-cs"/>
      </a:defRPr>
    </a:lvl3pPr>
    <a:lvl4pPr marL="1371600" algn="ctr" rtl="0" eaLnBrk="0" fontAlgn="base" hangingPunct="0">
      <a:spcBef>
        <a:spcPct val="50000"/>
      </a:spcBef>
      <a:spcAft>
        <a:spcPct val="0"/>
      </a:spcAft>
      <a:defRPr sz="1600" kern="1200">
        <a:solidFill>
          <a:schemeClr val="tx2"/>
        </a:solidFill>
        <a:latin typeface="Arial" charset="0"/>
        <a:ea typeface="+mn-ea"/>
        <a:cs typeface="+mn-cs"/>
      </a:defRPr>
    </a:lvl4pPr>
    <a:lvl5pPr marL="1828800" algn="ctr" rtl="0" eaLnBrk="0" fontAlgn="base" hangingPunct="0">
      <a:spcBef>
        <a:spcPct val="50000"/>
      </a:spcBef>
      <a:spcAft>
        <a:spcPct val="0"/>
      </a:spcAft>
      <a:defRPr sz="1600" kern="1200">
        <a:solidFill>
          <a:schemeClr val="tx2"/>
        </a:solidFill>
        <a:latin typeface="Arial" charset="0"/>
        <a:ea typeface="+mn-ea"/>
        <a:cs typeface="+mn-cs"/>
      </a:defRPr>
    </a:lvl5pPr>
    <a:lvl6pPr marL="2286000" algn="l" defTabSz="914400" rtl="0" eaLnBrk="1" latinLnBrk="0" hangingPunct="1">
      <a:defRPr sz="1600" kern="1200">
        <a:solidFill>
          <a:schemeClr val="tx2"/>
        </a:solidFill>
        <a:latin typeface="Arial" charset="0"/>
        <a:ea typeface="+mn-ea"/>
        <a:cs typeface="+mn-cs"/>
      </a:defRPr>
    </a:lvl6pPr>
    <a:lvl7pPr marL="2743200" algn="l" defTabSz="914400" rtl="0" eaLnBrk="1" latinLnBrk="0" hangingPunct="1">
      <a:defRPr sz="1600" kern="1200">
        <a:solidFill>
          <a:schemeClr val="tx2"/>
        </a:solidFill>
        <a:latin typeface="Arial" charset="0"/>
        <a:ea typeface="+mn-ea"/>
        <a:cs typeface="+mn-cs"/>
      </a:defRPr>
    </a:lvl7pPr>
    <a:lvl8pPr marL="3200400" algn="l" defTabSz="914400" rtl="0" eaLnBrk="1" latinLnBrk="0" hangingPunct="1">
      <a:defRPr sz="1600" kern="1200">
        <a:solidFill>
          <a:schemeClr val="tx2"/>
        </a:solidFill>
        <a:latin typeface="Arial" charset="0"/>
        <a:ea typeface="+mn-ea"/>
        <a:cs typeface="+mn-cs"/>
      </a:defRPr>
    </a:lvl8pPr>
    <a:lvl9pPr marL="3657600" algn="l" defTabSz="914400" rtl="0" eaLnBrk="1" latinLnBrk="0" hangingPunct="1">
      <a:defRPr sz="1600" kern="1200">
        <a:solidFill>
          <a:schemeClr val="tx2"/>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E1414"/>
    <a:srgbClr val="F76013"/>
    <a:srgbClr val="002143"/>
    <a:srgbClr val="D1DDE9"/>
    <a:srgbClr val="FFFF00"/>
    <a:srgbClr val="FD1414"/>
    <a:srgbClr val="AB2502"/>
    <a:srgbClr val="800A0A"/>
    <a:srgbClr val="508CB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6" autoAdjust="0"/>
    <p:restoredTop sz="77061" autoAdjust="0"/>
  </p:normalViewPr>
  <p:slideViewPr>
    <p:cSldViewPr snapToGrid="0">
      <p:cViewPr varScale="1">
        <p:scale>
          <a:sx n="55" d="100"/>
          <a:sy n="55" d="100"/>
        </p:scale>
        <p:origin x="-1116" y="-96"/>
      </p:cViewPr>
      <p:guideLst>
        <p:guide orient="horz" pos="864"/>
        <p:guide orient="horz" pos="3936"/>
        <p:guide orient="horz" pos="3216"/>
        <p:guide orient="horz" pos="1104"/>
        <p:guide orient="horz" pos="4128"/>
        <p:guide pos="384"/>
        <p:guide pos="2928"/>
        <p:guide pos="53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solidFill>
                  <a:schemeClr val="tx1"/>
                </a:solidFill>
                <a:latin typeface="Times" charset="0"/>
              </a:defRPr>
            </a:lvl1pPr>
          </a:lstStyle>
          <a:p>
            <a:endParaRPr lang="de-DE" dirty="0"/>
          </a:p>
        </p:txBody>
      </p:sp>
      <p:sp>
        <p:nvSpPr>
          <p:cNvPr id="6147"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chemeClr val="tx1"/>
                </a:solidFill>
                <a:latin typeface="Times" charset="0"/>
              </a:defRPr>
            </a:lvl1pPr>
          </a:lstStyle>
          <a:p>
            <a:endParaRPr lang="de-DE" dirty="0"/>
          </a:p>
        </p:txBody>
      </p:sp>
      <p:sp>
        <p:nvSpPr>
          <p:cNvPr id="6148" name="Rectangle 4"/>
          <p:cNvSpPr>
            <a:spLocks noGrp="1" noChangeArrowheads="1"/>
          </p:cNvSpPr>
          <p:nvPr>
            <p:ph type="ftr" sz="quarter" idx="2"/>
          </p:nvPr>
        </p:nvSpPr>
        <p:spPr bwMode="auto">
          <a:xfrm>
            <a:off x="0" y="9288463"/>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solidFill>
                  <a:schemeClr val="tx1"/>
                </a:solidFill>
                <a:latin typeface="Times" charset="0"/>
              </a:defRPr>
            </a:lvl1pPr>
          </a:lstStyle>
          <a:p>
            <a:endParaRPr lang="de-DE" dirty="0"/>
          </a:p>
        </p:txBody>
      </p:sp>
      <p:sp>
        <p:nvSpPr>
          <p:cNvPr id="6149" name="Rectangle 5"/>
          <p:cNvSpPr>
            <a:spLocks noGrp="1" noChangeArrowheads="1"/>
          </p:cNvSpPr>
          <p:nvPr>
            <p:ph type="sldNum" sz="quarter" idx="3"/>
          </p:nvPr>
        </p:nvSpPr>
        <p:spPr bwMode="auto">
          <a:xfrm>
            <a:off x="3886200" y="9288463"/>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solidFill>
                  <a:schemeClr val="tx1"/>
                </a:solidFill>
                <a:latin typeface="Times" charset="0"/>
              </a:defRPr>
            </a:lvl1pPr>
          </a:lstStyle>
          <a:p>
            <a:fld id="{D6E863DD-8629-43B9-93A3-86EC9FB03C6D}" type="slidenum">
              <a:rPr lang="de-DE"/>
              <a:pPr/>
              <a:t>‹#›</a:t>
            </a:fld>
            <a:endParaRPr lang="de-DE" dirty="0"/>
          </a:p>
        </p:txBody>
      </p:sp>
    </p:spTree>
    <p:extLst>
      <p:ext uri="{BB962C8B-B14F-4D97-AF65-F5344CB8AC3E}">
        <p14:creationId xmlns="" xmlns:p14="http://schemas.microsoft.com/office/powerpoint/2010/main" val="2887649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solidFill>
                  <a:schemeClr val="tx1"/>
                </a:solidFill>
                <a:latin typeface="Times" charset="0"/>
              </a:defRPr>
            </a:lvl1pPr>
          </a:lstStyle>
          <a:p>
            <a:endParaRPr lang="de-DE" dirty="0"/>
          </a:p>
        </p:txBody>
      </p:sp>
      <p:sp>
        <p:nvSpPr>
          <p:cNvPr id="8195" name="Rectangle 3"/>
          <p:cNvSpPr>
            <a:spLocks noGrp="1" noChangeArrowheads="1"/>
          </p:cNvSpPr>
          <p:nvPr>
            <p:ph type="dt" idx="1"/>
          </p:nvPr>
        </p:nvSpPr>
        <p:spPr bwMode="auto">
          <a:xfrm>
            <a:off x="3886200" y="0"/>
            <a:ext cx="297180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solidFill>
                  <a:schemeClr val="tx1"/>
                </a:solidFill>
                <a:latin typeface="Times" charset="0"/>
              </a:defRPr>
            </a:lvl1pPr>
          </a:lstStyle>
          <a:p>
            <a:endParaRPr lang="de-DE" dirty="0"/>
          </a:p>
        </p:txBody>
      </p:sp>
      <p:sp>
        <p:nvSpPr>
          <p:cNvPr id="8196" name="Rectangle 4"/>
          <p:cNvSpPr>
            <a:spLocks noGrp="1" noRot="1" noChangeAspect="1" noChangeArrowheads="1" noTextEdit="1"/>
          </p:cNvSpPr>
          <p:nvPr>
            <p:ph type="sldImg" idx="2"/>
          </p:nvPr>
        </p:nvSpPr>
        <p:spPr bwMode="auto">
          <a:xfrm>
            <a:off x="984250" y="733425"/>
            <a:ext cx="4889500" cy="366712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4400" y="4645025"/>
            <a:ext cx="5105400" cy="4398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Klicken Sie, um die Textformatierung des Masters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8198" name="Rectangle 6"/>
          <p:cNvSpPr>
            <a:spLocks noGrp="1" noChangeArrowheads="1"/>
          </p:cNvSpPr>
          <p:nvPr>
            <p:ph type="ftr" sz="quarter" idx="4"/>
          </p:nvPr>
        </p:nvSpPr>
        <p:spPr bwMode="auto">
          <a:xfrm>
            <a:off x="0" y="9288463"/>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solidFill>
                  <a:schemeClr val="tx1"/>
                </a:solidFill>
                <a:latin typeface="Times" charset="0"/>
              </a:defRPr>
            </a:lvl1pPr>
          </a:lstStyle>
          <a:p>
            <a:endParaRPr lang="de-DE" dirty="0"/>
          </a:p>
        </p:txBody>
      </p:sp>
      <p:sp>
        <p:nvSpPr>
          <p:cNvPr id="8199" name="Rectangle 7"/>
          <p:cNvSpPr>
            <a:spLocks noGrp="1" noChangeArrowheads="1"/>
          </p:cNvSpPr>
          <p:nvPr>
            <p:ph type="sldNum" sz="quarter" idx="5"/>
          </p:nvPr>
        </p:nvSpPr>
        <p:spPr bwMode="auto">
          <a:xfrm>
            <a:off x="3886200" y="9288463"/>
            <a:ext cx="2971800"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solidFill>
                  <a:schemeClr val="tx1"/>
                </a:solidFill>
                <a:latin typeface="Times" charset="0"/>
              </a:defRPr>
            </a:lvl1pPr>
          </a:lstStyle>
          <a:p>
            <a:fld id="{99224FB9-C758-40D1-B1E3-0E09C84B1C6E}" type="slidenum">
              <a:rPr lang="de-DE"/>
              <a:pPr/>
              <a:t>‹#›</a:t>
            </a:fld>
            <a:endParaRPr lang="de-DE" dirty="0"/>
          </a:p>
        </p:txBody>
      </p:sp>
    </p:spTree>
    <p:extLst>
      <p:ext uri="{BB962C8B-B14F-4D97-AF65-F5344CB8AC3E}">
        <p14:creationId xmlns="" xmlns:p14="http://schemas.microsoft.com/office/powerpoint/2010/main" val="42334311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2</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3</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b="1" kern="1200" dirty="0" smtClean="0">
                <a:solidFill>
                  <a:schemeClr val="tx1"/>
                </a:solidFill>
                <a:latin typeface="Times" charset="0"/>
                <a:ea typeface="+mn-ea"/>
                <a:cs typeface="+mn-cs"/>
              </a:rPr>
              <a:t>难点，细节，缺乏</a:t>
            </a:r>
            <a:r>
              <a:rPr lang="en-US" altLang="zh-TW" sz="1200" b="1" kern="1200" dirty="0" smtClean="0">
                <a:solidFill>
                  <a:schemeClr val="tx1"/>
                </a:solidFill>
                <a:latin typeface="Times" charset="0"/>
                <a:ea typeface="+mn-ea"/>
                <a:cs typeface="+mn-cs"/>
              </a:rPr>
              <a:t>trouble shooting</a:t>
            </a:r>
          </a:p>
          <a:p>
            <a:r>
              <a:rPr lang="zh-CN" altLang="en-US" sz="1200" b="1" kern="1200" baseline="0" dirty="0" smtClean="0">
                <a:solidFill>
                  <a:schemeClr val="tx1"/>
                </a:solidFill>
                <a:latin typeface="Times" charset="0"/>
                <a:ea typeface="+mn-ea"/>
                <a:cs typeface="+mn-cs"/>
              </a:rPr>
              <a:t>法帖子</a:t>
            </a:r>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4</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5</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b="1" kern="1200" dirty="0" smtClean="0">
                <a:solidFill>
                  <a:schemeClr val="tx1"/>
                </a:solidFill>
                <a:latin typeface="Times" charset="0"/>
                <a:ea typeface="+mn-ea"/>
                <a:cs typeface="+mn-cs"/>
              </a:rPr>
              <a:t>搜索结果很多，在里面很难找到完整可靠地</a:t>
            </a:r>
            <a:r>
              <a:rPr lang="en-US" altLang="zh-TW" sz="1200" b="1" kern="1200" dirty="0" smtClean="0">
                <a:solidFill>
                  <a:schemeClr val="tx1"/>
                </a:solidFill>
                <a:latin typeface="Times" charset="0"/>
                <a:ea typeface="+mn-ea"/>
                <a:cs typeface="+mn-cs"/>
              </a:rPr>
              <a:t>protocol</a:t>
            </a:r>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6</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7</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b="1" kern="1200" dirty="0" smtClean="0">
                <a:solidFill>
                  <a:schemeClr val="tx1"/>
                </a:solidFill>
                <a:latin typeface="Times" charset="0"/>
                <a:ea typeface="+mn-ea"/>
                <a:cs typeface="+mn-cs"/>
              </a:rPr>
              <a:t>查新</a:t>
            </a:r>
            <a:endParaRPr lang="en-US" altLang="zh-TW" sz="1200" b="1" kern="1200" dirty="0" smtClean="0">
              <a:solidFill>
                <a:schemeClr val="tx1"/>
              </a:solidFill>
              <a:latin typeface="Times" charset="0"/>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99224FB9-C758-40D1-B1E3-0E09C84B1C6E}" type="slidenum">
              <a:rPr lang="de-DE" smtClean="0"/>
              <a:pPr/>
              <a:t>8</a:t>
            </a:fld>
            <a:endParaRPr lang="de-DE" dirty="0"/>
          </a:p>
        </p:txBody>
      </p:sp>
    </p:spTree>
    <p:extLst>
      <p:ext uri="{BB962C8B-B14F-4D97-AF65-F5344CB8AC3E}">
        <p14:creationId xmlns="" xmlns:p14="http://schemas.microsoft.com/office/powerpoint/2010/main" val="1464610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9</a:t>
            </a:fld>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sz="1200" b="1" kern="1200" dirty="0" smtClean="0">
                <a:solidFill>
                  <a:schemeClr val="tx1"/>
                </a:solidFill>
                <a:latin typeface="Times" charset="0"/>
                <a:ea typeface="+mn-ea"/>
                <a:cs typeface="+mn-cs"/>
              </a:rPr>
              <a:t>对于不同的实验室环境呢，我们还有几种备选的</a:t>
            </a:r>
            <a:r>
              <a:rPr lang="en-US" altLang="zh-CN" sz="1200" b="1" kern="1200" dirty="0" smtClean="0">
                <a:solidFill>
                  <a:schemeClr val="tx1"/>
                </a:solidFill>
                <a:latin typeface="Times" charset="0"/>
                <a:ea typeface="+mn-ea"/>
                <a:cs typeface="+mn-cs"/>
              </a:rPr>
              <a:t>protocol</a:t>
            </a:r>
            <a:r>
              <a:rPr lang="zh-CN" altLang="en-US" sz="1200" b="1" kern="1200" dirty="0" smtClean="0">
                <a:solidFill>
                  <a:schemeClr val="tx1"/>
                </a:solidFill>
                <a:latin typeface="Times" charset="0"/>
                <a:ea typeface="+mn-ea"/>
                <a:cs typeface="+mn-cs"/>
              </a:rPr>
              <a:t>来配合不同的实验条件和设备</a:t>
            </a:r>
            <a:endParaRPr lang="zh-HK" altLang="en-US" sz="1200" b="1" kern="1200" dirty="0" smtClean="0">
              <a:solidFill>
                <a:schemeClr val="tx1"/>
              </a:solidFill>
              <a:latin typeface="Times" charset="0"/>
              <a:ea typeface="+mn-ea"/>
              <a:cs typeface="+mn-cs"/>
            </a:endParaRPr>
          </a:p>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10</a:t>
            </a:fld>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sz="1200" b="1" kern="1200" dirty="0" smtClean="0">
                <a:solidFill>
                  <a:schemeClr val="tx1"/>
                </a:solidFill>
                <a:latin typeface="Times" charset="0"/>
                <a:ea typeface="+mn-ea"/>
                <a:cs typeface="+mn-cs"/>
              </a:rPr>
              <a:t>主页</a:t>
            </a:r>
          </a:p>
          <a:p>
            <a:r>
              <a:rPr lang="zh-TW" altLang="en-US" sz="1200" b="1" kern="1200" dirty="0" smtClean="0">
                <a:solidFill>
                  <a:schemeClr val="tx1"/>
                </a:solidFill>
                <a:latin typeface="Times" charset="0"/>
                <a:ea typeface="+mn-ea"/>
                <a:cs typeface="+mn-cs"/>
              </a:rPr>
              <a:t>快速搜索</a:t>
            </a:r>
            <a:endParaRPr lang="en-US" altLang="zh-TW" sz="1200" b="1" kern="1200" dirty="0" smtClean="0">
              <a:solidFill>
                <a:schemeClr val="tx1"/>
              </a:solidFill>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kern="1200" dirty="0" smtClean="0">
                <a:solidFill>
                  <a:schemeClr val="tx1"/>
                </a:solidFill>
                <a:latin typeface="Times" charset="0"/>
                <a:ea typeface="+mn-ea"/>
                <a:cs typeface="+mn-cs"/>
              </a:rPr>
              <a:t>高级</a:t>
            </a:r>
            <a:r>
              <a:rPr lang="zh-TW" altLang="en-US" sz="1200" b="1" kern="1200" dirty="0" smtClean="0">
                <a:solidFill>
                  <a:schemeClr val="tx1"/>
                </a:solidFill>
                <a:latin typeface="Times" charset="0"/>
                <a:ea typeface="+mn-ea"/>
                <a:cs typeface="+mn-cs"/>
              </a:rPr>
              <a:t>搜索</a:t>
            </a:r>
            <a:endParaRPr lang="zh-HK" altLang="en-US" sz="1200" b="1" kern="1200" dirty="0" smtClean="0">
              <a:solidFill>
                <a:schemeClr val="tx1"/>
              </a:solidFill>
              <a:latin typeface="Times" charset="0"/>
              <a:ea typeface="+mn-ea"/>
              <a:cs typeface="+mn-cs"/>
            </a:endParaRPr>
          </a:p>
          <a:p>
            <a:r>
              <a:rPr lang="zh-TW" altLang="en-US" sz="1200" b="1" kern="1200" dirty="0" smtClean="0">
                <a:solidFill>
                  <a:schemeClr val="tx1"/>
                </a:solidFill>
                <a:latin typeface="Times" charset="0"/>
                <a:ea typeface="+mn-ea"/>
                <a:cs typeface="+mn-cs"/>
              </a:rPr>
              <a:t>主题</a:t>
            </a:r>
            <a:endParaRPr lang="en-US" altLang="zh-TW" sz="1200" b="1" kern="1200" dirty="0" smtClean="0">
              <a:solidFill>
                <a:schemeClr val="tx1"/>
              </a:solidFill>
              <a:latin typeface="Times" charset="0"/>
              <a:ea typeface="+mn-ea"/>
              <a:cs typeface="+mn-cs"/>
            </a:endParaRPr>
          </a:p>
          <a:p>
            <a:r>
              <a:rPr lang="zh-CN" altLang="en-US" sz="1200" b="1" kern="1200" dirty="0" smtClean="0">
                <a:solidFill>
                  <a:schemeClr val="tx1"/>
                </a:solidFill>
                <a:latin typeface="Times" charset="0"/>
                <a:ea typeface="+mn-ea"/>
                <a:cs typeface="+mn-cs"/>
              </a:rPr>
              <a:t>常规</a:t>
            </a:r>
            <a:endParaRPr lang="en-US" altLang="zh-CN" sz="1200" b="1" kern="1200" dirty="0" smtClean="0">
              <a:solidFill>
                <a:schemeClr val="tx1"/>
              </a:solidFill>
              <a:latin typeface="Times" charset="0"/>
              <a:ea typeface="+mn-ea"/>
              <a:cs typeface="+mn-cs"/>
            </a:endParaRPr>
          </a:p>
          <a:p>
            <a:r>
              <a:rPr lang="zh-CN" altLang="en-US" sz="1200" b="1" kern="1200" dirty="0" smtClean="0">
                <a:solidFill>
                  <a:schemeClr val="tx1"/>
                </a:solidFill>
                <a:latin typeface="Times" charset="0"/>
                <a:ea typeface="+mn-ea"/>
                <a:cs typeface="+mn-cs"/>
              </a:rPr>
              <a:t>浏览</a:t>
            </a:r>
            <a:endParaRPr lang="en-US" altLang="zh-CN" sz="1200" b="1" kern="1200" dirty="0" smtClean="0">
              <a:solidFill>
                <a:schemeClr val="tx1"/>
              </a:solidFill>
              <a:latin typeface="Times" charset="0"/>
              <a:ea typeface="+mn-ea"/>
              <a:cs typeface="+mn-cs"/>
            </a:endParaRPr>
          </a:p>
          <a:p>
            <a:r>
              <a:rPr lang="zh-TW" altLang="en-US" sz="1200" b="1" kern="1200" dirty="0" smtClean="0">
                <a:solidFill>
                  <a:schemeClr val="tx1"/>
                </a:solidFill>
                <a:latin typeface="Times" charset="0"/>
                <a:ea typeface="+mn-ea"/>
                <a:cs typeface="+mn-cs"/>
              </a:rPr>
              <a:t>个性化设置</a:t>
            </a:r>
          </a:p>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11</a:t>
            </a:fld>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12</a:t>
            </a:fld>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13</a:t>
            </a:fld>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14</a:t>
            </a:fld>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15</a:t>
            </a:fld>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TW" altLang="en-US" sz="1200" b="1" kern="1200" dirty="0" smtClean="0">
                <a:solidFill>
                  <a:schemeClr val="tx1"/>
                </a:solidFill>
                <a:latin typeface="Times" charset="0"/>
                <a:ea typeface="+mn-ea"/>
                <a:cs typeface="+mn-cs"/>
              </a:rPr>
              <a:t>网页版</a:t>
            </a:r>
            <a:endParaRPr lang="en-US" altLang="zh-TW" sz="1200" b="1" kern="1200" dirty="0" smtClean="0">
              <a:solidFill>
                <a:schemeClr val="tx1"/>
              </a:solidFill>
              <a:latin typeface="Times" charset="0"/>
              <a:ea typeface="+mn-ea"/>
              <a:cs typeface="+mn-cs"/>
            </a:endParaRPr>
          </a:p>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16</a:t>
            </a:fld>
            <a:endParaRPr lang="de-DE"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kern="1200" dirty="0" smtClean="0">
                <a:solidFill>
                  <a:schemeClr val="tx1"/>
                </a:solidFill>
                <a:latin typeface="Times" charset="0"/>
                <a:ea typeface="+mn-ea"/>
                <a:cs typeface="+mn-cs"/>
              </a:rPr>
              <a:t>支持现在所有主流的系统</a:t>
            </a:r>
          </a:p>
          <a:p>
            <a:pPr marL="0" marR="0" indent="0" algn="l" defTabSz="914400" rtl="0" eaLnBrk="0" fontAlgn="base" latinLnBrk="0" hangingPunct="0">
              <a:lnSpc>
                <a:spcPct val="100000"/>
              </a:lnSpc>
              <a:spcBef>
                <a:spcPct val="30000"/>
              </a:spcBef>
              <a:spcAft>
                <a:spcPct val="0"/>
              </a:spcAft>
              <a:buClrTx/>
              <a:buSzTx/>
              <a:buFontTx/>
              <a:buNone/>
              <a:tabLst/>
              <a:defRPr/>
            </a:pPr>
            <a:r>
              <a:rPr lang="zh-TW" altLang="en-US" sz="1200" b="1" kern="1200" dirty="0" smtClean="0">
                <a:solidFill>
                  <a:schemeClr val="tx1"/>
                </a:solidFill>
                <a:latin typeface="Times" charset="0"/>
                <a:ea typeface="+mn-ea"/>
                <a:cs typeface="+mn-cs"/>
              </a:rPr>
              <a:t>安卓，苹果和黑莓</a:t>
            </a:r>
          </a:p>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17</a:t>
            </a:fld>
            <a:endParaRPr lang="de-D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18</a:t>
            </a:fld>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19</a:t>
            </a:fld>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20</a:t>
            </a:fld>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21</a:t>
            </a:fld>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22</a:t>
            </a:fld>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23</a:t>
            </a:fld>
            <a:endParaRPr lang="de-D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24</a:t>
            </a:fld>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25</a:t>
            </a:fld>
            <a:endParaRPr lang="de-DE"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26</a:t>
            </a:fld>
            <a:endParaRPr lang="de-D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dirty="0"/>
          </a:p>
        </p:txBody>
      </p:sp>
      <p:sp>
        <p:nvSpPr>
          <p:cNvPr id="4" name="Slide Number Placeholder 3"/>
          <p:cNvSpPr>
            <a:spLocks noGrp="1"/>
          </p:cNvSpPr>
          <p:nvPr>
            <p:ph type="sldNum" sz="quarter" idx="10"/>
          </p:nvPr>
        </p:nvSpPr>
        <p:spPr/>
        <p:txBody>
          <a:bodyPr/>
          <a:lstStyle/>
          <a:p>
            <a:fld id="{99224FB9-C758-40D1-B1E3-0E09C84B1C6E}" type="slidenum">
              <a:rPr lang="de-DE" smtClean="0"/>
              <a:pPr/>
              <a:t>27</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192544" name="Picture 32"/>
          <p:cNvPicPr>
            <a:picLocks noChangeAspect="1" noChangeArrowheads="1"/>
          </p:cNvPicPr>
          <p:nvPr userDrawn="1"/>
        </p:nvPicPr>
        <p:blipFill>
          <a:blip r:embed="rId2" cstate="print">
            <a:lum bright="-4000" contrast="-4000"/>
          </a:blip>
          <a:srcRect/>
          <a:stretch>
            <a:fillRect/>
          </a:stretch>
        </p:blipFill>
        <p:spPr bwMode="auto">
          <a:xfrm>
            <a:off x="0" y="1827213"/>
            <a:ext cx="9144000" cy="5030787"/>
          </a:xfrm>
          <a:prstGeom prst="rect">
            <a:avLst/>
          </a:prstGeom>
          <a:noFill/>
        </p:spPr>
      </p:pic>
      <p:grpSp>
        <p:nvGrpSpPr>
          <p:cNvPr id="192545" name="Group 33"/>
          <p:cNvGrpSpPr>
            <a:grpSpLocks/>
          </p:cNvGrpSpPr>
          <p:nvPr userDrawn="1"/>
        </p:nvGrpSpPr>
        <p:grpSpPr bwMode="auto">
          <a:xfrm>
            <a:off x="0" y="1828800"/>
            <a:ext cx="9144000" cy="388938"/>
            <a:chOff x="0" y="1138"/>
            <a:chExt cx="5760" cy="245"/>
          </a:xfrm>
        </p:grpSpPr>
        <p:sp>
          <p:nvSpPr>
            <p:cNvPr id="192546" name="Rectangle 34"/>
            <p:cNvSpPr>
              <a:spLocks noChangeArrowheads="1"/>
            </p:cNvSpPr>
            <p:nvPr userDrawn="1"/>
          </p:nvSpPr>
          <p:spPr bwMode="auto">
            <a:xfrm>
              <a:off x="3984" y="1138"/>
              <a:ext cx="1776" cy="245"/>
            </a:xfrm>
            <a:prstGeom prst="rect">
              <a:avLst/>
            </a:prstGeom>
            <a:solidFill>
              <a:schemeClr val="accent2"/>
            </a:solidFill>
            <a:ln w="9525">
              <a:noFill/>
              <a:miter lim="800000"/>
              <a:headEnd/>
              <a:tailEnd/>
            </a:ln>
            <a:effectLst/>
          </p:spPr>
          <p:txBody>
            <a:bodyPr wrap="none" anchor="ctr"/>
            <a:lstStyle/>
            <a:p>
              <a:endParaRPr lang="de-DE" dirty="0"/>
            </a:p>
          </p:txBody>
        </p:sp>
        <p:sp>
          <p:nvSpPr>
            <p:cNvPr id="192547" name="Rectangle 35"/>
            <p:cNvSpPr>
              <a:spLocks noChangeArrowheads="1"/>
            </p:cNvSpPr>
            <p:nvPr userDrawn="1"/>
          </p:nvSpPr>
          <p:spPr bwMode="auto">
            <a:xfrm>
              <a:off x="0" y="1138"/>
              <a:ext cx="3951" cy="245"/>
            </a:xfrm>
            <a:prstGeom prst="rect">
              <a:avLst/>
            </a:prstGeom>
            <a:solidFill>
              <a:schemeClr val="accent2"/>
            </a:solidFill>
            <a:ln w="9525">
              <a:noFill/>
              <a:miter lim="800000"/>
              <a:headEnd/>
              <a:tailEnd/>
            </a:ln>
            <a:effectLst/>
          </p:spPr>
          <p:txBody>
            <a:bodyPr wrap="none" anchor="ctr"/>
            <a:lstStyle/>
            <a:p>
              <a:endParaRPr lang="de-DE" dirty="0"/>
            </a:p>
          </p:txBody>
        </p:sp>
      </p:grpSp>
      <p:pic>
        <p:nvPicPr>
          <p:cNvPr id="192543" name="Picture 31"/>
          <p:cNvPicPr>
            <a:picLocks noChangeAspect="1" noChangeArrowheads="1"/>
          </p:cNvPicPr>
          <p:nvPr userDrawn="1"/>
        </p:nvPicPr>
        <p:blipFill>
          <a:blip r:embed="rId3" cstate="print"/>
          <a:srcRect/>
          <a:stretch>
            <a:fillRect/>
          </a:stretch>
        </p:blipFill>
        <p:spPr bwMode="auto">
          <a:xfrm>
            <a:off x="996950" y="473075"/>
            <a:ext cx="3541713" cy="947738"/>
          </a:xfrm>
          <a:prstGeom prst="rect">
            <a:avLst/>
          </a:prstGeom>
          <a:noFill/>
        </p:spPr>
      </p:pic>
      <p:sp>
        <p:nvSpPr>
          <p:cNvPr id="192516" name="Rectangle 4"/>
          <p:cNvSpPr>
            <a:spLocks noGrp="1" noChangeArrowheads="1"/>
          </p:cNvSpPr>
          <p:nvPr>
            <p:ph type="ctrTitle"/>
          </p:nvPr>
        </p:nvSpPr>
        <p:spPr>
          <a:xfrm>
            <a:off x="1066800" y="2590800"/>
            <a:ext cx="7772400" cy="438150"/>
          </a:xfrm>
        </p:spPr>
        <p:txBody>
          <a:bodyPr/>
          <a:lstStyle>
            <a:lvl1pPr>
              <a:defRPr sz="3200"/>
            </a:lvl1pPr>
          </a:lstStyle>
          <a:p>
            <a:r>
              <a:rPr lang="de-DE"/>
              <a:t>Mastertitelformat bearbeiten</a:t>
            </a:r>
          </a:p>
        </p:txBody>
      </p:sp>
      <p:sp>
        <p:nvSpPr>
          <p:cNvPr id="192517" name="Rectangle 5"/>
          <p:cNvSpPr>
            <a:spLocks noGrp="1" noChangeArrowheads="1"/>
          </p:cNvSpPr>
          <p:nvPr>
            <p:ph type="subTitle" idx="1"/>
          </p:nvPr>
        </p:nvSpPr>
        <p:spPr>
          <a:xfrm>
            <a:off x="1066800" y="3200400"/>
            <a:ext cx="7772400" cy="293688"/>
          </a:xfrm>
        </p:spPr>
        <p:txBody>
          <a:bodyPr/>
          <a:lstStyle>
            <a:lvl1pPr marL="0" indent="0">
              <a:buFont typeface="Times" charset="0"/>
              <a:buNone/>
              <a:defRPr/>
            </a:lvl1pPr>
          </a:lstStyle>
          <a:p>
            <a:r>
              <a:rPr lang="de-DE"/>
              <a:t>Master-Untertitelformat bearbeiten</a:t>
            </a:r>
          </a:p>
        </p:txBody>
      </p:sp>
    </p:spTree>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Tree>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79575"/>
            <a:ext cx="3848100" cy="1862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10100" y="1679575"/>
            <a:ext cx="3848100" cy="1862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92875" y="1119188"/>
            <a:ext cx="1965325" cy="2422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96900" y="1119188"/>
            <a:ext cx="5743575" cy="2422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el, Diagramm und Text">
    <p:spTree>
      <p:nvGrpSpPr>
        <p:cNvPr id="1" name=""/>
        <p:cNvGrpSpPr/>
        <p:nvPr/>
      </p:nvGrpSpPr>
      <p:grpSpPr>
        <a:xfrm>
          <a:off x="0" y="0"/>
          <a:ext cx="0" cy="0"/>
          <a:chOff x="0" y="0"/>
          <a:chExt cx="0" cy="0"/>
        </a:xfrm>
      </p:grpSpPr>
      <p:sp>
        <p:nvSpPr>
          <p:cNvPr id="2" name="Titel 1"/>
          <p:cNvSpPr>
            <a:spLocks noGrp="1"/>
          </p:cNvSpPr>
          <p:nvPr>
            <p:ph type="title"/>
          </p:nvPr>
        </p:nvSpPr>
        <p:spPr>
          <a:xfrm>
            <a:off x="596900" y="1119188"/>
            <a:ext cx="7861300" cy="274637"/>
          </a:xfrm>
        </p:spPr>
        <p:txBody>
          <a:bodyPr/>
          <a:lstStyle/>
          <a:p>
            <a:r>
              <a:rPr lang="de-DE"/>
              <a:t>Titelmasterformat durch Klicken bearbeiten</a:t>
            </a:r>
          </a:p>
        </p:txBody>
      </p:sp>
      <p:sp>
        <p:nvSpPr>
          <p:cNvPr id="3" name="Diagrammplatzhalter 2"/>
          <p:cNvSpPr>
            <a:spLocks noGrp="1"/>
          </p:cNvSpPr>
          <p:nvPr>
            <p:ph type="chart" sz="half" idx="1"/>
          </p:nvPr>
        </p:nvSpPr>
        <p:spPr>
          <a:xfrm>
            <a:off x="609600" y="1679575"/>
            <a:ext cx="3848100" cy="1862138"/>
          </a:xfrm>
        </p:spPr>
        <p:txBody>
          <a:bodyPr/>
          <a:lstStyle/>
          <a:p>
            <a:endParaRPr lang="de-DE" dirty="0"/>
          </a:p>
        </p:txBody>
      </p:sp>
      <p:sp>
        <p:nvSpPr>
          <p:cNvPr id="4" name="Textplatzhalter 3"/>
          <p:cNvSpPr>
            <a:spLocks noGrp="1"/>
          </p:cNvSpPr>
          <p:nvPr>
            <p:ph type="body" sz="half" idx="2"/>
          </p:nvPr>
        </p:nvSpPr>
        <p:spPr>
          <a:xfrm>
            <a:off x="4610100" y="1679575"/>
            <a:ext cx="3848100" cy="186213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596900" y="1119188"/>
            <a:ext cx="7861300" cy="274637"/>
          </a:xfrm>
        </p:spPr>
        <p:txBody>
          <a:bodyPr/>
          <a:lstStyle/>
          <a:p>
            <a:r>
              <a:rPr lang="de-DE"/>
              <a:t>Titelmasterformat durch Klicken bearbeiten</a:t>
            </a:r>
          </a:p>
        </p:txBody>
      </p:sp>
      <p:sp>
        <p:nvSpPr>
          <p:cNvPr id="3" name="Tabellenplatzhalter 2"/>
          <p:cNvSpPr>
            <a:spLocks noGrp="1"/>
          </p:cNvSpPr>
          <p:nvPr>
            <p:ph type="tbl" idx="1"/>
          </p:nvPr>
        </p:nvSpPr>
        <p:spPr>
          <a:xfrm>
            <a:off x="609600" y="1679575"/>
            <a:ext cx="7848600" cy="1862138"/>
          </a:xfrm>
        </p:spPr>
        <p:txBody>
          <a:bodyPr/>
          <a:lstStyle/>
          <a:p>
            <a:endParaRPr lang="de-DE" dirty="0"/>
          </a:p>
        </p:txBody>
      </p:sp>
    </p:spTree>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5768" name="Picture 56"/>
          <p:cNvPicPr>
            <a:picLocks noChangeAspect="1" noChangeArrowheads="1"/>
          </p:cNvPicPr>
          <p:nvPr userDrawn="1"/>
        </p:nvPicPr>
        <p:blipFill>
          <a:blip r:embed="rId15" cstate="print"/>
          <a:srcRect/>
          <a:stretch>
            <a:fillRect/>
          </a:stretch>
        </p:blipFill>
        <p:spPr bwMode="auto">
          <a:xfrm>
            <a:off x="9525" y="0"/>
            <a:ext cx="9134475" cy="779463"/>
          </a:xfrm>
          <a:prstGeom prst="rect">
            <a:avLst/>
          </a:prstGeom>
          <a:noFill/>
        </p:spPr>
      </p:pic>
      <p:sp>
        <p:nvSpPr>
          <p:cNvPr id="115717" name="Rectangle 5"/>
          <p:cNvSpPr>
            <a:spLocks noGrp="1" noChangeArrowheads="1"/>
          </p:cNvSpPr>
          <p:nvPr>
            <p:ph type="title"/>
          </p:nvPr>
        </p:nvSpPr>
        <p:spPr bwMode="auto">
          <a:xfrm>
            <a:off x="596900" y="1119188"/>
            <a:ext cx="7861300" cy="27463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de-DE" smtClean="0"/>
              <a:t>Mastertitelformat bearbeiten</a:t>
            </a:r>
          </a:p>
        </p:txBody>
      </p:sp>
      <p:sp>
        <p:nvSpPr>
          <p:cNvPr id="115718" name="Rectangle 6"/>
          <p:cNvSpPr>
            <a:spLocks noGrp="1" noChangeArrowheads="1"/>
          </p:cNvSpPr>
          <p:nvPr>
            <p:ph type="body" idx="1"/>
          </p:nvPr>
        </p:nvSpPr>
        <p:spPr bwMode="auto">
          <a:xfrm>
            <a:off x="609600" y="1679575"/>
            <a:ext cx="7848600" cy="186213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15720" name="Rectangle 8"/>
          <p:cNvSpPr>
            <a:spLocks noChangeArrowheads="1"/>
          </p:cNvSpPr>
          <p:nvPr/>
        </p:nvSpPr>
        <p:spPr bwMode="auto">
          <a:xfrm>
            <a:off x="609600" y="366713"/>
            <a:ext cx="4682480" cy="260350"/>
          </a:xfrm>
          <a:prstGeom prst="rect">
            <a:avLst/>
          </a:prstGeom>
          <a:noFill/>
          <a:ln w="9525">
            <a:noFill/>
            <a:miter lim="800000"/>
            <a:headEnd/>
            <a:tailEnd/>
          </a:ln>
          <a:effectLst/>
        </p:spPr>
        <p:txBody>
          <a:bodyPr lIns="0" tIns="0" rIns="0" bIns="0"/>
          <a:lstStyle/>
          <a:p>
            <a:pPr algn="l">
              <a:spcBef>
                <a:spcPct val="0"/>
              </a:spcBef>
            </a:pPr>
            <a:r>
              <a:rPr lang="de-DE" sz="1000" b="0" dirty="0" smtClean="0"/>
              <a:t>SpringerMaterials</a:t>
            </a:r>
            <a:endParaRPr lang="de-DE" sz="1000" b="0" dirty="0"/>
          </a:p>
        </p:txBody>
      </p:sp>
      <p:sp>
        <p:nvSpPr>
          <p:cNvPr id="115722" name="Rectangle 10"/>
          <p:cNvSpPr>
            <a:spLocks noChangeArrowheads="1"/>
          </p:cNvSpPr>
          <p:nvPr/>
        </p:nvSpPr>
        <p:spPr bwMode="auto">
          <a:xfrm>
            <a:off x="5638800" y="366713"/>
            <a:ext cx="433388" cy="260350"/>
          </a:xfrm>
          <a:prstGeom prst="rect">
            <a:avLst/>
          </a:prstGeom>
          <a:noFill/>
          <a:ln w="9525">
            <a:noFill/>
            <a:miter lim="800000"/>
            <a:headEnd/>
            <a:tailEnd/>
          </a:ln>
          <a:effectLst/>
        </p:spPr>
        <p:txBody>
          <a:bodyPr lIns="0" tIns="0" rIns="0" bIns="0"/>
          <a:lstStyle/>
          <a:p>
            <a:pPr algn="r">
              <a:spcBef>
                <a:spcPct val="0"/>
              </a:spcBef>
            </a:pPr>
            <a:fld id="{BC289637-86E7-41C8-97DA-CB36CA76AC7A}" type="slidenum">
              <a:rPr lang="de-DE" sz="1000"/>
              <a:pPr algn="r">
                <a:spcBef>
                  <a:spcPct val="0"/>
                </a:spcBef>
              </a:pPr>
              <a:t>‹#›</a:t>
            </a:fld>
            <a:endParaRPr lang="de-DE" sz="1000" dirty="0"/>
          </a:p>
          <a:p>
            <a:pPr algn="l">
              <a:spcBef>
                <a:spcPct val="0"/>
              </a:spcBef>
            </a:pPr>
            <a:endParaRPr lang="de-DE" sz="1000" dirty="0"/>
          </a:p>
          <a:p>
            <a:pPr algn="l">
              <a:spcBef>
                <a:spcPct val="0"/>
              </a:spcBef>
            </a:pPr>
            <a:endParaRPr lang="de-DE" sz="1000"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transition spd="slow" advClick="0"/>
  <p:txStyles>
    <p:titleStyle>
      <a:lvl1pPr algn="l" rtl="0" eaLnBrk="0" fontAlgn="base" hangingPunct="0">
        <a:lnSpc>
          <a:spcPct val="90000"/>
        </a:lnSpc>
        <a:spcBef>
          <a:spcPct val="0"/>
        </a:spcBef>
        <a:spcAft>
          <a:spcPct val="0"/>
        </a:spcAft>
        <a:defRPr sz="2000" b="1">
          <a:solidFill>
            <a:schemeClr val="tx2"/>
          </a:solidFill>
          <a:latin typeface="+mj-lt"/>
          <a:ea typeface="+mj-ea"/>
          <a:cs typeface="+mj-cs"/>
        </a:defRPr>
      </a:lvl1pPr>
      <a:lvl2pPr algn="l" rtl="0" eaLnBrk="0" fontAlgn="base" hangingPunct="0">
        <a:lnSpc>
          <a:spcPct val="90000"/>
        </a:lnSpc>
        <a:spcBef>
          <a:spcPct val="0"/>
        </a:spcBef>
        <a:spcAft>
          <a:spcPct val="0"/>
        </a:spcAft>
        <a:defRPr sz="2000" b="1">
          <a:solidFill>
            <a:schemeClr val="tx2"/>
          </a:solidFill>
          <a:latin typeface="Arial" charset="0"/>
        </a:defRPr>
      </a:lvl2pPr>
      <a:lvl3pPr algn="l" rtl="0" eaLnBrk="0" fontAlgn="base" hangingPunct="0">
        <a:lnSpc>
          <a:spcPct val="90000"/>
        </a:lnSpc>
        <a:spcBef>
          <a:spcPct val="0"/>
        </a:spcBef>
        <a:spcAft>
          <a:spcPct val="0"/>
        </a:spcAft>
        <a:defRPr sz="2000" b="1">
          <a:solidFill>
            <a:schemeClr val="tx2"/>
          </a:solidFill>
          <a:latin typeface="Arial" charset="0"/>
        </a:defRPr>
      </a:lvl3pPr>
      <a:lvl4pPr algn="l" rtl="0" eaLnBrk="0" fontAlgn="base" hangingPunct="0">
        <a:lnSpc>
          <a:spcPct val="90000"/>
        </a:lnSpc>
        <a:spcBef>
          <a:spcPct val="0"/>
        </a:spcBef>
        <a:spcAft>
          <a:spcPct val="0"/>
        </a:spcAft>
        <a:defRPr sz="2000" b="1">
          <a:solidFill>
            <a:schemeClr val="tx2"/>
          </a:solidFill>
          <a:latin typeface="Arial" charset="0"/>
        </a:defRPr>
      </a:lvl4pPr>
      <a:lvl5pPr algn="l" rtl="0" eaLnBrk="0" fontAlgn="base" hangingPunct="0">
        <a:lnSpc>
          <a:spcPct val="90000"/>
        </a:lnSpc>
        <a:spcBef>
          <a:spcPct val="0"/>
        </a:spcBef>
        <a:spcAft>
          <a:spcPct val="0"/>
        </a:spcAft>
        <a:defRPr sz="2000" b="1">
          <a:solidFill>
            <a:schemeClr val="tx2"/>
          </a:solidFill>
          <a:latin typeface="Arial" charset="0"/>
        </a:defRPr>
      </a:lvl5pPr>
      <a:lvl6pPr marL="457200" algn="l" rtl="0" eaLnBrk="0" fontAlgn="base" hangingPunct="0">
        <a:lnSpc>
          <a:spcPct val="90000"/>
        </a:lnSpc>
        <a:spcBef>
          <a:spcPct val="0"/>
        </a:spcBef>
        <a:spcAft>
          <a:spcPct val="0"/>
        </a:spcAft>
        <a:defRPr sz="2000" b="1">
          <a:solidFill>
            <a:schemeClr val="tx2"/>
          </a:solidFill>
          <a:latin typeface="Arial" charset="0"/>
        </a:defRPr>
      </a:lvl6pPr>
      <a:lvl7pPr marL="914400" algn="l" rtl="0" eaLnBrk="0" fontAlgn="base" hangingPunct="0">
        <a:lnSpc>
          <a:spcPct val="90000"/>
        </a:lnSpc>
        <a:spcBef>
          <a:spcPct val="0"/>
        </a:spcBef>
        <a:spcAft>
          <a:spcPct val="0"/>
        </a:spcAft>
        <a:defRPr sz="2000" b="1">
          <a:solidFill>
            <a:schemeClr val="tx2"/>
          </a:solidFill>
          <a:latin typeface="Arial" charset="0"/>
        </a:defRPr>
      </a:lvl7pPr>
      <a:lvl8pPr marL="1371600" algn="l" rtl="0" eaLnBrk="0" fontAlgn="base" hangingPunct="0">
        <a:lnSpc>
          <a:spcPct val="90000"/>
        </a:lnSpc>
        <a:spcBef>
          <a:spcPct val="0"/>
        </a:spcBef>
        <a:spcAft>
          <a:spcPct val="0"/>
        </a:spcAft>
        <a:defRPr sz="2000" b="1">
          <a:solidFill>
            <a:schemeClr val="tx2"/>
          </a:solidFill>
          <a:latin typeface="Arial" charset="0"/>
        </a:defRPr>
      </a:lvl8pPr>
      <a:lvl9pPr marL="1828800" algn="l" rtl="0" eaLnBrk="0" fontAlgn="base" hangingPunct="0">
        <a:lnSpc>
          <a:spcPct val="90000"/>
        </a:lnSpc>
        <a:spcBef>
          <a:spcPct val="0"/>
        </a:spcBef>
        <a:spcAft>
          <a:spcPct val="0"/>
        </a:spcAft>
        <a:defRPr sz="2000" b="1">
          <a:solidFill>
            <a:schemeClr val="tx2"/>
          </a:solidFill>
          <a:latin typeface="Arial" charset="0"/>
        </a:defRPr>
      </a:lvl9pPr>
    </p:titleStyle>
    <p:bodyStyle>
      <a:lvl1pPr marL="190500" indent="-190500" algn="l" rtl="0" eaLnBrk="0" fontAlgn="base" hangingPunct="0">
        <a:lnSpc>
          <a:spcPct val="120000"/>
        </a:lnSpc>
        <a:spcBef>
          <a:spcPct val="40000"/>
        </a:spcBef>
        <a:spcAft>
          <a:spcPct val="0"/>
        </a:spcAft>
        <a:buClr>
          <a:schemeClr val="accent2"/>
        </a:buClr>
        <a:buSzPct val="130000"/>
        <a:buFont typeface="Times" charset="0"/>
        <a:buChar char="•"/>
        <a:defRPr sz="1600">
          <a:solidFill>
            <a:schemeClr val="tx2"/>
          </a:solidFill>
          <a:latin typeface="+mn-lt"/>
          <a:ea typeface="+mn-ea"/>
          <a:cs typeface="+mn-cs"/>
        </a:defRPr>
      </a:lvl1pPr>
      <a:lvl2pPr marL="371475" indent="-179388" algn="l" rtl="0" eaLnBrk="0" fontAlgn="base" hangingPunct="0">
        <a:lnSpc>
          <a:spcPct val="120000"/>
        </a:lnSpc>
        <a:spcBef>
          <a:spcPct val="40000"/>
        </a:spcBef>
        <a:spcAft>
          <a:spcPct val="0"/>
        </a:spcAft>
        <a:buClr>
          <a:schemeClr val="accent2"/>
        </a:buClr>
        <a:buSzPct val="130000"/>
        <a:buChar char="–"/>
        <a:defRPr sz="1600">
          <a:solidFill>
            <a:schemeClr val="tx2"/>
          </a:solidFill>
          <a:latin typeface="+mn-lt"/>
        </a:defRPr>
      </a:lvl2pPr>
      <a:lvl3pPr marL="563563" indent="-190500"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3pPr>
      <a:lvl4pPr marL="760413" indent="-195263" algn="l" rtl="0" eaLnBrk="0" fontAlgn="base" hangingPunct="0">
        <a:lnSpc>
          <a:spcPct val="120000"/>
        </a:lnSpc>
        <a:spcBef>
          <a:spcPct val="40000"/>
        </a:spcBef>
        <a:spcAft>
          <a:spcPct val="0"/>
        </a:spcAft>
        <a:buClr>
          <a:schemeClr val="accent2"/>
        </a:buClr>
        <a:buSzPct val="130000"/>
        <a:buChar char="–"/>
        <a:defRPr sz="1600">
          <a:solidFill>
            <a:schemeClr val="tx2"/>
          </a:solidFill>
          <a:latin typeface="+mn-lt"/>
        </a:defRPr>
      </a:lvl4pPr>
      <a:lvl5pPr marL="941388" indent="-174625"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5pPr>
      <a:lvl6pPr marL="1398588" indent="-174625"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6pPr>
      <a:lvl7pPr marL="1855788" indent="-174625"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7pPr>
      <a:lvl8pPr marL="2312988" indent="-174625"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8pPr>
      <a:lvl9pPr marL="2770188" indent="-174625" algn="l" rtl="0" eaLnBrk="0" fontAlgn="base" hangingPunct="0">
        <a:lnSpc>
          <a:spcPct val="120000"/>
        </a:lnSpc>
        <a:spcBef>
          <a:spcPct val="40000"/>
        </a:spcBef>
        <a:spcAft>
          <a:spcPct val="0"/>
        </a:spcAft>
        <a:buClr>
          <a:schemeClr val="accent2"/>
        </a:buClr>
        <a:buSzPct val="120000"/>
        <a:buFont typeface="Times" charset="0"/>
        <a:buChar char="•"/>
        <a:defRPr sz="1600">
          <a:solidFill>
            <a:schemeClr val="tx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Tools/Springer_Protocols.mp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file:///C:\Users\chiu01\Desktop\materials_112811.mp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william.chiuman@springer.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ctrTitle"/>
          </p:nvPr>
        </p:nvSpPr>
        <p:spPr>
          <a:xfrm>
            <a:off x="1043608" y="2716928"/>
            <a:ext cx="7772400" cy="553998"/>
          </a:xfrm>
        </p:spPr>
        <p:txBody>
          <a:bodyPr/>
          <a:lstStyle/>
          <a:p>
            <a:pPr>
              <a:lnSpc>
                <a:spcPct val="100000"/>
              </a:lnSpc>
            </a:pPr>
            <a:r>
              <a:rPr lang="en-US" sz="3600" dirty="0" err="1" smtClean="0">
                <a:solidFill>
                  <a:srgbClr val="002143"/>
                </a:solidFill>
                <a:latin typeface="Myriad Pro" pitchFamily="34" charset="0"/>
              </a:rPr>
              <a:t>Springer</a:t>
            </a:r>
            <a:r>
              <a:rPr lang="en-US" sz="3600" b="0" dirty="0" err="1" smtClean="0">
                <a:solidFill>
                  <a:srgbClr val="002143"/>
                </a:solidFill>
                <a:latin typeface="Myriad Pro" pitchFamily="34" charset="0"/>
              </a:rPr>
              <a:t>Protocols</a:t>
            </a:r>
            <a:endParaRPr lang="en-GB" sz="2800" b="0" dirty="0">
              <a:latin typeface="Myriad Pro" pitchFamily="34" charset="0"/>
            </a:endParaRPr>
          </a:p>
        </p:txBody>
      </p:sp>
      <p:sp>
        <p:nvSpPr>
          <p:cNvPr id="193539" name="Rectangle 3"/>
          <p:cNvSpPr>
            <a:spLocks noGrp="1" noChangeArrowheads="1"/>
          </p:cNvSpPr>
          <p:nvPr>
            <p:ph type="subTitle" idx="1"/>
          </p:nvPr>
        </p:nvSpPr>
        <p:spPr>
          <a:xfrm>
            <a:off x="1043608" y="4997066"/>
            <a:ext cx="7772400" cy="886397"/>
          </a:xfrm>
        </p:spPr>
        <p:txBody>
          <a:bodyPr/>
          <a:lstStyle/>
          <a:p>
            <a:pPr>
              <a:spcBef>
                <a:spcPts val="0"/>
              </a:spcBef>
            </a:pPr>
            <a:r>
              <a:rPr lang="en-US" sz="2400" dirty="0" smtClean="0">
                <a:solidFill>
                  <a:srgbClr val="002143"/>
                </a:solidFill>
                <a:latin typeface="Myriad Pro" pitchFamily="34" charset="0"/>
              </a:rPr>
              <a:t>William Chiuman</a:t>
            </a:r>
          </a:p>
          <a:p>
            <a:pPr>
              <a:spcBef>
                <a:spcPts val="0"/>
              </a:spcBef>
            </a:pPr>
            <a:r>
              <a:rPr lang="en-US" sz="2400" dirty="0" smtClean="0">
                <a:solidFill>
                  <a:srgbClr val="002143"/>
                </a:solidFill>
                <a:latin typeface="Myriad Pro" pitchFamily="34" charset="0"/>
              </a:rPr>
              <a:t>eProduct Manager, Expert Databases</a:t>
            </a:r>
          </a:p>
        </p:txBody>
      </p:sp>
      <p:sp>
        <p:nvSpPr>
          <p:cNvPr id="6" name="Rectangle 2"/>
          <p:cNvSpPr txBox="1">
            <a:spLocks noChangeArrowheads="1"/>
          </p:cNvSpPr>
          <p:nvPr/>
        </p:nvSpPr>
        <p:spPr bwMode="auto">
          <a:xfrm>
            <a:off x="1043608" y="3389606"/>
            <a:ext cx="7438240"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kern="0" dirty="0" smtClean="0">
                <a:solidFill>
                  <a:srgbClr val="F76013"/>
                </a:solidFill>
                <a:latin typeface="Myriad Pro" pitchFamily="34" charset="0"/>
                <a:ea typeface="+mj-ea"/>
                <a:cs typeface="+mj-cs"/>
              </a:rPr>
              <a:t>The world’s most comprehensive collection of high quality peer-reviewed life sciences protocols</a:t>
            </a:r>
            <a:endParaRPr kumimoji="0" lang="en-GB" sz="2400" i="0" u="none" strike="noStrike" kern="0" cap="none" spc="0" normalizeH="0" baseline="0" noProof="0" dirty="0">
              <a:ln>
                <a:noFill/>
              </a:ln>
              <a:solidFill>
                <a:srgbClr val="F76013"/>
              </a:solidFill>
              <a:effectLst/>
              <a:uLnTx/>
              <a:uFillTx/>
              <a:latin typeface="Myriad Pro" pitchFamily="34" charset="0"/>
              <a:ea typeface="+mj-ea"/>
              <a:cs typeface="+mj-cs"/>
            </a:endParaRPr>
          </a:p>
        </p:txBody>
      </p:sp>
    </p:spTree>
  </p:cSld>
  <p:clrMapOvr>
    <a:masterClrMapping/>
  </p:clrMapOvr>
  <p:transition spd="slow"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n-lt"/>
                <a:ea typeface="+mj-ea"/>
                <a:cs typeface="+mj-cs"/>
              </a:rPr>
              <a:t>What is a protocol?</a:t>
            </a:r>
            <a:endParaRPr kumimoji="0" lang="en-US" sz="2800" i="0" u="none" strike="noStrike" kern="0" cap="none" spc="0" normalizeH="0" baseline="0" dirty="0" smtClean="0">
              <a:ln>
                <a:noFill/>
              </a:ln>
              <a:solidFill>
                <a:srgbClr val="F76013"/>
              </a:solidFill>
              <a:effectLst/>
              <a:uLnTx/>
              <a:uFillTx/>
              <a:latin typeface="+mn-lt"/>
              <a:ea typeface="+mj-ea"/>
              <a:cs typeface="+mj-cs"/>
            </a:endParaRPr>
          </a:p>
        </p:txBody>
      </p:sp>
      <p:pic>
        <p:nvPicPr>
          <p:cNvPr id="8" name="Picture 7" descr="119931605_B.jpg"/>
          <p:cNvPicPr>
            <a:picLocks noChangeAspect="1"/>
          </p:cNvPicPr>
          <p:nvPr/>
        </p:nvPicPr>
        <p:blipFill>
          <a:blip r:embed="rId3" cstate="print"/>
          <a:stretch>
            <a:fillRect/>
          </a:stretch>
        </p:blipFill>
        <p:spPr>
          <a:xfrm>
            <a:off x="289894" y="1109131"/>
            <a:ext cx="4363991" cy="5407671"/>
          </a:xfrm>
          <a:prstGeom prst="rect">
            <a:avLst/>
          </a:prstGeom>
        </p:spPr>
      </p:pic>
      <p:grpSp>
        <p:nvGrpSpPr>
          <p:cNvPr id="24" name="Group 23"/>
          <p:cNvGrpSpPr/>
          <p:nvPr/>
        </p:nvGrpSpPr>
        <p:grpSpPr>
          <a:xfrm>
            <a:off x="4756240" y="1109131"/>
            <a:ext cx="4187109" cy="2178391"/>
            <a:chOff x="4756240" y="1109131"/>
            <a:chExt cx="4187109" cy="2178391"/>
          </a:xfrm>
        </p:grpSpPr>
        <p:sp>
          <p:nvSpPr>
            <p:cNvPr id="9" name="Up Arrow 8"/>
            <p:cNvSpPr/>
            <p:nvPr/>
          </p:nvSpPr>
          <p:spPr bwMode="auto">
            <a:xfrm rot="3188708">
              <a:off x="5254383" y="2188877"/>
              <a:ext cx="600502" cy="1596788"/>
            </a:xfrm>
            <a:prstGeom prst="upArrow">
              <a:avLst/>
            </a:prstGeom>
            <a:solidFill>
              <a:schemeClr val="tx2">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pic>
          <p:nvPicPr>
            <p:cNvPr id="12" name="Picture 11" descr="200422379-001_lo.jpg"/>
            <p:cNvPicPr>
              <a:picLocks noChangeAspect="1"/>
            </p:cNvPicPr>
            <p:nvPr/>
          </p:nvPicPr>
          <p:blipFill>
            <a:blip r:embed="rId4" cstate="print"/>
            <a:stretch>
              <a:fillRect/>
            </a:stretch>
          </p:blipFill>
          <p:spPr>
            <a:xfrm>
              <a:off x="6438687" y="1109131"/>
              <a:ext cx="2504662" cy="1748556"/>
            </a:xfrm>
            <a:prstGeom prst="rect">
              <a:avLst/>
            </a:prstGeom>
          </p:spPr>
        </p:pic>
      </p:grpSp>
      <p:grpSp>
        <p:nvGrpSpPr>
          <p:cNvPr id="25" name="Group 24"/>
          <p:cNvGrpSpPr/>
          <p:nvPr/>
        </p:nvGrpSpPr>
        <p:grpSpPr>
          <a:xfrm>
            <a:off x="4769887" y="4338410"/>
            <a:ext cx="4210341" cy="2178392"/>
            <a:chOff x="4769887" y="4338410"/>
            <a:chExt cx="4210341" cy="2178392"/>
          </a:xfrm>
        </p:grpSpPr>
        <p:sp>
          <p:nvSpPr>
            <p:cNvPr id="10" name="Up Arrow 9"/>
            <p:cNvSpPr/>
            <p:nvPr/>
          </p:nvSpPr>
          <p:spPr bwMode="auto">
            <a:xfrm rot="7197643">
              <a:off x="5268030" y="3840267"/>
              <a:ext cx="600502" cy="1596788"/>
            </a:xfrm>
            <a:prstGeom prst="upArrow">
              <a:avLst/>
            </a:prstGeom>
            <a:solidFill>
              <a:schemeClr val="tx2">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pic>
          <p:nvPicPr>
            <p:cNvPr id="17" name="Picture 16" descr="121546839.jpg"/>
            <p:cNvPicPr>
              <a:picLocks noChangeAspect="1"/>
            </p:cNvPicPr>
            <p:nvPr/>
          </p:nvPicPr>
          <p:blipFill>
            <a:blip r:embed="rId5" cstate="print"/>
            <a:stretch>
              <a:fillRect/>
            </a:stretch>
          </p:blipFill>
          <p:spPr>
            <a:xfrm>
              <a:off x="6401810" y="4597730"/>
              <a:ext cx="2578418" cy="1919072"/>
            </a:xfrm>
            <a:prstGeom prst="rect">
              <a:avLst/>
            </a:prstGeom>
          </p:spPr>
        </p:pic>
      </p:gr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What is a protocol?</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sp>
        <p:nvSpPr>
          <p:cNvPr id="12" name="Rectangle 2"/>
          <p:cNvSpPr>
            <a:spLocks noChangeArrowheads="1"/>
          </p:cNvSpPr>
          <p:nvPr/>
        </p:nvSpPr>
        <p:spPr bwMode="auto">
          <a:xfrm>
            <a:off x="-120868" y="1017813"/>
            <a:ext cx="6192837" cy="6909584"/>
          </a:xfrm>
          <a:prstGeom prst="rect">
            <a:avLst/>
          </a:prstGeom>
          <a:noFill/>
          <a:ln w="9525">
            <a:noFill/>
            <a:miter lim="800000"/>
            <a:headEnd/>
            <a:tailEnd/>
          </a:ln>
        </p:spPr>
        <p:txBody>
          <a:bodyPr wrap="square" lIns="0" tIns="0" rIns="0" bIns="0">
            <a:spAutoFit/>
          </a:bodyPr>
          <a:lstStyle/>
          <a:p>
            <a:pPr marL="742950" lvl="1" indent="-285750" algn="l" eaLnBrk="1" hangingPunct="1">
              <a:lnSpc>
                <a:spcPct val="120000"/>
              </a:lnSpc>
              <a:spcBef>
                <a:spcPct val="25000"/>
              </a:spcBef>
              <a:buClr>
                <a:schemeClr val="accent2"/>
              </a:buClr>
              <a:buSzPct val="130000"/>
              <a:buFontTx/>
              <a:buChar char="–"/>
            </a:pPr>
            <a:r>
              <a:rPr lang="en-US" altLang="zh-TW" sz="2000" dirty="0" smtClean="0"/>
              <a:t>Used primarily in life sciences </a:t>
            </a:r>
          </a:p>
          <a:p>
            <a:pPr marL="742950" lvl="1" indent="-285750" algn="l" eaLnBrk="1" hangingPunct="1">
              <a:lnSpc>
                <a:spcPct val="120000"/>
              </a:lnSpc>
              <a:spcBef>
                <a:spcPct val="25000"/>
              </a:spcBef>
              <a:buClr>
                <a:schemeClr val="accent2"/>
              </a:buClr>
              <a:buSzPct val="130000"/>
              <a:buFontTx/>
              <a:buChar char="–"/>
            </a:pPr>
            <a:r>
              <a:rPr lang="en-US" sz="2000" dirty="0" smtClean="0"/>
              <a:t>Step-by-step instructions that </a:t>
            </a:r>
            <a:r>
              <a:rPr lang="en-US" sz="2000" dirty="0"/>
              <a:t>help researchers conduct </a:t>
            </a:r>
            <a:r>
              <a:rPr lang="en-US" sz="2000" dirty="0" smtClean="0"/>
              <a:t>experiments</a:t>
            </a:r>
            <a:endParaRPr lang="en-US" sz="2000" dirty="0"/>
          </a:p>
          <a:p>
            <a:pPr marL="742950" lvl="1" indent="-285750" algn="l" eaLnBrk="1" hangingPunct="1">
              <a:lnSpc>
                <a:spcPct val="120000"/>
              </a:lnSpc>
              <a:spcBef>
                <a:spcPct val="25000"/>
              </a:spcBef>
              <a:buClr>
                <a:schemeClr val="accent2"/>
              </a:buClr>
              <a:buSzPct val="130000"/>
              <a:buFontTx/>
              <a:buChar char="–"/>
            </a:pPr>
            <a:r>
              <a:rPr lang="en-US" sz="2000" dirty="0" smtClean="0"/>
              <a:t>Verified written procedures </a:t>
            </a:r>
            <a:r>
              <a:rPr lang="en-US" sz="2000" dirty="0"/>
              <a:t>in the design and implementation of experiments including</a:t>
            </a:r>
            <a:r>
              <a:rPr lang="en-US" sz="2000" dirty="0" smtClean="0"/>
              <a:t>:</a:t>
            </a:r>
            <a:endParaRPr lang="en-US" sz="2000" dirty="0"/>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Background information</a:t>
            </a:r>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Materials</a:t>
            </a:r>
            <a:endParaRPr lang="en-US" sz="2000" dirty="0"/>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Equipments</a:t>
            </a:r>
            <a:endParaRPr lang="en-US" sz="2000" dirty="0"/>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Methods</a:t>
            </a:r>
            <a:endParaRPr lang="en-US" sz="2000" dirty="0"/>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Sample results</a:t>
            </a:r>
            <a:endParaRPr lang="en-US" sz="2000" dirty="0"/>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Tips/Troubleshooting</a:t>
            </a:r>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Safety</a:t>
            </a:r>
          </a:p>
          <a:p>
            <a:pPr marL="1143000" lvl="2" indent="-228600" algn="l" eaLnBrk="1" hangingPunct="1">
              <a:lnSpc>
                <a:spcPct val="120000"/>
              </a:lnSpc>
              <a:spcBef>
                <a:spcPct val="25000"/>
              </a:spcBef>
              <a:buClr>
                <a:schemeClr val="accent2"/>
              </a:buClr>
              <a:buSzPct val="120000"/>
              <a:buFont typeface="Times" pitchFamily="18" charset="0"/>
              <a:buChar char="•"/>
            </a:pPr>
            <a:r>
              <a:rPr lang="en-US" sz="2000" dirty="0" smtClean="0"/>
              <a:t>References</a:t>
            </a:r>
            <a:endParaRPr lang="en-US" sz="2000" dirty="0"/>
          </a:p>
          <a:p>
            <a:pPr marL="742950" lvl="1" indent="-285750" algn="l" eaLnBrk="1" hangingPunct="1">
              <a:lnSpc>
                <a:spcPct val="120000"/>
              </a:lnSpc>
              <a:spcBef>
                <a:spcPct val="25000"/>
              </a:spcBef>
              <a:buClr>
                <a:schemeClr val="accent2"/>
              </a:buClr>
              <a:buSzPct val="130000"/>
              <a:buFontTx/>
              <a:buChar char="–"/>
            </a:pPr>
            <a:endParaRPr lang="en-US" sz="2000" dirty="0"/>
          </a:p>
          <a:p>
            <a:pPr marL="742950" lvl="1" indent="-285750" algn="l" eaLnBrk="1" hangingPunct="1">
              <a:lnSpc>
                <a:spcPct val="120000"/>
              </a:lnSpc>
              <a:spcBef>
                <a:spcPct val="25000"/>
              </a:spcBef>
              <a:buClr>
                <a:schemeClr val="accent2"/>
              </a:buClr>
              <a:buSzPct val="130000"/>
              <a:buFontTx/>
              <a:buChar char="–"/>
            </a:pPr>
            <a:endParaRPr lang="en-US" sz="2000" dirty="0"/>
          </a:p>
          <a:p>
            <a:pPr marL="342900" indent="-342900" algn="l" eaLnBrk="1" hangingPunct="1">
              <a:lnSpc>
                <a:spcPct val="120000"/>
              </a:lnSpc>
              <a:spcBef>
                <a:spcPct val="25000"/>
              </a:spcBef>
              <a:buClr>
                <a:schemeClr val="accent2"/>
              </a:buClr>
              <a:buSzPct val="130000"/>
              <a:buFont typeface="Times" pitchFamily="18" charset="0"/>
              <a:buChar char="•"/>
            </a:pPr>
            <a:endParaRPr lang="en-US" sz="2000" dirty="0"/>
          </a:p>
        </p:txBody>
      </p:sp>
      <p:pic>
        <p:nvPicPr>
          <p:cNvPr id="13" name="Picture 12" descr="Capture.PNG"/>
          <p:cNvPicPr>
            <a:picLocks noChangeAspect="1"/>
          </p:cNvPicPr>
          <p:nvPr/>
        </p:nvPicPr>
        <p:blipFill>
          <a:blip r:embed="rId3" cstate="print"/>
          <a:stretch>
            <a:fillRect/>
          </a:stretch>
        </p:blipFill>
        <p:spPr>
          <a:xfrm>
            <a:off x="6864061" y="900750"/>
            <a:ext cx="1704903" cy="5875361"/>
          </a:xfrm>
          <a:prstGeom prst="rect">
            <a:avLst/>
          </a:prstGeom>
        </p:spPr>
      </p:pic>
    </p:spTree>
  </p:cSld>
  <p:clrMapOvr>
    <a:masterClrMapping/>
  </p:clrMapOvr>
  <p:transition spd="slow"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Why a protocol is so important?</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sp>
        <p:nvSpPr>
          <p:cNvPr id="17" name="Text Box 25"/>
          <p:cNvSpPr txBox="1">
            <a:spLocks noChangeArrowheads="1"/>
          </p:cNvSpPr>
          <p:nvPr/>
        </p:nvSpPr>
        <p:spPr bwMode="auto">
          <a:xfrm>
            <a:off x="1451509" y="1069056"/>
            <a:ext cx="1800225" cy="400110"/>
          </a:xfrm>
          <a:prstGeom prst="rect">
            <a:avLst/>
          </a:prstGeom>
          <a:noFill/>
          <a:ln w="9525">
            <a:noFill/>
            <a:miter lim="800000"/>
            <a:headEnd/>
            <a:tailEnd/>
          </a:ln>
        </p:spPr>
        <p:txBody>
          <a:bodyPr>
            <a:spAutoFit/>
          </a:bodyPr>
          <a:lstStyle/>
          <a:p>
            <a:r>
              <a:rPr lang="en-US" sz="2000" b="1" dirty="0" smtClean="0">
                <a:solidFill>
                  <a:srgbClr val="4D4D4D"/>
                </a:solidFill>
                <a:latin typeface="+mn-ea"/>
              </a:rPr>
              <a:t>Scenario</a:t>
            </a:r>
            <a:endParaRPr lang="en-US" sz="2000" b="1" dirty="0">
              <a:solidFill>
                <a:srgbClr val="4D4D4D"/>
              </a:solidFill>
              <a:latin typeface="+mn-ea"/>
            </a:endParaRPr>
          </a:p>
        </p:txBody>
      </p:sp>
      <p:sp>
        <p:nvSpPr>
          <p:cNvPr id="18" name="Text Box 26"/>
          <p:cNvSpPr txBox="1">
            <a:spLocks noChangeArrowheads="1"/>
          </p:cNvSpPr>
          <p:nvPr/>
        </p:nvSpPr>
        <p:spPr bwMode="auto">
          <a:xfrm>
            <a:off x="5730083" y="1069056"/>
            <a:ext cx="1800225" cy="400110"/>
          </a:xfrm>
          <a:prstGeom prst="rect">
            <a:avLst/>
          </a:prstGeom>
          <a:noFill/>
          <a:ln w="9525">
            <a:noFill/>
            <a:miter lim="800000"/>
            <a:headEnd/>
            <a:tailEnd/>
          </a:ln>
        </p:spPr>
        <p:txBody>
          <a:bodyPr>
            <a:spAutoFit/>
          </a:bodyPr>
          <a:lstStyle/>
          <a:p>
            <a:r>
              <a:rPr lang="en-US" sz="2000" b="1" dirty="0">
                <a:solidFill>
                  <a:srgbClr val="4D4D4D"/>
                </a:solidFill>
                <a:latin typeface="+mn-ea"/>
              </a:rPr>
              <a:t>Impact</a:t>
            </a:r>
          </a:p>
        </p:txBody>
      </p:sp>
      <p:sp>
        <p:nvSpPr>
          <p:cNvPr id="6" name="Rectangle 17"/>
          <p:cNvSpPr>
            <a:spLocks noChangeArrowheads="1"/>
          </p:cNvSpPr>
          <p:nvPr/>
        </p:nvSpPr>
        <p:spPr bwMode="auto">
          <a:xfrm>
            <a:off x="4866483" y="1709361"/>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a:solidFill>
                  <a:schemeClr val="bg1"/>
                </a:solidFill>
                <a:latin typeface="+mn-ea"/>
              </a:rPr>
              <a:t>Essential details </a:t>
            </a:r>
            <a:r>
              <a:rPr lang="en-US" sz="1400" b="1" dirty="0" smtClean="0">
                <a:solidFill>
                  <a:schemeClr val="bg1"/>
                </a:solidFill>
                <a:latin typeface="+mn-ea"/>
              </a:rPr>
              <a:t>are excluded</a:t>
            </a:r>
            <a:endParaRPr lang="en-US" sz="1400" b="1" dirty="0">
              <a:solidFill>
                <a:schemeClr val="bg1"/>
              </a:solidFill>
              <a:latin typeface="+mn-ea"/>
            </a:endParaRPr>
          </a:p>
        </p:txBody>
      </p:sp>
      <p:sp>
        <p:nvSpPr>
          <p:cNvPr id="14" name="AutoShape 22"/>
          <p:cNvSpPr>
            <a:spLocks noChangeArrowheads="1"/>
          </p:cNvSpPr>
          <p:nvPr/>
        </p:nvSpPr>
        <p:spPr bwMode="auto">
          <a:xfrm>
            <a:off x="4325938" y="2022893"/>
            <a:ext cx="360362" cy="287337"/>
          </a:xfrm>
          <a:prstGeom prst="rightArrow">
            <a:avLst>
              <a:gd name="adj1" fmla="val 50000"/>
              <a:gd name="adj2" fmla="val 31354"/>
            </a:avLst>
          </a:prstGeom>
          <a:solidFill>
            <a:schemeClr val="tx2">
              <a:lumMod val="50000"/>
              <a:lumOff val="50000"/>
            </a:schemeClr>
          </a:solidFill>
          <a:ln w="9525">
            <a:noFill/>
            <a:miter lim="800000"/>
            <a:headEnd/>
            <a:tailEnd/>
          </a:ln>
        </p:spPr>
        <p:txBody>
          <a:bodyPr wrap="none" anchor="ctr"/>
          <a:lstStyle/>
          <a:p>
            <a:pPr algn="ctr"/>
            <a:endParaRPr lang="en-US">
              <a:latin typeface="+mn-ea"/>
            </a:endParaRPr>
          </a:p>
        </p:txBody>
      </p:sp>
      <p:sp>
        <p:nvSpPr>
          <p:cNvPr id="26" name="Rectangle 17"/>
          <p:cNvSpPr>
            <a:spLocks noChangeArrowheads="1"/>
          </p:cNvSpPr>
          <p:nvPr/>
        </p:nvSpPr>
        <p:spPr bwMode="auto">
          <a:xfrm>
            <a:off x="587909" y="1709361"/>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Using laboratory methods published in literature</a:t>
            </a:r>
            <a:endParaRPr lang="en-US" sz="1400" b="1" dirty="0">
              <a:solidFill>
                <a:schemeClr val="bg1"/>
              </a:solidFill>
              <a:latin typeface="+mn-ea"/>
            </a:endParaRPr>
          </a:p>
        </p:txBody>
      </p:sp>
      <p:sp>
        <p:nvSpPr>
          <p:cNvPr id="15" name="AutoShape 23"/>
          <p:cNvSpPr>
            <a:spLocks noChangeArrowheads="1"/>
          </p:cNvSpPr>
          <p:nvPr/>
        </p:nvSpPr>
        <p:spPr bwMode="auto">
          <a:xfrm>
            <a:off x="4325938" y="3189787"/>
            <a:ext cx="360362" cy="287337"/>
          </a:xfrm>
          <a:prstGeom prst="rightArrow">
            <a:avLst>
              <a:gd name="adj1" fmla="val 50000"/>
              <a:gd name="adj2" fmla="val 31354"/>
            </a:avLst>
          </a:prstGeom>
          <a:solidFill>
            <a:schemeClr val="tx2">
              <a:lumMod val="50000"/>
              <a:lumOff val="50000"/>
            </a:schemeClr>
          </a:solidFill>
          <a:ln w="9525">
            <a:noFill/>
            <a:miter lim="800000"/>
            <a:headEnd/>
            <a:tailEnd/>
          </a:ln>
        </p:spPr>
        <p:txBody>
          <a:bodyPr wrap="none" anchor="ctr"/>
          <a:lstStyle/>
          <a:p>
            <a:pPr algn="ctr"/>
            <a:endParaRPr lang="en-US">
              <a:latin typeface="+mn-ea"/>
            </a:endParaRPr>
          </a:p>
        </p:txBody>
      </p:sp>
      <p:sp>
        <p:nvSpPr>
          <p:cNvPr id="27" name="Rectangle 17"/>
          <p:cNvSpPr>
            <a:spLocks noChangeArrowheads="1"/>
          </p:cNvSpPr>
          <p:nvPr/>
        </p:nvSpPr>
        <p:spPr bwMode="auto">
          <a:xfrm>
            <a:off x="587909" y="2876255"/>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Using methods from previous experiments</a:t>
            </a:r>
            <a:endParaRPr lang="en-US" sz="1400" b="1" dirty="0">
              <a:solidFill>
                <a:schemeClr val="bg1"/>
              </a:solidFill>
              <a:latin typeface="+mn-ea"/>
            </a:endParaRPr>
          </a:p>
        </p:txBody>
      </p:sp>
      <p:sp>
        <p:nvSpPr>
          <p:cNvPr id="28" name="Rectangle 17"/>
          <p:cNvSpPr>
            <a:spLocks noChangeArrowheads="1"/>
          </p:cNvSpPr>
          <p:nvPr/>
        </p:nvSpPr>
        <p:spPr bwMode="auto">
          <a:xfrm>
            <a:off x="4866483" y="2876255"/>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Possibility of comprising reliability of results and valuable time spent</a:t>
            </a:r>
            <a:endParaRPr lang="en-US" sz="1400" b="1" dirty="0">
              <a:solidFill>
                <a:schemeClr val="bg1"/>
              </a:solidFill>
              <a:latin typeface="+mn-ea"/>
            </a:endParaRPr>
          </a:p>
        </p:txBody>
      </p:sp>
      <p:sp>
        <p:nvSpPr>
          <p:cNvPr id="21" name="AutoShape 24"/>
          <p:cNvSpPr>
            <a:spLocks noChangeArrowheads="1"/>
          </p:cNvSpPr>
          <p:nvPr/>
        </p:nvSpPr>
        <p:spPr bwMode="auto">
          <a:xfrm>
            <a:off x="4325938" y="4356680"/>
            <a:ext cx="360362" cy="287338"/>
          </a:xfrm>
          <a:prstGeom prst="rightArrow">
            <a:avLst>
              <a:gd name="adj1" fmla="val 50000"/>
              <a:gd name="adj2" fmla="val 31353"/>
            </a:avLst>
          </a:prstGeom>
          <a:solidFill>
            <a:schemeClr val="tx2">
              <a:lumMod val="50000"/>
              <a:lumOff val="50000"/>
            </a:schemeClr>
          </a:solidFill>
          <a:ln w="9525">
            <a:noFill/>
            <a:miter lim="800000"/>
            <a:headEnd/>
            <a:tailEnd/>
          </a:ln>
        </p:spPr>
        <p:txBody>
          <a:bodyPr wrap="none" anchor="ctr"/>
          <a:lstStyle/>
          <a:p>
            <a:pPr algn="ctr"/>
            <a:endParaRPr lang="en-US">
              <a:latin typeface="+mn-ea"/>
            </a:endParaRPr>
          </a:p>
        </p:txBody>
      </p:sp>
      <p:sp>
        <p:nvSpPr>
          <p:cNvPr id="29" name="Rectangle 17"/>
          <p:cNvSpPr>
            <a:spLocks noChangeArrowheads="1"/>
          </p:cNvSpPr>
          <p:nvPr/>
        </p:nvSpPr>
        <p:spPr bwMode="auto">
          <a:xfrm>
            <a:off x="587909" y="4043149"/>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Using protocols from free source</a:t>
            </a:r>
            <a:endParaRPr lang="en-US" sz="1400" b="1" dirty="0">
              <a:solidFill>
                <a:schemeClr val="bg1"/>
              </a:solidFill>
              <a:latin typeface="+mn-ea"/>
            </a:endParaRPr>
          </a:p>
        </p:txBody>
      </p:sp>
      <p:sp>
        <p:nvSpPr>
          <p:cNvPr id="30" name="Rectangle 17"/>
          <p:cNvSpPr>
            <a:spLocks noChangeArrowheads="1"/>
          </p:cNvSpPr>
          <p:nvPr/>
        </p:nvSpPr>
        <p:spPr bwMode="auto">
          <a:xfrm>
            <a:off x="4866483" y="4043149"/>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Details are missing; results are not reliable</a:t>
            </a:r>
            <a:endParaRPr lang="en-US" sz="1400" b="1" dirty="0">
              <a:solidFill>
                <a:schemeClr val="bg1"/>
              </a:solidFill>
              <a:latin typeface="+mn-ea"/>
            </a:endParaRPr>
          </a:p>
        </p:txBody>
      </p:sp>
      <p:sp>
        <p:nvSpPr>
          <p:cNvPr id="16" name="AutoShape 24"/>
          <p:cNvSpPr>
            <a:spLocks noChangeArrowheads="1"/>
          </p:cNvSpPr>
          <p:nvPr/>
        </p:nvSpPr>
        <p:spPr bwMode="auto">
          <a:xfrm>
            <a:off x="4302125" y="5523574"/>
            <a:ext cx="360363" cy="287337"/>
          </a:xfrm>
          <a:prstGeom prst="rightArrow">
            <a:avLst>
              <a:gd name="adj1" fmla="val 50000"/>
              <a:gd name="adj2" fmla="val 31354"/>
            </a:avLst>
          </a:prstGeom>
          <a:solidFill>
            <a:schemeClr val="tx2">
              <a:lumMod val="50000"/>
              <a:lumOff val="50000"/>
            </a:schemeClr>
          </a:solidFill>
          <a:ln w="9525">
            <a:noFill/>
            <a:miter lim="800000"/>
            <a:headEnd/>
            <a:tailEnd/>
          </a:ln>
        </p:spPr>
        <p:txBody>
          <a:bodyPr wrap="none" anchor="ctr"/>
          <a:lstStyle/>
          <a:p>
            <a:pPr algn="ctr"/>
            <a:endParaRPr lang="en-US">
              <a:latin typeface="+mn-ea"/>
            </a:endParaRPr>
          </a:p>
        </p:txBody>
      </p:sp>
      <p:sp>
        <p:nvSpPr>
          <p:cNvPr id="31" name="Rectangle 17"/>
          <p:cNvSpPr>
            <a:spLocks noChangeArrowheads="1"/>
          </p:cNvSpPr>
          <p:nvPr/>
        </p:nvSpPr>
        <p:spPr bwMode="auto">
          <a:xfrm>
            <a:off x="587909" y="5210042"/>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Using a resource lacking a critical mass of protocols</a:t>
            </a:r>
            <a:endParaRPr lang="en-US" sz="1400" b="1" dirty="0">
              <a:solidFill>
                <a:schemeClr val="bg1"/>
              </a:solidFill>
              <a:latin typeface="+mn-ea"/>
            </a:endParaRPr>
          </a:p>
        </p:txBody>
      </p:sp>
      <p:sp>
        <p:nvSpPr>
          <p:cNvPr id="32" name="Rectangle 17"/>
          <p:cNvSpPr>
            <a:spLocks noChangeArrowheads="1"/>
          </p:cNvSpPr>
          <p:nvPr/>
        </p:nvSpPr>
        <p:spPr bwMode="auto">
          <a:xfrm>
            <a:off x="4866483" y="5210042"/>
            <a:ext cx="3527425" cy="9144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400" b="1" dirty="0" smtClean="0">
                <a:solidFill>
                  <a:schemeClr val="bg1"/>
                </a:solidFill>
                <a:latin typeface="+mn-ea"/>
              </a:rPr>
              <a:t>Valuable research time is spent to locate methods or start from scratch</a:t>
            </a:r>
            <a:endParaRPr lang="en-US" sz="1400" b="1" dirty="0">
              <a:solidFill>
                <a:schemeClr val="bg1"/>
              </a:solidFill>
              <a:latin typeface="+mn-ea"/>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P spid="30"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Capture.PNG"/>
          <p:cNvPicPr>
            <a:picLocks noChangeAspect="1"/>
          </p:cNvPicPr>
          <p:nvPr/>
        </p:nvPicPr>
        <p:blipFill>
          <a:blip r:embed="rId3" cstate="print"/>
          <a:stretch>
            <a:fillRect/>
          </a:stretch>
        </p:blipFill>
        <p:spPr>
          <a:xfrm>
            <a:off x="0" y="5689669"/>
            <a:ext cx="9144000" cy="2451206"/>
          </a:xfrm>
          <a:prstGeom prst="rect">
            <a:avLst/>
          </a:prstGeom>
        </p:spPr>
      </p:pic>
      <p:pic>
        <p:nvPicPr>
          <p:cNvPr id="2050" name="Picture 2"/>
          <p:cNvPicPr>
            <a:picLocks noChangeAspect="1" noChangeArrowheads="1"/>
          </p:cNvPicPr>
          <p:nvPr/>
        </p:nvPicPr>
        <p:blipFill>
          <a:blip r:embed="rId4" cstate="print"/>
          <a:srcRect/>
          <a:stretch>
            <a:fillRect/>
          </a:stretch>
        </p:blipFill>
        <p:spPr bwMode="auto">
          <a:xfrm>
            <a:off x="14280" y="784365"/>
            <a:ext cx="9134405" cy="4897269"/>
          </a:xfrm>
          <a:prstGeom prst="rect">
            <a:avLst/>
          </a:prstGeom>
          <a:noFill/>
          <a:ln w="9525">
            <a:noFill/>
            <a:miter lim="800000"/>
            <a:headEnd/>
            <a:tailEnd/>
          </a:ln>
        </p:spPr>
      </p:pic>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Where can I find a protocol?</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grpSp>
        <p:nvGrpSpPr>
          <p:cNvPr id="36" name="Group 35"/>
          <p:cNvGrpSpPr/>
          <p:nvPr/>
        </p:nvGrpSpPr>
        <p:grpSpPr>
          <a:xfrm>
            <a:off x="3203147" y="2438702"/>
            <a:ext cx="3279112" cy="4436146"/>
            <a:chOff x="3203147" y="2452990"/>
            <a:chExt cx="3279112" cy="4436146"/>
          </a:xfrm>
        </p:grpSpPr>
        <p:sp>
          <p:nvSpPr>
            <p:cNvPr id="20" name="TextBox 19"/>
            <p:cNvSpPr txBox="1"/>
            <p:nvPr/>
          </p:nvSpPr>
          <p:spPr>
            <a:xfrm>
              <a:off x="3534769" y="2452990"/>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2" name="TextBox 21"/>
            <p:cNvSpPr txBox="1"/>
            <p:nvPr/>
          </p:nvSpPr>
          <p:spPr>
            <a:xfrm>
              <a:off x="3203147" y="3342015"/>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3" name="TextBox 22"/>
            <p:cNvSpPr txBox="1"/>
            <p:nvPr/>
          </p:nvSpPr>
          <p:spPr>
            <a:xfrm>
              <a:off x="4669456" y="4175809"/>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4" name="TextBox 23"/>
            <p:cNvSpPr txBox="1"/>
            <p:nvPr/>
          </p:nvSpPr>
          <p:spPr>
            <a:xfrm>
              <a:off x="3652472" y="5013446"/>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5" name="TextBox 24"/>
            <p:cNvSpPr txBox="1"/>
            <p:nvPr/>
          </p:nvSpPr>
          <p:spPr>
            <a:xfrm>
              <a:off x="5415397" y="5873255"/>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33" name="TextBox 32"/>
            <p:cNvSpPr txBox="1"/>
            <p:nvPr/>
          </p:nvSpPr>
          <p:spPr>
            <a:xfrm>
              <a:off x="6101259" y="6427471"/>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grpSp>
      <p:sp>
        <p:nvSpPr>
          <p:cNvPr id="37" name="Rectangle 36"/>
          <p:cNvSpPr/>
          <p:nvPr/>
        </p:nvSpPr>
        <p:spPr>
          <a:xfrm>
            <a:off x="104775" y="1944876"/>
            <a:ext cx="1295400" cy="1914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apture.PNG"/>
          <p:cNvPicPr>
            <a:picLocks noChangeAspect="1"/>
          </p:cNvPicPr>
          <p:nvPr/>
        </p:nvPicPr>
        <p:blipFill>
          <a:blip r:embed="rId3" cstate="print"/>
          <a:stretch>
            <a:fillRect/>
          </a:stretch>
        </p:blipFill>
        <p:spPr>
          <a:xfrm>
            <a:off x="0" y="943891"/>
            <a:ext cx="9144000" cy="5707210"/>
          </a:xfrm>
          <a:prstGeom prst="rect">
            <a:avLst/>
          </a:prstGeom>
        </p:spPr>
      </p:pic>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Where can I find a protocol?</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sp>
        <p:nvSpPr>
          <p:cNvPr id="20" name="TextBox 19"/>
          <p:cNvSpPr txBox="1"/>
          <p:nvPr/>
        </p:nvSpPr>
        <p:spPr>
          <a:xfrm>
            <a:off x="6182435" y="4239987"/>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2" name="TextBox 21"/>
          <p:cNvSpPr txBox="1"/>
          <p:nvPr/>
        </p:nvSpPr>
        <p:spPr>
          <a:xfrm>
            <a:off x="6318913" y="5150975"/>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3" name="TextBox 22"/>
          <p:cNvSpPr txBox="1"/>
          <p:nvPr/>
        </p:nvSpPr>
        <p:spPr>
          <a:xfrm>
            <a:off x="6359857" y="2418011"/>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4" name="TextBox 23"/>
          <p:cNvSpPr txBox="1"/>
          <p:nvPr/>
        </p:nvSpPr>
        <p:spPr>
          <a:xfrm>
            <a:off x="6018656" y="3328999"/>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25" name="TextBox 24"/>
          <p:cNvSpPr txBox="1"/>
          <p:nvPr/>
        </p:nvSpPr>
        <p:spPr>
          <a:xfrm>
            <a:off x="6400798" y="6061965"/>
            <a:ext cx="381000" cy="461665"/>
          </a:xfrm>
          <a:prstGeom prst="rect">
            <a:avLst/>
          </a:prstGeom>
          <a:noFill/>
        </p:spPr>
        <p:txBody>
          <a:bodyPr wrap="square" rtlCol="0">
            <a:spAutoFit/>
          </a:bodyPr>
          <a:lstStyle/>
          <a:p>
            <a:r>
              <a:rPr lang="en-US" altLang="zh-TW" sz="2400" b="1" dirty="0" smtClean="0">
                <a:solidFill>
                  <a:srgbClr val="FF0000"/>
                </a:solidFill>
                <a:latin typeface="Georgia" pitchFamily="18" charset="0"/>
              </a:rPr>
              <a:t>?</a:t>
            </a:r>
            <a:endParaRPr lang="zh-TW" altLang="en-US" sz="2400" b="1" dirty="0">
              <a:solidFill>
                <a:srgbClr val="FF0000"/>
              </a:solidFill>
              <a:latin typeface="Georgia" pitchFamily="18" charset="0"/>
            </a:endParaRPr>
          </a:p>
        </p:txBody>
      </p:sp>
      <p:sp>
        <p:nvSpPr>
          <p:cNvPr id="13" name="Rectangle 12"/>
          <p:cNvSpPr/>
          <p:nvPr/>
        </p:nvSpPr>
        <p:spPr>
          <a:xfrm>
            <a:off x="1752601" y="1700213"/>
            <a:ext cx="1123949" cy="1914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7" name="Picture 16" descr="Capture.PNG"/>
          <p:cNvPicPr>
            <a:picLocks noChangeAspect="1"/>
          </p:cNvPicPr>
          <p:nvPr/>
        </p:nvPicPr>
        <p:blipFill>
          <a:blip r:embed="rId4" cstate="print"/>
          <a:stretch>
            <a:fillRect/>
          </a:stretch>
        </p:blipFill>
        <p:spPr>
          <a:xfrm>
            <a:off x="4118538" y="1066550"/>
            <a:ext cx="5001323" cy="5734851"/>
          </a:xfrm>
          <a:prstGeom prst="rect">
            <a:avLst/>
          </a:prstGeom>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Where can I find a protocol?</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pic>
        <p:nvPicPr>
          <p:cNvPr id="12" name="Picture 11" descr="Capture.PNG"/>
          <p:cNvPicPr>
            <a:picLocks noChangeAspect="1"/>
          </p:cNvPicPr>
          <p:nvPr/>
        </p:nvPicPr>
        <p:blipFill>
          <a:blip r:embed="rId3" cstate="print"/>
          <a:stretch>
            <a:fillRect/>
          </a:stretch>
        </p:blipFill>
        <p:spPr>
          <a:xfrm>
            <a:off x="218364" y="790440"/>
            <a:ext cx="8707272" cy="6068704"/>
          </a:xfrm>
          <a:prstGeom prst="rect">
            <a:avLst/>
          </a:prstGeom>
        </p:spPr>
      </p:pic>
    </p:spTree>
  </p:cSld>
  <p:clrMapOvr>
    <a:masterClrMapping/>
  </p:clrMapOvr>
  <p:transition spd="slow"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kern="0" dirty="0" smtClean="0">
                <a:solidFill>
                  <a:srgbClr val="002060"/>
                </a:solidFill>
                <a:latin typeface="+mj-lt"/>
                <a:ea typeface="+mj-ea"/>
                <a:cs typeface="+mj-cs"/>
              </a:rPr>
              <a:t>Where can I find a protocol?</a:t>
            </a:r>
            <a:endParaRPr kumimoji="0" lang="en-US" sz="2800" i="0" u="none" strike="noStrike" kern="0" cap="none" spc="0" normalizeH="0" baseline="0" dirty="0" smtClean="0">
              <a:ln>
                <a:noFill/>
              </a:ln>
              <a:solidFill>
                <a:srgbClr val="F76013"/>
              </a:solidFill>
              <a:effectLst/>
              <a:uLnTx/>
              <a:uFillTx/>
              <a:latin typeface="+mj-lt"/>
              <a:ea typeface="+mj-ea"/>
              <a:cs typeface="+mj-cs"/>
            </a:endParaRPr>
          </a:p>
        </p:txBody>
      </p:sp>
      <p:graphicFrame>
        <p:nvGraphicFramePr>
          <p:cNvPr id="14" name="Group 35"/>
          <p:cNvGraphicFramePr>
            <a:graphicFrameLocks noGrp="1"/>
          </p:cNvGraphicFramePr>
          <p:nvPr>
            <p:ph idx="1"/>
          </p:nvPr>
        </p:nvGraphicFramePr>
        <p:xfrm>
          <a:off x="256617" y="1635434"/>
          <a:ext cx="8644000" cy="4296430"/>
        </p:xfrm>
        <a:graphic>
          <a:graphicData uri="http://schemas.openxmlformats.org/drawingml/2006/table">
            <a:tbl>
              <a:tblPr/>
              <a:tblGrid>
                <a:gridCol w="1000101"/>
                <a:gridCol w="2580984"/>
                <a:gridCol w="1111371"/>
                <a:gridCol w="1605314"/>
                <a:gridCol w="1346065"/>
                <a:gridCol w="1000165"/>
              </a:tblGrid>
              <a:tr h="809311">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Publisher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Product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Protocols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Annual Content Increase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Update Frequency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First Year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866078">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Wiley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Current Protocols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13,674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500-700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Quarterly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1987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16805">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Nature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Nature Protocols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1,488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Monthly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2006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07156">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Cold Spring Harbor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endParaRPr kumimoji="0" lang="en-US" sz="1400" b="0" i="0" u="none" strike="noStrike" cap="none" normalizeH="0" baseline="0" dirty="0" smtClean="0">
                        <a:ln>
                          <a:noFill/>
                        </a:ln>
                        <a:solidFill>
                          <a:schemeClr val="tx2"/>
                        </a:solidFill>
                        <a:effectLst/>
                        <a:latin typeface="Arial" charset="0"/>
                      </a:endParaRPr>
                    </a:p>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CSH Protocols</a:t>
                      </a:r>
                    </a:p>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endParaRPr kumimoji="0" lang="en-US" sz="1400" b="0" i="0" u="none" strike="noStrike" cap="none" normalizeH="0" baseline="0" dirty="0" smtClean="0">
                        <a:ln>
                          <a:noFill/>
                        </a:ln>
                        <a:solidFill>
                          <a:schemeClr val="tx2"/>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2,278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N/A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Monthly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0" i="0" u="none" strike="noStrike" cap="none" normalizeH="0" baseline="0" dirty="0" smtClean="0">
                          <a:ln>
                            <a:noFill/>
                          </a:ln>
                          <a:solidFill>
                            <a:schemeClr val="tx2"/>
                          </a:solidFill>
                          <a:effectLst/>
                          <a:latin typeface="Arial" charset="0"/>
                        </a:rPr>
                        <a:t>2006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97080">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Springer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endParaRPr kumimoji="0" lang="en-US" sz="1400" b="1" i="0" u="none" strike="noStrike" cap="none" normalizeH="0" baseline="0" dirty="0" smtClean="0">
                        <a:ln>
                          <a:noFill/>
                        </a:ln>
                        <a:solidFill>
                          <a:schemeClr val="tx2"/>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26,334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2,000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Continuously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20000"/>
                        </a:lnSpc>
                        <a:spcBef>
                          <a:spcPct val="25000"/>
                        </a:spcBef>
                        <a:spcAft>
                          <a:spcPct val="0"/>
                        </a:spcAft>
                        <a:buClr>
                          <a:schemeClr val="accent2"/>
                        </a:buClr>
                        <a:buSzPct val="130000"/>
                        <a:buFont typeface="Times" pitchFamily="18" charset="0"/>
                        <a:buNone/>
                        <a:tabLst/>
                      </a:pPr>
                      <a:r>
                        <a:rPr kumimoji="0" lang="en-US" sz="1400" b="1" i="0" u="none" strike="noStrike" cap="none" normalizeH="0" baseline="0" dirty="0" smtClean="0">
                          <a:ln>
                            <a:noFill/>
                          </a:ln>
                          <a:solidFill>
                            <a:schemeClr val="tx2"/>
                          </a:solidFill>
                          <a:effectLst/>
                          <a:latin typeface="Arial" charset="0"/>
                        </a:rPr>
                        <a:t>1984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15" name="Picture 36"/>
          <p:cNvPicPr>
            <a:picLocks noChangeAspect="1" noChangeArrowheads="1"/>
          </p:cNvPicPr>
          <p:nvPr/>
        </p:nvPicPr>
        <p:blipFill>
          <a:blip r:embed="rId3" cstate="print"/>
          <a:srcRect/>
          <a:stretch>
            <a:fillRect/>
          </a:stretch>
        </p:blipFill>
        <p:spPr bwMode="auto">
          <a:xfrm>
            <a:off x="2939245" y="2732447"/>
            <a:ext cx="870200" cy="351947"/>
          </a:xfrm>
          <a:prstGeom prst="rect">
            <a:avLst/>
          </a:prstGeom>
          <a:noFill/>
          <a:ln w="25400">
            <a:noFill/>
            <a:miter lim="800000"/>
            <a:headEnd/>
            <a:tailEnd/>
          </a:ln>
        </p:spPr>
      </p:pic>
      <p:pic>
        <p:nvPicPr>
          <p:cNvPr id="16" name="Picture 38"/>
          <p:cNvPicPr>
            <a:picLocks noChangeAspect="1" noChangeArrowheads="1"/>
          </p:cNvPicPr>
          <p:nvPr/>
        </p:nvPicPr>
        <p:blipFill>
          <a:blip r:embed="rId4" cstate="print"/>
          <a:srcRect/>
          <a:stretch>
            <a:fillRect/>
          </a:stretch>
        </p:blipFill>
        <p:spPr bwMode="auto">
          <a:xfrm>
            <a:off x="2784144" y="3553508"/>
            <a:ext cx="1025301" cy="358856"/>
          </a:xfrm>
          <a:prstGeom prst="rect">
            <a:avLst/>
          </a:prstGeom>
          <a:noFill/>
          <a:ln w="25400">
            <a:noFill/>
            <a:miter lim="800000"/>
            <a:headEnd/>
            <a:tailEnd/>
          </a:ln>
        </p:spPr>
      </p:pic>
      <p:pic>
        <p:nvPicPr>
          <p:cNvPr id="17" name="Picture 41"/>
          <p:cNvPicPr>
            <a:picLocks noChangeAspect="1" noChangeArrowheads="1"/>
          </p:cNvPicPr>
          <p:nvPr/>
        </p:nvPicPr>
        <p:blipFill>
          <a:blip r:embed="rId5" cstate="print"/>
          <a:srcRect/>
          <a:stretch>
            <a:fillRect/>
          </a:stretch>
        </p:blipFill>
        <p:spPr bwMode="auto">
          <a:xfrm>
            <a:off x="3023632" y="4244615"/>
            <a:ext cx="785813" cy="793750"/>
          </a:xfrm>
          <a:prstGeom prst="rect">
            <a:avLst/>
          </a:prstGeom>
          <a:noFill/>
          <a:ln w="25400">
            <a:noFill/>
            <a:miter lim="800000"/>
            <a:headEnd/>
            <a:tailEnd/>
          </a:ln>
        </p:spPr>
      </p:pic>
      <p:pic>
        <p:nvPicPr>
          <p:cNvPr id="18" name="Picture 543" descr="SPlogo_Large"/>
          <p:cNvPicPr>
            <a:picLocks noChangeAspect="1" noChangeArrowheads="1"/>
          </p:cNvPicPr>
          <p:nvPr/>
        </p:nvPicPr>
        <p:blipFill>
          <a:blip r:embed="rId6" cstate="print"/>
          <a:srcRect/>
          <a:stretch>
            <a:fillRect/>
          </a:stretch>
        </p:blipFill>
        <p:spPr bwMode="auto">
          <a:xfrm>
            <a:off x="1321664" y="5417929"/>
            <a:ext cx="2437235" cy="314131"/>
          </a:xfrm>
          <a:prstGeom prst="rect">
            <a:avLst/>
          </a:prstGeom>
          <a:noFill/>
          <a:ln w="9525">
            <a:noFill/>
            <a:miter lim="800000"/>
            <a:headEnd/>
            <a:tailEnd/>
          </a:ln>
        </p:spPr>
      </p:pic>
      <p:sp>
        <p:nvSpPr>
          <p:cNvPr id="19" name="TextBox 18"/>
          <p:cNvSpPr txBox="1"/>
          <p:nvPr/>
        </p:nvSpPr>
        <p:spPr>
          <a:xfrm>
            <a:off x="188377" y="1183873"/>
            <a:ext cx="1986441" cy="338554"/>
          </a:xfrm>
          <a:prstGeom prst="rect">
            <a:avLst/>
          </a:prstGeom>
          <a:noFill/>
        </p:spPr>
        <p:txBody>
          <a:bodyPr wrap="none" rtlCol="0">
            <a:spAutoFit/>
          </a:bodyPr>
          <a:lstStyle/>
          <a:p>
            <a:r>
              <a:rPr lang="en-US" b="1" i="1" dirty="0" smtClean="0"/>
              <a:t>As of 24 Feb 2012:</a:t>
            </a:r>
            <a:endParaRPr lang="en-US" b="1" i="1" dirty="0"/>
          </a:p>
        </p:txBody>
      </p:sp>
    </p:spTree>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52563"/>
            <a:ext cx="7848600" cy="6647974"/>
          </a:xfrm>
        </p:spPr>
        <p:txBody>
          <a:bodyPr/>
          <a:lstStyle/>
          <a:p>
            <a:pPr algn="ctr">
              <a:buNone/>
            </a:pPr>
            <a:r>
              <a:rPr lang="en-US" altLang="zh-TW" sz="7200" dirty="0" smtClean="0">
                <a:solidFill>
                  <a:srgbClr val="F76013"/>
                </a:solidFill>
                <a:hlinkClick r:id="rId3" action="ppaction://hlinkfile"/>
              </a:rPr>
              <a:t>DEMO</a:t>
            </a:r>
            <a:endParaRPr lang="en-US" altLang="zh-TW" sz="7200" dirty="0" smtClean="0">
              <a:solidFill>
                <a:srgbClr val="F76013"/>
              </a:solidFill>
              <a:hlinkClick r:id="rId4" action="ppaction://hlinkfile"/>
            </a:endParaRPr>
          </a:p>
          <a:p>
            <a:pPr algn="ctr">
              <a:buNone/>
            </a:pPr>
            <a:endParaRPr lang="en-US" altLang="zh-TW" sz="7200" dirty="0" smtClean="0">
              <a:hlinkClick r:id="rId4" action="ppaction://hlinkfile"/>
            </a:endParaRPr>
          </a:p>
          <a:p>
            <a:pPr algn="ctr">
              <a:buNone/>
            </a:pPr>
            <a:r>
              <a:rPr lang="en-US" altLang="zh-TW" sz="7200" dirty="0" smtClean="0">
                <a:hlinkClick r:id="rId4" action="ppaction://hlinkfile"/>
              </a:rPr>
              <a:t> </a:t>
            </a:r>
          </a:p>
          <a:p>
            <a:pPr algn="ctr">
              <a:buNone/>
            </a:pPr>
            <a:endParaRPr lang="zh-TW" altLang="en-US" sz="7200" dirty="0">
              <a:hlinkClick r:id="rId4" action="ppaction://hlinkfile"/>
            </a:endParaRPr>
          </a:p>
        </p:txBody>
      </p:sp>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Tree>
  </p:cSld>
  <p:clrMapOvr>
    <a:masterClrMapping/>
  </p:clrMapOvr>
  <p:transition spd="slow"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Content</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6" name="Rectangle 3"/>
          <p:cNvSpPr>
            <a:spLocks noGrp="1" noChangeArrowheads="1"/>
          </p:cNvSpPr>
          <p:nvPr>
            <p:ph sz="half" idx="1"/>
          </p:nvPr>
        </p:nvSpPr>
        <p:spPr>
          <a:xfrm>
            <a:off x="322992" y="1051767"/>
            <a:ext cx="4576554" cy="5129609"/>
          </a:xfrm>
        </p:spPr>
        <p:txBody>
          <a:bodyPr/>
          <a:lstStyle/>
          <a:p>
            <a:pPr marL="0" indent="0">
              <a:buFont typeface="Arial" pitchFamily="34" charset="0"/>
              <a:buChar char="–"/>
              <a:defRPr/>
            </a:pPr>
            <a:r>
              <a:rPr lang="en-US" sz="2000" b="1" dirty="0" smtClean="0">
                <a:ea typeface="+mn-ea"/>
              </a:rPr>
              <a:t>  Book Series (1106)</a:t>
            </a:r>
            <a:endParaRPr lang="en-US" sz="2000" dirty="0" smtClean="0"/>
          </a:p>
          <a:p>
            <a:pPr marL="180975" lvl="1" indent="0">
              <a:buFont typeface="Arial" pitchFamily="34" charset="0"/>
              <a:buChar char="•"/>
              <a:defRPr/>
            </a:pPr>
            <a:r>
              <a:rPr lang="en-US" sz="2000" dirty="0" smtClean="0"/>
              <a:t>  </a:t>
            </a:r>
            <a:r>
              <a:rPr lang="en-US" sz="2000" dirty="0" smtClean="0">
                <a:solidFill>
                  <a:srgbClr val="F76013"/>
                </a:solidFill>
              </a:rPr>
              <a:t>Methods in Molecular Biology</a:t>
            </a:r>
            <a:endParaRPr lang="en-US" sz="2000" dirty="0" smtClean="0"/>
          </a:p>
          <a:p>
            <a:pPr marL="192088" lvl="1" indent="0">
              <a:buFont typeface="Arial" pitchFamily="34" charset="0"/>
              <a:buChar char="•"/>
              <a:defRPr/>
            </a:pPr>
            <a:r>
              <a:rPr lang="en-US" sz="2000" dirty="0" smtClean="0"/>
              <a:t>  Methods in Molecular  Medicine</a:t>
            </a:r>
          </a:p>
          <a:p>
            <a:pPr marL="192088" lvl="1" indent="0">
              <a:buFont typeface="Arial" pitchFamily="34" charset="0"/>
              <a:buChar char="•"/>
              <a:defRPr/>
            </a:pPr>
            <a:r>
              <a:rPr lang="en-US" altLang="zh-TW" sz="2000" dirty="0" smtClean="0"/>
              <a:t>  </a:t>
            </a:r>
            <a:r>
              <a:rPr lang="en-US" altLang="zh-TW" sz="2000" dirty="0" err="1" smtClean="0"/>
              <a:t>Neuromethods</a:t>
            </a:r>
            <a:endParaRPr lang="en-US" sz="2000" dirty="0" smtClean="0"/>
          </a:p>
          <a:p>
            <a:pPr marL="192088" lvl="1" indent="0">
              <a:spcBef>
                <a:spcPts val="816"/>
              </a:spcBef>
              <a:buFont typeface="Arial" pitchFamily="34" charset="0"/>
              <a:buChar char="•"/>
              <a:defRPr/>
            </a:pPr>
            <a:r>
              <a:rPr lang="en-US" sz="2000" dirty="0" smtClean="0"/>
              <a:t>  Methods in Biotechnology</a:t>
            </a:r>
          </a:p>
          <a:p>
            <a:pPr marL="192088" lvl="1" indent="0">
              <a:spcBef>
                <a:spcPts val="816"/>
              </a:spcBef>
              <a:buFont typeface="Arial" pitchFamily="34" charset="0"/>
              <a:buChar char="•"/>
              <a:defRPr/>
            </a:pPr>
            <a:r>
              <a:rPr lang="en-US" sz="2000" dirty="0" smtClean="0"/>
              <a:t>  Methods in Pharmacology and   </a:t>
            </a:r>
          </a:p>
          <a:p>
            <a:pPr marL="192088" lvl="1" indent="0">
              <a:spcBef>
                <a:spcPts val="48"/>
              </a:spcBef>
              <a:buNone/>
              <a:defRPr/>
            </a:pPr>
            <a:r>
              <a:rPr lang="en-US" sz="2000" dirty="0" smtClean="0"/>
              <a:t>    Toxicology</a:t>
            </a:r>
          </a:p>
          <a:p>
            <a:pPr marL="11113" indent="0">
              <a:buFont typeface="Arial" pitchFamily="34" charset="0"/>
              <a:buChar char="–"/>
              <a:defRPr/>
            </a:pPr>
            <a:r>
              <a:rPr lang="en-US" sz="2000" b="1" dirty="0" smtClean="0">
                <a:ea typeface="+mn-ea"/>
              </a:rPr>
              <a:t>  </a:t>
            </a:r>
            <a:r>
              <a:rPr lang="en-US" sz="2000" b="1" dirty="0" smtClean="0"/>
              <a:t>Stand alone books (25)</a:t>
            </a:r>
            <a:endParaRPr lang="en-US" sz="2000" b="1" dirty="0" smtClean="0">
              <a:ea typeface="+mn-ea"/>
            </a:endParaRPr>
          </a:p>
          <a:p>
            <a:pPr marL="11113" indent="0">
              <a:buFont typeface="Arial" pitchFamily="34" charset="0"/>
              <a:buChar char="–"/>
              <a:defRPr/>
            </a:pPr>
            <a:r>
              <a:rPr lang="en-US" sz="2000" b="1" dirty="0" smtClean="0"/>
              <a:t>  Journals</a:t>
            </a:r>
          </a:p>
          <a:p>
            <a:pPr marL="192088" lvl="1" indent="0">
              <a:buFont typeface="Times" pitchFamily="18" charset="0"/>
              <a:buChar char="•"/>
              <a:defRPr/>
            </a:pPr>
            <a:r>
              <a:rPr lang="en-US" sz="2000" b="1" dirty="0" smtClean="0">
                <a:ea typeface="+mn-ea"/>
              </a:rPr>
              <a:t>  </a:t>
            </a:r>
            <a:r>
              <a:rPr lang="en-US" sz="2000" dirty="0" smtClean="0">
                <a:ea typeface="+mn-ea"/>
              </a:rPr>
              <a:t>Molecular Biotechnology</a:t>
            </a:r>
          </a:p>
          <a:p>
            <a:pPr marL="192088" lvl="1" indent="0">
              <a:buFont typeface="Times" pitchFamily="18" charset="0"/>
              <a:buChar char="•"/>
              <a:defRPr/>
            </a:pPr>
            <a:r>
              <a:rPr lang="en-US" sz="2000" b="1" dirty="0" smtClean="0"/>
              <a:t>  </a:t>
            </a:r>
            <a:r>
              <a:rPr lang="en-US" sz="2000" dirty="0" smtClean="0"/>
              <a:t>Biological Procedures Online</a:t>
            </a:r>
            <a:endParaRPr lang="en-US" sz="2000" dirty="0" smtClean="0">
              <a:ea typeface="+mn-ea"/>
            </a:endParaRPr>
          </a:p>
        </p:txBody>
      </p:sp>
      <p:sp>
        <p:nvSpPr>
          <p:cNvPr id="5" name="Rectangle 3"/>
          <p:cNvSpPr txBox="1">
            <a:spLocks noChangeArrowheads="1"/>
          </p:cNvSpPr>
          <p:nvPr/>
        </p:nvSpPr>
        <p:spPr bwMode="auto">
          <a:xfrm>
            <a:off x="2479376" y="6253838"/>
            <a:ext cx="4120808" cy="36933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0" indent="0" algn="l" defTabSz="914400" rtl="0" eaLnBrk="0" fontAlgn="base" latinLnBrk="0" hangingPunct="0">
              <a:lnSpc>
                <a:spcPct val="120000"/>
              </a:lnSpc>
              <a:spcBef>
                <a:spcPct val="40000"/>
              </a:spcBef>
              <a:spcAft>
                <a:spcPct val="0"/>
              </a:spcAft>
              <a:buClr>
                <a:schemeClr val="accent2"/>
              </a:buClr>
              <a:buSzPct val="130000"/>
              <a:tabLst/>
              <a:defRPr/>
            </a:pPr>
            <a:r>
              <a:rPr lang="en-US" sz="2000" kern="0" dirty="0" smtClean="0">
                <a:solidFill>
                  <a:srgbClr val="FF0000"/>
                </a:solidFill>
                <a:latin typeface="+mn-lt"/>
              </a:rPr>
              <a:t>Alternative protocols are available!</a:t>
            </a:r>
            <a:endParaRPr kumimoji="0" lang="en-US" sz="2000" i="0" u="none" strike="noStrike" kern="0" cap="none" spc="0" normalizeH="0" baseline="0" noProof="0" dirty="0" smtClean="0">
              <a:ln>
                <a:noFill/>
              </a:ln>
              <a:solidFill>
                <a:srgbClr val="FF0000"/>
              </a:solidFill>
              <a:effectLst/>
              <a:uLnTx/>
              <a:uFillTx/>
              <a:latin typeface="+mn-lt"/>
              <a:ea typeface="+mn-ea"/>
              <a:cs typeface="+mn-cs"/>
            </a:endParaRPr>
          </a:p>
        </p:txBody>
      </p:sp>
      <p:sp>
        <p:nvSpPr>
          <p:cNvPr id="7" name="Rectangle 4"/>
          <p:cNvSpPr txBox="1">
            <a:spLocks noChangeArrowheads="1"/>
          </p:cNvSpPr>
          <p:nvPr/>
        </p:nvSpPr>
        <p:spPr>
          <a:xfrm>
            <a:off x="4835292" y="1024471"/>
            <a:ext cx="3848100" cy="2089150"/>
          </a:xfrm>
          <a:prstGeom prst="rect">
            <a:avLst/>
          </a:prstGeom>
        </p:spPr>
        <p:txBody>
          <a:bodyPr/>
          <a:lstStyle/>
          <a:p>
            <a:pPr marL="0" marR="0" lvl="0" indent="0" algn="l" defTabSz="914400" rtl="0" eaLnBrk="0" fontAlgn="base" latinLnBrk="0" hangingPunct="0">
              <a:lnSpc>
                <a:spcPct val="120000"/>
              </a:lnSpc>
              <a:spcBef>
                <a:spcPct val="40000"/>
              </a:spcBef>
              <a:spcAft>
                <a:spcPct val="0"/>
              </a:spcAft>
              <a:buClr>
                <a:schemeClr val="accent2"/>
              </a:buClr>
              <a:buSzPct val="130000"/>
              <a:tabLst/>
              <a:defRPr/>
            </a:pPr>
            <a:r>
              <a:rPr kumimoji="0" lang="en-US" sz="2000" b="0" i="0" u="none" strike="noStrike" kern="0" cap="none" spc="0" normalizeH="0" baseline="0" noProof="0" dirty="0" smtClean="0">
                <a:ln>
                  <a:noFill/>
                </a:ln>
                <a:solidFill>
                  <a:schemeClr val="tx2"/>
                </a:solidFill>
                <a:effectLst/>
                <a:uLnTx/>
                <a:uFillTx/>
                <a:latin typeface="Arial" charset="0"/>
                <a:ea typeface="+mn-ea"/>
                <a:cs typeface="+mn-cs"/>
              </a:rPr>
              <a:t> </a:t>
            </a:r>
            <a:endParaRPr kumimoji="0" lang="en-US" sz="2000" b="0" i="0" u="none" strike="noStrike" kern="0" cap="none" spc="0" normalizeH="0" baseline="0" noProof="0" dirty="0">
              <a:ln>
                <a:noFill/>
              </a:ln>
              <a:solidFill>
                <a:schemeClr val="tx2"/>
              </a:solidFill>
              <a:effectLst/>
              <a:uLnTx/>
              <a:uFillTx/>
              <a:latin typeface="Arial" charset="0"/>
              <a:ea typeface="+mn-ea"/>
              <a:cs typeface="+mn-cs"/>
            </a:endParaRPr>
          </a:p>
        </p:txBody>
      </p:sp>
      <p:pic>
        <p:nvPicPr>
          <p:cNvPr id="8" name="Picture 7" descr="Capture.PNG"/>
          <p:cNvPicPr>
            <a:picLocks noChangeAspect="1"/>
          </p:cNvPicPr>
          <p:nvPr/>
        </p:nvPicPr>
        <p:blipFill>
          <a:blip r:embed="rId3" cstate="print"/>
          <a:stretch>
            <a:fillRect/>
          </a:stretch>
        </p:blipFill>
        <p:spPr>
          <a:xfrm>
            <a:off x="4694194" y="1139598"/>
            <a:ext cx="1952898" cy="2886478"/>
          </a:xfrm>
          <a:prstGeom prst="rect">
            <a:avLst/>
          </a:prstGeom>
        </p:spPr>
      </p:pic>
      <p:pic>
        <p:nvPicPr>
          <p:cNvPr id="9" name="Picture 8" descr="Capture.PNG"/>
          <p:cNvPicPr>
            <a:picLocks noChangeAspect="1"/>
          </p:cNvPicPr>
          <p:nvPr/>
        </p:nvPicPr>
        <p:blipFill>
          <a:blip r:embed="rId4" cstate="print"/>
          <a:stretch>
            <a:fillRect/>
          </a:stretch>
        </p:blipFill>
        <p:spPr>
          <a:xfrm>
            <a:off x="5081091" y="2485693"/>
            <a:ext cx="1943371" cy="2705478"/>
          </a:xfrm>
          <a:prstGeom prst="rect">
            <a:avLst/>
          </a:prstGeom>
        </p:spPr>
      </p:pic>
      <p:pic>
        <p:nvPicPr>
          <p:cNvPr id="10" name="Picture 9" descr="Capture.PNG"/>
          <p:cNvPicPr>
            <a:picLocks noChangeAspect="1"/>
          </p:cNvPicPr>
          <p:nvPr/>
        </p:nvPicPr>
        <p:blipFill>
          <a:blip r:embed="rId5" cstate="print"/>
          <a:stretch>
            <a:fillRect/>
          </a:stretch>
        </p:blipFill>
        <p:spPr>
          <a:xfrm>
            <a:off x="6484685" y="1532329"/>
            <a:ext cx="1929153" cy="2709847"/>
          </a:xfrm>
          <a:prstGeom prst="rect">
            <a:avLst/>
          </a:prstGeom>
        </p:spPr>
      </p:pic>
      <p:pic>
        <p:nvPicPr>
          <p:cNvPr id="11" name="Picture 10" descr="Capture.PNG"/>
          <p:cNvPicPr>
            <a:picLocks noChangeAspect="1"/>
          </p:cNvPicPr>
          <p:nvPr/>
        </p:nvPicPr>
        <p:blipFill>
          <a:blip r:embed="rId6" cstate="print"/>
          <a:stretch>
            <a:fillRect/>
          </a:stretch>
        </p:blipFill>
        <p:spPr>
          <a:xfrm>
            <a:off x="7021073" y="3328750"/>
            <a:ext cx="1979623" cy="2788572"/>
          </a:xfrm>
          <a:prstGeom prst="rect">
            <a:avLst/>
          </a:prstGeom>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Platform</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8" name="Picture 7" descr="Capture.PNG"/>
          <p:cNvPicPr>
            <a:picLocks noChangeAspect="1"/>
          </p:cNvPicPr>
          <p:nvPr/>
        </p:nvPicPr>
        <p:blipFill>
          <a:blip r:embed="rId3" cstate="print"/>
          <a:stretch>
            <a:fillRect/>
          </a:stretch>
        </p:blipFill>
        <p:spPr>
          <a:xfrm>
            <a:off x="232012" y="788159"/>
            <a:ext cx="8679976" cy="6073266"/>
          </a:xfrm>
          <a:prstGeom prst="rect">
            <a:avLst/>
          </a:prstGeom>
        </p:spPr>
      </p:pic>
      <p:pic>
        <p:nvPicPr>
          <p:cNvPr id="9" name="Picture 8" descr="Capture.PNG"/>
          <p:cNvPicPr>
            <a:picLocks noChangeAspect="1"/>
          </p:cNvPicPr>
          <p:nvPr/>
        </p:nvPicPr>
        <p:blipFill>
          <a:blip r:embed="rId4" cstate="print"/>
          <a:stretch>
            <a:fillRect/>
          </a:stretch>
        </p:blipFill>
        <p:spPr>
          <a:xfrm>
            <a:off x="2104680" y="1795122"/>
            <a:ext cx="4934639" cy="5096587"/>
          </a:xfrm>
          <a:prstGeom prst="rect">
            <a:avLst/>
          </a:prstGeom>
        </p:spPr>
      </p:pic>
      <p:sp>
        <p:nvSpPr>
          <p:cNvPr id="10" name="Rectangle 9"/>
          <p:cNvSpPr/>
          <p:nvPr/>
        </p:nvSpPr>
        <p:spPr bwMode="auto">
          <a:xfrm>
            <a:off x="7110484" y="2074460"/>
            <a:ext cx="1815152" cy="2333767"/>
          </a:xfrm>
          <a:prstGeom prst="rect">
            <a:avLst/>
          </a:prstGeom>
          <a:noFill/>
          <a:ln w="28575" cap="flat" cmpd="sng" algn="ctr">
            <a:solidFill>
              <a:srgbClr val="FE141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
        <p:nvSpPr>
          <p:cNvPr id="11" name="Rectangle 10"/>
          <p:cNvSpPr/>
          <p:nvPr/>
        </p:nvSpPr>
        <p:spPr bwMode="auto">
          <a:xfrm>
            <a:off x="245660" y="2156346"/>
            <a:ext cx="1774209" cy="4701654"/>
          </a:xfrm>
          <a:prstGeom prst="rect">
            <a:avLst/>
          </a:prstGeom>
          <a:noFill/>
          <a:ln w="28575" cap="flat" cmpd="sng" algn="ctr">
            <a:solidFill>
              <a:srgbClr val="FE141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Search</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12" name="Picture 11" descr="Capture.PNG"/>
          <p:cNvPicPr>
            <a:picLocks noChangeAspect="1"/>
          </p:cNvPicPr>
          <p:nvPr/>
        </p:nvPicPr>
        <p:blipFill>
          <a:blip r:embed="rId3" cstate="print"/>
          <a:stretch>
            <a:fillRect/>
          </a:stretch>
        </p:blipFill>
        <p:spPr>
          <a:xfrm>
            <a:off x="248017" y="791578"/>
            <a:ext cx="8647966" cy="6039132"/>
          </a:xfrm>
          <a:prstGeom prst="rect">
            <a:avLst/>
          </a:prstGeom>
        </p:spPr>
      </p:pic>
      <p:sp>
        <p:nvSpPr>
          <p:cNvPr id="13" name="Right Arrow 12"/>
          <p:cNvSpPr/>
          <p:nvPr/>
        </p:nvSpPr>
        <p:spPr bwMode="auto">
          <a:xfrm>
            <a:off x="2857145" y="2829208"/>
            <a:ext cx="259308" cy="163773"/>
          </a:xfrm>
          <a:prstGeom prst="rightArrow">
            <a:avLst/>
          </a:prstGeom>
          <a:solidFill>
            <a:srgbClr val="FE141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Tree>
  </p:cSld>
  <p:clrMapOvr>
    <a:masterClrMapping/>
  </p:clrMapOvr>
  <p:transition spd="slow"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Search</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5" name="Picture 4" descr="Capture.PNG"/>
          <p:cNvPicPr>
            <a:picLocks noChangeAspect="1"/>
          </p:cNvPicPr>
          <p:nvPr/>
        </p:nvPicPr>
        <p:blipFill>
          <a:blip r:embed="rId3" cstate="print"/>
          <a:stretch>
            <a:fillRect/>
          </a:stretch>
        </p:blipFill>
        <p:spPr>
          <a:xfrm>
            <a:off x="173627" y="791572"/>
            <a:ext cx="8796746" cy="6039144"/>
          </a:xfrm>
          <a:prstGeom prst="rect">
            <a:avLst/>
          </a:prstGeom>
        </p:spPr>
      </p:pic>
      <p:sp>
        <p:nvSpPr>
          <p:cNvPr id="6" name="Right Arrow 5"/>
          <p:cNvSpPr/>
          <p:nvPr/>
        </p:nvSpPr>
        <p:spPr bwMode="auto">
          <a:xfrm>
            <a:off x="0" y="4757664"/>
            <a:ext cx="259308" cy="163773"/>
          </a:xfrm>
          <a:prstGeom prst="rightArrow">
            <a:avLst/>
          </a:prstGeom>
          <a:solidFill>
            <a:srgbClr val="FE141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Search</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7" name="Picture 6" descr="Capture.PNG"/>
          <p:cNvPicPr>
            <a:picLocks noChangeAspect="1"/>
          </p:cNvPicPr>
          <p:nvPr/>
        </p:nvPicPr>
        <p:blipFill>
          <a:blip r:embed="rId3" cstate="print"/>
          <a:stretch>
            <a:fillRect/>
          </a:stretch>
        </p:blipFill>
        <p:spPr>
          <a:xfrm>
            <a:off x="90911" y="790575"/>
            <a:ext cx="8962178" cy="6068434"/>
          </a:xfrm>
          <a:prstGeom prst="rect">
            <a:avLst/>
          </a:prstGeom>
        </p:spPr>
      </p:pic>
      <p:sp>
        <p:nvSpPr>
          <p:cNvPr id="9" name="Right Arrow 8"/>
          <p:cNvSpPr/>
          <p:nvPr/>
        </p:nvSpPr>
        <p:spPr bwMode="auto">
          <a:xfrm>
            <a:off x="0" y="2609849"/>
            <a:ext cx="185738" cy="1143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Search</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5" name="Picture 4" descr="Capture.PNG"/>
          <p:cNvPicPr>
            <a:picLocks noChangeAspect="1"/>
          </p:cNvPicPr>
          <p:nvPr/>
        </p:nvPicPr>
        <p:blipFill>
          <a:blip r:embed="rId3" cstate="print"/>
          <a:stretch>
            <a:fillRect/>
          </a:stretch>
        </p:blipFill>
        <p:spPr>
          <a:xfrm>
            <a:off x="219075" y="798646"/>
            <a:ext cx="8705850" cy="6052292"/>
          </a:xfrm>
          <a:prstGeom prst="rect">
            <a:avLst/>
          </a:prstGeom>
        </p:spPr>
      </p:pic>
      <p:cxnSp>
        <p:nvCxnSpPr>
          <p:cNvPr id="8" name="Straight Connector 7"/>
          <p:cNvCxnSpPr/>
          <p:nvPr/>
        </p:nvCxnSpPr>
        <p:spPr bwMode="auto">
          <a:xfrm>
            <a:off x="3476625" y="2595564"/>
            <a:ext cx="1857375" cy="0"/>
          </a:xfrm>
          <a:prstGeom prst="line">
            <a:avLst/>
          </a:prstGeom>
          <a:solidFill>
            <a:srgbClr val="D1DDE9"/>
          </a:solidFill>
          <a:ln w="28575" cap="flat" cmpd="sng" algn="ctr">
            <a:solidFill>
              <a:srgbClr val="FF0000"/>
            </a:solidFill>
            <a:prstDash val="solid"/>
            <a:round/>
            <a:headEnd type="none" w="med" len="med"/>
            <a:tailEnd type="none" w="med" len="med"/>
          </a:ln>
          <a:effectLst/>
        </p:spPr>
      </p:cxnSp>
      <p:pic>
        <p:nvPicPr>
          <p:cNvPr id="6" name="Picture 5" descr="Capture.PNG"/>
          <p:cNvPicPr>
            <a:picLocks noChangeAspect="1"/>
          </p:cNvPicPr>
          <p:nvPr/>
        </p:nvPicPr>
        <p:blipFill>
          <a:blip r:embed="rId4" cstate="print"/>
          <a:stretch>
            <a:fillRect/>
          </a:stretch>
        </p:blipFill>
        <p:spPr>
          <a:xfrm>
            <a:off x="601196" y="3114154"/>
            <a:ext cx="7941608" cy="2216968"/>
          </a:xfrm>
          <a:prstGeom prst="rect">
            <a:avLst/>
          </a:prstGeom>
        </p:spPr>
      </p:pic>
      <p:pic>
        <p:nvPicPr>
          <p:cNvPr id="7" name="Picture 6" descr="Capture.PNG"/>
          <p:cNvPicPr>
            <a:picLocks noChangeAspect="1"/>
          </p:cNvPicPr>
          <p:nvPr/>
        </p:nvPicPr>
        <p:blipFill>
          <a:blip r:embed="rId5" cstate="print"/>
          <a:stretch>
            <a:fillRect/>
          </a:stretch>
        </p:blipFill>
        <p:spPr>
          <a:xfrm>
            <a:off x="1861759" y="975970"/>
            <a:ext cx="5420482" cy="4906060"/>
          </a:xfrm>
          <a:prstGeom prst="rect">
            <a:avLst/>
          </a:prstGeom>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Capture.PNG"/>
          <p:cNvPicPr>
            <a:picLocks noChangeAspect="1"/>
          </p:cNvPicPr>
          <p:nvPr/>
        </p:nvPicPr>
        <p:blipFill>
          <a:blip r:embed="rId3" cstate="print"/>
          <a:stretch>
            <a:fillRect/>
          </a:stretch>
        </p:blipFill>
        <p:spPr>
          <a:xfrm>
            <a:off x="0" y="1071774"/>
            <a:ext cx="9144000" cy="5404571"/>
          </a:xfrm>
          <a:prstGeom prst="rect">
            <a:avLst/>
          </a:prstGeom>
        </p:spPr>
      </p:pic>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Search</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grpSp>
        <p:nvGrpSpPr>
          <p:cNvPr id="18" name="Group 17"/>
          <p:cNvGrpSpPr/>
          <p:nvPr/>
        </p:nvGrpSpPr>
        <p:grpSpPr>
          <a:xfrm>
            <a:off x="5383860" y="2172179"/>
            <a:ext cx="801823" cy="455995"/>
            <a:chOff x="5332101" y="2896805"/>
            <a:chExt cx="801823" cy="455995"/>
          </a:xfrm>
        </p:grpSpPr>
        <p:sp>
          <p:nvSpPr>
            <p:cNvPr id="7" name="TextBox 6"/>
            <p:cNvSpPr txBox="1"/>
            <p:nvPr/>
          </p:nvSpPr>
          <p:spPr>
            <a:xfrm>
              <a:off x="5332101" y="2896805"/>
              <a:ext cx="801823" cy="338554"/>
            </a:xfrm>
            <a:prstGeom prst="rect">
              <a:avLst/>
            </a:prstGeom>
            <a:noFill/>
          </p:spPr>
          <p:txBody>
            <a:bodyPr wrap="none" rtlCol="0">
              <a:spAutoFit/>
            </a:bodyPr>
            <a:lstStyle/>
            <a:p>
              <a:r>
                <a:rPr lang="en-US" altLang="zh-TW" b="1" dirty="0" smtClean="0">
                  <a:solidFill>
                    <a:srgbClr val="000099"/>
                  </a:solidFill>
                </a:rPr>
                <a:t>E-mail</a:t>
              </a:r>
              <a:endParaRPr lang="zh-TW" altLang="en-US" b="1" dirty="0">
                <a:solidFill>
                  <a:srgbClr val="000099"/>
                </a:solidFill>
              </a:endParaRPr>
            </a:p>
          </p:txBody>
        </p:sp>
        <p:sp>
          <p:nvSpPr>
            <p:cNvPr id="9" name="Down Arrow 8"/>
            <p:cNvSpPr/>
            <p:nvPr/>
          </p:nvSpPr>
          <p:spPr bwMode="auto">
            <a:xfrm>
              <a:off x="5815013" y="3190875"/>
              <a:ext cx="128588" cy="161925"/>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grpSp>
      <p:grpSp>
        <p:nvGrpSpPr>
          <p:cNvPr id="19" name="Group 18"/>
          <p:cNvGrpSpPr/>
          <p:nvPr/>
        </p:nvGrpSpPr>
        <p:grpSpPr>
          <a:xfrm>
            <a:off x="5882277" y="2172178"/>
            <a:ext cx="652743" cy="455995"/>
            <a:chOff x="5830518" y="2896804"/>
            <a:chExt cx="652743" cy="455995"/>
          </a:xfrm>
        </p:grpSpPr>
        <p:sp>
          <p:nvSpPr>
            <p:cNvPr id="11" name="TextBox 10"/>
            <p:cNvSpPr txBox="1"/>
            <p:nvPr/>
          </p:nvSpPr>
          <p:spPr>
            <a:xfrm>
              <a:off x="5830518" y="2896804"/>
              <a:ext cx="652743" cy="338554"/>
            </a:xfrm>
            <a:prstGeom prst="rect">
              <a:avLst/>
            </a:prstGeom>
            <a:noFill/>
          </p:spPr>
          <p:txBody>
            <a:bodyPr wrap="none" rtlCol="0">
              <a:spAutoFit/>
            </a:bodyPr>
            <a:lstStyle/>
            <a:p>
              <a:r>
                <a:rPr lang="en-US" altLang="zh-TW" b="1" dirty="0" smtClean="0">
                  <a:solidFill>
                    <a:srgbClr val="000099"/>
                  </a:solidFill>
                </a:rPr>
                <a:t>Print</a:t>
              </a:r>
              <a:endParaRPr lang="zh-TW" altLang="en-US" b="1" dirty="0">
                <a:solidFill>
                  <a:srgbClr val="000099"/>
                </a:solidFill>
              </a:endParaRPr>
            </a:p>
          </p:txBody>
        </p:sp>
        <p:sp>
          <p:nvSpPr>
            <p:cNvPr id="12" name="Down Arrow 11"/>
            <p:cNvSpPr/>
            <p:nvPr/>
          </p:nvSpPr>
          <p:spPr bwMode="auto">
            <a:xfrm>
              <a:off x="6091238" y="3190874"/>
              <a:ext cx="128588" cy="161925"/>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grpSp>
      <p:grpSp>
        <p:nvGrpSpPr>
          <p:cNvPr id="20" name="Group 19"/>
          <p:cNvGrpSpPr/>
          <p:nvPr/>
        </p:nvGrpSpPr>
        <p:grpSpPr>
          <a:xfrm>
            <a:off x="6191793" y="2172178"/>
            <a:ext cx="662361" cy="455995"/>
            <a:chOff x="6140034" y="2896804"/>
            <a:chExt cx="662361" cy="455995"/>
          </a:xfrm>
        </p:grpSpPr>
        <p:sp>
          <p:nvSpPr>
            <p:cNvPr id="13" name="TextBox 12"/>
            <p:cNvSpPr txBox="1"/>
            <p:nvPr/>
          </p:nvSpPr>
          <p:spPr>
            <a:xfrm>
              <a:off x="6140034" y="2896804"/>
              <a:ext cx="662361" cy="338554"/>
            </a:xfrm>
            <a:prstGeom prst="rect">
              <a:avLst/>
            </a:prstGeom>
            <a:noFill/>
          </p:spPr>
          <p:txBody>
            <a:bodyPr wrap="none" rtlCol="0">
              <a:spAutoFit/>
            </a:bodyPr>
            <a:lstStyle/>
            <a:p>
              <a:r>
                <a:rPr lang="en-US" altLang="zh-TW" b="1" dirty="0" smtClean="0">
                  <a:solidFill>
                    <a:srgbClr val="000099"/>
                  </a:solidFill>
                </a:rPr>
                <a:t>Save</a:t>
              </a:r>
              <a:endParaRPr lang="zh-TW" altLang="en-US" b="1" dirty="0">
                <a:solidFill>
                  <a:srgbClr val="000099"/>
                </a:solidFill>
              </a:endParaRPr>
            </a:p>
          </p:txBody>
        </p:sp>
        <p:sp>
          <p:nvSpPr>
            <p:cNvPr id="14" name="Down Arrow 13"/>
            <p:cNvSpPr/>
            <p:nvPr/>
          </p:nvSpPr>
          <p:spPr bwMode="auto">
            <a:xfrm>
              <a:off x="6405563" y="3190874"/>
              <a:ext cx="128588" cy="161925"/>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grpSp>
      <p:grpSp>
        <p:nvGrpSpPr>
          <p:cNvPr id="22" name="Group 21"/>
          <p:cNvGrpSpPr/>
          <p:nvPr/>
        </p:nvGrpSpPr>
        <p:grpSpPr>
          <a:xfrm>
            <a:off x="6239268" y="2172178"/>
            <a:ext cx="1186543" cy="455995"/>
            <a:chOff x="6187509" y="2896804"/>
            <a:chExt cx="1186543" cy="455995"/>
          </a:xfrm>
        </p:grpSpPr>
        <p:sp>
          <p:nvSpPr>
            <p:cNvPr id="16" name="Down Arrow 15"/>
            <p:cNvSpPr/>
            <p:nvPr/>
          </p:nvSpPr>
          <p:spPr bwMode="auto">
            <a:xfrm>
              <a:off x="6715126" y="3190874"/>
              <a:ext cx="128588" cy="161925"/>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
          <p:nvSpPr>
            <p:cNvPr id="21" name="TextBox 20"/>
            <p:cNvSpPr txBox="1"/>
            <p:nvPr/>
          </p:nvSpPr>
          <p:spPr>
            <a:xfrm>
              <a:off x="6187509" y="2896804"/>
              <a:ext cx="1186543" cy="338554"/>
            </a:xfrm>
            <a:prstGeom prst="rect">
              <a:avLst/>
            </a:prstGeom>
            <a:noFill/>
          </p:spPr>
          <p:txBody>
            <a:bodyPr wrap="none" rtlCol="0">
              <a:spAutoFit/>
            </a:bodyPr>
            <a:lstStyle/>
            <a:p>
              <a:r>
                <a:rPr lang="en-US" altLang="zh-TW" b="1" dirty="0" smtClean="0">
                  <a:solidFill>
                    <a:srgbClr val="000099"/>
                  </a:solidFill>
                </a:rPr>
                <a:t>Bookmark</a:t>
              </a:r>
              <a:endParaRPr lang="zh-TW" altLang="en-US" b="1" dirty="0">
                <a:solidFill>
                  <a:srgbClr val="000099"/>
                </a:solidFill>
              </a:endParaRPr>
            </a:p>
          </p:txBody>
        </p:sp>
      </p:gr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Go Mobile</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22" name="Rectangle 3"/>
          <p:cNvSpPr txBox="1">
            <a:spLocks noChangeArrowheads="1"/>
          </p:cNvSpPr>
          <p:nvPr/>
        </p:nvSpPr>
        <p:spPr>
          <a:xfrm>
            <a:off x="232010" y="1447558"/>
            <a:ext cx="5472753" cy="4413721"/>
          </a:xfrm>
          <a:prstGeom prst="rect">
            <a:avLst/>
          </a:prstGeom>
        </p:spPr>
        <p:txBody>
          <a:bodyPr/>
          <a:lstStyle/>
          <a:p>
            <a:pPr marR="0" lvl="0" indent="-190500" algn="l" defTabSz="914400" rtl="0" eaLnBrk="0" fontAlgn="base" latinLnBrk="0" hangingPunct="0">
              <a:spcBef>
                <a:spcPts val="300"/>
              </a:spcBef>
              <a:spcAft>
                <a:spcPct val="0"/>
              </a:spcAft>
              <a:buClr>
                <a:schemeClr val="accent2"/>
              </a:buClr>
              <a:buSzPct val="130000"/>
              <a:buFont typeface="Arial" pitchFamily="34" charset="0"/>
              <a:buChar char="–"/>
              <a:tabLst/>
              <a:defRPr/>
            </a:pPr>
            <a:r>
              <a:rPr kumimoji="0" lang="en-US" sz="2000" b="0" i="0" u="none" strike="noStrike" kern="0" cap="none" spc="0" normalizeH="0" baseline="0" noProof="0" dirty="0" smtClean="0">
                <a:ln>
                  <a:noFill/>
                </a:ln>
                <a:solidFill>
                  <a:schemeClr val="tx2"/>
                </a:solidFill>
                <a:effectLst/>
                <a:uLnTx/>
                <a:uFillTx/>
                <a:latin typeface="+mn-lt"/>
                <a:ea typeface="+mn-ea"/>
                <a:cs typeface="+mn-cs"/>
              </a:rPr>
              <a:t>  Web-based application which runs</a:t>
            </a:r>
            <a:r>
              <a:rPr kumimoji="0" lang="en-US" sz="2000" b="0" i="0" u="none" strike="noStrike" kern="0" cap="none" spc="0" normalizeH="0" noProof="0" dirty="0" smtClean="0">
                <a:ln>
                  <a:noFill/>
                </a:ln>
                <a:solidFill>
                  <a:schemeClr val="tx2"/>
                </a:solidFill>
                <a:effectLst/>
                <a:uLnTx/>
                <a:uFillTx/>
                <a:latin typeface="+mn-lt"/>
                <a:ea typeface="+mn-ea"/>
                <a:cs typeface="+mn-cs"/>
              </a:rPr>
              <a:t> on    </a:t>
            </a:r>
          </a:p>
          <a:p>
            <a:pPr marR="0" lvl="0" indent="-190500" algn="l" defTabSz="914400" rtl="0" eaLnBrk="0" fontAlgn="base" latinLnBrk="0" hangingPunct="0">
              <a:spcBef>
                <a:spcPts val="300"/>
              </a:spcBef>
              <a:spcAft>
                <a:spcPct val="0"/>
              </a:spcAft>
              <a:buClr>
                <a:schemeClr val="accent2"/>
              </a:buClr>
              <a:buSzPct val="130000"/>
              <a:tabLst/>
              <a:defRPr/>
            </a:pPr>
            <a:r>
              <a:rPr lang="en-US" sz="2000" kern="0" dirty="0" smtClean="0">
                <a:latin typeface="+mn-lt"/>
              </a:rPr>
              <a:t>     </a:t>
            </a:r>
            <a:r>
              <a:rPr kumimoji="0" lang="en-US" sz="2000" b="0" i="0" u="none" strike="noStrike" kern="0" cap="none" spc="0" normalizeH="0" noProof="0" dirty="0" smtClean="0">
                <a:ln>
                  <a:noFill/>
                </a:ln>
                <a:solidFill>
                  <a:schemeClr val="tx2"/>
                </a:solidFill>
                <a:effectLst/>
                <a:uLnTx/>
                <a:uFillTx/>
                <a:latin typeface="+mn-lt"/>
                <a:ea typeface="+mn-ea"/>
                <a:cs typeface="+mn-cs"/>
              </a:rPr>
              <a:t>Apple, Android and </a:t>
            </a:r>
            <a:r>
              <a:rPr kumimoji="0" lang="en-US" sz="2000" b="0" i="0" u="none" strike="noStrike" kern="0" cap="none" spc="0" normalizeH="0" noProof="0" dirty="0" err="1" smtClean="0">
                <a:ln>
                  <a:noFill/>
                </a:ln>
                <a:solidFill>
                  <a:schemeClr val="tx2"/>
                </a:solidFill>
                <a:effectLst/>
                <a:uLnTx/>
                <a:uFillTx/>
                <a:latin typeface="+mn-lt"/>
                <a:ea typeface="+mn-ea"/>
                <a:cs typeface="+mn-cs"/>
              </a:rPr>
              <a:t>BlackBerr</a:t>
            </a:r>
            <a:r>
              <a:rPr lang="en-US" sz="2000" kern="0" dirty="0" smtClean="0">
                <a:latin typeface="+mn-lt"/>
              </a:rPr>
              <a:t>y operating  </a:t>
            </a:r>
          </a:p>
          <a:p>
            <a:pPr marR="0" lvl="0" indent="-190500" algn="l" defTabSz="914400" rtl="0" eaLnBrk="0" fontAlgn="base" latinLnBrk="0" hangingPunct="0">
              <a:spcBef>
                <a:spcPts val="300"/>
              </a:spcBef>
              <a:spcAft>
                <a:spcPct val="0"/>
              </a:spcAft>
              <a:buClr>
                <a:schemeClr val="accent2"/>
              </a:buClr>
              <a:buSzPct val="130000"/>
              <a:tabLst/>
              <a:defRPr/>
            </a:pPr>
            <a:r>
              <a:rPr lang="en-US" sz="2000" kern="0" dirty="0" smtClean="0">
                <a:latin typeface="+mn-lt"/>
              </a:rPr>
              <a:t>     systems.</a:t>
            </a:r>
          </a:p>
          <a:p>
            <a:pPr marR="0" lvl="0" indent="-190500" algn="l" defTabSz="914400" rtl="0" eaLnBrk="0" fontAlgn="base" latinLnBrk="0" hangingPunct="0">
              <a:spcBef>
                <a:spcPts val="300"/>
              </a:spcBef>
              <a:spcAft>
                <a:spcPct val="0"/>
              </a:spcAft>
              <a:buClr>
                <a:schemeClr val="accent2"/>
              </a:buClr>
              <a:buSzPct val="130000"/>
              <a:tabLst/>
              <a:defRPr/>
            </a:pPr>
            <a:endParaRPr lang="en-US" sz="2000" kern="0" dirty="0" smtClean="0">
              <a:latin typeface="+mn-lt"/>
            </a:endParaRPr>
          </a:p>
          <a:p>
            <a:pPr marR="0" lvl="0" indent="-190500" algn="l" defTabSz="914400" rtl="0" eaLnBrk="0" fontAlgn="base" latinLnBrk="0" hangingPunct="0">
              <a:spcBef>
                <a:spcPts val="300"/>
              </a:spcBef>
              <a:spcAft>
                <a:spcPct val="0"/>
              </a:spcAft>
              <a:buClr>
                <a:schemeClr val="accent2"/>
              </a:buClr>
              <a:buSzPct val="130000"/>
              <a:buFont typeface="Arial" pitchFamily="34" charset="0"/>
              <a:buChar char="–"/>
              <a:tabLst/>
              <a:defRPr/>
            </a:pPr>
            <a:r>
              <a:rPr lang="en-US" sz="2000" kern="0" dirty="0" smtClean="0">
                <a:latin typeface="+mn-lt"/>
              </a:rPr>
              <a:t>  Simply navigate to </a:t>
            </a:r>
            <a:r>
              <a:rPr lang="en-US" sz="2000" b="1" kern="0" dirty="0" smtClean="0">
                <a:latin typeface="+mn-lt"/>
              </a:rPr>
              <a:t>springerprotocols.com</a:t>
            </a:r>
            <a:r>
              <a:rPr lang="en-US" sz="2000" kern="0" dirty="0" smtClean="0">
                <a:latin typeface="+mn-lt"/>
              </a:rPr>
              <a:t> </a:t>
            </a:r>
          </a:p>
          <a:p>
            <a:pPr marR="0" lvl="0" indent="-190500" algn="l" defTabSz="914400" rtl="0" eaLnBrk="0" fontAlgn="base" latinLnBrk="0" hangingPunct="0">
              <a:spcBef>
                <a:spcPts val="300"/>
              </a:spcBef>
              <a:spcAft>
                <a:spcPct val="0"/>
              </a:spcAft>
              <a:buClr>
                <a:schemeClr val="accent2"/>
              </a:buClr>
              <a:buSzPct val="130000"/>
              <a:tabLst/>
              <a:defRPr/>
            </a:pPr>
            <a:r>
              <a:rPr lang="en-US" sz="2000" kern="0" dirty="0" smtClean="0">
                <a:latin typeface="+mn-lt"/>
              </a:rPr>
              <a:t>     on your mobile device!</a:t>
            </a:r>
          </a:p>
        </p:txBody>
      </p:sp>
      <p:pic>
        <p:nvPicPr>
          <p:cNvPr id="23" name="Picture 22" descr="IMG_1116.PNG"/>
          <p:cNvPicPr>
            <a:picLocks noChangeAspect="1"/>
          </p:cNvPicPr>
          <p:nvPr/>
        </p:nvPicPr>
        <p:blipFill>
          <a:blip r:embed="rId3" cstate="print"/>
          <a:stretch>
            <a:fillRect/>
          </a:stretch>
        </p:blipFill>
        <p:spPr>
          <a:xfrm>
            <a:off x="5790944" y="1236776"/>
            <a:ext cx="3102090" cy="4653136"/>
          </a:xfrm>
          <a:prstGeom prst="rect">
            <a:avLst/>
          </a:prstGeom>
          <a:ln>
            <a:solidFill>
              <a:schemeClr val="tx2">
                <a:lumMod val="10000"/>
                <a:lumOff val="90000"/>
              </a:schemeClr>
            </a:solidFill>
          </a:ln>
        </p:spPr>
      </p:pic>
    </p:spTree>
  </p:cSld>
  <p:clrMapOvr>
    <a:masterClrMapping/>
  </p:clrMapOvr>
  <p:transition spd="slow"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r>
              <a:rPr lang="en-US" sz="2800" kern="0" dirty="0" smtClean="0">
                <a:solidFill>
                  <a:srgbClr val="002060"/>
                </a:solidFill>
                <a:latin typeface="Myriad Pro" pitchFamily="34" charset="0"/>
                <a:ea typeface="+mj-ea"/>
                <a:cs typeface="+mj-cs"/>
              </a:rPr>
              <a:t> – Go Mobile</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pic>
        <p:nvPicPr>
          <p:cNvPr id="5" name="Picture 4" descr="IMG_1110.PNG"/>
          <p:cNvPicPr>
            <a:picLocks noChangeAspect="1"/>
          </p:cNvPicPr>
          <p:nvPr/>
        </p:nvPicPr>
        <p:blipFill>
          <a:blip r:embed="rId3" cstate="print"/>
          <a:stretch>
            <a:fillRect/>
          </a:stretch>
        </p:blipFill>
        <p:spPr>
          <a:xfrm>
            <a:off x="251521" y="2357336"/>
            <a:ext cx="2064229" cy="3096344"/>
          </a:xfrm>
          <a:prstGeom prst="rect">
            <a:avLst/>
          </a:prstGeom>
          <a:ln>
            <a:solidFill>
              <a:schemeClr val="tx2">
                <a:lumMod val="10000"/>
                <a:lumOff val="90000"/>
              </a:schemeClr>
            </a:solidFill>
          </a:ln>
        </p:spPr>
      </p:pic>
      <p:pic>
        <p:nvPicPr>
          <p:cNvPr id="6" name="Picture 5" descr="IMG_1111.PNG"/>
          <p:cNvPicPr>
            <a:picLocks noChangeAspect="1"/>
          </p:cNvPicPr>
          <p:nvPr/>
        </p:nvPicPr>
        <p:blipFill>
          <a:blip r:embed="rId4" cstate="print"/>
          <a:stretch>
            <a:fillRect/>
          </a:stretch>
        </p:blipFill>
        <p:spPr>
          <a:xfrm>
            <a:off x="2435763" y="2357336"/>
            <a:ext cx="2064229" cy="3096344"/>
          </a:xfrm>
          <a:prstGeom prst="rect">
            <a:avLst/>
          </a:prstGeom>
          <a:ln>
            <a:solidFill>
              <a:schemeClr val="tx2">
                <a:lumMod val="10000"/>
                <a:lumOff val="90000"/>
              </a:schemeClr>
            </a:solidFill>
          </a:ln>
        </p:spPr>
      </p:pic>
      <p:pic>
        <p:nvPicPr>
          <p:cNvPr id="7" name="Picture 6" descr="IMG_1112.PNG"/>
          <p:cNvPicPr>
            <a:picLocks noChangeAspect="1"/>
          </p:cNvPicPr>
          <p:nvPr/>
        </p:nvPicPr>
        <p:blipFill>
          <a:blip r:embed="rId5" cstate="print"/>
          <a:stretch>
            <a:fillRect/>
          </a:stretch>
        </p:blipFill>
        <p:spPr>
          <a:xfrm>
            <a:off x="4631499" y="2357336"/>
            <a:ext cx="2064229" cy="3096344"/>
          </a:xfrm>
          <a:prstGeom prst="rect">
            <a:avLst/>
          </a:prstGeom>
        </p:spPr>
      </p:pic>
      <p:pic>
        <p:nvPicPr>
          <p:cNvPr id="8" name="Picture 7" descr="IMG_1113.PNG"/>
          <p:cNvPicPr>
            <a:picLocks noChangeAspect="1"/>
          </p:cNvPicPr>
          <p:nvPr/>
        </p:nvPicPr>
        <p:blipFill>
          <a:blip r:embed="rId6" cstate="print"/>
          <a:stretch>
            <a:fillRect/>
          </a:stretch>
        </p:blipFill>
        <p:spPr>
          <a:xfrm>
            <a:off x="6863745" y="2357336"/>
            <a:ext cx="2064230" cy="3096344"/>
          </a:xfrm>
          <a:prstGeom prst="rect">
            <a:avLst/>
          </a:prstGeom>
        </p:spPr>
      </p:pic>
      <p:sp>
        <p:nvSpPr>
          <p:cNvPr id="9" name="Rectangle 3"/>
          <p:cNvSpPr txBox="1">
            <a:spLocks noChangeArrowheads="1"/>
          </p:cNvSpPr>
          <p:nvPr/>
        </p:nvSpPr>
        <p:spPr>
          <a:xfrm>
            <a:off x="136474" y="1201894"/>
            <a:ext cx="8488911" cy="4413721"/>
          </a:xfrm>
          <a:prstGeom prst="rect">
            <a:avLst/>
          </a:prstGeom>
        </p:spPr>
        <p:txBody>
          <a:bodyPr/>
          <a:lstStyle/>
          <a:p>
            <a:pPr marR="0" lvl="0" indent="-190500" algn="l" defTabSz="914400" rtl="0" eaLnBrk="0" fontAlgn="base" latinLnBrk="0" hangingPunct="0">
              <a:spcBef>
                <a:spcPts val="300"/>
              </a:spcBef>
              <a:spcAft>
                <a:spcPct val="0"/>
              </a:spcAft>
              <a:buClr>
                <a:schemeClr val="accent2"/>
              </a:buClr>
              <a:buSzPct val="130000"/>
              <a:tabLst/>
              <a:defRPr/>
            </a:pPr>
            <a:r>
              <a:rPr lang="en-US" sz="2000" b="1" kern="0" dirty="0" smtClean="0">
                <a:latin typeface="+mn-lt"/>
              </a:rPr>
              <a:t>Search and drill down through protocols of interest </a:t>
            </a:r>
            <a:r>
              <a:rPr lang="en-US" sz="2000" b="1" kern="0" cap="all" dirty="0" smtClean="0">
                <a:latin typeface="+mn-lt"/>
              </a:rPr>
              <a:t>whenever and wherever you wish!</a:t>
            </a:r>
            <a:endParaRPr kumimoji="0" lang="en-US" sz="2000" b="1" i="0" u="none" strike="noStrike" kern="0" cap="all" spc="0" normalizeH="0" noProof="0" dirty="0" smtClean="0">
              <a:ln>
                <a:noFill/>
              </a:ln>
              <a:solidFill>
                <a:schemeClr val="tx2"/>
              </a:solidFill>
              <a:effectLst/>
              <a:uLnTx/>
              <a:uFillTx/>
              <a:latin typeface="+mn-lt"/>
              <a:ea typeface="+mn-ea"/>
              <a:cs typeface="+mn-cs"/>
            </a:endParaRPr>
          </a:p>
        </p:txBody>
      </p:sp>
    </p:spTree>
  </p:cSld>
  <p:clrMapOvr>
    <a:masterClrMapping/>
  </p:clrMapOvr>
  <p:transition spd="slow"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52563"/>
            <a:ext cx="7848600" cy="6647974"/>
          </a:xfrm>
        </p:spPr>
        <p:txBody>
          <a:bodyPr/>
          <a:lstStyle/>
          <a:p>
            <a:pPr algn="ctr">
              <a:buNone/>
            </a:pPr>
            <a:r>
              <a:rPr lang="en-US" altLang="zh-TW" sz="7200" dirty="0" smtClean="0"/>
              <a:t>L</a:t>
            </a:r>
            <a:r>
              <a:rPr lang="en-US" altLang="zh-TW" sz="7200" dirty="0" smtClean="0">
                <a:solidFill>
                  <a:srgbClr val="F76013"/>
                </a:solidFill>
              </a:rPr>
              <a:t>I</a:t>
            </a:r>
            <a:r>
              <a:rPr lang="en-US" altLang="zh-TW" sz="7200" dirty="0" smtClean="0"/>
              <a:t>V</a:t>
            </a:r>
            <a:r>
              <a:rPr lang="en-US" altLang="zh-TW" sz="7200" dirty="0" smtClean="0">
                <a:solidFill>
                  <a:srgbClr val="F76013"/>
                </a:solidFill>
              </a:rPr>
              <a:t>E</a:t>
            </a:r>
            <a:r>
              <a:rPr lang="en-US" altLang="zh-TW" sz="7200" dirty="0" smtClean="0"/>
              <a:t> D</a:t>
            </a:r>
            <a:r>
              <a:rPr lang="en-US" altLang="zh-TW" sz="7200" dirty="0" smtClean="0">
                <a:solidFill>
                  <a:srgbClr val="F76013"/>
                </a:solidFill>
              </a:rPr>
              <a:t>E</a:t>
            </a:r>
            <a:r>
              <a:rPr lang="en-US" altLang="zh-TW" sz="7200" dirty="0" smtClean="0"/>
              <a:t>M</a:t>
            </a:r>
            <a:r>
              <a:rPr lang="en-US" altLang="zh-TW" sz="7200" dirty="0" smtClean="0">
                <a:solidFill>
                  <a:srgbClr val="F76013"/>
                </a:solidFill>
              </a:rPr>
              <a:t>O</a:t>
            </a:r>
          </a:p>
          <a:p>
            <a:pPr algn="ctr">
              <a:buNone/>
            </a:pPr>
            <a:endParaRPr lang="en-US" altLang="zh-TW" sz="7200" dirty="0" smtClean="0"/>
          </a:p>
          <a:p>
            <a:pPr algn="ctr">
              <a:buNone/>
            </a:pPr>
            <a:r>
              <a:rPr lang="en-US" altLang="zh-TW" sz="7200" dirty="0" smtClean="0"/>
              <a:t> </a:t>
            </a:r>
          </a:p>
          <a:p>
            <a:pPr algn="ctr">
              <a:buNone/>
            </a:pPr>
            <a:endParaRPr lang="zh-TW" altLang="en-US" sz="7200" dirty="0"/>
          </a:p>
        </p:txBody>
      </p:sp>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Tree>
  </p:cSld>
  <p:clrMapOvr>
    <a:masterClrMapping/>
  </p:clrMapOvr>
  <p:transition spd="slow"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873660"/>
            <a:ext cx="7848600" cy="1678456"/>
          </a:xfrm>
        </p:spPr>
        <p:txBody>
          <a:bodyPr/>
          <a:lstStyle/>
          <a:p>
            <a:pPr algn="ctr">
              <a:buNone/>
            </a:pPr>
            <a:r>
              <a:rPr lang="en-US" altLang="zh-TW" sz="3000" dirty="0" smtClean="0"/>
              <a:t>If you have any question, please contact me at </a:t>
            </a:r>
            <a:r>
              <a:rPr lang="en-US" altLang="zh-TW" sz="3000" dirty="0" smtClean="0">
                <a:hlinkClick r:id="rId3"/>
              </a:rPr>
              <a:t>william.chiuman@springer.com</a:t>
            </a:r>
            <a:r>
              <a:rPr lang="en-US" altLang="zh-TW" sz="3000" dirty="0" smtClean="0"/>
              <a:t>.</a:t>
            </a:r>
          </a:p>
          <a:p>
            <a:pPr algn="ctr">
              <a:buNone/>
            </a:pPr>
            <a:endParaRPr lang="en-US" altLang="zh-TW" sz="3000" dirty="0" smtClean="0"/>
          </a:p>
          <a:p>
            <a:pPr algn="ctr">
              <a:buNone/>
            </a:pPr>
            <a:endParaRPr lang="en-US" altLang="zh-TW" sz="3000" dirty="0" smtClean="0"/>
          </a:p>
          <a:p>
            <a:pPr algn="ctr">
              <a:buNone/>
            </a:pPr>
            <a:endParaRPr lang="en-US" altLang="zh-TW" sz="3000" dirty="0" smtClean="0"/>
          </a:p>
          <a:p>
            <a:pPr algn="ctr">
              <a:buNone/>
            </a:pPr>
            <a:r>
              <a:rPr lang="en-US" altLang="zh-TW" sz="3000" dirty="0" smtClean="0"/>
              <a:t> </a:t>
            </a:r>
          </a:p>
          <a:p>
            <a:pPr algn="ctr">
              <a:buNone/>
            </a:pPr>
            <a:endParaRPr lang="zh-TW" altLang="en-US" sz="3000" dirty="0"/>
          </a:p>
        </p:txBody>
      </p:sp>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err="1" smtClean="0">
                <a:solidFill>
                  <a:srgbClr val="002060"/>
                </a:solidFill>
                <a:latin typeface="Myriad Pro" pitchFamily="34" charset="0"/>
                <a:ea typeface="+mj-ea"/>
                <a:cs typeface="+mj-cs"/>
              </a:rPr>
              <a:t>Springer</a:t>
            </a:r>
            <a:r>
              <a:rPr lang="en-US" sz="2800" kern="0" dirty="0" err="1" smtClean="0">
                <a:solidFill>
                  <a:srgbClr val="002060"/>
                </a:solidFill>
                <a:latin typeface="Myriad Pro" pitchFamily="34" charset="0"/>
                <a:ea typeface="+mj-ea"/>
                <a:cs typeface="+mj-cs"/>
              </a:rPr>
              <a:t>Protocols</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Tree>
  </p:cSld>
  <p:clrMapOvr>
    <a:masterClrMapping/>
  </p:clrMapOvr>
  <p:transition spd="slow"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n-lt"/>
                <a:ea typeface="+mj-ea"/>
                <a:cs typeface="+mj-cs"/>
              </a:rPr>
              <a:t>Protocols in SpringerLink</a:t>
            </a:r>
            <a:endParaRPr kumimoji="0" lang="en-US" sz="2800" i="0" u="none" strike="noStrike" kern="0" cap="none" spc="0" normalizeH="0" baseline="0" dirty="0" smtClean="0">
              <a:ln>
                <a:noFill/>
              </a:ln>
              <a:solidFill>
                <a:srgbClr val="F76013"/>
              </a:solidFill>
              <a:effectLst/>
              <a:uLnTx/>
              <a:uFillTx/>
              <a:latin typeface="+mn-lt"/>
              <a:ea typeface="+mj-ea"/>
              <a:cs typeface="+mj-cs"/>
            </a:endParaRPr>
          </a:p>
        </p:txBody>
      </p:sp>
      <p:pic>
        <p:nvPicPr>
          <p:cNvPr id="10" name="Picture 9" descr="Capture.PNG"/>
          <p:cNvPicPr>
            <a:picLocks noChangeAspect="1"/>
          </p:cNvPicPr>
          <p:nvPr/>
        </p:nvPicPr>
        <p:blipFill>
          <a:blip r:embed="rId3" cstate="print"/>
          <a:stretch>
            <a:fillRect/>
          </a:stretch>
        </p:blipFill>
        <p:spPr>
          <a:xfrm>
            <a:off x="0" y="950926"/>
            <a:ext cx="9144000" cy="5529364"/>
          </a:xfrm>
          <a:prstGeom prst="rect">
            <a:avLst/>
          </a:prstGeom>
        </p:spPr>
      </p:pic>
      <p:sp>
        <p:nvSpPr>
          <p:cNvPr id="12" name="Rectangle 11"/>
          <p:cNvSpPr/>
          <p:nvPr/>
        </p:nvSpPr>
        <p:spPr bwMode="auto">
          <a:xfrm>
            <a:off x="7772400" y="3337587"/>
            <a:ext cx="1285875" cy="504825"/>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zh-TW" altLang="en-US" sz="1600" b="0" i="0" u="none" strike="noStrike" cap="none" normalizeH="0" baseline="0" smtClean="0">
              <a:ln>
                <a:noFill/>
              </a:ln>
              <a:solidFill>
                <a:schemeClr val="tx2"/>
              </a:solidFill>
              <a:effectLst/>
              <a:latin typeface="Arial" charset="0"/>
            </a:endParaRPr>
          </a:p>
        </p:txBody>
      </p:sp>
    </p:spTree>
  </p:cSld>
  <p:clrMapOvr>
    <a:masterClrMapping/>
  </p:clrMapOvr>
  <p:transition spd="slow"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n-lt"/>
                <a:ea typeface="+mj-ea"/>
                <a:cs typeface="+mj-cs"/>
              </a:rPr>
              <a:t>Protocols in SpringerLink</a:t>
            </a:r>
            <a:endParaRPr kumimoji="0" lang="en-US" sz="2800" i="0" u="none" strike="noStrike" kern="0" cap="none" spc="0" normalizeH="0" baseline="0" dirty="0" smtClean="0">
              <a:ln>
                <a:noFill/>
              </a:ln>
              <a:solidFill>
                <a:srgbClr val="F76013"/>
              </a:solidFill>
              <a:effectLst/>
              <a:uLnTx/>
              <a:uFillTx/>
              <a:latin typeface="+mn-lt"/>
              <a:ea typeface="+mj-ea"/>
              <a:cs typeface="+mj-cs"/>
            </a:endParaRPr>
          </a:p>
        </p:txBody>
      </p:sp>
      <p:pic>
        <p:nvPicPr>
          <p:cNvPr id="7" name="Picture 6" descr="Capture.PNG"/>
          <p:cNvPicPr>
            <a:picLocks noChangeAspect="1"/>
          </p:cNvPicPr>
          <p:nvPr/>
        </p:nvPicPr>
        <p:blipFill>
          <a:blip r:embed="rId3" cstate="print"/>
          <a:stretch>
            <a:fillRect/>
          </a:stretch>
        </p:blipFill>
        <p:spPr>
          <a:xfrm>
            <a:off x="0" y="934501"/>
            <a:ext cx="9144000" cy="5780582"/>
          </a:xfrm>
          <a:prstGeom prst="rect">
            <a:avLst/>
          </a:prstGeom>
        </p:spPr>
      </p:pic>
    </p:spTree>
  </p:cSld>
  <p:clrMapOvr>
    <a:masterClrMapping/>
  </p:clrMapOvr>
  <p:transition spd="slow"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n-lt"/>
                <a:ea typeface="+mj-ea"/>
                <a:cs typeface="+mj-cs"/>
              </a:rPr>
              <a:t>Protocols in SpringerLink</a:t>
            </a:r>
            <a:endParaRPr kumimoji="0" lang="en-US" sz="2800" i="0" u="none" strike="noStrike" kern="0" cap="none" spc="0" normalizeH="0" baseline="0" dirty="0" smtClean="0">
              <a:ln>
                <a:noFill/>
              </a:ln>
              <a:solidFill>
                <a:srgbClr val="F76013"/>
              </a:solidFill>
              <a:effectLst/>
              <a:uLnTx/>
              <a:uFillTx/>
              <a:latin typeface="+mn-lt"/>
              <a:ea typeface="+mj-ea"/>
              <a:cs typeface="+mj-cs"/>
            </a:endParaRPr>
          </a:p>
        </p:txBody>
      </p:sp>
      <p:pic>
        <p:nvPicPr>
          <p:cNvPr id="5" name="Picture 4" descr="Capture.PNG"/>
          <p:cNvPicPr>
            <a:picLocks noChangeAspect="1"/>
          </p:cNvPicPr>
          <p:nvPr/>
        </p:nvPicPr>
        <p:blipFill>
          <a:blip r:embed="rId3" cstate="print"/>
          <a:stretch>
            <a:fillRect/>
          </a:stretch>
        </p:blipFill>
        <p:spPr>
          <a:xfrm>
            <a:off x="76138" y="783756"/>
            <a:ext cx="8991724" cy="6074244"/>
          </a:xfrm>
          <a:prstGeom prst="rect">
            <a:avLst/>
          </a:prstGeom>
        </p:spPr>
      </p:pic>
      <p:pic>
        <p:nvPicPr>
          <p:cNvPr id="6" name="Picture 5" descr="Capture.PNG"/>
          <p:cNvPicPr>
            <a:picLocks noChangeAspect="1"/>
          </p:cNvPicPr>
          <p:nvPr/>
        </p:nvPicPr>
        <p:blipFill>
          <a:blip r:embed="rId4" cstate="print"/>
          <a:stretch>
            <a:fillRect/>
          </a:stretch>
        </p:blipFill>
        <p:spPr>
          <a:xfrm>
            <a:off x="2517216" y="2310731"/>
            <a:ext cx="6620799" cy="4420217"/>
          </a:xfrm>
          <a:prstGeom prst="rect">
            <a:avLst/>
          </a:prstGeom>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yriad Pro" pitchFamily="34" charset="0"/>
                <a:ea typeface="+mj-ea"/>
                <a:cs typeface="+mj-cs"/>
              </a:rPr>
              <a:t>Supplemental Info</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6" name="Title 1"/>
          <p:cNvSpPr>
            <a:spLocks noGrp="1"/>
          </p:cNvSpPr>
          <p:nvPr>
            <p:ph type="title"/>
          </p:nvPr>
        </p:nvSpPr>
        <p:spPr>
          <a:xfrm>
            <a:off x="457200" y="1119188"/>
            <a:ext cx="8305800" cy="276999"/>
          </a:xfrm>
        </p:spPr>
        <p:txBody>
          <a:bodyPr/>
          <a:lstStyle/>
          <a:p>
            <a:pPr eaLnBrk="1" hangingPunct="1"/>
            <a:r>
              <a:rPr lang="en-US" sz="2000" dirty="0" smtClean="0"/>
              <a:t>Business Model Options</a:t>
            </a:r>
          </a:p>
        </p:txBody>
      </p:sp>
      <p:sp>
        <p:nvSpPr>
          <p:cNvPr id="7" name="Content Placeholder 2"/>
          <p:cNvSpPr>
            <a:spLocks noGrp="1"/>
          </p:cNvSpPr>
          <p:nvPr>
            <p:ph idx="1"/>
          </p:nvPr>
        </p:nvSpPr>
        <p:spPr>
          <a:xfrm>
            <a:off x="457200" y="1676400"/>
            <a:ext cx="8305800" cy="2305183"/>
          </a:xfrm>
        </p:spPr>
        <p:txBody>
          <a:bodyPr/>
          <a:lstStyle/>
          <a:p>
            <a:pPr eaLnBrk="1" hangingPunct="1">
              <a:buFont typeface="Arial" pitchFamily="34" charset="0"/>
              <a:buChar char="–"/>
            </a:pPr>
            <a:r>
              <a:rPr lang="en-US" sz="2000" dirty="0" smtClean="0"/>
              <a:t>  Option 1: Access Only</a:t>
            </a:r>
          </a:p>
          <a:p>
            <a:pPr eaLnBrk="1" hangingPunct="1">
              <a:buFont typeface="Arial" pitchFamily="34" charset="0"/>
              <a:buChar char="–"/>
            </a:pPr>
            <a:r>
              <a:rPr lang="en-US" sz="2000" dirty="0" smtClean="0"/>
              <a:t>  Option 2: Ownership to subscribed years</a:t>
            </a:r>
          </a:p>
          <a:p>
            <a:pPr lvl="1">
              <a:buFont typeface="Arial" pitchFamily="34" charset="0"/>
              <a:buChar char="•"/>
            </a:pPr>
            <a:r>
              <a:rPr lang="en-US" sz="2000" dirty="0" smtClean="0"/>
              <a:t>Access to all years while subscribed</a:t>
            </a:r>
          </a:p>
          <a:p>
            <a:pPr eaLnBrk="1" hangingPunct="1">
              <a:buFont typeface="Arial" pitchFamily="34" charset="0"/>
              <a:buChar char="–"/>
            </a:pPr>
            <a:r>
              <a:rPr lang="en-US" sz="2000" dirty="0" smtClean="0"/>
              <a:t>  Option 2a: Ownership to archive and subscribed years</a:t>
            </a:r>
          </a:p>
          <a:p>
            <a:pPr lvl="1">
              <a:buFont typeface="Arial" pitchFamily="34" charset="0"/>
              <a:buChar char="•"/>
            </a:pPr>
            <a:r>
              <a:rPr lang="en-US" sz="2000" dirty="0" smtClean="0"/>
              <a:t>Reduced annual subscription</a:t>
            </a:r>
          </a:p>
        </p:txBody>
      </p:sp>
    </p:spTree>
  </p:cSld>
  <p:clrMapOvr>
    <a:masterClrMapping/>
  </p:clrMapOvr>
  <p:transition spd="slow"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yriad Pro" pitchFamily="34" charset="0"/>
                <a:ea typeface="+mj-ea"/>
                <a:cs typeface="+mj-cs"/>
              </a:rPr>
              <a:t>Supplemental Info</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9" name="Title 1"/>
          <p:cNvSpPr>
            <a:spLocks noGrp="1"/>
          </p:cNvSpPr>
          <p:nvPr>
            <p:ph type="title"/>
          </p:nvPr>
        </p:nvSpPr>
        <p:spPr>
          <a:xfrm>
            <a:off x="446772" y="1119188"/>
            <a:ext cx="8305800" cy="276999"/>
          </a:xfrm>
        </p:spPr>
        <p:txBody>
          <a:bodyPr/>
          <a:lstStyle/>
          <a:p>
            <a:pPr eaLnBrk="1" fontAlgn="b" hangingPunct="1"/>
            <a:r>
              <a:rPr lang="en-US" sz="2000" dirty="0" smtClean="0"/>
              <a:t>1. Access Only</a:t>
            </a:r>
          </a:p>
        </p:txBody>
      </p:sp>
      <p:sp>
        <p:nvSpPr>
          <p:cNvPr id="10" name="Content Placeholder 2"/>
          <p:cNvSpPr>
            <a:spLocks noGrp="1"/>
          </p:cNvSpPr>
          <p:nvPr>
            <p:ph idx="1"/>
          </p:nvPr>
        </p:nvSpPr>
        <p:spPr>
          <a:xfrm>
            <a:off x="446772" y="1679575"/>
            <a:ext cx="8305800" cy="4521174"/>
          </a:xfrm>
        </p:spPr>
        <p:txBody>
          <a:bodyPr/>
          <a:lstStyle/>
          <a:p>
            <a:pPr eaLnBrk="1" hangingPunct="1">
              <a:buFont typeface="Arial" pitchFamily="34" charset="0"/>
              <a:buChar char="–"/>
            </a:pPr>
            <a:r>
              <a:rPr lang="en-US" sz="2000" b="1" dirty="0" smtClean="0"/>
              <a:t> Access: </a:t>
            </a:r>
            <a:r>
              <a:rPr lang="en-US" sz="2000" dirty="0" smtClean="0"/>
              <a:t>Access to the full collection (all subject collections/all years)  or individual subject (all years) collections is available based on a calendar year basis. Subscriber must renew to maintain access. </a:t>
            </a:r>
          </a:p>
          <a:p>
            <a:pPr eaLnBrk="1" hangingPunct="1">
              <a:buFont typeface="Arial" pitchFamily="34" charset="0"/>
              <a:buChar char="–"/>
            </a:pPr>
            <a:r>
              <a:rPr lang="en-US" sz="2000" b="1" dirty="0" smtClean="0"/>
              <a:t> Perpetual Access:</a:t>
            </a:r>
            <a:r>
              <a:rPr lang="en-US" sz="2000" dirty="0" smtClean="0"/>
              <a:t> No perpetual access. Once the subscription expires access will be terminated. </a:t>
            </a:r>
          </a:p>
          <a:p>
            <a:pPr eaLnBrk="1" hangingPunct="1">
              <a:buFont typeface="Arial" pitchFamily="34" charset="0"/>
              <a:buChar char="–"/>
            </a:pPr>
            <a:r>
              <a:rPr lang="en-US" sz="2000" b="1" dirty="0" smtClean="0"/>
              <a:t> Example</a:t>
            </a:r>
            <a:r>
              <a:rPr lang="en-US" sz="2000" dirty="0" smtClean="0"/>
              <a:t>: If customer A has a subscription in 2009 and 2010 they maintain full access to the database. If they choose to discontinue their subscription in 2011 then access to the content is terminated.</a:t>
            </a:r>
          </a:p>
          <a:p>
            <a:pPr eaLnBrk="1" hangingPunct="1">
              <a:buFont typeface="Arial" pitchFamily="34" charset="0"/>
              <a:buChar char="–"/>
            </a:pPr>
            <a:r>
              <a:rPr lang="en-US" sz="2000" b="1" dirty="0" smtClean="0"/>
              <a:t> Individual Subject Collections:</a:t>
            </a:r>
            <a:r>
              <a:rPr lang="en-US" sz="2000" dirty="0" smtClean="0"/>
              <a:t> Option to purchase by individual subject collections is available as an option</a:t>
            </a:r>
          </a:p>
          <a:p>
            <a:pPr eaLnBrk="1" hangingPunct="1"/>
            <a:endParaRPr lang="en-US" sz="2000" dirty="0" smtClean="0"/>
          </a:p>
        </p:txBody>
      </p:sp>
    </p:spTree>
  </p:cSld>
  <p:clrMapOvr>
    <a:masterClrMapping/>
  </p:clrMapOvr>
  <p:transition spd="slow"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yriad Pro" pitchFamily="34" charset="0"/>
                <a:ea typeface="+mj-ea"/>
                <a:cs typeface="+mj-cs"/>
              </a:rPr>
              <a:t>Supplemental Info</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11" name="Title 1"/>
          <p:cNvSpPr>
            <a:spLocks noGrp="1"/>
          </p:cNvSpPr>
          <p:nvPr>
            <p:ph type="title"/>
          </p:nvPr>
        </p:nvSpPr>
        <p:spPr>
          <a:xfrm>
            <a:off x="446772" y="1119188"/>
            <a:ext cx="8305800" cy="276999"/>
          </a:xfrm>
        </p:spPr>
        <p:txBody>
          <a:bodyPr/>
          <a:lstStyle/>
          <a:p>
            <a:pPr eaLnBrk="1" fontAlgn="b" hangingPunct="1"/>
            <a:r>
              <a:rPr lang="en-US" sz="2000" dirty="0" smtClean="0"/>
              <a:t>2. Annual subscription including archival rights</a:t>
            </a:r>
          </a:p>
        </p:txBody>
      </p:sp>
      <p:sp>
        <p:nvSpPr>
          <p:cNvPr id="12" name="Content Placeholder 2"/>
          <p:cNvSpPr>
            <a:spLocks noGrp="1"/>
          </p:cNvSpPr>
          <p:nvPr>
            <p:ph idx="1"/>
          </p:nvPr>
        </p:nvSpPr>
        <p:spPr>
          <a:xfrm>
            <a:off x="446772" y="1679575"/>
            <a:ext cx="8305800" cy="4028732"/>
          </a:xfrm>
        </p:spPr>
        <p:txBody>
          <a:bodyPr/>
          <a:lstStyle/>
          <a:p>
            <a:pPr eaLnBrk="1" hangingPunct="1">
              <a:buFont typeface="Arial" pitchFamily="34" charset="0"/>
              <a:buChar char="–"/>
            </a:pPr>
            <a:r>
              <a:rPr lang="en-US" sz="2000" b="1" dirty="0" smtClean="0"/>
              <a:t> Access:</a:t>
            </a:r>
            <a:r>
              <a:rPr lang="en-US" sz="2000" dirty="0" smtClean="0"/>
              <a:t> Current subscribers are entitled full access to all Protocols contents included in the database until the subscription is cancelled. </a:t>
            </a:r>
          </a:p>
          <a:p>
            <a:pPr eaLnBrk="1" hangingPunct="1">
              <a:buFont typeface="Arial" pitchFamily="34" charset="0"/>
              <a:buChar char="–"/>
            </a:pPr>
            <a:r>
              <a:rPr lang="en-US" sz="2000" b="1" dirty="0" smtClean="0"/>
              <a:t> Perpetual Access</a:t>
            </a:r>
            <a:r>
              <a:rPr lang="en-US" sz="2000" dirty="0" smtClean="0"/>
              <a:t>: Perpetual access is available only to years subscribed to.</a:t>
            </a:r>
          </a:p>
          <a:p>
            <a:pPr eaLnBrk="1" hangingPunct="1">
              <a:buFont typeface="Arial" pitchFamily="34" charset="0"/>
              <a:buChar char="–"/>
            </a:pPr>
            <a:r>
              <a:rPr lang="en-US" sz="2000" b="1" dirty="0" smtClean="0"/>
              <a:t> Example</a:t>
            </a:r>
            <a:r>
              <a:rPr lang="en-US" sz="2000" dirty="0" smtClean="0"/>
              <a:t>: If customer A has a subscription in 2009 and 2010 they maintain full access to the database. If they choose to discontinue their subscription in 2011 then perpetual access is available to content from copyright 2009 to 2010.</a:t>
            </a:r>
          </a:p>
          <a:p>
            <a:pPr eaLnBrk="1" hangingPunct="1">
              <a:buFont typeface="Arial" pitchFamily="34" charset="0"/>
              <a:buChar char="–"/>
            </a:pPr>
            <a:r>
              <a:rPr lang="en-US" sz="2000" b="1" dirty="0" smtClean="0"/>
              <a:t> Individual Subject Collections:</a:t>
            </a:r>
            <a:r>
              <a:rPr lang="en-US" sz="2000" dirty="0" smtClean="0"/>
              <a:t> Option to purchase under individual subject collections is not available.</a:t>
            </a:r>
          </a:p>
        </p:txBody>
      </p:sp>
    </p:spTree>
  </p:cSld>
  <p:clrMapOvr>
    <a:masterClrMapping/>
  </p:clrMapOvr>
  <p:transition spd="slow"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33482" y="239960"/>
            <a:ext cx="5511601" cy="387798"/>
          </a:xfrm>
          <a:prstGeom prst="rect">
            <a:avLst/>
          </a:prstGeom>
          <a:solidFill>
            <a:schemeClr val="bg2"/>
          </a:solid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lang="en-US" sz="2800" b="1" kern="0" dirty="0" smtClean="0">
                <a:solidFill>
                  <a:srgbClr val="002060"/>
                </a:solidFill>
                <a:latin typeface="Myriad Pro" pitchFamily="34" charset="0"/>
                <a:ea typeface="+mj-ea"/>
                <a:cs typeface="+mj-cs"/>
              </a:rPr>
              <a:t>Supplemental Info</a:t>
            </a:r>
            <a:endParaRPr kumimoji="0" lang="en-US" sz="2800" i="0" u="none" strike="noStrike" kern="0" cap="none" spc="0" normalizeH="0" baseline="0" dirty="0" smtClean="0">
              <a:ln>
                <a:noFill/>
              </a:ln>
              <a:solidFill>
                <a:srgbClr val="F76013"/>
              </a:solidFill>
              <a:effectLst/>
              <a:uLnTx/>
              <a:uFillTx/>
              <a:latin typeface="Myriad Pro" pitchFamily="34" charset="0"/>
              <a:ea typeface="+mj-ea"/>
              <a:cs typeface="+mj-cs"/>
            </a:endParaRPr>
          </a:p>
        </p:txBody>
      </p:sp>
      <p:sp>
        <p:nvSpPr>
          <p:cNvPr id="7" name="Title 1"/>
          <p:cNvSpPr>
            <a:spLocks noGrp="1"/>
          </p:cNvSpPr>
          <p:nvPr>
            <p:ph type="title"/>
          </p:nvPr>
        </p:nvSpPr>
        <p:spPr>
          <a:xfrm>
            <a:off x="214756" y="887172"/>
            <a:ext cx="8697232" cy="276999"/>
          </a:xfrm>
        </p:spPr>
        <p:txBody>
          <a:bodyPr/>
          <a:lstStyle/>
          <a:p>
            <a:pPr eaLnBrk="1" fontAlgn="b" hangingPunct="1"/>
            <a:r>
              <a:rPr lang="en-US" sz="2000" dirty="0" smtClean="0"/>
              <a:t>2a. Full-Ownership Model</a:t>
            </a:r>
          </a:p>
        </p:txBody>
      </p:sp>
      <p:sp>
        <p:nvSpPr>
          <p:cNvPr id="8" name="Content Placeholder 2"/>
          <p:cNvSpPr>
            <a:spLocks noGrp="1"/>
          </p:cNvSpPr>
          <p:nvPr>
            <p:ph idx="1"/>
          </p:nvPr>
        </p:nvSpPr>
        <p:spPr>
          <a:xfrm>
            <a:off x="214756" y="1201895"/>
            <a:ext cx="8697232" cy="6647974"/>
          </a:xfrm>
        </p:spPr>
        <p:txBody>
          <a:bodyPr/>
          <a:lstStyle/>
          <a:p>
            <a:pPr eaLnBrk="1" hangingPunct="1">
              <a:buFont typeface="Arial" pitchFamily="34" charset="0"/>
              <a:buChar char="–"/>
            </a:pPr>
            <a:r>
              <a:rPr lang="en-US" sz="2000" b="1" dirty="0" smtClean="0"/>
              <a:t> Access:</a:t>
            </a:r>
            <a:r>
              <a:rPr lang="en-US" sz="2000" dirty="0" smtClean="0"/>
              <a:t> Current subscribers are entitled full access to all Protocols content included in the database until the subscription is cancelled.</a:t>
            </a:r>
          </a:p>
          <a:p>
            <a:pPr eaLnBrk="1" hangingPunct="1">
              <a:buFont typeface="Arial" pitchFamily="34" charset="0"/>
              <a:buChar char="–"/>
            </a:pPr>
            <a:r>
              <a:rPr lang="en-US" sz="2000" b="1" dirty="0" smtClean="0"/>
              <a:t> Perpetual Access</a:t>
            </a:r>
            <a:r>
              <a:rPr lang="en-US" sz="2000" dirty="0" smtClean="0"/>
              <a:t>: Perpetual access is available to all years subscribed.</a:t>
            </a:r>
          </a:p>
          <a:p>
            <a:pPr eaLnBrk="1" hangingPunct="1">
              <a:buFont typeface="Arial" pitchFamily="34" charset="0"/>
              <a:buChar char="–"/>
            </a:pPr>
            <a:r>
              <a:rPr lang="en-US" sz="2000" b="1" dirty="0" smtClean="0"/>
              <a:t> Additional Provisions</a:t>
            </a:r>
            <a:r>
              <a:rPr lang="en-US" sz="2000" dirty="0" smtClean="0"/>
              <a:t>: Perpetual access must be purchased for archived content (1980 to year prior to current) to be entitled to special annual pricing. Payment for archive can be allocated over a period of three years. The first year subscription must include purchase of the archive and current year ownership.</a:t>
            </a:r>
          </a:p>
          <a:p>
            <a:pPr eaLnBrk="1" hangingPunct="1">
              <a:buFont typeface="Arial" pitchFamily="34" charset="0"/>
              <a:buChar char="–"/>
            </a:pPr>
            <a:r>
              <a:rPr lang="en-US" sz="2000" b="1" dirty="0" smtClean="0"/>
              <a:t> Example</a:t>
            </a:r>
            <a:r>
              <a:rPr lang="en-US" sz="2000" dirty="0" smtClean="0"/>
              <a:t>: If customer A purchases the archive collection (1980-2008) and a subscription to 2009 they maintain full access to the database. If they choose to discontinue their subscription in 2010 perpetual access is available to content from copyright 1980 to 2009.</a:t>
            </a:r>
          </a:p>
          <a:p>
            <a:pPr eaLnBrk="1" hangingPunct="1">
              <a:buFont typeface="Arial" pitchFamily="34" charset="0"/>
              <a:buChar char="–"/>
            </a:pPr>
            <a:r>
              <a:rPr lang="en-US" sz="2000" b="1" dirty="0" smtClean="0"/>
              <a:t> Individual Subject Collections:</a:t>
            </a:r>
            <a:r>
              <a:rPr lang="en-US" sz="2000" dirty="0" smtClean="0"/>
              <a:t> Option to purchase under individual subject collections is not available.</a:t>
            </a:r>
          </a:p>
          <a:p>
            <a:pPr eaLnBrk="1" hangingPunct="1"/>
            <a:endParaRPr lang="en-US" sz="2000" dirty="0" smtClean="0"/>
          </a:p>
          <a:p>
            <a:pPr eaLnBrk="1" hangingPunct="1"/>
            <a:endParaRPr lang="en-US" sz="2000" dirty="0" smtClean="0"/>
          </a:p>
        </p:txBody>
      </p:sp>
    </p:spTree>
  </p:cSld>
  <p:clrMapOvr>
    <a:masterClrMapping/>
  </p:clrMapOvr>
  <p:transition spd="slow" advClick="0"/>
  <p:timing>
    <p:tnLst>
      <p:par>
        <p:cTn id="1" dur="indefinite" restart="never" nodeType="tmRoot"/>
      </p:par>
    </p:tnLst>
  </p:timing>
</p:sld>
</file>

<file path=ppt/theme/theme1.xml><?xml version="1.0" encoding="utf-8"?>
<a:theme xmlns:a="http://schemas.openxmlformats.org/drawingml/2006/main" name="SPRINGER_ssbm_E">
  <a:themeElements>
    <a:clrScheme name="">
      <a:dk1>
        <a:srgbClr val="000000"/>
      </a:dk1>
      <a:lt1>
        <a:srgbClr val="FFFFFF"/>
      </a:lt1>
      <a:dk2>
        <a:srgbClr val="002143"/>
      </a:dk2>
      <a:lt2>
        <a:srgbClr val="E1E1E6"/>
      </a:lt2>
      <a:accent1>
        <a:srgbClr val="FEB07E"/>
      </a:accent1>
      <a:accent2>
        <a:srgbClr val="F76013"/>
      </a:accent2>
      <a:accent3>
        <a:srgbClr val="FFFFFF"/>
      </a:accent3>
      <a:accent4>
        <a:srgbClr val="000000"/>
      </a:accent4>
      <a:accent5>
        <a:srgbClr val="FED4C0"/>
      </a:accent5>
      <a:accent6>
        <a:srgbClr val="E05610"/>
      </a:accent6>
      <a:hlink>
        <a:srgbClr val="F6822D"/>
      </a:hlink>
      <a:folHlink>
        <a:srgbClr val="A4A4AA"/>
      </a:folHlink>
    </a:clrScheme>
    <a:fontScheme name="SPRINGER_ssbm_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DDE9"/>
        </a:solidFill>
        <a:ln w="9525" cap="flat" cmpd="sng" algn="ctr">
          <a:solidFill>
            <a:schemeClr va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rgbClr val="D1DDE9"/>
        </a:solidFill>
        <a:ln w="9525" cap="flat" cmpd="sng" algn="ctr">
          <a:solidFill>
            <a:schemeClr va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chemeClr val="tx2"/>
            </a:solidFill>
            <a:effectLst/>
            <a:latin typeface="Arial" charset="0"/>
          </a:defRPr>
        </a:defPPr>
      </a:lstStyle>
    </a:lnDef>
  </a:objectDefaults>
  <a:extraClrSchemeLst>
    <a:extraClrScheme>
      <a:clrScheme name="SPRINGER_ssbm_E 1">
        <a:dk1>
          <a:srgbClr val="000000"/>
        </a:dk1>
        <a:lt1>
          <a:srgbClr val="FFFFFF"/>
        </a:lt1>
        <a:dk2>
          <a:srgbClr val="002143"/>
        </a:dk2>
        <a:lt2>
          <a:srgbClr val="CCCCD2"/>
        </a:lt2>
        <a:accent1>
          <a:srgbClr val="FF9A6E"/>
        </a:accent1>
        <a:accent2>
          <a:srgbClr val="F76013"/>
        </a:accent2>
        <a:accent3>
          <a:srgbClr val="FFFFFF"/>
        </a:accent3>
        <a:accent4>
          <a:srgbClr val="000000"/>
        </a:accent4>
        <a:accent5>
          <a:srgbClr val="FFCABA"/>
        </a:accent5>
        <a:accent6>
          <a:srgbClr val="E05610"/>
        </a:accent6>
        <a:hlink>
          <a:srgbClr val="FFCAB0"/>
        </a:hlink>
        <a:folHlink>
          <a:srgbClr val="A5A5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B5A6A8B7CBFA44847CE5CB5389AAF0" ma:contentTypeVersion="5" ma:contentTypeDescription="Create a new document." ma:contentTypeScope="" ma:versionID="c1816204c58c33c36664ccef8104cb3c">
  <xsd:schema xmlns:xsd="http://www.w3.org/2001/XMLSchema" xmlns:p="http://schemas.microsoft.com/office/2006/metadata/properties" targetNamespace="http://schemas.microsoft.com/office/2006/metadata/properties" ma:root="true" ma:fieldsID="3499b950577a2016a70f6249b5d50e6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59EBC37-6638-4DA4-BAD4-82B2CC4A94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3F61D60-A5BC-49AB-9A68-0B2E436900A9}">
  <ds:schemaRefs>
    <ds:schemaRef ds:uri="http://schemas.microsoft.com/sharepoint/v3/contenttype/forms"/>
  </ds:schemaRefs>
</ds:datastoreItem>
</file>

<file path=customXml/itemProps3.xml><?xml version="1.0" encoding="utf-8"?>
<ds:datastoreItem xmlns:ds="http://schemas.openxmlformats.org/officeDocument/2006/customXml" ds:itemID="{12597AAD-707B-409A-BBC8-B784B1B34A34}">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SPRINGER_ssbm_E</Template>
  <TotalTime>2852</TotalTime>
  <Words>914</Words>
  <Application>Microsoft Office PowerPoint</Application>
  <PresentationFormat>On-screen Show (4:3)</PresentationFormat>
  <Paragraphs>193</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SPRINGER_ssbm_E</vt:lpstr>
      <vt:lpstr>SpringerProtocols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Business Model Options</vt:lpstr>
      <vt:lpstr>1. Access Only</vt:lpstr>
      <vt:lpstr>2. Annual subscription including archival rights</vt:lpstr>
      <vt:lpstr>2a. Full-Ownership Model</vt:lpstr>
    </vt:vector>
  </TitlesOfParts>
  <Company>Springer SBM</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Springer-SBM</dc:creator>
  <cp:lastModifiedBy>chiu01</cp:lastModifiedBy>
  <cp:revision>807</cp:revision>
  <cp:lastPrinted>2005-10-12T14:17:50Z</cp:lastPrinted>
  <dcterms:created xsi:type="dcterms:W3CDTF">2007-12-12T12:38:44Z</dcterms:created>
  <dcterms:modified xsi:type="dcterms:W3CDTF">2012-02-29T15:36:53Z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0x010100AFB5A6A8B7CBFA44847CE5CB5389AAF0</vt:lpwstr>
  </property>
</Properties>
</file>