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5"/>
  </p:notesMasterIdLst>
  <p:sldIdLst>
    <p:sldId id="259" r:id="rId2"/>
    <p:sldId id="280" r:id="rId3"/>
    <p:sldId id="272" r:id="rId4"/>
    <p:sldId id="281" r:id="rId5"/>
    <p:sldId id="287" r:id="rId6"/>
    <p:sldId id="274" r:id="rId7"/>
    <p:sldId id="283" r:id="rId8"/>
    <p:sldId id="284" r:id="rId9"/>
    <p:sldId id="282" r:id="rId10"/>
    <p:sldId id="285" r:id="rId11"/>
    <p:sldId id="286" r:id="rId12"/>
    <p:sldId id="266" r:id="rId13"/>
    <p:sldId id="289" r:id="rId14"/>
    <p:sldId id="288" r:id="rId15"/>
    <p:sldId id="290" r:id="rId16"/>
    <p:sldId id="261" r:id="rId17"/>
    <p:sldId id="263" r:id="rId18"/>
    <p:sldId id="291" r:id="rId19"/>
    <p:sldId id="292" r:id="rId20"/>
    <p:sldId id="293" r:id="rId21"/>
    <p:sldId id="294" r:id="rId22"/>
    <p:sldId id="298" r:id="rId23"/>
    <p:sldId id="296" r:id="rId24"/>
    <p:sldId id="295" r:id="rId25"/>
    <p:sldId id="299" r:id="rId26"/>
    <p:sldId id="301" r:id="rId27"/>
    <p:sldId id="302" r:id="rId28"/>
    <p:sldId id="303" r:id="rId29"/>
    <p:sldId id="306" r:id="rId30"/>
    <p:sldId id="300" r:id="rId31"/>
    <p:sldId id="307" r:id="rId32"/>
    <p:sldId id="279" r:id="rId33"/>
    <p:sldId id="308" r:id="rId34"/>
  </p:sldIdLst>
  <p:sldSz cx="9144000" cy="6858000" type="screen4x3"/>
  <p:notesSz cx="6858000" cy="9144000"/>
  <p:defaultTextStyle>
    <a:defPPr>
      <a:defRPr lang="zh-CN"/>
    </a:defPPr>
    <a:lvl1pPr marL="0" algn="l" defTabSz="914400" rtl="0" eaLnBrk="1" latinLnBrk="0" hangingPunct="1">
      <a:defRPr lang="zh-CN" sz="1800" kern="1200">
        <a:solidFill>
          <a:schemeClr val="tx1"/>
        </a:solidFill>
        <a:latin typeface="+mn-lt"/>
        <a:ea typeface="+mn-ea"/>
        <a:cs typeface="+mn-cs"/>
      </a:defRPr>
    </a:lvl1pPr>
    <a:lvl2pPr marL="457200" algn="l" defTabSz="914400" rtl="0" eaLnBrk="1" latinLnBrk="0" hangingPunct="1">
      <a:defRPr lang="zh-CN" sz="1800" kern="1200">
        <a:solidFill>
          <a:schemeClr val="tx1"/>
        </a:solidFill>
        <a:latin typeface="+mn-lt"/>
        <a:ea typeface="+mn-ea"/>
        <a:cs typeface="+mn-cs"/>
      </a:defRPr>
    </a:lvl2pPr>
    <a:lvl3pPr marL="914400" algn="l" defTabSz="914400" rtl="0" eaLnBrk="1" latinLnBrk="0" hangingPunct="1">
      <a:defRPr lang="zh-CN" sz="1800" kern="1200">
        <a:solidFill>
          <a:schemeClr val="tx1"/>
        </a:solidFill>
        <a:latin typeface="+mn-lt"/>
        <a:ea typeface="+mn-ea"/>
        <a:cs typeface="+mn-cs"/>
      </a:defRPr>
    </a:lvl3pPr>
    <a:lvl4pPr marL="1371600" algn="l" defTabSz="914400" rtl="0" eaLnBrk="1" latinLnBrk="0" hangingPunct="1">
      <a:defRPr lang="zh-CN" sz="1800" kern="1200">
        <a:solidFill>
          <a:schemeClr val="tx1"/>
        </a:solidFill>
        <a:latin typeface="+mn-lt"/>
        <a:ea typeface="+mn-ea"/>
        <a:cs typeface="+mn-cs"/>
      </a:defRPr>
    </a:lvl4pPr>
    <a:lvl5pPr marL="1828800" algn="l" defTabSz="914400" rtl="0" eaLnBrk="1" latinLnBrk="0" hangingPunct="1">
      <a:defRPr lang="zh-CN" sz="1800" kern="1200">
        <a:solidFill>
          <a:schemeClr val="tx1"/>
        </a:solidFill>
        <a:latin typeface="+mn-lt"/>
        <a:ea typeface="+mn-ea"/>
        <a:cs typeface="+mn-cs"/>
      </a:defRPr>
    </a:lvl5pPr>
    <a:lvl6pPr marL="2286000" algn="l" defTabSz="914400" rtl="0" eaLnBrk="1" latinLnBrk="0" hangingPunct="1">
      <a:defRPr lang="zh-CN" sz="1800" kern="1200">
        <a:solidFill>
          <a:schemeClr val="tx1"/>
        </a:solidFill>
        <a:latin typeface="+mn-lt"/>
        <a:ea typeface="+mn-ea"/>
        <a:cs typeface="+mn-cs"/>
      </a:defRPr>
    </a:lvl6pPr>
    <a:lvl7pPr marL="2743200" algn="l" defTabSz="914400" rtl="0" eaLnBrk="1" latinLnBrk="0" hangingPunct="1">
      <a:defRPr lang="zh-CN" sz="1800" kern="1200">
        <a:solidFill>
          <a:schemeClr val="tx1"/>
        </a:solidFill>
        <a:latin typeface="+mn-lt"/>
        <a:ea typeface="+mn-ea"/>
        <a:cs typeface="+mn-cs"/>
      </a:defRPr>
    </a:lvl7pPr>
    <a:lvl8pPr marL="3200400" algn="l" defTabSz="914400" rtl="0" eaLnBrk="1" latinLnBrk="0" hangingPunct="1">
      <a:defRPr lang="zh-CN" sz="1800" kern="1200">
        <a:solidFill>
          <a:schemeClr val="tx1"/>
        </a:solidFill>
        <a:latin typeface="+mn-lt"/>
        <a:ea typeface="+mn-ea"/>
        <a:cs typeface="+mn-cs"/>
      </a:defRPr>
    </a:lvl8pPr>
    <a:lvl9pPr marL="3657600" algn="l" defTabSz="914400" rtl="0" eaLnBrk="1" latinLnBrk="0" hangingPunct="1">
      <a:defRPr lang="zh-CN"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992832F5-EA01-48E5-B403-87E193F50680}">
          <p14:sldIdLst>
            <p14:sldId id="259"/>
            <p14:sldId id="280"/>
            <p14:sldId id="272"/>
            <p14:sldId id="281"/>
            <p14:sldId id="287"/>
            <p14:sldId id="274"/>
            <p14:sldId id="283"/>
            <p14:sldId id="284"/>
            <p14:sldId id="282"/>
            <p14:sldId id="285"/>
            <p14:sldId id="286"/>
            <p14:sldId id="266"/>
            <p14:sldId id="289"/>
            <p14:sldId id="288"/>
            <p14:sldId id="290"/>
            <p14:sldId id="261"/>
            <p14:sldId id="263"/>
            <p14:sldId id="291"/>
            <p14:sldId id="292"/>
            <p14:sldId id="293"/>
            <p14:sldId id="294"/>
            <p14:sldId id="298"/>
            <p14:sldId id="296"/>
            <p14:sldId id="295"/>
            <p14:sldId id="299"/>
            <p14:sldId id="301"/>
            <p14:sldId id="302"/>
            <p14:sldId id="303"/>
            <p14:sldId id="306"/>
            <p14:sldId id="300"/>
            <p14:sldId id="307"/>
            <p14:sldId id="279"/>
            <p14:sldId id="308"/>
          </p14:sldIdLst>
        </p14:section>
      </p14:sectionLst>
    </p:ext>
    <p:ext uri="{EFAFB233-063F-42B5-8137-9DF3F51BA10A}">
      <p15:sldGuideLst xmlns:p15="http://schemas.microsoft.com/office/powerpoint/2012/main" xmlns="">
        <p15:guide id="1" orient="horz" pos="2160">
          <p15:clr>
            <a:srgbClr val="A4A3A4"/>
          </p15:clr>
        </p15:guide>
        <p15:guide id="2" orient="horz" pos="576">
          <p15:clr>
            <a:srgbClr val="A4A3A4"/>
          </p15:clr>
        </p15:guide>
        <p15:guide id="3" pos="2880">
          <p15:clr>
            <a:srgbClr val="A4A3A4"/>
          </p15:clr>
        </p15:guide>
        <p15:guide id="4" pos="2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75" autoAdjust="0"/>
    <p:restoredTop sz="95789" autoAdjust="0"/>
  </p:normalViewPr>
  <p:slideViewPr>
    <p:cSldViewPr>
      <p:cViewPr>
        <p:scale>
          <a:sx n="100" d="100"/>
          <a:sy n="100" d="100"/>
        </p:scale>
        <p:origin x="-1944" y="-294"/>
      </p:cViewPr>
      <p:guideLst>
        <p:guide orient="horz" pos="2160"/>
        <p:guide orient="horz" pos="576"/>
        <p:guide pos="2880"/>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5566BB-1B6A-4A20-9379-D11DAD0DEBFD}"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id-ID"/>
        </a:p>
      </dgm:t>
    </dgm:pt>
    <dgm:pt modelId="{FDF27DB0-EAC0-4920-AF7D-20BBB7402A2C}">
      <dgm:prSet phldrT="[Text]" custT="1"/>
      <dgm:spPr/>
      <dgm:t>
        <a:bodyPr/>
        <a:lstStyle/>
        <a:p>
          <a:endParaRPr lang="id-ID" sz="1600" dirty="0">
            <a:latin typeface="+mn-lt"/>
            <a:ea typeface="Roboto" panose="02000000000000000000" pitchFamily="2" charset="0"/>
          </a:endParaRPr>
        </a:p>
      </dgm:t>
    </dgm:pt>
    <dgm:pt modelId="{95451BA8-FA3F-4B23-98B5-EFA183983FD5}" type="parTrans" cxnId="{8B8800F8-EBE8-4C70-9F9A-8212128C6F24}">
      <dgm:prSet/>
      <dgm:spPr/>
      <dgm:t>
        <a:bodyPr/>
        <a:lstStyle/>
        <a:p>
          <a:endParaRPr lang="id-ID" sz="1200"/>
        </a:p>
      </dgm:t>
    </dgm:pt>
    <dgm:pt modelId="{DD384F37-CF0A-45FB-9AEA-974EB4CF2B81}" type="sibTrans" cxnId="{8B8800F8-EBE8-4C70-9F9A-8212128C6F24}">
      <dgm:prSet/>
      <dgm:spPr/>
      <dgm:t>
        <a:bodyPr/>
        <a:lstStyle/>
        <a:p>
          <a:endParaRPr lang="id-ID" sz="1200"/>
        </a:p>
      </dgm:t>
    </dgm:pt>
    <dgm:pt modelId="{9F78A4BF-1191-4BD9-B69E-2B8C72C488C8}">
      <dgm:prSet phldrT="[Text]" custT="1"/>
      <dgm:spPr/>
      <dgm:t>
        <a:bodyPr/>
        <a:lstStyle/>
        <a:p>
          <a:endParaRPr lang="id-ID" sz="1600" dirty="0">
            <a:latin typeface="+mn-lt"/>
            <a:ea typeface="Roboto" panose="02000000000000000000" pitchFamily="2" charset="0"/>
          </a:endParaRPr>
        </a:p>
      </dgm:t>
    </dgm:pt>
    <dgm:pt modelId="{C10C32A8-7D6C-49C0-9AF2-450D15A055CB}" type="parTrans" cxnId="{F02CA589-ACAE-4C6D-B75E-DC1912404608}">
      <dgm:prSet/>
      <dgm:spPr/>
      <dgm:t>
        <a:bodyPr/>
        <a:lstStyle/>
        <a:p>
          <a:endParaRPr lang="id-ID" sz="1200"/>
        </a:p>
      </dgm:t>
    </dgm:pt>
    <dgm:pt modelId="{6CB7DAD9-F2B8-44DD-AEE6-0B918AB3F3FD}" type="sibTrans" cxnId="{F02CA589-ACAE-4C6D-B75E-DC1912404608}">
      <dgm:prSet/>
      <dgm:spPr/>
      <dgm:t>
        <a:bodyPr/>
        <a:lstStyle/>
        <a:p>
          <a:endParaRPr lang="id-ID" sz="1200"/>
        </a:p>
      </dgm:t>
    </dgm:pt>
    <dgm:pt modelId="{DE6C1B2F-F0E7-438C-AD16-357C45DB6BE4}" type="pres">
      <dgm:prSet presAssocID="{435566BB-1B6A-4A20-9379-D11DAD0DEBFD}" presName="Name0" presStyleCnt="0">
        <dgm:presLayoutVars>
          <dgm:chMax val="7"/>
          <dgm:chPref val="7"/>
          <dgm:dir/>
        </dgm:presLayoutVars>
      </dgm:prSet>
      <dgm:spPr/>
      <dgm:t>
        <a:bodyPr/>
        <a:lstStyle/>
        <a:p>
          <a:endParaRPr lang="id-ID"/>
        </a:p>
      </dgm:t>
    </dgm:pt>
    <dgm:pt modelId="{D3161767-ACB3-4553-BE18-DA95982EBD66}" type="pres">
      <dgm:prSet presAssocID="{435566BB-1B6A-4A20-9379-D11DAD0DEBFD}" presName="Name1" presStyleCnt="0"/>
      <dgm:spPr/>
      <dgm:t>
        <a:bodyPr/>
        <a:lstStyle/>
        <a:p>
          <a:endParaRPr lang="zh-CN" altLang="en-US"/>
        </a:p>
      </dgm:t>
    </dgm:pt>
    <dgm:pt modelId="{5E26D964-A722-44AC-8720-517E54F0D619}" type="pres">
      <dgm:prSet presAssocID="{435566BB-1B6A-4A20-9379-D11DAD0DEBFD}" presName="cycle" presStyleCnt="0"/>
      <dgm:spPr/>
      <dgm:t>
        <a:bodyPr/>
        <a:lstStyle/>
        <a:p>
          <a:endParaRPr lang="zh-CN" altLang="en-US"/>
        </a:p>
      </dgm:t>
    </dgm:pt>
    <dgm:pt modelId="{61029F5C-B5DF-4634-9F39-DB431C70FC21}" type="pres">
      <dgm:prSet presAssocID="{435566BB-1B6A-4A20-9379-D11DAD0DEBFD}" presName="srcNode" presStyleLbl="node1" presStyleIdx="0" presStyleCnt="2"/>
      <dgm:spPr/>
      <dgm:t>
        <a:bodyPr/>
        <a:lstStyle/>
        <a:p>
          <a:endParaRPr lang="zh-CN" altLang="en-US"/>
        </a:p>
      </dgm:t>
    </dgm:pt>
    <dgm:pt modelId="{9CA5311C-F3F3-438E-B801-4EA70EB42938}" type="pres">
      <dgm:prSet presAssocID="{435566BB-1B6A-4A20-9379-D11DAD0DEBFD}" presName="conn" presStyleLbl="parChTrans1D2" presStyleIdx="0" presStyleCnt="1" custScaleY="78184"/>
      <dgm:spPr/>
      <dgm:t>
        <a:bodyPr/>
        <a:lstStyle/>
        <a:p>
          <a:endParaRPr lang="id-ID"/>
        </a:p>
      </dgm:t>
    </dgm:pt>
    <dgm:pt modelId="{E1B8B99D-B787-43A8-AEDE-A477E6A49741}" type="pres">
      <dgm:prSet presAssocID="{435566BB-1B6A-4A20-9379-D11DAD0DEBFD}" presName="extraNode" presStyleLbl="node1" presStyleIdx="0" presStyleCnt="2"/>
      <dgm:spPr/>
      <dgm:t>
        <a:bodyPr/>
        <a:lstStyle/>
        <a:p>
          <a:endParaRPr lang="zh-CN" altLang="en-US"/>
        </a:p>
      </dgm:t>
    </dgm:pt>
    <dgm:pt modelId="{DCD87759-42B3-4336-8955-73BAA22AED1A}" type="pres">
      <dgm:prSet presAssocID="{435566BB-1B6A-4A20-9379-D11DAD0DEBFD}" presName="dstNode" presStyleLbl="node1" presStyleIdx="0" presStyleCnt="2"/>
      <dgm:spPr/>
      <dgm:t>
        <a:bodyPr/>
        <a:lstStyle/>
        <a:p>
          <a:endParaRPr lang="zh-CN" altLang="en-US"/>
        </a:p>
      </dgm:t>
    </dgm:pt>
    <dgm:pt modelId="{BCFC0A0D-5C26-4B0E-9B97-027EBA05534F}" type="pres">
      <dgm:prSet presAssocID="{FDF27DB0-EAC0-4920-AF7D-20BBB7402A2C}" presName="text_1" presStyleLbl="node1" presStyleIdx="0" presStyleCnt="2" custScaleX="78438" custScaleY="130157" custLinFactNeighborX="-11129" custLinFactNeighborY="13996">
        <dgm:presLayoutVars>
          <dgm:bulletEnabled val="1"/>
        </dgm:presLayoutVars>
      </dgm:prSet>
      <dgm:spPr>
        <a:prstGeom prst="horizontalScroll">
          <a:avLst/>
        </a:prstGeom>
      </dgm:spPr>
      <dgm:t>
        <a:bodyPr/>
        <a:lstStyle/>
        <a:p>
          <a:endParaRPr lang="id-ID"/>
        </a:p>
      </dgm:t>
    </dgm:pt>
    <dgm:pt modelId="{6D91DDFE-3398-4E2E-9C0D-90E12A172ACB}" type="pres">
      <dgm:prSet presAssocID="{FDF27DB0-EAC0-4920-AF7D-20BBB7402A2C}" presName="accent_1" presStyleCnt="0"/>
      <dgm:spPr/>
      <dgm:t>
        <a:bodyPr/>
        <a:lstStyle/>
        <a:p>
          <a:endParaRPr lang="zh-CN" altLang="en-US"/>
        </a:p>
      </dgm:t>
    </dgm:pt>
    <dgm:pt modelId="{3A87B7BC-A8F6-4FA9-9633-16321F2F36FB}" type="pres">
      <dgm:prSet presAssocID="{FDF27DB0-EAC0-4920-AF7D-20BBB7402A2C}" presName="accentRepeatNode" presStyleLbl="solidFgAcc1" presStyleIdx="0" presStyleCnt="2" custLinFactNeighborX="5512" custLinFactNeighborY="12617"/>
      <dgm:spPr/>
      <dgm:t>
        <a:bodyPr/>
        <a:lstStyle/>
        <a:p>
          <a:endParaRPr lang="id-ID"/>
        </a:p>
      </dgm:t>
    </dgm:pt>
    <dgm:pt modelId="{3503E521-6B50-4E2C-8EEC-B8CBD7140168}" type="pres">
      <dgm:prSet presAssocID="{9F78A4BF-1191-4BD9-B69E-2B8C72C488C8}" presName="text_2" presStyleLbl="node1" presStyleIdx="1" presStyleCnt="2" custScaleX="78438" custScaleY="130157" custLinFactNeighborX="-12258" custLinFactNeighborY="-55">
        <dgm:presLayoutVars>
          <dgm:bulletEnabled val="1"/>
        </dgm:presLayoutVars>
      </dgm:prSet>
      <dgm:spPr>
        <a:prstGeom prst="horizontalScroll">
          <a:avLst/>
        </a:prstGeom>
      </dgm:spPr>
      <dgm:t>
        <a:bodyPr/>
        <a:lstStyle/>
        <a:p>
          <a:endParaRPr lang="id-ID"/>
        </a:p>
      </dgm:t>
    </dgm:pt>
    <dgm:pt modelId="{1213BC79-D962-4C02-A2A2-77C3DB5D047B}" type="pres">
      <dgm:prSet presAssocID="{9F78A4BF-1191-4BD9-B69E-2B8C72C488C8}" presName="accent_2" presStyleCnt="0"/>
      <dgm:spPr/>
      <dgm:t>
        <a:bodyPr/>
        <a:lstStyle/>
        <a:p>
          <a:endParaRPr lang="zh-CN" altLang="en-US"/>
        </a:p>
      </dgm:t>
    </dgm:pt>
    <dgm:pt modelId="{F47FA197-DA62-465B-B9A8-DFA36447A975}" type="pres">
      <dgm:prSet presAssocID="{9F78A4BF-1191-4BD9-B69E-2B8C72C488C8}" presName="accentRepeatNode" presStyleLbl="solidFgAcc1" presStyleIdx="1" presStyleCnt="2"/>
      <dgm:spPr/>
      <dgm:t>
        <a:bodyPr/>
        <a:lstStyle/>
        <a:p>
          <a:endParaRPr lang="id-ID"/>
        </a:p>
      </dgm:t>
    </dgm:pt>
  </dgm:ptLst>
  <dgm:cxnLst>
    <dgm:cxn modelId="{AB97A59D-CDD9-40F6-9600-C954EDF9FEC9}" type="presOf" srcId="{9F78A4BF-1191-4BD9-B69E-2B8C72C488C8}" destId="{3503E521-6B50-4E2C-8EEC-B8CBD7140168}" srcOrd="0" destOrd="0" presId="urn:microsoft.com/office/officeart/2008/layout/VerticalCurvedList"/>
    <dgm:cxn modelId="{B37AC6BE-CDCE-4ADD-9646-13FE8C26676D}" type="presOf" srcId="{FDF27DB0-EAC0-4920-AF7D-20BBB7402A2C}" destId="{BCFC0A0D-5C26-4B0E-9B97-027EBA05534F}" srcOrd="0" destOrd="0" presId="urn:microsoft.com/office/officeart/2008/layout/VerticalCurvedList"/>
    <dgm:cxn modelId="{8B8800F8-EBE8-4C70-9F9A-8212128C6F24}" srcId="{435566BB-1B6A-4A20-9379-D11DAD0DEBFD}" destId="{FDF27DB0-EAC0-4920-AF7D-20BBB7402A2C}" srcOrd="0" destOrd="0" parTransId="{95451BA8-FA3F-4B23-98B5-EFA183983FD5}" sibTransId="{DD384F37-CF0A-45FB-9AEA-974EB4CF2B81}"/>
    <dgm:cxn modelId="{AA962E71-F9C2-414A-9758-6AC693C4FDCA}" type="presOf" srcId="{435566BB-1B6A-4A20-9379-D11DAD0DEBFD}" destId="{DE6C1B2F-F0E7-438C-AD16-357C45DB6BE4}" srcOrd="0" destOrd="0" presId="urn:microsoft.com/office/officeart/2008/layout/VerticalCurvedList"/>
    <dgm:cxn modelId="{1F9E7030-2EC2-48EC-815E-8046EC8A9134}" type="presOf" srcId="{DD384F37-CF0A-45FB-9AEA-974EB4CF2B81}" destId="{9CA5311C-F3F3-438E-B801-4EA70EB42938}" srcOrd="0" destOrd="0" presId="urn:microsoft.com/office/officeart/2008/layout/VerticalCurvedList"/>
    <dgm:cxn modelId="{F02CA589-ACAE-4C6D-B75E-DC1912404608}" srcId="{435566BB-1B6A-4A20-9379-D11DAD0DEBFD}" destId="{9F78A4BF-1191-4BD9-B69E-2B8C72C488C8}" srcOrd="1" destOrd="0" parTransId="{C10C32A8-7D6C-49C0-9AF2-450D15A055CB}" sibTransId="{6CB7DAD9-F2B8-44DD-AEE6-0B918AB3F3FD}"/>
    <dgm:cxn modelId="{C1C059A4-5BC8-4918-9547-2ABF6505F462}" type="presParOf" srcId="{DE6C1B2F-F0E7-438C-AD16-357C45DB6BE4}" destId="{D3161767-ACB3-4553-BE18-DA95982EBD66}" srcOrd="0" destOrd="0" presId="urn:microsoft.com/office/officeart/2008/layout/VerticalCurvedList"/>
    <dgm:cxn modelId="{29ECAF7E-D754-4414-8A76-F4D4501CF1A5}" type="presParOf" srcId="{D3161767-ACB3-4553-BE18-DA95982EBD66}" destId="{5E26D964-A722-44AC-8720-517E54F0D619}" srcOrd="0" destOrd="0" presId="urn:microsoft.com/office/officeart/2008/layout/VerticalCurvedList"/>
    <dgm:cxn modelId="{C2CD0107-BE35-4CE8-BE1F-956E6430BC63}" type="presParOf" srcId="{5E26D964-A722-44AC-8720-517E54F0D619}" destId="{61029F5C-B5DF-4634-9F39-DB431C70FC21}" srcOrd="0" destOrd="0" presId="urn:microsoft.com/office/officeart/2008/layout/VerticalCurvedList"/>
    <dgm:cxn modelId="{99ECDAC7-5028-475D-9D5C-87C8AA5F5893}" type="presParOf" srcId="{5E26D964-A722-44AC-8720-517E54F0D619}" destId="{9CA5311C-F3F3-438E-B801-4EA70EB42938}" srcOrd="1" destOrd="0" presId="urn:microsoft.com/office/officeart/2008/layout/VerticalCurvedList"/>
    <dgm:cxn modelId="{757D8E07-6895-4A74-BDF2-CBB5B06FB384}" type="presParOf" srcId="{5E26D964-A722-44AC-8720-517E54F0D619}" destId="{E1B8B99D-B787-43A8-AEDE-A477E6A49741}" srcOrd="2" destOrd="0" presId="urn:microsoft.com/office/officeart/2008/layout/VerticalCurvedList"/>
    <dgm:cxn modelId="{D65EA5E4-1F86-4AB8-B4DD-976C75C3058C}" type="presParOf" srcId="{5E26D964-A722-44AC-8720-517E54F0D619}" destId="{DCD87759-42B3-4336-8955-73BAA22AED1A}" srcOrd="3" destOrd="0" presId="urn:microsoft.com/office/officeart/2008/layout/VerticalCurvedList"/>
    <dgm:cxn modelId="{CA514189-D0E4-4013-B111-B05CA83C3CD0}" type="presParOf" srcId="{D3161767-ACB3-4553-BE18-DA95982EBD66}" destId="{BCFC0A0D-5C26-4B0E-9B97-027EBA05534F}" srcOrd="1" destOrd="0" presId="urn:microsoft.com/office/officeart/2008/layout/VerticalCurvedList"/>
    <dgm:cxn modelId="{689D1499-23E7-41B5-94AB-AB1198287FE7}" type="presParOf" srcId="{D3161767-ACB3-4553-BE18-DA95982EBD66}" destId="{6D91DDFE-3398-4E2E-9C0D-90E12A172ACB}" srcOrd="2" destOrd="0" presId="urn:microsoft.com/office/officeart/2008/layout/VerticalCurvedList"/>
    <dgm:cxn modelId="{3A423F92-8D9C-4EF3-834B-8FE9210A5FD4}" type="presParOf" srcId="{6D91DDFE-3398-4E2E-9C0D-90E12A172ACB}" destId="{3A87B7BC-A8F6-4FA9-9633-16321F2F36FB}" srcOrd="0" destOrd="0" presId="urn:microsoft.com/office/officeart/2008/layout/VerticalCurvedList"/>
    <dgm:cxn modelId="{EAB88FEE-BE94-4959-A449-9278D36214B9}" type="presParOf" srcId="{D3161767-ACB3-4553-BE18-DA95982EBD66}" destId="{3503E521-6B50-4E2C-8EEC-B8CBD7140168}" srcOrd="3" destOrd="0" presId="urn:microsoft.com/office/officeart/2008/layout/VerticalCurvedList"/>
    <dgm:cxn modelId="{A5F1B2D1-E5BF-40CE-B3CA-890DF6BC672B}" type="presParOf" srcId="{D3161767-ACB3-4553-BE18-DA95982EBD66}" destId="{1213BC79-D962-4C02-A2A2-77C3DB5D047B}" srcOrd="4" destOrd="0" presId="urn:microsoft.com/office/officeart/2008/layout/VerticalCurvedList"/>
    <dgm:cxn modelId="{39370EA2-748A-443F-88EB-B62E616AC920}" type="presParOf" srcId="{1213BC79-D962-4C02-A2A2-77C3DB5D047B}" destId="{F47FA197-DA62-465B-B9A8-DFA36447A975}"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35566BB-1B6A-4A20-9379-D11DAD0DEBFD}"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id-ID"/>
        </a:p>
      </dgm:t>
    </dgm:pt>
    <dgm:pt modelId="{FDF27DB0-EAC0-4920-AF7D-20BBB7402A2C}">
      <dgm:prSet phldrT="[Text]" custT="1"/>
      <dgm:spPr/>
      <dgm:t>
        <a:bodyPr/>
        <a:lstStyle/>
        <a:p>
          <a:endParaRPr lang="id-ID" sz="1600" dirty="0">
            <a:latin typeface="+mn-lt"/>
            <a:ea typeface="Roboto" panose="02000000000000000000" pitchFamily="2" charset="0"/>
          </a:endParaRPr>
        </a:p>
      </dgm:t>
    </dgm:pt>
    <dgm:pt modelId="{95451BA8-FA3F-4B23-98B5-EFA183983FD5}" type="parTrans" cxnId="{8B8800F8-EBE8-4C70-9F9A-8212128C6F24}">
      <dgm:prSet/>
      <dgm:spPr/>
      <dgm:t>
        <a:bodyPr/>
        <a:lstStyle/>
        <a:p>
          <a:endParaRPr lang="id-ID" sz="1200"/>
        </a:p>
      </dgm:t>
    </dgm:pt>
    <dgm:pt modelId="{DD384F37-CF0A-45FB-9AEA-974EB4CF2B81}" type="sibTrans" cxnId="{8B8800F8-EBE8-4C70-9F9A-8212128C6F24}">
      <dgm:prSet/>
      <dgm:spPr/>
      <dgm:t>
        <a:bodyPr/>
        <a:lstStyle/>
        <a:p>
          <a:endParaRPr lang="id-ID" sz="1200"/>
        </a:p>
      </dgm:t>
    </dgm:pt>
    <dgm:pt modelId="{9F78A4BF-1191-4BD9-B69E-2B8C72C488C8}">
      <dgm:prSet phldrT="[Text]" custT="1"/>
      <dgm:spPr/>
      <dgm:t>
        <a:bodyPr/>
        <a:lstStyle/>
        <a:p>
          <a:endParaRPr lang="id-ID" sz="1600" dirty="0">
            <a:latin typeface="+mn-lt"/>
            <a:ea typeface="Roboto" panose="02000000000000000000" pitchFamily="2" charset="0"/>
          </a:endParaRPr>
        </a:p>
      </dgm:t>
    </dgm:pt>
    <dgm:pt modelId="{C10C32A8-7D6C-49C0-9AF2-450D15A055CB}" type="parTrans" cxnId="{F02CA589-ACAE-4C6D-B75E-DC1912404608}">
      <dgm:prSet/>
      <dgm:spPr/>
      <dgm:t>
        <a:bodyPr/>
        <a:lstStyle/>
        <a:p>
          <a:endParaRPr lang="id-ID" sz="1200"/>
        </a:p>
      </dgm:t>
    </dgm:pt>
    <dgm:pt modelId="{6CB7DAD9-F2B8-44DD-AEE6-0B918AB3F3FD}" type="sibTrans" cxnId="{F02CA589-ACAE-4C6D-B75E-DC1912404608}">
      <dgm:prSet/>
      <dgm:spPr/>
      <dgm:t>
        <a:bodyPr/>
        <a:lstStyle/>
        <a:p>
          <a:endParaRPr lang="id-ID" sz="1200"/>
        </a:p>
      </dgm:t>
    </dgm:pt>
    <dgm:pt modelId="{4BA255B5-04E2-48B0-8BF7-74A421246F1F}">
      <dgm:prSet phldrT="[Text]"/>
      <dgm:spPr/>
      <dgm:t>
        <a:bodyPr/>
        <a:lstStyle/>
        <a:p>
          <a:endParaRPr lang="id-ID" dirty="0">
            <a:latin typeface="+mn-lt"/>
            <a:ea typeface="Roboto" panose="02000000000000000000" pitchFamily="2" charset="0"/>
          </a:endParaRPr>
        </a:p>
      </dgm:t>
    </dgm:pt>
    <dgm:pt modelId="{2D609322-91CE-4482-88C0-F68DBA6976FC}" type="parTrans" cxnId="{473BA710-210A-4984-B7D5-E0B1CC87D120}">
      <dgm:prSet/>
      <dgm:spPr/>
      <dgm:t>
        <a:bodyPr/>
        <a:lstStyle/>
        <a:p>
          <a:endParaRPr lang="zh-CN" altLang="en-US"/>
        </a:p>
      </dgm:t>
    </dgm:pt>
    <dgm:pt modelId="{E6C62D15-624C-4013-B59A-6C70F211F769}" type="sibTrans" cxnId="{473BA710-210A-4984-B7D5-E0B1CC87D120}">
      <dgm:prSet custScaleY="78184"/>
      <dgm:spPr/>
      <dgm:t>
        <a:bodyPr/>
        <a:lstStyle/>
        <a:p>
          <a:endParaRPr lang="zh-CN" altLang="en-US"/>
        </a:p>
      </dgm:t>
    </dgm:pt>
    <dgm:pt modelId="{BBF9DB5E-6441-4BB2-B9FC-33AB00CCFB6A}">
      <dgm:prSet phldrT="[Text]"/>
      <dgm:spPr/>
      <dgm:t>
        <a:bodyPr/>
        <a:lstStyle/>
        <a:p>
          <a:endParaRPr lang="id-ID" dirty="0">
            <a:latin typeface="+mn-lt"/>
            <a:ea typeface="Roboto" panose="02000000000000000000" pitchFamily="2" charset="0"/>
          </a:endParaRPr>
        </a:p>
      </dgm:t>
    </dgm:pt>
    <dgm:pt modelId="{F20D65C0-FECB-47BC-B120-A215FB09EF01}" type="parTrans" cxnId="{5D29F73C-0B0D-4A79-B5BA-17A44A377ECF}">
      <dgm:prSet/>
      <dgm:spPr/>
      <dgm:t>
        <a:bodyPr/>
        <a:lstStyle/>
        <a:p>
          <a:endParaRPr lang="zh-CN" altLang="en-US"/>
        </a:p>
      </dgm:t>
    </dgm:pt>
    <dgm:pt modelId="{843D44C8-E218-48E7-8EB8-2AD0FB7A63BD}" type="sibTrans" cxnId="{5D29F73C-0B0D-4A79-B5BA-17A44A377ECF}">
      <dgm:prSet/>
      <dgm:spPr/>
      <dgm:t>
        <a:bodyPr/>
        <a:lstStyle/>
        <a:p>
          <a:endParaRPr lang="zh-CN" altLang="en-US"/>
        </a:p>
      </dgm:t>
    </dgm:pt>
    <dgm:pt modelId="{DE6C1B2F-F0E7-438C-AD16-357C45DB6BE4}" type="pres">
      <dgm:prSet presAssocID="{435566BB-1B6A-4A20-9379-D11DAD0DEBFD}" presName="Name0" presStyleCnt="0">
        <dgm:presLayoutVars>
          <dgm:chMax val="7"/>
          <dgm:chPref val="7"/>
          <dgm:dir/>
        </dgm:presLayoutVars>
      </dgm:prSet>
      <dgm:spPr/>
      <dgm:t>
        <a:bodyPr/>
        <a:lstStyle/>
        <a:p>
          <a:endParaRPr lang="id-ID"/>
        </a:p>
      </dgm:t>
    </dgm:pt>
    <dgm:pt modelId="{D3161767-ACB3-4553-BE18-DA95982EBD66}" type="pres">
      <dgm:prSet presAssocID="{435566BB-1B6A-4A20-9379-D11DAD0DEBFD}" presName="Name1" presStyleCnt="0"/>
      <dgm:spPr/>
      <dgm:t>
        <a:bodyPr/>
        <a:lstStyle/>
        <a:p>
          <a:endParaRPr lang="zh-CN" altLang="en-US"/>
        </a:p>
      </dgm:t>
    </dgm:pt>
    <dgm:pt modelId="{5E26D964-A722-44AC-8720-517E54F0D619}" type="pres">
      <dgm:prSet presAssocID="{435566BB-1B6A-4A20-9379-D11DAD0DEBFD}" presName="cycle" presStyleCnt="0"/>
      <dgm:spPr/>
      <dgm:t>
        <a:bodyPr/>
        <a:lstStyle/>
        <a:p>
          <a:endParaRPr lang="zh-CN" altLang="en-US"/>
        </a:p>
      </dgm:t>
    </dgm:pt>
    <dgm:pt modelId="{61029F5C-B5DF-4634-9F39-DB431C70FC21}" type="pres">
      <dgm:prSet presAssocID="{435566BB-1B6A-4A20-9379-D11DAD0DEBFD}" presName="srcNode" presStyleLbl="node1" presStyleIdx="0" presStyleCnt="4"/>
      <dgm:spPr/>
      <dgm:t>
        <a:bodyPr/>
        <a:lstStyle/>
        <a:p>
          <a:endParaRPr lang="zh-CN" altLang="en-US"/>
        </a:p>
      </dgm:t>
    </dgm:pt>
    <dgm:pt modelId="{9CA5311C-F3F3-438E-B801-4EA70EB42938}" type="pres">
      <dgm:prSet presAssocID="{435566BB-1B6A-4A20-9379-D11DAD0DEBFD}" presName="conn" presStyleLbl="parChTrans1D2" presStyleIdx="0" presStyleCnt="1" custScaleY="78184"/>
      <dgm:spPr/>
      <dgm:t>
        <a:bodyPr/>
        <a:lstStyle/>
        <a:p>
          <a:endParaRPr lang="id-ID"/>
        </a:p>
      </dgm:t>
    </dgm:pt>
    <dgm:pt modelId="{E1B8B99D-B787-43A8-AEDE-A477E6A49741}" type="pres">
      <dgm:prSet presAssocID="{435566BB-1B6A-4A20-9379-D11DAD0DEBFD}" presName="extraNode" presStyleLbl="node1" presStyleIdx="0" presStyleCnt="4"/>
      <dgm:spPr/>
      <dgm:t>
        <a:bodyPr/>
        <a:lstStyle/>
        <a:p>
          <a:endParaRPr lang="zh-CN" altLang="en-US"/>
        </a:p>
      </dgm:t>
    </dgm:pt>
    <dgm:pt modelId="{DCD87759-42B3-4336-8955-73BAA22AED1A}" type="pres">
      <dgm:prSet presAssocID="{435566BB-1B6A-4A20-9379-D11DAD0DEBFD}" presName="dstNode" presStyleLbl="node1" presStyleIdx="0" presStyleCnt="4"/>
      <dgm:spPr/>
      <dgm:t>
        <a:bodyPr/>
        <a:lstStyle/>
        <a:p>
          <a:endParaRPr lang="zh-CN" altLang="en-US"/>
        </a:p>
      </dgm:t>
    </dgm:pt>
    <dgm:pt modelId="{BCFC0A0D-5C26-4B0E-9B97-027EBA05534F}" type="pres">
      <dgm:prSet presAssocID="{FDF27DB0-EAC0-4920-AF7D-20BBB7402A2C}" presName="text_1" presStyleLbl="node1" presStyleIdx="0" presStyleCnt="4" custScaleX="78438" custScaleY="130157" custLinFactNeighborX="-11129" custLinFactNeighborY="13996">
        <dgm:presLayoutVars>
          <dgm:bulletEnabled val="1"/>
        </dgm:presLayoutVars>
      </dgm:prSet>
      <dgm:spPr>
        <a:prstGeom prst="horizontalScroll">
          <a:avLst/>
        </a:prstGeom>
      </dgm:spPr>
      <dgm:t>
        <a:bodyPr/>
        <a:lstStyle/>
        <a:p>
          <a:endParaRPr lang="id-ID"/>
        </a:p>
      </dgm:t>
    </dgm:pt>
    <dgm:pt modelId="{6D91DDFE-3398-4E2E-9C0D-90E12A172ACB}" type="pres">
      <dgm:prSet presAssocID="{FDF27DB0-EAC0-4920-AF7D-20BBB7402A2C}" presName="accent_1" presStyleCnt="0"/>
      <dgm:spPr/>
      <dgm:t>
        <a:bodyPr/>
        <a:lstStyle/>
        <a:p>
          <a:endParaRPr lang="zh-CN" altLang="en-US"/>
        </a:p>
      </dgm:t>
    </dgm:pt>
    <dgm:pt modelId="{3A87B7BC-A8F6-4FA9-9633-16321F2F36FB}" type="pres">
      <dgm:prSet presAssocID="{FDF27DB0-EAC0-4920-AF7D-20BBB7402A2C}" presName="accentRepeatNode" presStyleLbl="solidFgAcc1" presStyleIdx="0" presStyleCnt="4" custLinFactNeighborX="5512" custLinFactNeighborY="12617"/>
      <dgm:spPr/>
      <dgm:t>
        <a:bodyPr/>
        <a:lstStyle/>
        <a:p>
          <a:endParaRPr lang="id-ID"/>
        </a:p>
      </dgm:t>
    </dgm:pt>
    <dgm:pt modelId="{3503E521-6B50-4E2C-8EEC-B8CBD7140168}" type="pres">
      <dgm:prSet presAssocID="{9F78A4BF-1191-4BD9-B69E-2B8C72C488C8}" presName="text_2" presStyleLbl="node1" presStyleIdx="1" presStyleCnt="4" custScaleX="78438" custScaleY="130157" custLinFactNeighborX="-12258" custLinFactNeighborY="-55">
        <dgm:presLayoutVars>
          <dgm:bulletEnabled val="1"/>
        </dgm:presLayoutVars>
      </dgm:prSet>
      <dgm:spPr>
        <a:prstGeom prst="horizontalScroll">
          <a:avLst/>
        </a:prstGeom>
      </dgm:spPr>
      <dgm:t>
        <a:bodyPr/>
        <a:lstStyle/>
        <a:p>
          <a:endParaRPr lang="id-ID"/>
        </a:p>
      </dgm:t>
    </dgm:pt>
    <dgm:pt modelId="{1213BC79-D962-4C02-A2A2-77C3DB5D047B}" type="pres">
      <dgm:prSet presAssocID="{9F78A4BF-1191-4BD9-B69E-2B8C72C488C8}" presName="accent_2" presStyleCnt="0"/>
      <dgm:spPr/>
      <dgm:t>
        <a:bodyPr/>
        <a:lstStyle/>
        <a:p>
          <a:endParaRPr lang="zh-CN" altLang="en-US"/>
        </a:p>
      </dgm:t>
    </dgm:pt>
    <dgm:pt modelId="{F47FA197-DA62-465B-B9A8-DFA36447A975}" type="pres">
      <dgm:prSet presAssocID="{9F78A4BF-1191-4BD9-B69E-2B8C72C488C8}" presName="accentRepeatNode" presStyleLbl="solidFgAcc1" presStyleIdx="1" presStyleCnt="4"/>
      <dgm:spPr/>
      <dgm:t>
        <a:bodyPr/>
        <a:lstStyle/>
        <a:p>
          <a:endParaRPr lang="id-ID"/>
        </a:p>
      </dgm:t>
    </dgm:pt>
    <dgm:pt modelId="{F68E29FE-D17B-4034-B892-6CADE12CB165}" type="pres">
      <dgm:prSet presAssocID="{4BA255B5-04E2-48B0-8BF7-74A421246F1F}" presName="text_3" presStyleLbl="node1" presStyleIdx="2" presStyleCnt="4" custScaleX="74631" custScaleY="130157" custLinFactNeighborX="-11129" custLinFactNeighborY="13996">
        <dgm:presLayoutVars>
          <dgm:bulletEnabled val="1"/>
        </dgm:presLayoutVars>
      </dgm:prSet>
      <dgm:spPr>
        <a:prstGeom prst="horizontalScroll">
          <a:avLst/>
        </a:prstGeom>
      </dgm:spPr>
      <dgm:t>
        <a:bodyPr/>
        <a:lstStyle/>
        <a:p>
          <a:endParaRPr lang="zh-CN" altLang="en-US"/>
        </a:p>
      </dgm:t>
    </dgm:pt>
    <dgm:pt modelId="{E1649838-E9CE-4556-8EE9-6B3E4474BE79}" type="pres">
      <dgm:prSet presAssocID="{4BA255B5-04E2-48B0-8BF7-74A421246F1F}" presName="accent_3" presStyleCnt="0"/>
      <dgm:spPr/>
    </dgm:pt>
    <dgm:pt modelId="{BBA7B2B2-E7B9-4103-9668-36A7D1710ABD}" type="pres">
      <dgm:prSet presAssocID="{4BA255B5-04E2-48B0-8BF7-74A421246F1F}" presName="accentRepeatNode" presStyleLbl="solidFgAcc1" presStyleIdx="2" presStyleCnt="4" custLinFactNeighborX="5512" custLinFactNeighborY="12617"/>
      <dgm:spPr/>
    </dgm:pt>
    <dgm:pt modelId="{B3D0395E-0176-4FD2-9E37-926A9FB62B72}" type="pres">
      <dgm:prSet presAssocID="{BBF9DB5E-6441-4BB2-B9FC-33AB00CCFB6A}" presName="text_4" presStyleLbl="node1" presStyleIdx="3" presStyleCnt="4" custScaleX="78438" custScaleY="130157" custLinFactNeighborX="-12258" custLinFactNeighborY="-55">
        <dgm:presLayoutVars>
          <dgm:bulletEnabled val="1"/>
        </dgm:presLayoutVars>
      </dgm:prSet>
      <dgm:spPr>
        <a:prstGeom prst="horizontalScroll">
          <a:avLst/>
        </a:prstGeom>
      </dgm:spPr>
      <dgm:t>
        <a:bodyPr/>
        <a:lstStyle/>
        <a:p>
          <a:endParaRPr lang="zh-CN" altLang="en-US"/>
        </a:p>
      </dgm:t>
    </dgm:pt>
    <dgm:pt modelId="{934F749F-7A5D-4040-AADE-404413E05B56}" type="pres">
      <dgm:prSet presAssocID="{BBF9DB5E-6441-4BB2-B9FC-33AB00CCFB6A}" presName="accent_4" presStyleCnt="0"/>
      <dgm:spPr/>
    </dgm:pt>
    <dgm:pt modelId="{6926B6D2-9AD8-46E0-B2BF-8788D3DFC92E}" type="pres">
      <dgm:prSet presAssocID="{BBF9DB5E-6441-4BB2-B9FC-33AB00CCFB6A}" presName="accentRepeatNode" presStyleLbl="solidFgAcc1" presStyleIdx="3" presStyleCnt="4"/>
      <dgm:spPr/>
    </dgm:pt>
  </dgm:ptLst>
  <dgm:cxnLst>
    <dgm:cxn modelId="{B866F35C-B28D-4F32-A7C3-3879EE3B8E22}" type="presOf" srcId="{DD384F37-CF0A-45FB-9AEA-974EB4CF2B81}" destId="{9CA5311C-F3F3-438E-B801-4EA70EB42938}" srcOrd="0" destOrd="0" presId="urn:microsoft.com/office/officeart/2008/layout/VerticalCurvedList"/>
    <dgm:cxn modelId="{1AF69E45-2AF1-49A6-B742-59D70074A163}" type="presOf" srcId="{4BA255B5-04E2-48B0-8BF7-74A421246F1F}" destId="{F68E29FE-D17B-4034-B892-6CADE12CB165}" srcOrd="0" destOrd="0" presId="urn:microsoft.com/office/officeart/2008/layout/VerticalCurvedList"/>
    <dgm:cxn modelId="{5D29F73C-0B0D-4A79-B5BA-17A44A377ECF}" srcId="{435566BB-1B6A-4A20-9379-D11DAD0DEBFD}" destId="{BBF9DB5E-6441-4BB2-B9FC-33AB00CCFB6A}" srcOrd="3" destOrd="0" parTransId="{F20D65C0-FECB-47BC-B120-A215FB09EF01}" sibTransId="{843D44C8-E218-48E7-8EB8-2AD0FB7A63BD}"/>
    <dgm:cxn modelId="{CD82E281-0207-43EB-8E26-7402D33F7F41}" type="presOf" srcId="{9F78A4BF-1191-4BD9-B69E-2B8C72C488C8}" destId="{3503E521-6B50-4E2C-8EEC-B8CBD7140168}" srcOrd="0" destOrd="0" presId="urn:microsoft.com/office/officeart/2008/layout/VerticalCurvedList"/>
    <dgm:cxn modelId="{CB79C383-EA17-474A-B551-E6B321E89188}" type="presOf" srcId="{BBF9DB5E-6441-4BB2-B9FC-33AB00CCFB6A}" destId="{B3D0395E-0176-4FD2-9E37-926A9FB62B72}" srcOrd="0" destOrd="0" presId="urn:microsoft.com/office/officeart/2008/layout/VerticalCurvedList"/>
    <dgm:cxn modelId="{8B8800F8-EBE8-4C70-9F9A-8212128C6F24}" srcId="{435566BB-1B6A-4A20-9379-D11DAD0DEBFD}" destId="{FDF27DB0-EAC0-4920-AF7D-20BBB7402A2C}" srcOrd="0" destOrd="0" parTransId="{95451BA8-FA3F-4B23-98B5-EFA183983FD5}" sibTransId="{DD384F37-CF0A-45FB-9AEA-974EB4CF2B81}"/>
    <dgm:cxn modelId="{69F2BBEF-3C1B-434C-AFBD-B5BB4D3F5BAC}" type="presOf" srcId="{435566BB-1B6A-4A20-9379-D11DAD0DEBFD}" destId="{DE6C1B2F-F0E7-438C-AD16-357C45DB6BE4}" srcOrd="0" destOrd="0" presId="urn:microsoft.com/office/officeart/2008/layout/VerticalCurvedList"/>
    <dgm:cxn modelId="{473BA710-210A-4984-B7D5-E0B1CC87D120}" srcId="{435566BB-1B6A-4A20-9379-D11DAD0DEBFD}" destId="{4BA255B5-04E2-48B0-8BF7-74A421246F1F}" srcOrd="2" destOrd="0" parTransId="{2D609322-91CE-4482-88C0-F68DBA6976FC}" sibTransId="{E6C62D15-624C-4013-B59A-6C70F211F769}"/>
    <dgm:cxn modelId="{A73C67DE-FE11-4DC7-9C50-6D390C452FD5}" type="presOf" srcId="{FDF27DB0-EAC0-4920-AF7D-20BBB7402A2C}" destId="{BCFC0A0D-5C26-4B0E-9B97-027EBA05534F}" srcOrd="0" destOrd="0" presId="urn:microsoft.com/office/officeart/2008/layout/VerticalCurvedList"/>
    <dgm:cxn modelId="{F02CA589-ACAE-4C6D-B75E-DC1912404608}" srcId="{435566BB-1B6A-4A20-9379-D11DAD0DEBFD}" destId="{9F78A4BF-1191-4BD9-B69E-2B8C72C488C8}" srcOrd="1" destOrd="0" parTransId="{C10C32A8-7D6C-49C0-9AF2-450D15A055CB}" sibTransId="{6CB7DAD9-F2B8-44DD-AEE6-0B918AB3F3FD}"/>
    <dgm:cxn modelId="{01D82745-6388-44F9-A981-118351C98335}" type="presParOf" srcId="{DE6C1B2F-F0E7-438C-AD16-357C45DB6BE4}" destId="{D3161767-ACB3-4553-BE18-DA95982EBD66}" srcOrd="0" destOrd="0" presId="urn:microsoft.com/office/officeart/2008/layout/VerticalCurvedList"/>
    <dgm:cxn modelId="{28ADE699-6743-4AD7-8DD8-BA3DCE09DF00}" type="presParOf" srcId="{D3161767-ACB3-4553-BE18-DA95982EBD66}" destId="{5E26D964-A722-44AC-8720-517E54F0D619}" srcOrd="0" destOrd="0" presId="urn:microsoft.com/office/officeart/2008/layout/VerticalCurvedList"/>
    <dgm:cxn modelId="{9C459588-5EBB-4FEC-82CF-BD42BB5CCFAF}" type="presParOf" srcId="{5E26D964-A722-44AC-8720-517E54F0D619}" destId="{61029F5C-B5DF-4634-9F39-DB431C70FC21}" srcOrd="0" destOrd="0" presId="urn:microsoft.com/office/officeart/2008/layout/VerticalCurvedList"/>
    <dgm:cxn modelId="{B8AD4242-F6B6-4238-B7E8-501CBDF55B6D}" type="presParOf" srcId="{5E26D964-A722-44AC-8720-517E54F0D619}" destId="{9CA5311C-F3F3-438E-B801-4EA70EB42938}" srcOrd="1" destOrd="0" presId="urn:microsoft.com/office/officeart/2008/layout/VerticalCurvedList"/>
    <dgm:cxn modelId="{CECD5B23-C786-4399-9F55-F81BF1BE422A}" type="presParOf" srcId="{5E26D964-A722-44AC-8720-517E54F0D619}" destId="{E1B8B99D-B787-43A8-AEDE-A477E6A49741}" srcOrd="2" destOrd="0" presId="urn:microsoft.com/office/officeart/2008/layout/VerticalCurvedList"/>
    <dgm:cxn modelId="{558FB7D8-FEAE-4D04-9E02-C2A855838996}" type="presParOf" srcId="{5E26D964-A722-44AC-8720-517E54F0D619}" destId="{DCD87759-42B3-4336-8955-73BAA22AED1A}" srcOrd="3" destOrd="0" presId="urn:microsoft.com/office/officeart/2008/layout/VerticalCurvedList"/>
    <dgm:cxn modelId="{5D2D5FAF-50AB-47F8-990C-65F5F5B81844}" type="presParOf" srcId="{D3161767-ACB3-4553-BE18-DA95982EBD66}" destId="{BCFC0A0D-5C26-4B0E-9B97-027EBA05534F}" srcOrd="1" destOrd="0" presId="urn:microsoft.com/office/officeart/2008/layout/VerticalCurvedList"/>
    <dgm:cxn modelId="{FDDBE757-218E-4357-A12A-3AFD1F83370E}" type="presParOf" srcId="{D3161767-ACB3-4553-BE18-DA95982EBD66}" destId="{6D91DDFE-3398-4E2E-9C0D-90E12A172ACB}" srcOrd="2" destOrd="0" presId="urn:microsoft.com/office/officeart/2008/layout/VerticalCurvedList"/>
    <dgm:cxn modelId="{9DED092E-E9F1-444D-AD88-813F76A36CAC}" type="presParOf" srcId="{6D91DDFE-3398-4E2E-9C0D-90E12A172ACB}" destId="{3A87B7BC-A8F6-4FA9-9633-16321F2F36FB}" srcOrd="0" destOrd="0" presId="urn:microsoft.com/office/officeart/2008/layout/VerticalCurvedList"/>
    <dgm:cxn modelId="{0EDCA6CF-2EF5-48B6-B0D1-679BCFC20C71}" type="presParOf" srcId="{D3161767-ACB3-4553-BE18-DA95982EBD66}" destId="{3503E521-6B50-4E2C-8EEC-B8CBD7140168}" srcOrd="3" destOrd="0" presId="urn:microsoft.com/office/officeart/2008/layout/VerticalCurvedList"/>
    <dgm:cxn modelId="{E2D50147-6BF2-49CC-9C3D-52A9AD0628CB}" type="presParOf" srcId="{D3161767-ACB3-4553-BE18-DA95982EBD66}" destId="{1213BC79-D962-4C02-A2A2-77C3DB5D047B}" srcOrd="4" destOrd="0" presId="urn:microsoft.com/office/officeart/2008/layout/VerticalCurvedList"/>
    <dgm:cxn modelId="{5537B697-DA78-486F-9637-DEFFC0E5DFE8}" type="presParOf" srcId="{1213BC79-D962-4C02-A2A2-77C3DB5D047B}" destId="{F47FA197-DA62-465B-B9A8-DFA36447A975}" srcOrd="0" destOrd="0" presId="urn:microsoft.com/office/officeart/2008/layout/VerticalCurvedList"/>
    <dgm:cxn modelId="{C09F33FE-9A1C-45D4-988D-4B36C48B54A9}" type="presParOf" srcId="{D3161767-ACB3-4553-BE18-DA95982EBD66}" destId="{F68E29FE-D17B-4034-B892-6CADE12CB165}" srcOrd="5" destOrd="0" presId="urn:microsoft.com/office/officeart/2008/layout/VerticalCurvedList"/>
    <dgm:cxn modelId="{77496585-6D67-426C-844E-50764A975C7B}" type="presParOf" srcId="{D3161767-ACB3-4553-BE18-DA95982EBD66}" destId="{E1649838-E9CE-4556-8EE9-6B3E4474BE79}" srcOrd="6" destOrd="0" presId="urn:microsoft.com/office/officeart/2008/layout/VerticalCurvedList"/>
    <dgm:cxn modelId="{B13295BD-BFA0-4E23-ABDD-14A0288C8CE4}" type="presParOf" srcId="{E1649838-E9CE-4556-8EE9-6B3E4474BE79}" destId="{BBA7B2B2-E7B9-4103-9668-36A7D1710ABD}" srcOrd="0" destOrd="0" presId="urn:microsoft.com/office/officeart/2008/layout/VerticalCurvedList"/>
    <dgm:cxn modelId="{4C5BB5B6-26B3-4303-9150-E5BC2E725ABA}" type="presParOf" srcId="{D3161767-ACB3-4553-BE18-DA95982EBD66}" destId="{B3D0395E-0176-4FD2-9E37-926A9FB62B72}" srcOrd="7" destOrd="0" presId="urn:microsoft.com/office/officeart/2008/layout/VerticalCurvedList"/>
    <dgm:cxn modelId="{739E9CF5-3885-47D6-9F82-F84F6971A693}" type="presParOf" srcId="{D3161767-ACB3-4553-BE18-DA95982EBD66}" destId="{934F749F-7A5D-4040-AADE-404413E05B56}" srcOrd="8" destOrd="0" presId="urn:microsoft.com/office/officeart/2008/layout/VerticalCurvedList"/>
    <dgm:cxn modelId="{14182881-982D-4584-9EA1-9DCF2EC9A495}" type="presParOf" srcId="{934F749F-7A5D-4040-AADE-404413E05B56}" destId="{6926B6D2-9AD8-46E0-B2BF-8788D3DFC92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8BBD982B-F274-4BA3-8F19-028AA15117A4}" type="doc">
      <dgm:prSet loTypeId="urn:microsoft.com/office/officeart/2005/8/layout/hProcess11" loCatId="process" qsTypeId="urn:microsoft.com/office/officeart/2005/8/quickstyle/3d1" qsCatId="3D" csTypeId="urn:microsoft.com/office/officeart/2005/8/colors/colorful2" csCatId="colorful" phldr="1"/>
      <dgm:spPr/>
      <dgm:t>
        <a:bodyPr/>
        <a:lstStyle/>
        <a:p>
          <a:endParaRPr lang="zh-CN"/>
        </a:p>
      </dgm:t>
    </dgm:pt>
    <dgm:pt modelId="{7BF07599-40A3-43F8-B74C-B9C9D197B9C8}">
      <dgm:prSet phldrT="[Text]" custT="1"/>
      <dgm:spPr/>
      <dgm:t>
        <a:bodyPr/>
        <a:lstStyle/>
        <a:p>
          <a:r>
            <a:rPr lang="zh-CN" altLang="en-US" sz="2800" dirty="0" smtClean="0"/>
            <a:t>中华系列</a:t>
          </a:r>
          <a:endParaRPr lang="zh-CN" sz="2800" dirty="0">
            <a:latin typeface="Times New Roman" pitchFamily="18" charset="0"/>
            <a:cs typeface="Times New Roman" pitchFamily="18" charset="0"/>
          </a:endParaRPr>
        </a:p>
      </dgm:t>
    </dgm:pt>
    <dgm:pt modelId="{05A33227-C3A2-40A7-900E-1D070E545DAC}" type="parTrans" cxnId="{B0DAC2FD-EDA1-441B-A845-0C1964D6B924}">
      <dgm:prSet/>
      <dgm:spPr/>
      <dgm:t>
        <a:bodyPr/>
        <a:lstStyle/>
        <a:p>
          <a:endParaRPr lang="zh-CN" sz="2800"/>
        </a:p>
      </dgm:t>
    </dgm:pt>
    <dgm:pt modelId="{347A4B58-92E3-49B2-BBF5-15BF5A0F478B}" type="sibTrans" cxnId="{B0DAC2FD-EDA1-441B-A845-0C1964D6B924}">
      <dgm:prSet/>
      <dgm:spPr/>
      <dgm:t>
        <a:bodyPr/>
        <a:lstStyle/>
        <a:p>
          <a:endParaRPr lang="zh-CN" sz="2800"/>
        </a:p>
      </dgm:t>
    </dgm:pt>
    <dgm:pt modelId="{964A18CD-1B5D-4A7E-B182-2927E17348E0}">
      <dgm:prSet phldrT="[Text]" custT="1"/>
      <dgm:spPr/>
      <dgm:t>
        <a:bodyPr/>
        <a:lstStyle/>
        <a:p>
          <a:r>
            <a:rPr lang="zh-CN" altLang="en-US" sz="2800" dirty="0" smtClean="0"/>
            <a:t>核心系列</a:t>
          </a:r>
          <a:endParaRPr lang="zh-CN" sz="2800" dirty="0">
            <a:latin typeface="Times New Roman" pitchFamily="18" charset="0"/>
            <a:cs typeface="Times New Roman" pitchFamily="18" charset="0"/>
          </a:endParaRPr>
        </a:p>
      </dgm:t>
    </dgm:pt>
    <dgm:pt modelId="{90C13AAE-4246-46D9-9B6E-D27D7FCA92D1}" type="parTrans" cxnId="{57D1E1FE-AB13-4507-B39B-15BDE576AB21}">
      <dgm:prSet/>
      <dgm:spPr/>
      <dgm:t>
        <a:bodyPr/>
        <a:lstStyle/>
        <a:p>
          <a:endParaRPr lang="zh-CN" sz="2800"/>
        </a:p>
      </dgm:t>
    </dgm:pt>
    <dgm:pt modelId="{63F601AF-EA35-4E0A-A9D9-C60ACFB6BC55}" type="sibTrans" cxnId="{57D1E1FE-AB13-4507-B39B-15BDE576AB21}">
      <dgm:prSet/>
      <dgm:spPr/>
      <dgm:t>
        <a:bodyPr/>
        <a:lstStyle/>
        <a:p>
          <a:endParaRPr lang="zh-CN" sz="2800"/>
        </a:p>
      </dgm:t>
    </dgm:pt>
    <dgm:pt modelId="{25761703-EE26-4CA8-B049-3F157889CE06}">
      <dgm:prSet phldrT="[Text]" custT="1"/>
      <dgm:spPr/>
      <dgm:t>
        <a:bodyPr/>
        <a:lstStyle/>
        <a:p>
          <a:r>
            <a:rPr lang="zh-CN" altLang="en-US" sz="2800" dirty="0" smtClean="0"/>
            <a:t>科普系列</a:t>
          </a:r>
          <a:endParaRPr lang="zh-CN" sz="2800" dirty="0">
            <a:latin typeface="Times New Roman" pitchFamily="18" charset="0"/>
            <a:cs typeface="Times New Roman" pitchFamily="18" charset="0"/>
          </a:endParaRPr>
        </a:p>
      </dgm:t>
    </dgm:pt>
    <dgm:pt modelId="{5EE1D751-E7E3-4E30-AC49-4C8227478F52}" type="parTrans" cxnId="{B4023F34-1758-4145-893F-044E6D16D52E}">
      <dgm:prSet/>
      <dgm:spPr/>
      <dgm:t>
        <a:bodyPr/>
        <a:lstStyle/>
        <a:p>
          <a:endParaRPr lang="zh-CN" sz="2800"/>
        </a:p>
      </dgm:t>
    </dgm:pt>
    <dgm:pt modelId="{B74F6A51-714F-4AA7-B42B-E7F20847B954}" type="sibTrans" cxnId="{B4023F34-1758-4145-893F-044E6D16D52E}">
      <dgm:prSet/>
      <dgm:spPr/>
      <dgm:t>
        <a:bodyPr/>
        <a:lstStyle/>
        <a:p>
          <a:endParaRPr lang="zh-CN" sz="2800"/>
        </a:p>
      </dgm:t>
    </dgm:pt>
    <dgm:pt modelId="{E731978B-F94B-47D7-AFDE-5668EE8523C9}">
      <dgm:prSet custT="1"/>
      <dgm:spPr/>
      <dgm:t>
        <a:bodyPr/>
        <a:lstStyle/>
        <a:p>
          <a:r>
            <a:rPr lang="zh-CN" altLang="en-US" sz="2800" dirty="0" smtClean="0"/>
            <a:t>论文系列</a:t>
          </a:r>
          <a:endParaRPr lang="zh-CN" sz="2800" dirty="0">
            <a:latin typeface="Times New Roman" pitchFamily="18" charset="0"/>
            <a:cs typeface="Times New Roman" pitchFamily="18" charset="0"/>
          </a:endParaRPr>
        </a:p>
      </dgm:t>
    </dgm:pt>
    <dgm:pt modelId="{347D0D83-196D-4ACE-95D8-CD164212347B}" type="parTrans" cxnId="{4F7CA4AE-94FE-4378-A583-281ED01F3A26}">
      <dgm:prSet/>
      <dgm:spPr/>
      <dgm:t>
        <a:bodyPr/>
        <a:lstStyle/>
        <a:p>
          <a:endParaRPr lang="zh-CN" sz="2800"/>
        </a:p>
      </dgm:t>
    </dgm:pt>
    <dgm:pt modelId="{EE1B103E-6B40-4F05-8FE6-0D6F6D6931A3}" type="sibTrans" cxnId="{4F7CA4AE-94FE-4378-A583-281ED01F3A26}">
      <dgm:prSet/>
      <dgm:spPr/>
      <dgm:t>
        <a:bodyPr/>
        <a:lstStyle/>
        <a:p>
          <a:endParaRPr lang="zh-CN" sz="2800"/>
        </a:p>
      </dgm:t>
    </dgm:pt>
    <dgm:pt modelId="{5578D06E-1C88-46B2-8A0E-78C5BD517F70}">
      <dgm:prSet phldrT="[Text]" custT="1"/>
      <dgm:spPr/>
      <dgm:t>
        <a:bodyPr/>
        <a:lstStyle/>
        <a:p>
          <a:r>
            <a:rPr lang="zh-CN" altLang="en-US" sz="2800" dirty="0" smtClean="0"/>
            <a:t>免费获取</a:t>
          </a:r>
          <a:endParaRPr lang="en-US" altLang="zh-CN" sz="2800" dirty="0" smtClean="0"/>
        </a:p>
        <a:p>
          <a:endParaRPr lang="zh-CN" sz="2800" dirty="0">
            <a:latin typeface="Times New Roman" pitchFamily="18" charset="0"/>
            <a:cs typeface="Times New Roman" pitchFamily="18" charset="0"/>
          </a:endParaRPr>
        </a:p>
      </dgm:t>
    </dgm:pt>
    <dgm:pt modelId="{A8141234-03B4-40C9-A809-9621B63502F0}" type="parTrans" cxnId="{B3229F44-1C91-4D71-9F89-0B362DEADC29}">
      <dgm:prSet/>
      <dgm:spPr/>
      <dgm:t>
        <a:bodyPr/>
        <a:lstStyle/>
        <a:p>
          <a:endParaRPr lang="zh-CN" altLang="en-US"/>
        </a:p>
      </dgm:t>
    </dgm:pt>
    <dgm:pt modelId="{6D139665-BDCD-47A4-89C8-1F2CC3757EED}" type="sibTrans" cxnId="{B3229F44-1C91-4D71-9F89-0B362DEADC29}">
      <dgm:prSet/>
      <dgm:spPr/>
      <dgm:t>
        <a:bodyPr/>
        <a:lstStyle/>
        <a:p>
          <a:endParaRPr lang="zh-CN" altLang="en-US"/>
        </a:p>
      </dgm:t>
    </dgm:pt>
    <dgm:pt modelId="{F8620F91-D3DE-41D0-A767-51A67B70F645}">
      <dgm:prSet phldrT="[Text]" custT="1"/>
      <dgm:spPr/>
      <dgm:t>
        <a:bodyPr/>
        <a:lstStyle/>
        <a:p>
          <a:r>
            <a:rPr lang="zh-CN" altLang="en-US" sz="2800" dirty="0" smtClean="0"/>
            <a:t>协和馆藏</a:t>
          </a:r>
          <a:endParaRPr lang="zh-CN" altLang="en-US" sz="2800" dirty="0">
            <a:latin typeface="Times New Roman" pitchFamily="18" charset="0"/>
            <a:cs typeface="Times New Roman" pitchFamily="18" charset="0"/>
          </a:endParaRPr>
        </a:p>
      </dgm:t>
    </dgm:pt>
    <dgm:pt modelId="{101A349F-2726-4968-A093-8EF7D05F7B6F}" type="parTrans" cxnId="{41533FB0-A566-463F-8BCF-0C693027BAFF}">
      <dgm:prSet/>
      <dgm:spPr/>
      <dgm:t>
        <a:bodyPr/>
        <a:lstStyle/>
        <a:p>
          <a:endParaRPr lang="zh-CN" altLang="en-US"/>
        </a:p>
      </dgm:t>
    </dgm:pt>
    <dgm:pt modelId="{62756618-8229-4E6E-967E-C4A21DCADD0D}" type="sibTrans" cxnId="{41533FB0-A566-463F-8BCF-0C693027BAFF}">
      <dgm:prSet/>
      <dgm:spPr/>
      <dgm:t>
        <a:bodyPr/>
        <a:lstStyle/>
        <a:p>
          <a:endParaRPr lang="zh-CN" altLang="en-US"/>
        </a:p>
      </dgm:t>
    </dgm:pt>
    <dgm:pt modelId="{7B471DAC-3AA2-4162-B999-B74A9A095664}">
      <dgm:prSet phldrT="[Text]"/>
      <dgm:spPr/>
      <dgm:t>
        <a:bodyPr/>
        <a:lstStyle/>
        <a:p>
          <a:r>
            <a:rPr lang="en-US" altLang="zh-CN" dirty="0" smtClean="0"/>
            <a:t>SCI</a:t>
          </a:r>
          <a:r>
            <a:rPr lang="zh-CN" altLang="en-US" dirty="0" smtClean="0"/>
            <a:t>收录</a:t>
          </a:r>
          <a:endParaRPr lang="zh-CN" dirty="0">
            <a:latin typeface="Times New Roman" pitchFamily="18" charset="0"/>
            <a:cs typeface="Times New Roman" pitchFamily="18" charset="0"/>
          </a:endParaRPr>
        </a:p>
      </dgm:t>
    </dgm:pt>
    <dgm:pt modelId="{9F2EF1FB-8893-4510-8891-61D7A4071440}" type="parTrans" cxnId="{3FF1D3B8-CEA0-4F33-9169-0B088C8FFD5B}">
      <dgm:prSet/>
      <dgm:spPr/>
      <dgm:t>
        <a:bodyPr/>
        <a:lstStyle/>
        <a:p>
          <a:endParaRPr lang="zh-CN" altLang="en-US"/>
        </a:p>
      </dgm:t>
    </dgm:pt>
    <dgm:pt modelId="{926C19C0-14E4-45F3-9C37-0828A24EE96A}" type="sibTrans" cxnId="{3FF1D3B8-CEA0-4F33-9169-0B088C8FFD5B}">
      <dgm:prSet/>
      <dgm:spPr/>
      <dgm:t>
        <a:bodyPr/>
        <a:lstStyle/>
        <a:p>
          <a:endParaRPr lang="zh-CN" altLang="en-US"/>
        </a:p>
      </dgm:t>
    </dgm:pt>
    <dgm:pt modelId="{1BF73D50-F6B3-4CBE-9813-CE108427F199}">
      <dgm:prSet phldrT="[Text]"/>
      <dgm:spPr/>
      <dgm:t>
        <a:bodyPr/>
        <a:lstStyle/>
        <a:p>
          <a:r>
            <a:rPr lang="zh-CN" altLang="en-US" dirty="0" smtClean="0"/>
            <a:t>小语种</a:t>
          </a:r>
          <a:endParaRPr lang="zh-CN" dirty="0">
            <a:latin typeface="Times New Roman" pitchFamily="18" charset="0"/>
            <a:cs typeface="Times New Roman" pitchFamily="18" charset="0"/>
          </a:endParaRPr>
        </a:p>
      </dgm:t>
    </dgm:pt>
    <dgm:pt modelId="{F04C6757-3340-424C-A14C-859873B0E023}" type="parTrans" cxnId="{76A32694-E5B1-42B4-ABFE-A01C920E43A8}">
      <dgm:prSet/>
      <dgm:spPr/>
      <dgm:t>
        <a:bodyPr/>
        <a:lstStyle/>
        <a:p>
          <a:endParaRPr lang="zh-CN" altLang="en-US"/>
        </a:p>
      </dgm:t>
    </dgm:pt>
    <dgm:pt modelId="{E8431246-F606-4981-9EB2-5AB1A02886EE}" type="sibTrans" cxnId="{76A32694-E5B1-42B4-ABFE-A01C920E43A8}">
      <dgm:prSet/>
      <dgm:spPr/>
      <dgm:t>
        <a:bodyPr/>
        <a:lstStyle/>
        <a:p>
          <a:endParaRPr lang="zh-CN" altLang="en-US"/>
        </a:p>
      </dgm:t>
    </dgm:pt>
    <dgm:pt modelId="{59323A8E-E4E7-4E3A-A030-872B88F3F233}" type="pres">
      <dgm:prSet presAssocID="{8BBD982B-F274-4BA3-8F19-028AA15117A4}" presName="Name0" presStyleCnt="0">
        <dgm:presLayoutVars>
          <dgm:dir/>
          <dgm:resizeHandles val="exact"/>
        </dgm:presLayoutVars>
      </dgm:prSet>
      <dgm:spPr/>
      <dgm:t>
        <a:bodyPr/>
        <a:lstStyle/>
        <a:p>
          <a:endParaRPr lang="zh-CN" altLang="en-US"/>
        </a:p>
      </dgm:t>
    </dgm:pt>
    <dgm:pt modelId="{9AEED5F6-B22B-4D08-A596-312FEB64DBF6}" type="pres">
      <dgm:prSet presAssocID="{8BBD982B-F274-4BA3-8F19-028AA15117A4}" presName="arrow" presStyleLbl="bgShp" presStyleIdx="0" presStyleCnt="1"/>
      <dgm:spPr/>
      <dgm:t>
        <a:bodyPr/>
        <a:lstStyle/>
        <a:p>
          <a:endParaRPr lang="zh-CN" altLang="en-US"/>
        </a:p>
      </dgm:t>
    </dgm:pt>
    <dgm:pt modelId="{42A67082-FDDB-4C20-9572-DC18C773ABEF}" type="pres">
      <dgm:prSet presAssocID="{8BBD982B-F274-4BA3-8F19-028AA15117A4}" presName="points" presStyleCnt="0"/>
      <dgm:spPr/>
      <dgm:t>
        <a:bodyPr/>
        <a:lstStyle/>
        <a:p>
          <a:endParaRPr lang="zh-CN" altLang="en-US"/>
        </a:p>
      </dgm:t>
    </dgm:pt>
    <dgm:pt modelId="{B7DB3268-6FFD-478F-A70A-C4BCC90655C6}" type="pres">
      <dgm:prSet presAssocID="{7BF07599-40A3-43F8-B74C-B9C9D197B9C8}" presName="compositeA" presStyleCnt="0"/>
      <dgm:spPr/>
      <dgm:t>
        <a:bodyPr/>
        <a:lstStyle/>
        <a:p>
          <a:endParaRPr lang="zh-CN" altLang="en-US"/>
        </a:p>
      </dgm:t>
    </dgm:pt>
    <dgm:pt modelId="{8B656D7E-7014-467B-A883-38D20B60B5B5}" type="pres">
      <dgm:prSet presAssocID="{7BF07599-40A3-43F8-B74C-B9C9D197B9C8}" presName="textA" presStyleLbl="revTx" presStyleIdx="0" presStyleCnt="8">
        <dgm:presLayoutVars>
          <dgm:bulletEnabled val="1"/>
        </dgm:presLayoutVars>
      </dgm:prSet>
      <dgm:spPr/>
      <dgm:t>
        <a:bodyPr/>
        <a:lstStyle/>
        <a:p>
          <a:endParaRPr lang="zh-CN" altLang="en-US"/>
        </a:p>
      </dgm:t>
    </dgm:pt>
    <dgm:pt modelId="{42385853-A5E9-4DDB-A7D9-7F61114B1805}" type="pres">
      <dgm:prSet presAssocID="{7BF07599-40A3-43F8-B74C-B9C9D197B9C8}" presName="circleA" presStyleLbl="node1" presStyleIdx="0" presStyleCnt="8"/>
      <dgm:spPr/>
      <dgm:t>
        <a:bodyPr/>
        <a:lstStyle/>
        <a:p>
          <a:endParaRPr lang="zh-CN" altLang="en-US"/>
        </a:p>
      </dgm:t>
    </dgm:pt>
    <dgm:pt modelId="{0F629BA1-1257-4177-9911-3E3B06BC2A5D}" type="pres">
      <dgm:prSet presAssocID="{7BF07599-40A3-43F8-B74C-B9C9D197B9C8}" presName="spaceA" presStyleCnt="0"/>
      <dgm:spPr/>
      <dgm:t>
        <a:bodyPr/>
        <a:lstStyle/>
        <a:p>
          <a:endParaRPr lang="zh-CN" altLang="en-US"/>
        </a:p>
      </dgm:t>
    </dgm:pt>
    <dgm:pt modelId="{1DEED500-B4FD-40FF-B6CE-F390DA9CE631}" type="pres">
      <dgm:prSet presAssocID="{347A4B58-92E3-49B2-BBF5-15BF5A0F478B}" presName="space" presStyleCnt="0"/>
      <dgm:spPr/>
      <dgm:t>
        <a:bodyPr/>
        <a:lstStyle/>
        <a:p>
          <a:endParaRPr lang="zh-CN" altLang="en-US"/>
        </a:p>
      </dgm:t>
    </dgm:pt>
    <dgm:pt modelId="{8CCBCF5C-B200-45AD-B834-7CA0193E5A81}" type="pres">
      <dgm:prSet presAssocID="{964A18CD-1B5D-4A7E-B182-2927E17348E0}" presName="compositeB" presStyleCnt="0"/>
      <dgm:spPr/>
      <dgm:t>
        <a:bodyPr/>
        <a:lstStyle/>
        <a:p>
          <a:endParaRPr lang="zh-CN" altLang="en-US"/>
        </a:p>
      </dgm:t>
    </dgm:pt>
    <dgm:pt modelId="{DB85100B-F99A-4A12-A874-2AAAF6D107A2}" type="pres">
      <dgm:prSet presAssocID="{964A18CD-1B5D-4A7E-B182-2927E17348E0}" presName="textB" presStyleLbl="revTx" presStyleIdx="1" presStyleCnt="8">
        <dgm:presLayoutVars>
          <dgm:bulletEnabled val="1"/>
        </dgm:presLayoutVars>
      </dgm:prSet>
      <dgm:spPr/>
      <dgm:t>
        <a:bodyPr/>
        <a:lstStyle/>
        <a:p>
          <a:endParaRPr lang="zh-CN" altLang="en-US"/>
        </a:p>
      </dgm:t>
    </dgm:pt>
    <dgm:pt modelId="{1B599519-3791-4151-A5DA-A1FF50D28069}" type="pres">
      <dgm:prSet presAssocID="{964A18CD-1B5D-4A7E-B182-2927E17348E0}" presName="circleB" presStyleLbl="node1" presStyleIdx="1" presStyleCnt="8"/>
      <dgm:spPr/>
      <dgm:t>
        <a:bodyPr/>
        <a:lstStyle/>
        <a:p>
          <a:endParaRPr lang="zh-CN" altLang="en-US"/>
        </a:p>
      </dgm:t>
    </dgm:pt>
    <dgm:pt modelId="{4C9EADC8-8785-4FC6-BB75-DE357BD27A6C}" type="pres">
      <dgm:prSet presAssocID="{964A18CD-1B5D-4A7E-B182-2927E17348E0}" presName="spaceB" presStyleCnt="0"/>
      <dgm:spPr/>
      <dgm:t>
        <a:bodyPr/>
        <a:lstStyle/>
        <a:p>
          <a:endParaRPr lang="zh-CN" altLang="en-US"/>
        </a:p>
      </dgm:t>
    </dgm:pt>
    <dgm:pt modelId="{52037098-24DA-44FB-AF01-6862D798F9D5}" type="pres">
      <dgm:prSet presAssocID="{63F601AF-EA35-4E0A-A9D9-C60ACFB6BC55}" presName="space" presStyleCnt="0"/>
      <dgm:spPr/>
      <dgm:t>
        <a:bodyPr/>
        <a:lstStyle/>
        <a:p>
          <a:endParaRPr lang="zh-CN" altLang="en-US"/>
        </a:p>
      </dgm:t>
    </dgm:pt>
    <dgm:pt modelId="{B5843532-031A-4D5F-B63B-F0EB1E934D1A}" type="pres">
      <dgm:prSet presAssocID="{25761703-EE26-4CA8-B049-3F157889CE06}" presName="compositeA" presStyleCnt="0"/>
      <dgm:spPr/>
      <dgm:t>
        <a:bodyPr/>
        <a:lstStyle/>
        <a:p>
          <a:endParaRPr lang="zh-CN" altLang="en-US"/>
        </a:p>
      </dgm:t>
    </dgm:pt>
    <dgm:pt modelId="{0382F71D-0039-426C-A605-8DF2E8D7A912}" type="pres">
      <dgm:prSet presAssocID="{25761703-EE26-4CA8-B049-3F157889CE06}" presName="textA" presStyleLbl="revTx" presStyleIdx="2" presStyleCnt="8">
        <dgm:presLayoutVars>
          <dgm:bulletEnabled val="1"/>
        </dgm:presLayoutVars>
      </dgm:prSet>
      <dgm:spPr/>
      <dgm:t>
        <a:bodyPr/>
        <a:lstStyle/>
        <a:p>
          <a:endParaRPr lang="zh-CN" altLang="en-US"/>
        </a:p>
      </dgm:t>
    </dgm:pt>
    <dgm:pt modelId="{29317E5A-2F0D-449C-85B3-B82524F43A23}" type="pres">
      <dgm:prSet presAssocID="{25761703-EE26-4CA8-B049-3F157889CE06}" presName="circleA" presStyleLbl="node1" presStyleIdx="2" presStyleCnt="8"/>
      <dgm:spPr/>
      <dgm:t>
        <a:bodyPr/>
        <a:lstStyle/>
        <a:p>
          <a:endParaRPr lang="zh-CN" altLang="en-US"/>
        </a:p>
      </dgm:t>
    </dgm:pt>
    <dgm:pt modelId="{E170B9AE-FAA3-4371-ACE3-D0C3DAA9CE08}" type="pres">
      <dgm:prSet presAssocID="{25761703-EE26-4CA8-B049-3F157889CE06}" presName="spaceA" presStyleCnt="0"/>
      <dgm:spPr/>
      <dgm:t>
        <a:bodyPr/>
        <a:lstStyle/>
        <a:p>
          <a:endParaRPr lang="zh-CN" altLang="en-US"/>
        </a:p>
      </dgm:t>
    </dgm:pt>
    <dgm:pt modelId="{58942707-B836-42B9-9728-4F7BEB2B9202}" type="pres">
      <dgm:prSet presAssocID="{B74F6A51-714F-4AA7-B42B-E7F20847B954}" presName="space" presStyleCnt="0"/>
      <dgm:spPr/>
      <dgm:t>
        <a:bodyPr/>
        <a:lstStyle/>
        <a:p>
          <a:endParaRPr lang="zh-CN" altLang="en-US"/>
        </a:p>
      </dgm:t>
    </dgm:pt>
    <dgm:pt modelId="{6B8DC1CE-2D5B-40A7-91BA-1681452B96C1}" type="pres">
      <dgm:prSet presAssocID="{E731978B-F94B-47D7-AFDE-5668EE8523C9}" presName="compositeB" presStyleCnt="0"/>
      <dgm:spPr/>
      <dgm:t>
        <a:bodyPr/>
        <a:lstStyle/>
        <a:p>
          <a:endParaRPr lang="zh-CN" altLang="en-US"/>
        </a:p>
      </dgm:t>
    </dgm:pt>
    <dgm:pt modelId="{3163E406-45AB-4EAE-95FF-CC7B8FD4D451}" type="pres">
      <dgm:prSet presAssocID="{E731978B-F94B-47D7-AFDE-5668EE8523C9}" presName="textB" presStyleLbl="revTx" presStyleIdx="3" presStyleCnt="8">
        <dgm:presLayoutVars>
          <dgm:bulletEnabled val="1"/>
        </dgm:presLayoutVars>
      </dgm:prSet>
      <dgm:spPr/>
      <dgm:t>
        <a:bodyPr/>
        <a:lstStyle/>
        <a:p>
          <a:endParaRPr lang="zh-CN" altLang="en-US"/>
        </a:p>
      </dgm:t>
    </dgm:pt>
    <dgm:pt modelId="{63BD5AB6-360A-4B7C-B52D-90F5C1F25D21}" type="pres">
      <dgm:prSet presAssocID="{E731978B-F94B-47D7-AFDE-5668EE8523C9}" presName="circleB" presStyleLbl="node1" presStyleIdx="3" presStyleCnt="8"/>
      <dgm:spPr/>
      <dgm:t>
        <a:bodyPr/>
        <a:lstStyle/>
        <a:p>
          <a:endParaRPr lang="zh-CN" altLang="en-US"/>
        </a:p>
      </dgm:t>
    </dgm:pt>
    <dgm:pt modelId="{7ED68326-2B05-469E-A536-6F06A3D12A06}" type="pres">
      <dgm:prSet presAssocID="{E731978B-F94B-47D7-AFDE-5668EE8523C9}" presName="spaceB" presStyleCnt="0"/>
      <dgm:spPr/>
      <dgm:t>
        <a:bodyPr/>
        <a:lstStyle/>
        <a:p>
          <a:endParaRPr lang="zh-CN" altLang="en-US"/>
        </a:p>
      </dgm:t>
    </dgm:pt>
    <dgm:pt modelId="{26D75B6D-7296-4917-963E-7578BC86748A}" type="pres">
      <dgm:prSet presAssocID="{EE1B103E-6B40-4F05-8FE6-0D6F6D6931A3}" presName="space" presStyleCnt="0"/>
      <dgm:spPr/>
      <dgm:t>
        <a:bodyPr/>
        <a:lstStyle/>
        <a:p>
          <a:endParaRPr lang="zh-CN" altLang="en-US"/>
        </a:p>
      </dgm:t>
    </dgm:pt>
    <dgm:pt modelId="{B987EA22-2F6A-4B8D-9D80-9B1D0870F1BF}" type="pres">
      <dgm:prSet presAssocID="{5578D06E-1C88-46B2-8A0E-78C5BD517F70}" presName="compositeA" presStyleCnt="0"/>
      <dgm:spPr/>
      <dgm:t>
        <a:bodyPr/>
        <a:lstStyle/>
        <a:p>
          <a:endParaRPr lang="zh-CN" altLang="en-US"/>
        </a:p>
      </dgm:t>
    </dgm:pt>
    <dgm:pt modelId="{86DDBBD4-C14D-434F-97EC-9CA2C2DA858A}" type="pres">
      <dgm:prSet presAssocID="{5578D06E-1C88-46B2-8A0E-78C5BD517F70}" presName="textA" presStyleLbl="revTx" presStyleIdx="4" presStyleCnt="8" custScaleY="146735" custLinFactNeighborX="-6792" custLinFactNeighborY="-2337">
        <dgm:presLayoutVars>
          <dgm:bulletEnabled val="1"/>
        </dgm:presLayoutVars>
      </dgm:prSet>
      <dgm:spPr/>
      <dgm:t>
        <a:bodyPr/>
        <a:lstStyle/>
        <a:p>
          <a:endParaRPr lang="zh-CN" altLang="en-US"/>
        </a:p>
      </dgm:t>
    </dgm:pt>
    <dgm:pt modelId="{354DF157-3FBF-4C4A-89E2-C9DEE0BFA9C7}" type="pres">
      <dgm:prSet presAssocID="{5578D06E-1C88-46B2-8A0E-78C5BD517F70}" presName="circleA" presStyleLbl="node1" presStyleIdx="4" presStyleCnt="8" custLinFactNeighborX="909" custLinFactNeighborY="-42999"/>
      <dgm:spPr/>
      <dgm:t>
        <a:bodyPr/>
        <a:lstStyle/>
        <a:p>
          <a:endParaRPr lang="zh-CN" altLang="en-US"/>
        </a:p>
      </dgm:t>
    </dgm:pt>
    <dgm:pt modelId="{33AD1076-180D-4937-BB6D-4FF8FDCF3C92}" type="pres">
      <dgm:prSet presAssocID="{5578D06E-1C88-46B2-8A0E-78C5BD517F70}" presName="spaceA" presStyleCnt="0"/>
      <dgm:spPr/>
      <dgm:t>
        <a:bodyPr/>
        <a:lstStyle/>
        <a:p>
          <a:endParaRPr lang="zh-CN" altLang="en-US"/>
        </a:p>
      </dgm:t>
    </dgm:pt>
    <dgm:pt modelId="{54B61731-854E-43E8-9681-2FF8DF95BD2B}" type="pres">
      <dgm:prSet presAssocID="{6D139665-BDCD-47A4-89C8-1F2CC3757EED}" presName="space" presStyleCnt="0"/>
      <dgm:spPr/>
      <dgm:t>
        <a:bodyPr/>
        <a:lstStyle/>
        <a:p>
          <a:endParaRPr lang="zh-CN" altLang="en-US"/>
        </a:p>
      </dgm:t>
    </dgm:pt>
    <dgm:pt modelId="{91B83C92-0CBC-4E14-98C4-5755DC6FA1ED}" type="pres">
      <dgm:prSet presAssocID="{F8620F91-D3DE-41D0-A767-51A67B70F645}" presName="compositeB" presStyleCnt="0"/>
      <dgm:spPr/>
      <dgm:t>
        <a:bodyPr/>
        <a:lstStyle/>
        <a:p>
          <a:endParaRPr lang="zh-CN" altLang="en-US"/>
        </a:p>
      </dgm:t>
    </dgm:pt>
    <dgm:pt modelId="{06ADD9AE-5987-405E-8CDD-CFEEDA860101}" type="pres">
      <dgm:prSet presAssocID="{F8620F91-D3DE-41D0-A767-51A67B70F645}" presName="textB" presStyleLbl="revTx" presStyleIdx="5" presStyleCnt="8">
        <dgm:presLayoutVars>
          <dgm:bulletEnabled val="1"/>
        </dgm:presLayoutVars>
      </dgm:prSet>
      <dgm:spPr/>
      <dgm:t>
        <a:bodyPr/>
        <a:lstStyle/>
        <a:p>
          <a:endParaRPr lang="zh-CN" altLang="en-US"/>
        </a:p>
      </dgm:t>
    </dgm:pt>
    <dgm:pt modelId="{A9A23319-EBC7-4304-961D-C61E11D8B7E3}" type="pres">
      <dgm:prSet presAssocID="{F8620F91-D3DE-41D0-A767-51A67B70F645}" presName="circleB" presStyleLbl="node1" presStyleIdx="5" presStyleCnt="8"/>
      <dgm:spPr/>
      <dgm:t>
        <a:bodyPr/>
        <a:lstStyle/>
        <a:p>
          <a:endParaRPr lang="zh-CN" altLang="en-US"/>
        </a:p>
      </dgm:t>
    </dgm:pt>
    <dgm:pt modelId="{C9B076D4-0980-4028-A54E-DB90EB883C2D}" type="pres">
      <dgm:prSet presAssocID="{F8620F91-D3DE-41D0-A767-51A67B70F645}" presName="spaceB" presStyleCnt="0"/>
      <dgm:spPr/>
      <dgm:t>
        <a:bodyPr/>
        <a:lstStyle/>
        <a:p>
          <a:endParaRPr lang="zh-CN" altLang="en-US"/>
        </a:p>
      </dgm:t>
    </dgm:pt>
    <dgm:pt modelId="{018419C8-B069-43EF-9EEB-41A41D78F653}" type="pres">
      <dgm:prSet presAssocID="{62756618-8229-4E6E-967E-C4A21DCADD0D}" presName="space" presStyleCnt="0"/>
      <dgm:spPr/>
      <dgm:t>
        <a:bodyPr/>
        <a:lstStyle/>
        <a:p>
          <a:endParaRPr lang="zh-CN" altLang="en-US"/>
        </a:p>
      </dgm:t>
    </dgm:pt>
    <dgm:pt modelId="{E047C654-B123-4990-8DC8-6BA2E1F3381A}" type="pres">
      <dgm:prSet presAssocID="{7B471DAC-3AA2-4162-B999-B74A9A095664}" presName="compositeA" presStyleCnt="0"/>
      <dgm:spPr/>
      <dgm:t>
        <a:bodyPr/>
        <a:lstStyle/>
        <a:p>
          <a:endParaRPr lang="zh-CN" altLang="en-US"/>
        </a:p>
      </dgm:t>
    </dgm:pt>
    <dgm:pt modelId="{377BBA6B-A968-4C7E-B764-106D28815F1C}" type="pres">
      <dgm:prSet presAssocID="{7B471DAC-3AA2-4162-B999-B74A9A095664}" presName="textA" presStyleLbl="revTx" presStyleIdx="6" presStyleCnt="8">
        <dgm:presLayoutVars>
          <dgm:bulletEnabled val="1"/>
        </dgm:presLayoutVars>
      </dgm:prSet>
      <dgm:spPr/>
      <dgm:t>
        <a:bodyPr/>
        <a:lstStyle/>
        <a:p>
          <a:endParaRPr lang="zh-CN" altLang="en-US"/>
        </a:p>
      </dgm:t>
    </dgm:pt>
    <dgm:pt modelId="{E4C429A4-A792-41A2-ADEC-4A1DF8D08C48}" type="pres">
      <dgm:prSet presAssocID="{7B471DAC-3AA2-4162-B999-B74A9A095664}" presName="circleA" presStyleLbl="node1" presStyleIdx="6" presStyleCnt="8"/>
      <dgm:spPr/>
      <dgm:t>
        <a:bodyPr/>
        <a:lstStyle/>
        <a:p>
          <a:endParaRPr lang="zh-CN" altLang="en-US"/>
        </a:p>
      </dgm:t>
    </dgm:pt>
    <dgm:pt modelId="{DF39D9D0-1C35-40DE-AF97-64CD5402B994}" type="pres">
      <dgm:prSet presAssocID="{7B471DAC-3AA2-4162-B999-B74A9A095664}" presName="spaceA" presStyleCnt="0"/>
      <dgm:spPr/>
      <dgm:t>
        <a:bodyPr/>
        <a:lstStyle/>
        <a:p>
          <a:endParaRPr lang="zh-CN" altLang="en-US"/>
        </a:p>
      </dgm:t>
    </dgm:pt>
    <dgm:pt modelId="{54D84A26-C58A-448C-BD20-4818F9B457FB}" type="pres">
      <dgm:prSet presAssocID="{926C19C0-14E4-45F3-9C37-0828A24EE96A}" presName="space" presStyleCnt="0"/>
      <dgm:spPr/>
      <dgm:t>
        <a:bodyPr/>
        <a:lstStyle/>
        <a:p>
          <a:endParaRPr lang="zh-CN" altLang="en-US"/>
        </a:p>
      </dgm:t>
    </dgm:pt>
    <dgm:pt modelId="{CFD1FA92-4661-4C82-BC64-762CC7E3320F}" type="pres">
      <dgm:prSet presAssocID="{1BF73D50-F6B3-4CBE-9813-CE108427F199}" presName="compositeB" presStyleCnt="0"/>
      <dgm:spPr/>
      <dgm:t>
        <a:bodyPr/>
        <a:lstStyle/>
        <a:p>
          <a:endParaRPr lang="zh-CN" altLang="en-US"/>
        </a:p>
      </dgm:t>
    </dgm:pt>
    <dgm:pt modelId="{F8A1B62D-B9C9-4BDA-B4FE-38DAAD8DFDDE}" type="pres">
      <dgm:prSet presAssocID="{1BF73D50-F6B3-4CBE-9813-CE108427F199}" presName="textB" presStyleLbl="revTx" presStyleIdx="7" presStyleCnt="8">
        <dgm:presLayoutVars>
          <dgm:bulletEnabled val="1"/>
        </dgm:presLayoutVars>
      </dgm:prSet>
      <dgm:spPr/>
      <dgm:t>
        <a:bodyPr/>
        <a:lstStyle/>
        <a:p>
          <a:endParaRPr lang="zh-CN" altLang="en-US"/>
        </a:p>
      </dgm:t>
    </dgm:pt>
    <dgm:pt modelId="{A27500CB-8C74-461E-B788-2CEF4BCAA936}" type="pres">
      <dgm:prSet presAssocID="{1BF73D50-F6B3-4CBE-9813-CE108427F199}" presName="circleB" presStyleLbl="node1" presStyleIdx="7" presStyleCnt="8"/>
      <dgm:spPr/>
      <dgm:t>
        <a:bodyPr/>
        <a:lstStyle/>
        <a:p>
          <a:endParaRPr lang="zh-CN" altLang="en-US"/>
        </a:p>
      </dgm:t>
    </dgm:pt>
    <dgm:pt modelId="{75C2C3CA-1B75-4F9A-A44A-3C715D149F09}" type="pres">
      <dgm:prSet presAssocID="{1BF73D50-F6B3-4CBE-9813-CE108427F199}" presName="spaceB" presStyleCnt="0"/>
      <dgm:spPr/>
      <dgm:t>
        <a:bodyPr/>
        <a:lstStyle/>
        <a:p>
          <a:endParaRPr lang="zh-CN" altLang="en-US"/>
        </a:p>
      </dgm:t>
    </dgm:pt>
  </dgm:ptLst>
  <dgm:cxnLst>
    <dgm:cxn modelId="{59C4C45E-952F-4E9F-8063-68ACA18CF0BD}" type="presOf" srcId="{F8620F91-D3DE-41D0-A767-51A67B70F645}" destId="{06ADD9AE-5987-405E-8CDD-CFEEDA860101}" srcOrd="0" destOrd="0" presId="urn:microsoft.com/office/officeart/2005/8/layout/hProcess11"/>
    <dgm:cxn modelId="{B4023F34-1758-4145-893F-044E6D16D52E}" srcId="{8BBD982B-F274-4BA3-8F19-028AA15117A4}" destId="{25761703-EE26-4CA8-B049-3F157889CE06}" srcOrd="2" destOrd="0" parTransId="{5EE1D751-E7E3-4E30-AC49-4C8227478F52}" sibTransId="{B74F6A51-714F-4AA7-B42B-E7F20847B954}"/>
    <dgm:cxn modelId="{3FF1D3B8-CEA0-4F33-9169-0B088C8FFD5B}" srcId="{8BBD982B-F274-4BA3-8F19-028AA15117A4}" destId="{7B471DAC-3AA2-4162-B999-B74A9A095664}" srcOrd="6" destOrd="0" parTransId="{9F2EF1FB-8893-4510-8891-61D7A4071440}" sibTransId="{926C19C0-14E4-45F3-9C37-0828A24EE96A}"/>
    <dgm:cxn modelId="{B0DAC2FD-EDA1-441B-A845-0C1964D6B924}" srcId="{8BBD982B-F274-4BA3-8F19-028AA15117A4}" destId="{7BF07599-40A3-43F8-B74C-B9C9D197B9C8}" srcOrd="0" destOrd="0" parTransId="{05A33227-C3A2-40A7-900E-1D070E545DAC}" sibTransId="{347A4B58-92E3-49B2-BBF5-15BF5A0F478B}"/>
    <dgm:cxn modelId="{24E3ADEC-EE28-40C4-A5C7-8587AA95ECB7}" type="presOf" srcId="{E731978B-F94B-47D7-AFDE-5668EE8523C9}" destId="{3163E406-45AB-4EAE-95FF-CC7B8FD4D451}" srcOrd="0" destOrd="0" presId="urn:microsoft.com/office/officeart/2005/8/layout/hProcess11"/>
    <dgm:cxn modelId="{AF6870D7-B232-468F-BEB9-08405A15AE7B}" type="presOf" srcId="{8BBD982B-F274-4BA3-8F19-028AA15117A4}" destId="{59323A8E-E4E7-4E3A-A030-872B88F3F233}" srcOrd="0" destOrd="0" presId="urn:microsoft.com/office/officeart/2005/8/layout/hProcess11"/>
    <dgm:cxn modelId="{41533FB0-A566-463F-8BCF-0C693027BAFF}" srcId="{8BBD982B-F274-4BA3-8F19-028AA15117A4}" destId="{F8620F91-D3DE-41D0-A767-51A67B70F645}" srcOrd="5" destOrd="0" parTransId="{101A349F-2726-4968-A093-8EF7D05F7B6F}" sibTransId="{62756618-8229-4E6E-967E-C4A21DCADD0D}"/>
    <dgm:cxn modelId="{76A32694-E5B1-42B4-ABFE-A01C920E43A8}" srcId="{8BBD982B-F274-4BA3-8F19-028AA15117A4}" destId="{1BF73D50-F6B3-4CBE-9813-CE108427F199}" srcOrd="7" destOrd="0" parTransId="{F04C6757-3340-424C-A14C-859873B0E023}" sibTransId="{E8431246-F606-4981-9EB2-5AB1A02886EE}"/>
    <dgm:cxn modelId="{EA696EE2-4FBF-4DAC-B2C0-725D8231F4B9}" type="presOf" srcId="{25761703-EE26-4CA8-B049-3F157889CE06}" destId="{0382F71D-0039-426C-A605-8DF2E8D7A912}" srcOrd="0" destOrd="0" presId="urn:microsoft.com/office/officeart/2005/8/layout/hProcess11"/>
    <dgm:cxn modelId="{9FB8B59B-5085-4151-B395-0874BCC26E4A}" type="presOf" srcId="{1BF73D50-F6B3-4CBE-9813-CE108427F199}" destId="{F8A1B62D-B9C9-4BDA-B4FE-38DAAD8DFDDE}" srcOrd="0" destOrd="0" presId="urn:microsoft.com/office/officeart/2005/8/layout/hProcess11"/>
    <dgm:cxn modelId="{4F7CA4AE-94FE-4378-A583-281ED01F3A26}" srcId="{8BBD982B-F274-4BA3-8F19-028AA15117A4}" destId="{E731978B-F94B-47D7-AFDE-5668EE8523C9}" srcOrd="3" destOrd="0" parTransId="{347D0D83-196D-4ACE-95D8-CD164212347B}" sibTransId="{EE1B103E-6B40-4F05-8FE6-0D6F6D6931A3}"/>
    <dgm:cxn modelId="{40B88B18-8C12-4D0A-B124-7DA7956EAD9D}" type="presOf" srcId="{964A18CD-1B5D-4A7E-B182-2927E17348E0}" destId="{DB85100B-F99A-4A12-A874-2AAAF6D107A2}" srcOrd="0" destOrd="0" presId="urn:microsoft.com/office/officeart/2005/8/layout/hProcess11"/>
    <dgm:cxn modelId="{5155D925-21D3-48F5-B5D4-F1B56006174F}" type="presOf" srcId="{5578D06E-1C88-46B2-8A0E-78C5BD517F70}" destId="{86DDBBD4-C14D-434F-97EC-9CA2C2DA858A}" srcOrd="0" destOrd="0" presId="urn:microsoft.com/office/officeart/2005/8/layout/hProcess11"/>
    <dgm:cxn modelId="{57D1E1FE-AB13-4507-B39B-15BDE576AB21}" srcId="{8BBD982B-F274-4BA3-8F19-028AA15117A4}" destId="{964A18CD-1B5D-4A7E-B182-2927E17348E0}" srcOrd="1" destOrd="0" parTransId="{90C13AAE-4246-46D9-9B6E-D27D7FCA92D1}" sibTransId="{63F601AF-EA35-4E0A-A9D9-C60ACFB6BC55}"/>
    <dgm:cxn modelId="{71128EC7-8677-4D82-941F-5351C19196B6}" type="presOf" srcId="{7B471DAC-3AA2-4162-B999-B74A9A095664}" destId="{377BBA6B-A968-4C7E-B764-106D28815F1C}" srcOrd="0" destOrd="0" presId="urn:microsoft.com/office/officeart/2005/8/layout/hProcess11"/>
    <dgm:cxn modelId="{B3229F44-1C91-4D71-9F89-0B362DEADC29}" srcId="{8BBD982B-F274-4BA3-8F19-028AA15117A4}" destId="{5578D06E-1C88-46B2-8A0E-78C5BD517F70}" srcOrd="4" destOrd="0" parTransId="{A8141234-03B4-40C9-A809-9621B63502F0}" sibTransId="{6D139665-BDCD-47A4-89C8-1F2CC3757EED}"/>
    <dgm:cxn modelId="{AA357A42-EDE9-43D5-92BA-E101519F7FB5}" type="presOf" srcId="{7BF07599-40A3-43F8-B74C-B9C9D197B9C8}" destId="{8B656D7E-7014-467B-A883-38D20B60B5B5}" srcOrd="0" destOrd="0" presId="urn:microsoft.com/office/officeart/2005/8/layout/hProcess11"/>
    <dgm:cxn modelId="{404D6587-4EB8-4ECD-9DE4-B27DF6C8ACDC}" type="presParOf" srcId="{59323A8E-E4E7-4E3A-A030-872B88F3F233}" destId="{9AEED5F6-B22B-4D08-A596-312FEB64DBF6}" srcOrd="0" destOrd="0" presId="urn:microsoft.com/office/officeart/2005/8/layout/hProcess11"/>
    <dgm:cxn modelId="{84927BA3-4A44-405E-AEF7-B0AEF0E9A249}" type="presParOf" srcId="{59323A8E-E4E7-4E3A-A030-872B88F3F233}" destId="{42A67082-FDDB-4C20-9572-DC18C773ABEF}" srcOrd="1" destOrd="0" presId="urn:microsoft.com/office/officeart/2005/8/layout/hProcess11"/>
    <dgm:cxn modelId="{7286FF28-584B-45C3-BE81-54D7D52E7EAF}" type="presParOf" srcId="{42A67082-FDDB-4C20-9572-DC18C773ABEF}" destId="{B7DB3268-6FFD-478F-A70A-C4BCC90655C6}" srcOrd="0" destOrd="0" presId="urn:microsoft.com/office/officeart/2005/8/layout/hProcess11"/>
    <dgm:cxn modelId="{00214CF5-B561-4F66-B1D2-61D5AB5CA600}" type="presParOf" srcId="{B7DB3268-6FFD-478F-A70A-C4BCC90655C6}" destId="{8B656D7E-7014-467B-A883-38D20B60B5B5}" srcOrd="0" destOrd="0" presId="urn:microsoft.com/office/officeart/2005/8/layout/hProcess11"/>
    <dgm:cxn modelId="{8CF3ED61-3B07-4FD5-B4CD-2961C904591F}" type="presParOf" srcId="{B7DB3268-6FFD-478F-A70A-C4BCC90655C6}" destId="{42385853-A5E9-4DDB-A7D9-7F61114B1805}" srcOrd="1" destOrd="0" presId="urn:microsoft.com/office/officeart/2005/8/layout/hProcess11"/>
    <dgm:cxn modelId="{E1B755DF-8FDC-48E3-A152-39710EF23FFF}" type="presParOf" srcId="{B7DB3268-6FFD-478F-A70A-C4BCC90655C6}" destId="{0F629BA1-1257-4177-9911-3E3B06BC2A5D}" srcOrd="2" destOrd="0" presId="urn:microsoft.com/office/officeart/2005/8/layout/hProcess11"/>
    <dgm:cxn modelId="{D5437FC8-1E93-4A96-8771-A89619E689DC}" type="presParOf" srcId="{42A67082-FDDB-4C20-9572-DC18C773ABEF}" destId="{1DEED500-B4FD-40FF-B6CE-F390DA9CE631}" srcOrd="1" destOrd="0" presId="urn:microsoft.com/office/officeart/2005/8/layout/hProcess11"/>
    <dgm:cxn modelId="{B5E69BE0-370E-4E44-B5AC-3281F23060F3}" type="presParOf" srcId="{42A67082-FDDB-4C20-9572-DC18C773ABEF}" destId="{8CCBCF5C-B200-45AD-B834-7CA0193E5A81}" srcOrd="2" destOrd="0" presId="urn:microsoft.com/office/officeart/2005/8/layout/hProcess11"/>
    <dgm:cxn modelId="{186AAB6D-D87F-465C-AAF2-8A8CFCA0B46E}" type="presParOf" srcId="{8CCBCF5C-B200-45AD-B834-7CA0193E5A81}" destId="{DB85100B-F99A-4A12-A874-2AAAF6D107A2}" srcOrd="0" destOrd="0" presId="urn:microsoft.com/office/officeart/2005/8/layout/hProcess11"/>
    <dgm:cxn modelId="{FBDE17C7-8142-4B04-9B41-8904150B2B6D}" type="presParOf" srcId="{8CCBCF5C-B200-45AD-B834-7CA0193E5A81}" destId="{1B599519-3791-4151-A5DA-A1FF50D28069}" srcOrd="1" destOrd="0" presId="urn:microsoft.com/office/officeart/2005/8/layout/hProcess11"/>
    <dgm:cxn modelId="{FB261143-401E-4B8B-8D17-99B9EBF136CC}" type="presParOf" srcId="{8CCBCF5C-B200-45AD-B834-7CA0193E5A81}" destId="{4C9EADC8-8785-4FC6-BB75-DE357BD27A6C}" srcOrd="2" destOrd="0" presId="urn:microsoft.com/office/officeart/2005/8/layout/hProcess11"/>
    <dgm:cxn modelId="{5D2FFA21-9E96-421E-B2B9-EE20160B6DCC}" type="presParOf" srcId="{42A67082-FDDB-4C20-9572-DC18C773ABEF}" destId="{52037098-24DA-44FB-AF01-6862D798F9D5}" srcOrd="3" destOrd="0" presId="urn:microsoft.com/office/officeart/2005/8/layout/hProcess11"/>
    <dgm:cxn modelId="{EB270C8B-EE9C-4A84-8C5F-C89CE8F08DBB}" type="presParOf" srcId="{42A67082-FDDB-4C20-9572-DC18C773ABEF}" destId="{B5843532-031A-4D5F-B63B-F0EB1E934D1A}" srcOrd="4" destOrd="0" presId="urn:microsoft.com/office/officeart/2005/8/layout/hProcess11"/>
    <dgm:cxn modelId="{66F80728-E2FE-4BD7-B644-CD326DCE735E}" type="presParOf" srcId="{B5843532-031A-4D5F-B63B-F0EB1E934D1A}" destId="{0382F71D-0039-426C-A605-8DF2E8D7A912}" srcOrd="0" destOrd="0" presId="urn:microsoft.com/office/officeart/2005/8/layout/hProcess11"/>
    <dgm:cxn modelId="{64BBF4D1-E7AC-48DC-8B31-32D5DDCC8FF5}" type="presParOf" srcId="{B5843532-031A-4D5F-B63B-F0EB1E934D1A}" destId="{29317E5A-2F0D-449C-85B3-B82524F43A23}" srcOrd="1" destOrd="0" presId="urn:microsoft.com/office/officeart/2005/8/layout/hProcess11"/>
    <dgm:cxn modelId="{BACABC13-AFA0-465F-B069-1B64A1A600AD}" type="presParOf" srcId="{B5843532-031A-4D5F-B63B-F0EB1E934D1A}" destId="{E170B9AE-FAA3-4371-ACE3-D0C3DAA9CE08}" srcOrd="2" destOrd="0" presId="urn:microsoft.com/office/officeart/2005/8/layout/hProcess11"/>
    <dgm:cxn modelId="{E60F6672-6D9C-4A97-8A60-01C77CDD282D}" type="presParOf" srcId="{42A67082-FDDB-4C20-9572-DC18C773ABEF}" destId="{58942707-B836-42B9-9728-4F7BEB2B9202}" srcOrd="5" destOrd="0" presId="urn:microsoft.com/office/officeart/2005/8/layout/hProcess11"/>
    <dgm:cxn modelId="{605E8C28-3FCF-466B-B3F1-A29CC9B6C40E}" type="presParOf" srcId="{42A67082-FDDB-4C20-9572-DC18C773ABEF}" destId="{6B8DC1CE-2D5B-40A7-91BA-1681452B96C1}" srcOrd="6" destOrd="0" presId="urn:microsoft.com/office/officeart/2005/8/layout/hProcess11"/>
    <dgm:cxn modelId="{023F6F34-11B7-4EEA-A5E2-9BCDA766A3D0}" type="presParOf" srcId="{6B8DC1CE-2D5B-40A7-91BA-1681452B96C1}" destId="{3163E406-45AB-4EAE-95FF-CC7B8FD4D451}" srcOrd="0" destOrd="0" presId="urn:microsoft.com/office/officeart/2005/8/layout/hProcess11"/>
    <dgm:cxn modelId="{8C66D04E-39DD-412B-97BC-4208C06042FC}" type="presParOf" srcId="{6B8DC1CE-2D5B-40A7-91BA-1681452B96C1}" destId="{63BD5AB6-360A-4B7C-B52D-90F5C1F25D21}" srcOrd="1" destOrd="0" presId="urn:microsoft.com/office/officeart/2005/8/layout/hProcess11"/>
    <dgm:cxn modelId="{34FCB5E8-6D87-4F86-A0EB-2324E9429BC9}" type="presParOf" srcId="{6B8DC1CE-2D5B-40A7-91BA-1681452B96C1}" destId="{7ED68326-2B05-469E-A536-6F06A3D12A06}" srcOrd="2" destOrd="0" presId="urn:microsoft.com/office/officeart/2005/8/layout/hProcess11"/>
    <dgm:cxn modelId="{5A4E4E88-52C4-45B1-9067-33D669BF5BA0}" type="presParOf" srcId="{42A67082-FDDB-4C20-9572-DC18C773ABEF}" destId="{26D75B6D-7296-4917-963E-7578BC86748A}" srcOrd="7" destOrd="0" presId="urn:microsoft.com/office/officeart/2005/8/layout/hProcess11"/>
    <dgm:cxn modelId="{EF21E2A1-7065-499E-AB33-49F8534F5908}" type="presParOf" srcId="{42A67082-FDDB-4C20-9572-DC18C773ABEF}" destId="{B987EA22-2F6A-4B8D-9D80-9B1D0870F1BF}" srcOrd="8" destOrd="0" presId="urn:microsoft.com/office/officeart/2005/8/layout/hProcess11"/>
    <dgm:cxn modelId="{A7DC0C53-099A-435F-82B7-9910ABF3941C}" type="presParOf" srcId="{B987EA22-2F6A-4B8D-9D80-9B1D0870F1BF}" destId="{86DDBBD4-C14D-434F-97EC-9CA2C2DA858A}" srcOrd="0" destOrd="0" presId="urn:microsoft.com/office/officeart/2005/8/layout/hProcess11"/>
    <dgm:cxn modelId="{DDFD4026-F91F-4245-AAF1-9727FB5B1638}" type="presParOf" srcId="{B987EA22-2F6A-4B8D-9D80-9B1D0870F1BF}" destId="{354DF157-3FBF-4C4A-89E2-C9DEE0BFA9C7}" srcOrd="1" destOrd="0" presId="urn:microsoft.com/office/officeart/2005/8/layout/hProcess11"/>
    <dgm:cxn modelId="{F6ECA3D2-0357-4F8A-9A1E-0270F8584137}" type="presParOf" srcId="{B987EA22-2F6A-4B8D-9D80-9B1D0870F1BF}" destId="{33AD1076-180D-4937-BB6D-4FF8FDCF3C92}" srcOrd="2" destOrd="0" presId="urn:microsoft.com/office/officeart/2005/8/layout/hProcess11"/>
    <dgm:cxn modelId="{F9725AB5-D9A7-4D0B-AB9C-0B04C73AFC78}" type="presParOf" srcId="{42A67082-FDDB-4C20-9572-DC18C773ABEF}" destId="{54B61731-854E-43E8-9681-2FF8DF95BD2B}" srcOrd="9" destOrd="0" presId="urn:microsoft.com/office/officeart/2005/8/layout/hProcess11"/>
    <dgm:cxn modelId="{A9178132-F507-4EC8-967E-896B52225EA0}" type="presParOf" srcId="{42A67082-FDDB-4C20-9572-DC18C773ABEF}" destId="{91B83C92-0CBC-4E14-98C4-5755DC6FA1ED}" srcOrd="10" destOrd="0" presId="urn:microsoft.com/office/officeart/2005/8/layout/hProcess11"/>
    <dgm:cxn modelId="{9A21F3C4-7867-40A0-A61C-BEC96A347051}" type="presParOf" srcId="{91B83C92-0CBC-4E14-98C4-5755DC6FA1ED}" destId="{06ADD9AE-5987-405E-8CDD-CFEEDA860101}" srcOrd="0" destOrd="0" presId="urn:microsoft.com/office/officeart/2005/8/layout/hProcess11"/>
    <dgm:cxn modelId="{6F430F5B-A66E-49D3-B722-DBB6BDAA8CD7}" type="presParOf" srcId="{91B83C92-0CBC-4E14-98C4-5755DC6FA1ED}" destId="{A9A23319-EBC7-4304-961D-C61E11D8B7E3}" srcOrd="1" destOrd="0" presId="urn:microsoft.com/office/officeart/2005/8/layout/hProcess11"/>
    <dgm:cxn modelId="{C60415C2-E28F-40D7-A36B-6F4A66A63818}" type="presParOf" srcId="{91B83C92-0CBC-4E14-98C4-5755DC6FA1ED}" destId="{C9B076D4-0980-4028-A54E-DB90EB883C2D}" srcOrd="2" destOrd="0" presId="urn:microsoft.com/office/officeart/2005/8/layout/hProcess11"/>
    <dgm:cxn modelId="{3B4F039E-7451-4375-8094-69461DA5F936}" type="presParOf" srcId="{42A67082-FDDB-4C20-9572-DC18C773ABEF}" destId="{018419C8-B069-43EF-9EEB-41A41D78F653}" srcOrd="11" destOrd="0" presId="urn:microsoft.com/office/officeart/2005/8/layout/hProcess11"/>
    <dgm:cxn modelId="{A3F851DC-9AAB-4127-819D-CC0217F029C9}" type="presParOf" srcId="{42A67082-FDDB-4C20-9572-DC18C773ABEF}" destId="{E047C654-B123-4990-8DC8-6BA2E1F3381A}" srcOrd="12" destOrd="0" presId="urn:microsoft.com/office/officeart/2005/8/layout/hProcess11"/>
    <dgm:cxn modelId="{7371A7A2-A546-49EE-B05D-D74D1F9150B5}" type="presParOf" srcId="{E047C654-B123-4990-8DC8-6BA2E1F3381A}" destId="{377BBA6B-A968-4C7E-B764-106D28815F1C}" srcOrd="0" destOrd="0" presId="urn:microsoft.com/office/officeart/2005/8/layout/hProcess11"/>
    <dgm:cxn modelId="{EF7064BC-1EC5-4C91-BDE1-DB7F90612F75}" type="presParOf" srcId="{E047C654-B123-4990-8DC8-6BA2E1F3381A}" destId="{E4C429A4-A792-41A2-ADEC-4A1DF8D08C48}" srcOrd="1" destOrd="0" presId="urn:microsoft.com/office/officeart/2005/8/layout/hProcess11"/>
    <dgm:cxn modelId="{D50DC152-AD46-47AF-8EEE-7581F6EB2BF7}" type="presParOf" srcId="{E047C654-B123-4990-8DC8-6BA2E1F3381A}" destId="{DF39D9D0-1C35-40DE-AF97-64CD5402B994}" srcOrd="2" destOrd="0" presId="urn:microsoft.com/office/officeart/2005/8/layout/hProcess11"/>
    <dgm:cxn modelId="{EB321B9A-CFA5-4ABF-8443-E61B4BA0A92D}" type="presParOf" srcId="{42A67082-FDDB-4C20-9572-DC18C773ABEF}" destId="{54D84A26-C58A-448C-BD20-4818F9B457FB}" srcOrd="13" destOrd="0" presId="urn:microsoft.com/office/officeart/2005/8/layout/hProcess11"/>
    <dgm:cxn modelId="{256EC5F9-67B7-408A-BF62-3467CC5C3564}" type="presParOf" srcId="{42A67082-FDDB-4C20-9572-DC18C773ABEF}" destId="{CFD1FA92-4661-4C82-BC64-762CC7E3320F}" srcOrd="14" destOrd="0" presId="urn:microsoft.com/office/officeart/2005/8/layout/hProcess11"/>
    <dgm:cxn modelId="{76005892-7DC2-4C05-909A-BBB396272EEE}" type="presParOf" srcId="{CFD1FA92-4661-4C82-BC64-762CC7E3320F}" destId="{F8A1B62D-B9C9-4BDA-B4FE-38DAAD8DFDDE}" srcOrd="0" destOrd="0" presId="urn:microsoft.com/office/officeart/2005/8/layout/hProcess11"/>
    <dgm:cxn modelId="{9CEB1B02-CBD0-43C6-84B6-8170C3948486}" type="presParOf" srcId="{CFD1FA92-4661-4C82-BC64-762CC7E3320F}" destId="{A27500CB-8C74-461E-B788-2CEF4BCAA936}" srcOrd="1" destOrd="0" presId="urn:microsoft.com/office/officeart/2005/8/layout/hProcess11"/>
    <dgm:cxn modelId="{CB1538DD-A1B0-4AE4-B3D6-3B80E6C0FD48}" type="presParOf" srcId="{CFD1FA92-4661-4C82-BC64-762CC7E3320F}" destId="{75C2C3CA-1B75-4F9A-A44A-3C715D149F09}"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F701C5-BF17-4391-B472-835AB18078C2}" type="doc">
      <dgm:prSet loTypeId="urn:microsoft.com/office/officeart/2009/layout/CircleArrowProcess" loCatId="process" qsTypeId="urn:microsoft.com/office/officeart/2005/8/quickstyle/simple1" qsCatId="simple" csTypeId="urn:microsoft.com/office/officeart/2005/8/colors/colorful1" csCatId="colorful" phldr="1"/>
      <dgm:spPr/>
      <dgm:t>
        <a:bodyPr/>
        <a:lstStyle/>
        <a:p>
          <a:endParaRPr lang="zh-CN" altLang="en-US"/>
        </a:p>
      </dgm:t>
    </dgm:pt>
    <dgm:pt modelId="{17C99489-5A90-4899-A991-30A6D30997D0}">
      <dgm:prSet phldrT="[文本]" custT="1"/>
      <dgm:spPr/>
      <dgm:t>
        <a:bodyPr/>
        <a:lstStyle/>
        <a:p>
          <a:r>
            <a:rPr lang="zh-CN" altLang="en-US" sz="2000" dirty="0" smtClean="0"/>
            <a:t>第一</a:t>
          </a:r>
          <a:endParaRPr lang="en-US" altLang="zh-CN" sz="2000" dirty="0" smtClean="0"/>
        </a:p>
        <a:p>
          <a:r>
            <a:rPr lang="zh-CN" altLang="en-US" sz="2000" dirty="0" smtClean="0"/>
            <a:t>作者</a:t>
          </a:r>
          <a:endParaRPr lang="zh-CN" altLang="en-US" sz="2000" dirty="0"/>
        </a:p>
      </dgm:t>
    </dgm:pt>
    <dgm:pt modelId="{8A2C4B89-914C-48C1-88DA-1FC36B5245F1}" type="parTrans" cxnId="{AD44EAF0-E63B-4B38-A50D-FAD2C5E3AFAD}">
      <dgm:prSet/>
      <dgm:spPr/>
      <dgm:t>
        <a:bodyPr/>
        <a:lstStyle/>
        <a:p>
          <a:endParaRPr lang="zh-CN" altLang="en-US"/>
        </a:p>
      </dgm:t>
    </dgm:pt>
    <dgm:pt modelId="{91E78B9E-3C58-4542-8F46-7C8DB378BFC7}" type="sibTrans" cxnId="{AD44EAF0-E63B-4B38-A50D-FAD2C5E3AFAD}">
      <dgm:prSet/>
      <dgm:spPr/>
      <dgm:t>
        <a:bodyPr/>
        <a:lstStyle/>
        <a:p>
          <a:endParaRPr lang="zh-CN" altLang="en-US"/>
        </a:p>
      </dgm:t>
    </dgm:pt>
    <dgm:pt modelId="{AED4E7E2-C1FC-4C5E-A526-08DD32E2A7CA}">
      <dgm:prSet phldrT="[文本]" custT="1"/>
      <dgm:spPr/>
      <dgm:t>
        <a:bodyPr/>
        <a:lstStyle/>
        <a:p>
          <a:pPr>
            <a:lnSpc>
              <a:spcPct val="50000"/>
            </a:lnSpc>
          </a:pPr>
          <a:r>
            <a:rPr lang="zh-CN" altLang="en-US" sz="2000" dirty="0" smtClean="0"/>
            <a:t>第一作者</a:t>
          </a:r>
          <a:endParaRPr lang="en-US" altLang="zh-CN" sz="2000" dirty="0" smtClean="0"/>
        </a:p>
        <a:p>
          <a:pPr>
            <a:lnSpc>
              <a:spcPct val="50000"/>
            </a:lnSpc>
          </a:pPr>
          <a:r>
            <a:rPr lang="zh-CN" altLang="en-US" sz="2000" dirty="0" smtClean="0"/>
            <a:t>机构</a:t>
          </a:r>
          <a:endParaRPr lang="zh-CN" altLang="en-US" sz="2000" dirty="0"/>
        </a:p>
      </dgm:t>
    </dgm:pt>
    <dgm:pt modelId="{633FDB34-3C9A-4BBE-9F60-FE1014C86163}" type="parTrans" cxnId="{A0B5492C-8B32-40C5-AE0F-C429057AE5D1}">
      <dgm:prSet/>
      <dgm:spPr/>
      <dgm:t>
        <a:bodyPr/>
        <a:lstStyle/>
        <a:p>
          <a:endParaRPr lang="zh-CN" altLang="en-US"/>
        </a:p>
      </dgm:t>
    </dgm:pt>
    <dgm:pt modelId="{BD06B415-CAAA-4FE0-858D-DF07BE36BFB1}" type="sibTrans" cxnId="{A0B5492C-8B32-40C5-AE0F-C429057AE5D1}">
      <dgm:prSet/>
      <dgm:spPr/>
      <dgm:t>
        <a:bodyPr/>
        <a:lstStyle/>
        <a:p>
          <a:endParaRPr lang="zh-CN" altLang="en-US"/>
        </a:p>
      </dgm:t>
    </dgm:pt>
    <dgm:pt modelId="{C5B5881C-2E99-4EC4-BFD9-6D0EAF315FB9}">
      <dgm:prSet phldrT="[文本]"/>
      <dgm:spPr/>
      <dgm:t>
        <a:bodyPr/>
        <a:lstStyle/>
        <a:p>
          <a:r>
            <a:rPr lang="zh-CN" altLang="en-US" dirty="0" smtClean="0"/>
            <a:t>查找</a:t>
          </a:r>
          <a:endParaRPr lang="zh-CN" altLang="en-US" dirty="0"/>
        </a:p>
      </dgm:t>
    </dgm:pt>
    <dgm:pt modelId="{1E2B5469-9681-4FF6-9398-BEE5EBF868D3}" type="parTrans" cxnId="{83F231FA-D530-4E74-9280-0C027ECA79B9}">
      <dgm:prSet/>
      <dgm:spPr/>
      <dgm:t>
        <a:bodyPr/>
        <a:lstStyle/>
        <a:p>
          <a:endParaRPr lang="zh-CN" altLang="en-US"/>
        </a:p>
      </dgm:t>
    </dgm:pt>
    <dgm:pt modelId="{F88F3AB7-4B64-4344-BF3A-E5AD22F3E22B}" type="sibTrans" cxnId="{83F231FA-D530-4E74-9280-0C027ECA79B9}">
      <dgm:prSet/>
      <dgm:spPr/>
      <dgm:t>
        <a:bodyPr/>
        <a:lstStyle/>
        <a:p>
          <a:endParaRPr lang="zh-CN" altLang="en-US"/>
        </a:p>
      </dgm:t>
    </dgm:pt>
    <dgm:pt modelId="{2DE8BBAE-226A-40B2-A5FB-9748995C4015}" type="pres">
      <dgm:prSet presAssocID="{98F701C5-BF17-4391-B472-835AB18078C2}" presName="Name0" presStyleCnt="0">
        <dgm:presLayoutVars>
          <dgm:chMax val="7"/>
          <dgm:chPref val="7"/>
          <dgm:dir/>
          <dgm:animLvl val="lvl"/>
        </dgm:presLayoutVars>
      </dgm:prSet>
      <dgm:spPr/>
      <dgm:t>
        <a:bodyPr/>
        <a:lstStyle/>
        <a:p>
          <a:endParaRPr lang="zh-CN" altLang="en-US"/>
        </a:p>
      </dgm:t>
    </dgm:pt>
    <dgm:pt modelId="{BCA7A6DD-9E84-4D02-B488-3AE42B45F2F5}" type="pres">
      <dgm:prSet presAssocID="{17C99489-5A90-4899-A991-30A6D30997D0}" presName="Accent1" presStyleCnt="0"/>
      <dgm:spPr/>
    </dgm:pt>
    <dgm:pt modelId="{E65B42E1-E635-4275-9BEE-69633B3E4C89}" type="pres">
      <dgm:prSet presAssocID="{17C99489-5A90-4899-A991-30A6D30997D0}" presName="Accent" presStyleLbl="node1" presStyleIdx="0" presStyleCnt="3"/>
      <dgm:spPr/>
    </dgm:pt>
    <dgm:pt modelId="{1EE7983D-5532-4CA5-9FD3-9B86A263626D}" type="pres">
      <dgm:prSet presAssocID="{17C99489-5A90-4899-A991-30A6D30997D0}" presName="Parent1" presStyleLbl="revTx" presStyleIdx="0" presStyleCnt="3" custLinFactNeighborY="-9531">
        <dgm:presLayoutVars>
          <dgm:chMax val="1"/>
          <dgm:chPref val="1"/>
          <dgm:bulletEnabled val="1"/>
        </dgm:presLayoutVars>
      </dgm:prSet>
      <dgm:spPr/>
      <dgm:t>
        <a:bodyPr/>
        <a:lstStyle/>
        <a:p>
          <a:endParaRPr lang="zh-CN" altLang="en-US"/>
        </a:p>
      </dgm:t>
    </dgm:pt>
    <dgm:pt modelId="{821D3652-1EA5-4414-992B-1B933AA7F691}" type="pres">
      <dgm:prSet presAssocID="{AED4E7E2-C1FC-4C5E-A526-08DD32E2A7CA}" presName="Accent2" presStyleCnt="0"/>
      <dgm:spPr/>
    </dgm:pt>
    <dgm:pt modelId="{EEAB1DB0-1CCB-4CB9-980D-93859DF448B8}" type="pres">
      <dgm:prSet presAssocID="{AED4E7E2-C1FC-4C5E-A526-08DD32E2A7CA}" presName="Accent" presStyleLbl="node1" presStyleIdx="1" presStyleCnt="3"/>
      <dgm:spPr/>
    </dgm:pt>
    <dgm:pt modelId="{1400A9BD-ACDB-4D36-A828-3CF99D8394E9}" type="pres">
      <dgm:prSet presAssocID="{AED4E7E2-C1FC-4C5E-A526-08DD32E2A7CA}" presName="Parent2" presStyleLbl="revTx" presStyleIdx="1" presStyleCnt="3" custScaleX="172811" custScaleY="171007" custLinFactNeighborX="1328" custLinFactNeighborY="19163">
        <dgm:presLayoutVars>
          <dgm:chMax val="1"/>
          <dgm:chPref val="1"/>
          <dgm:bulletEnabled val="1"/>
        </dgm:presLayoutVars>
      </dgm:prSet>
      <dgm:spPr/>
      <dgm:t>
        <a:bodyPr/>
        <a:lstStyle/>
        <a:p>
          <a:endParaRPr lang="zh-CN" altLang="en-US"/>
        </a:p>
      </dgm:t>
    </dgm:pt>
    <dgm:pt modelId="{42AD0E1C-1F71-4D47-9E44-608439669A6A}" type="pres">
      <dgm:prSet presAssocID="{C5B5881C-2E99-4EC4-BFD9-6D0EAF315FB9}" presName="Accent3" presStyleCnt="0"/>
      <dgm:spPr/>
    </dgm:pt>
    <dgm:pt modelId="{72D4BB56-0D47-454C-B7F5-E1F1F41B11FE}" type="pres">
      <dgm:prSet presAssocID="{C5B5881C-2E99-4EC4-BFD9-6D0EAF315FB9}" presName="Accent" presStyleLbl="node1" presStyleIdx="2" presStyleCnt="3"/>
      <dgm:spPr/>
    </dgm:pt>
    <dgm:pt modelId="{547FFEA7-E029-407E-A746-0C1A3ED7B923}" type="pres">
      <dgm:prSet presAssocID="{C5B5881C-2E99-4EC4-BFD9-6D0EAF315FB9}" presName="Parent3" presStyleLbl="revTx" presStyleIdx="2" presStyleCnt="3">
        <dgm:presLayoutVars>
          <dgm:chMax val="1"/>
          <dgm:chPref val="1"/>
          <dgm:bulletEnabled val="1"/>
        </dgm:presLayoutVars>
      </dgm:prSet>
      <dgm:spPr/>
      <dgm:t>
        <a:bodyPr/>
        <a:lstStyle/>
        <a:p>
          <a:endParaRPr lang="zh-CN" altLang="en-US"/>
        </a:p>
      </dgm:t>
    </dgm:pt>
  </dgm:ptLst>
  <dgm:cxnLst>
    <dgm:cxn modelId="{8D14F04B-6C22-4214-B75F-E30927E698CF}" type="presOf" srcId="{17C99489-5A90-4899-A991-30A6D30997D0}" destId="{1EE7983D-5532-4CA5-9FD3-9B86A263626D}" srcOrd="0" destOrd="0" presId="urn:microsoft.com/office/officeart/2009/layout/CircleArrowProcess"/>
    <dgm:cxn modelId="{44ABBAD2-6A5E-40AD-9333-3B73D874BE15}" type="presOf" srcId="{C5B5881C-2E99-4EC4-BFD9-6D0EAF315FB9}" destId="{547FFEA7-E029-407E-A746-0C1A3ED7B923}" srcOrd="0" destOrd="0" presId="urn:microsoft.com/office/officeart/2009/layout/CircleArrowProcess"/>
    <dgm:cxn modelId="{83F231FA-D530-4E74-9280-0C027ECA79B9}" srcId="{98F701C5-BF17-4391-B472-835AB18078C2}" destId="{C5B5881C-2E99-4EC4-BFD9-6D0EAF315FB9}" srcOrd="2" destOrd="0" parTransId="{1E2B5469-9681-4FF6-9398-BEE5EBF868D3}" sibTransId="{F88F3AB7-4B64-4344-BF3A-E5AD22F3E22B}"/>
    <dgm:cxn modelId="{A0B5492C-8B32-40C5-AE0F-C429057AE5D1}" srcId="{98F701C5-BF17-4391-B472-835AB18078C2}" destId="{AED4E7E2-C1FC-4C5E-A526-08DD32E2A7CA}" srcOrd="1" destOrd="0" parTransId="{633FDB34-3C9A-4BBE-9F60-FE1014C86163}" sibTransId="{BD06B415-CAAA-4FE0-858D-DF07BE36BFB1}"/>
    <dgm:cxn modelId="{2D7250B5-EC5D-458C-B2BD-D8B410CC0D1E}" type="presOf" srcId="{AED4E7E2-C1FC-4C5E-A526-08DD32E2A7CA}" destId="{1400A9BD-ACDB-4D36-A828-3CF99D8394E9}" srcOrd="0" destOrd="0" presId="urn:microsoft.com/office/officeart/2009/layout/CircleArrowProcess"/>
    <dgm:cxn modelId="{AD44EAF0-E63B-4B38-A50D-FAD2C5E3AFAD}" srcId="{98F701C5-BF17-4391-B472-835AB18078C2}" destId="{17C99489-5A90-4899-A991-30A6D30997D0}" srcOrd="0" destOrd="0" parTransId="{8A2C4B89-914C-48C1-88DA-1FC36B5245F1}" sibTransId="{91E78B9E-3C58-4542-8F46-7C8DB378BFC7}"/>
    <dgm:cxn modelId="{7D775A36-4AF2-4DA2-865B-91453A7DBB8B}" type="presOf" srcId="{98F701C5-BF17-4391-B472-835AB18078C2}" destId="{2DE8BBAE-226A-40B2-A5FB-9748995C4015}" srcOrd="0" destOrd="0" presId="urn:microsoft.com/office/officeart/2009/layout/CircleArrowProcess"/>
    <dgm:cxn modelId="{E872E977-DC5A-4D1B-AEC0-29F8D20AB106}" type="presParOf" srcId="{2DE8BBAE-226A-40B2-A5FB-9748995C4015}" destId="{BCA7A6DD-9E84-4D02-B488-3AE42B45F2F5}" srcOrd="0" destOrd="0" presId="urn:microsoft.com/office/officeart/2009/layout/CircleArrowProcess"/>
    <dgm:cxn modelId="{7E2A0157-084D-4CB4-92FE-366E8ABC519D}" type="presParOf" srcId="{BCA7A6DD-9E84-4D02-B488-3AE42B45F2F5}" destId="{E65B42E1-E635-4275-9BEE-69633B3E4C89}" srcOrd="0" destOrd="0" presId="urn:microsoft.com/office/officeart/2009/layout/CircleArrowProcess"/>
    <dgm:cxn modelId="{23095A50-8A93-4B62-8407-AB1E86C745CD}" type="presParOf" srcId="{2DE8BBAE-226A-40B2-A5FB-9748995C4015}" destId="{1EE7983D-5532-4CA5-9FD3-9B86A263626D}" srcOrd="1" destOrd="0" presId="urn:microsoft.com/office/officeart/2009/layout/CircleArrowProcess"/>
    <dgm:cxn modelId="{875EAC2D-3D64-47AA-8F17-C326D00EC202}" type="presParOf" srcId="{2DE8BBAE-226A-40B2-A5FB-9748995C4015}" destId="{821D3652-1EA5-4414-992B-1B933AA7F691}" srcOrd="2" destOrd="0" presId="urn:microsoft.com/office/officeart/2009/layout/CircleArrowProcess"/>
    <dgm:cxn modelId="{8DAC3476-3380-4372-8C62-2B2ECF62DBBE}" type="presParOf" srcId="{821D3652-1EA5-4414-992B-1B933AA7F691}" destId="{EEAB1DB0-1CCB-4CB9-980D-93859DF448B8}" srcOrd="0" destOrd="0" presId="urn:microsoft.com/office/officeart/2009/layout/CircleArrowProcess"/>
    <dgm:cxn modelId="{C7C95E87-A098-4747-8C87-647623DBDA17}" type="presParOf" srcId="{2DE8BBAE-226A-40B2-A5FB-9748995C4015}" destId="{1400A9BD-ACDB-4D36-A828-3CF99D8394E9}" srcOrd="3" destOrd="0" presId="urn:microsoft.com/office/officeart/2009/layout/CircleArrowProcess"/>
    <dgm:cxn modelId="{B92A4291-AB38-4C51-A1DC-B56CE74F5D42}" type="presParOf" srcId="{2DE8BBAE-226A-40B2-A5FB-9748995C4015}" destId="{42AD0E1C-1F71-4D47-9E44-608439669A6A}" srcOrd="4" destOrd="0" presId="urn:microsoft.com/office/officeart/2009/layout/CircleArrowProcess"/>
    <dgm:cxn modelId="{2EFD696D-135D-47AA-8511-4EAA9A0A3B9B}" type="presParOf" srcId="{42AD0E1C-1F71-4D47-9E44-608439669A6A}" destId="{72D4BB56-0D47-454C-B7F5-E1F1F41B11FE}" srcOrd="0" destOrd="0" presId="urn:microsoft.com/office/officeart/2009/layout/CircleArrowProcess"/>
    <dgm:cxn modelId="{BA4D8D8B-371A-44D7-8A9F-7FCA5DE15947}" type="presParOf" srcId="{2DE8BBAE-226A-40B2-A5FB-9748995C4015}" destId="{547FFEA7-E029-407E-A746-0C1A3ED7B923}" srcOrd="5" destOrd="0" presId="urn:microsoft.com/office/officeart/2009/layout/Circle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A5311C-F3F3-438E-B801-4EA70EB42938}">
      <dsp:nvSpPr>
        <dsp:cNvPr id="0" name=""/>
        <dsp:cNvSpPr/>
      </dsp:nvSpPr>
      <dsp:spPr>
        <a:xfrm>
          <a:off x="-4057136" y="-101194"/>
          <a:ext cx="5142661" cy="4020738"/>
        </a:xfrm>
        <a:prstGeom prst="blockArc">
          <a:avLst>
            <a:gd name="adj1" fmla="val 18900000"/>
            <a:gd name="adj2" fmla="val 2700000"/>
            <a:gd name="adj3" fmla="val 420"/>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FC0A0D-5C26-4B0E-9B97-027EBA05534F}">
      <dsp:nvSpPr>
        <dsp:cNvPr id="0" name=""/>
        <dsp:cNvSpPr/>
      </dsp:nvSpPr>
      <dsp:spPr>
        <a:xfrm>
          <a:off x="915291" y="533681"/>
          <a:ext cx="3319258" cy="1419786"/>
        </a:xfrm>
        <a:prstGeom prst="horizontalScroll">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5843" tIns="40640" rIns="40640" bIns="40640" numCol="1" spcCol="1270" anchor="ctr" anchorCtr="0">
          <a:noAutofit/>
        </a:bodyPr>
        <a:lstStyle/>
        <a:p>
          <a:pPr lvl="0" algn="l" defTabSz="711200">
            <a:lnSpc>
              <a:spcPct val="90000"/>
            </a:lnSpc>
            <a:spcBef>
              <a:spcPct val="0"/>
            </a:spcBef>
            <a:spcAft>
              <a:spcPct val="35000"/>
            </a:spcAft>
          </a:pPr>
          <a:endParaRPr lang="id-ID" sz="1600" kern="1200" dirty="0">
            <a:latin typeface="+mn-lt"/>
            <a:ea typeface="Roboto" panose="02000000000000000000" pitchFamily="2" charset="0"/>
          </a:endParaRPr>
        </a:p>
      </dsp:txBody>
      <dsp:txXfrm>
        <a:off x="1092764" y="711154"/>
        <a:ext cx="3053048" cy="1064840"/>
      </dsp:txXfrm>
    </dsp:sp>
    <dsp:sp modelId="{3A87B7BC-A8F6-4FA9-9633-16321F2F36FB}">
      <dsp:nvSpPr>
        <dsp:cNvPr id="0" name=""/>
        <dsp:cNvSpPr/>
      </dsp:nvSpPr>
      <dsp:spPr>
        <a:xfrm>
          <a:off x="323409" y="581172"/>
          <a:ext cx="1363532" cy="1363532"/>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03E521-6B50-4E2C-8EEC-B8CBD7140168}">
      <dsp:nvSpPr>
        <dsp:cNvPr id="0" name=""/>
        <dsp:cNvSpPr/>
      </dsp:nvSpPr>
      <dsp:spPr>
        <a:xfrm>
          <a:off x="867515" y="2016953"/>
          <a:ext cx="3319258" cy="1419786"/>
        </a:xfrm>
        <a:prstGeom prst="horizontalScroll">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5843" tIns="40640" rIns="40640" bIns="40640" numCol="1" spcCol="1270" anchor="ctr" anchorCtr="0">
          <a:noAutofit/>
        </a:bodyPr>
        <a:lstStyle/>
        <a:p>
          <a:pPr lvl="0" algn="l" defTabSz="711200">
            <a:lnSpc>
              <a:spcPct val="90000"/>
            </a:lnSpc>
            <a:spcBef>
              <a:spcPct val="0"/>
            </a:spcBef>
            <a:spcAft>
              <a:spcPct val="35000"/>
            </a:spcAft>
          </a:pPr>
          <a:endParaRPr lang="id-ID" sz="1600" kern="1200" dirty="0">
            <a:latin typeface="+mn-lt"/>
            <a:ea typeface="Roboto" panose="02000000000000000000" pitchFamily="2" charset="0"/>
          </a:endParaRPr>
        </a:p>
      </dsp:txBody>
      <dsp:txXfrm>
        <a:off x="1044988" y="2194426"/>
        <a:ext cx="3053048" cy="1064840"/>
      </dsp:txXfrm>
    </dsp:sp>
    <dsp:sp modelId="{F47FA197-DA62-465B-B9A8-DFA36447A975}">
      <dsp:nvSpPr>
        <dsp:cNvPr id="0" name=""/>
        <dsp:cNvSpPr/>
      </dsp:nvSpPr>
      <dsp:spPr>
        <a:xfrm>
          <a:off x="248251" y="2045680"/>
          <a:ext cx="1363532" cy="1363532"/>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A5311C-F3F3-438E-B801-4EA70EB42938}">
      <dsp:nvSpPr>
        <dsp:cNvPr id="0" name=""/>
        <dsp:cNvSpPr/>
      </dsp:nvSpPr>
      <dsp:spPr>
        <a:xfrm>
          <a:off x="-4093631" y="-101194"/>
          <a:ext cx="5142661" cy="4020738"/>
        </a:xfrm>
        <a:prstGeom prst="blockArc">
          <a:avLst>
            <a:gd name="adj1" fmla="val 18900000"/>
            <a:gd name="adj2" fmla="val 2700000"/>
            <a:gd name="adj3" fmla="val 420"/>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FC0A0D-5C26-4B0E-9B97-027EBA05534F}">
      <dsp:nvSpPr>
        <dsp:cNvPr id="0" name=""/>
        <dsp:cNvSpPr/>
      </dsp:nvSpPr>
      <dsp:spPr>
        <a:xfrm>
          <a:off x="640084" y="287195"/>
          <a:ext cx="3505849" cy="764561"/>
        </a:xfrm>
        <a:prstGeom prst="horizontalScroll">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6261" tIns="40640" rIns="40640" bIns="40640" numCol="1" spcCol="1270" anchor="ctr" anchorCtr="0">
          <a:noAutofit/>
        </a:bodyPr>
        <a:lstStyle/>
        <a:p>
          <a:pPr lvl="0" algn="l" defTabSz="711200">
            <a:lnSpc>
              <a:spcPct val="90000"/>
            </a:lnSpc>
            <a:spcBef>
              <a:spcPct val="0"/>
            </a:spcBef>
            <a:spcAft>
              <a:spcPct val="35000"/>
            </a:spcAft>
          </a:pPr>
          <a:endParaRPr lang="id-ID" sz="1600" kern="1200" dirty="0">
            <a:latin typeface="+mn-lt"/>
            <a:ea typeface="Roboto" panose="02000000000000000000" pitchFamily="2" charset="0"/>
          </a:endParaRPr>
        </a:p>
      </dsp:txBody>
      <dsp:txXfrm>
        <a:off x="735654" y="382765"/>
        <a:ext cx="3362494" cy="573421"/>
      </dsp:txXfrm>
    </dsp:sp>
    <dsp:sp modelId="{3A87B7BC-A8F6-4FA9-9633-16321F2F36FB}">
      <dsp:nvSpPr>
        <dsp:cNvPr id="0" name=""/>
        <dsp:cNvSpPr/>
      </dsp:nvSpPr>
      <dsp:spPr>
        <a:xfrm>
          <a:off x="328977" y="312770"/>
          <a:ext cx="734268" cy="734268"/>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03E521-6B50-4E2C-8EEC-B8CBD7140168}">
      <dsp:nvSpPr>
        <dsp:cNvPr id="0" name=""/>
        <dsp:cNvSpPr/>
      </dsp:nvSpPr>
      <dsp:spPr>
        <a:xfrm>
          <a:off x="931375" y="1085933"/>
          <a:ext cx="3241687" cy="764561"/>
        </a:xfrm>
        <a:prstGeom prst="horizontalScroll">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6261" tIns="40640" rIns="40640" bIns="40640" numCol="1" spcCol="1270" anchor="ctr" anchorCtr="0">
          <a:noAutofit/>
        </a:bodyPr>
        <a:lstStyle/>
        <a:p>
          <a:pPr lvl="0" algn="l" defTabSz="711200">
            <a:lnSpc>
              <a:spcPct val="90000"/>
            </a:lnSpc>
            <a:spcBef>
              <a:spcPct val="0"/>
            </a:spcBef>
            <a:spcAft>
              <a:spcPct val="35000"/>
            </a:spcAft>
          </a:pPr>
          <a:endParaRPr lang="id-ID" sz="1600" kern="1200" dirty="0">
            <a:latin typeface="+mn-lt"/>
            <a:ea typeface="Roboto" panose="02000000000000000000" pitchFamily="2" charset="0"/>
          </a:endParaRPr>
        </a:p>
      </dsp:txBody>
      <dsp:txXfrm>
        <a:off x="1026945" y="1181503"/>
        <a:ext cx="3098332" cy="573421"/>
      </dsp:txXfrm>
    </dsp:sp>
    <dsp:sp modelId="{F47FA197-DA62-465B-B9A8-DFA36447A975}">
      <dsp:nvSpPr>
        <dsp:cNvPr id="0" name=""/>
        <dsp:cNvSpPr/>
      </dsp:nvSpPr>
      <dsp:spPr>
        <a:xfrm>
          <a:off x="625282" y="1101402"/>
          <a:ext cx="734268" cy="734268"/>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8E29FE-D17B-4034-B892-6CADE12CB165}">
      <dsp:nvSpPr>
        <dsp:cNvPr id="0" name=""/>
        <dsp:cNvSpPr/>
      </dsp:nvSpPr>
      <dsp:spPr>
        <a:xfrm>
          <a:off x="1056702" y="2049745"/>
          <a:ext cx="3084351" cy="764561"/>
        </a:xfrm>
        <a:prstGeom prst="horizontalScroll">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6261" tIns="78740" rIns="78740" bIns="78740" numCol="1" spcCol="1270" anchor="ctr" anchorCtr="0">
          <a:noAutofit/>
        </a:bodyPr>
        <a:lstStyle/>
        <a:p>
          <a:pPr lvl="0" algn="l" defTabSz="1377950">
            <a:lnSpc>
              <a:spcPct val="90000"/>
            </a:lnSpc>
            <a:spcBef>
              <a:spcPct val="0"/>
            </a:spcBef>
            <a:spcAft>
              <a:spcPct val="35000"/>
            </a:spcAft>
          </a:pPr>
          <a:endParaRPr lang="id-ID" sz="3100" kern="1200" dirty="0">
            <a:latin typeface="+mn-lt"/>
            <a:ea typeface="Roboto" panose="02000000000000000000" pitchFamily="2" charset="0"/>
          </a:endParaRPr>
        </a:p>
      </dsp:txBody>
      <dsp:txXfrm>
        <a:off x="1152272" y="2145315"/>
        <a:ext cx="2940996" cy="573421"/>
      </dsp:txXfrm>
    </dsp:sp>
    <dsp:sp modelId="{BBA7B2B2-E7B9-4103-9668-36A7D1710ABD}">
      <dsp:nvSpPr>
        <dsp:cNvPr id="0" name=""/>
        <dsp:cNvSpPr/>
      </dsp:nvSpPr>
      <dsp:spPr>
        <a:xfrm>
          <a:off x="665755" y="2075320"/>
          <a:ext cx="734268" cy="734268"/>
        </a:xfrm>
        <a:prstGeom prst="ellipse">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D0395E-0176-4FD2-9E37-926A9FB62B72}">
      <dsp:nvSpPr>
        <dsp:cNvPr id="0" name=""/>
        <dsp:cNvSpPr/>
      </dsp:nvSpPr>
      <dsp:spPr>
        <a:xfrm>
          <a:off x="589622" y="2848483"/>
          <a:ext cx="3505849" cy="764561"/>
        </a:xfrm>
        <a:prstGeom prst="horizontalScroll">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6261" tIns="78740" rIns="78740" bIns="78740" numCol="1" spcCol="1270" anchor="ctr" anchorCtr="0">
          <a:noAutofit/>
        </a:bodyPr>
        <a:lstStyle/>
        <a:p>
          <a:pPr lvl="0" algn="l" defTabSz="1377950">
            <a:lnSpc>
              <a:spcPct val="90000"/>
            </a:lnSpc>
            <a:spcBef>
              <a:spcPct val="0"/>
            </a:spcBef>
            <a:spcAft>
              <a:spcPct val="35000"/>
            </a:spcAft>
          </a:pPr>
          <a:endParaRPr lang="id-ID" sz="3100" kern="1200" dirty="0">
            <a:latin typeface="+mn-lt"/>
            <a:ea typeface="Roboto" panose="02000000000000000000" pitchFamily="2" charset="0"/>
          </a:endParaRPr>
        </a:p>
      </dsp:txBody>
      <dsp:txXfrm>
        <a:off x="685192" y="2944053"/>
        <a:ext cx="3362494" cy="573421"/>
      </dsp:txXfrm>
    </dsp:sp>
    <dsp:sp modelId="{6926B6D2-9AD8-46E0-B2BF-8788D3DFC92E}">
      <dsp:nvSpPr>
        <dsp:cNvPr id="0" name=""/>
        <dsp:cNvSpPr/>
      </dsp:nvSpPr>
      <dsp:spPr>
        <a:xfrm>
          <a:off x="288504" y="2863952"/>
          <a:ext cx="734268" cy="734268"/>
        </a:xfrm>
        <a:prstGeom prst="ellipse">
          <a:avLst/>
        </a:prstGeom>
        <a:solidFill>
          <a:schemeClr val="lt1">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EED5F6-B22B-4D08-A596-312FEB64DBF6}">
      <dsp:nvSpPr>
        <dsp:cNvPr id="0" name=""/>
        <dsp:cNvSpPr/>
      </dsp:nvSpPr>
      <dsp:spPr>
        <a:xfrm>
          <a:off x="0" y="1058517"/>
          <a:ext cx="7668344" cy="1411356"/>
        </a:xfrm>
        <a:prstGeom prst="notchedRightArrow">
          <a:avLst/>
        </a:prstGeom>
        <a:gradFill rotWithShape="0">
          <a:gsLst>
            <a:gs pos="0">
              <a:schemeClr val="accent2">
                <a:tint val="40000"/>
                <a:hueOff val="0"/>
                <a:satOff val="0"/>
                <a:lumOff val="0"/>
                <a:alphaOff val="0"/>
                <a:tint val="43000"/>
                <a:satMod val="165000"/>
              </a:schemeClr>
            </a:gs>
            <a:gs pos="55000">
              <a:schemeClr val="accent2">
                <a:tint val="40000"/>
                <a:hueOff val="0"/>
                <a:satOff val="0"/>
                <a:lumOff val="0"/>
                <a:alphaOff val="0"/>
                <a:tint val="83000"/>
                <a:satMod val="155000"/>
              </a:schemeClr>
            </a:gs>
            <a:gs pos="100000">
              <a:schemeClr val="accent2">
                <a:tint val="40000"/>
                <a:hueOff val="0"/>
                <a:satOff val="0"/>
                <a:lumOff val="0"/>
                <a:alphaOff val="0"/>
                <a:shade val="85000"/>
              </a:schemeClr>
            </a:gs>
          </a:gsLst>
          <a:path path="circle">
            <a:fillToRect l="-40000" t="-90000" r="140000" b="190000"/>
          </a:path>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B656D7E-7014-467B-A883-38D20B60B5B5}">
      <dsp:nvSpPr>
        <dsp:cNvPr id="0" name=""/>
        <dsp:cNvSpPr/>
      </dsp:nvSpPr>
      <dsp:spPr>
        <a:xfrm>
          <a:off x="3643" y="0"/>
          <a:ext cx="825655" cy="141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lvl="0" algn="ctr" defTabSz="1244600">
            <a:lnSpc>
              <a:spcPct val="90000"/>
            </a:lnSpc>
            <a:spcBef>
              <a:spcPct val="0"/>
            </a:spcBef>
            <a:spcAft>
              <a:spcPct val="35000"/>
            </a:spcAft>
          </a:pPr>
          <a:r>
            <a:rPr lang="zh-CN" altLang="en-US" sz="2800" kern="1200" dirty="0" smtClean="0"/>
            <a:t>中华系列</a:t>
          </a:r>
          <a:endParaRPr lang="zh-CN" sz="2800" kern="1200" dirty="0">
            <a:latin typeface="Times New Roman" pitchFamily="18" charset="0"/>
            <a:cs typeface="Times New Roman" pitchFamily="18" charset="0"/>
          </a:endParaRPr>
        </a:p>
      </dsp:txBody>
      <dsp:txXfrm>
        <a:off x="3643" y="0"/>
        <a:ext cx="825655" cy="1411356"/>
      </dsp:txXfrm>
    </dsp:sp>
    <dsp:sp modelId="{42385853-A5E9-4DDB-A7D9-7F61114B1805}">
      <dsp:nvSpPr>
        <dsp:cNvPr id="0" name=""/>
        <dsp:cNvSpPr/>
      </dsp:nvSpPr>
      <dsp:spPr>
        <a:xfrm>
          <a:off x="240051" y="1587776"/>
          <a:ext cx="352839" cy="352839"/>
        </a:xfrm>
        <a:prstGeom prst="ellipse">
          <a:avLst/>
        </a:prstGeom>
        <a:gradFill rotWithShape="0">
          <a:gsLst>
            <a:gs pos="0">
              <a:schemeClr val="accent2">
                <a:hueOff val="0"/>
                <a:satOff val="0"/>
                <a:lumOff val="0"/>
                <a:alphaOff val="0"/>
                <a:tint val="43000"/>
                <a:satMod val="165000"/>
              </a:schemeClr>
            </a:gs>
            <a:gs pos="55000">
              <a:schemeClr val="accent2">
                <a:hueOff val="0"/>
                <a:satOff val="0"/>
                <a:lumOff val="0"/>
                <a:alphaOff val="0"/>
                <a:tint val="83000"/>
                <a:satMod val="155000"/>
              </a:schemeClr>
            </a:gs>
            <a:gs pos="100000">
              <a:schemeClr val="accent2">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B85100B-F99A-4A12-A874-2AAAF6D107A2}">
      <dsp:nvSpPr>
        <dsp:cNvPr id="0" name=""/>
        <dsp:cNvSpPr/>
      </dsp:nvSpPr>
      <dsp:spPr>
        <a:xfrm>
          <a:off x="870581" y="2117035"/>
          <a:ext cx="825655" cy="141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t" anchorCtr="0">
          <a:noAutofit/>
        </a:bodyPr>
        <a:lstStyle/>
        <a:p>
          <a:pPr lvl="0" algn="ctr" defTabSz="1244600">
            <a:lnSpc>
              <a:spcPct val="90000"/>
            </a:lnSpc>
            <a:spcBef>
              <a:spcPct val="0"/>
            </a:spcBef>
            <a:spcAft>
              <a:spcPct val="35000"/>
            </a:spcAft>
          </a:pPr>
          <a:r>
            <a:rPr lang="zh-CN" altLang="en-US" sz="2800" kern="1200" dirty="0" smtClean="0"/>
            <a:t>核心系列</a:t>
          </a:r>
          <a:endParaRPr lang="zh-CN" sz="2800" kern="1200" dirty="0">
            <a:latin typeface="Times New Roman" pitchFamily="18" charset="0"/>
            <a:cs typeface="Times New Roman" pitchFamily="18" charset="0"/>
          </a:endParaRPr>
        </a:p>
      </dsp:txBody>
      <dsp:txXfrm>
        <a:off x="870581" y="2117035"/>
        <a:ext cx="825655" cy="1411356"/>
      </dsp:txXfrm>
    </dsp:sp>
    <dsp:sp modelId="{1B599519-3791-4151-A5DA-A1FF50D28069}">
      <dsp:nvSpPr>
        <dsp:cNvPr id="0" name=""/>
        <dsp:cNvSpPr/>
      </dsp:nvSpPr>
      <dsp:spPr>
        <a:xfrm>
          <a:off x="1106989" y="1587776"/>
          <a:ext cx="352839" cy="352839"/>
        </a:xfrm>
        <a:prstGeom prst="ellipse">
          <a:avLst/>
        </a:prstGeom>
        <a:gradFill rotWithShape="0">
          <a:gsLst>
            <a:gs pos="0">
              <a:schemeClr val="accent2">
                <a:hueOff val="1695945"/>
                <a:satOff val="-11103"/>
                <a:lumOff val="2437"/>
                <a:alphaOff val="0"/>
                <a:tint val="43000"/>
                <a:satMod val="165000"/>
              </a:schemeClr>
            </a:gs>
            <a:gs pos="55000">
              <a:schemeClr val="accent2">
                <a:hueOff val="1695945"/>
                <a:satOff val="-11103"/>
                <a:lumOff val="2437"/>
                <a:alphaOff val="0"/>
                <a:tint val="83000"/>
                <a:satMod val="155000"/>
              </a:schemeClr>
            </a:gs>
            <a:gs pos="100000">
              <a:schemeClr val="accent2">
                <a:hueOff val="1695945"/>
                <a:satOff val="-11103"/>
                <a:lumOff val="2437"/>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382F71D-0039-426C-A605-8DF2E8D7A912}">
      <dsp:nvSpPr>
        <dsp:cNvPr id="0" name=""/>
        <dsp:cNvSpPr/>
      </dsp:nvSpPr>
      <dsp:spPr>
        <a:xfrm>
          <a:off x="1737519" y="0"/>
          <a:ext cx="825655" cy="141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lvl="0" algn="ctr" defTabSz="1244600">
            <a:lnSpc>
              <a:spcPct val="90000"/>
            </a:lnSpc>
            <a:spcBef>
              <a:spcPct val="0"/>
            </a:spcBef>
            <a:spcAft>
              <a:spcPct val="35000"/>
            </a:spcAft>
          </a:pPr>
          <a:r>
            <a:rPr lang="zh-CN" altLang="en-US" sz="2800" kern="1200" dirty="0" smtClean="0"/>
            <a:t>科普系列</a:t>
          </a:r>
          <a:endParaRPr lang="zh-CN" sz="2800" kern="1200" dirty="0">
            <a:latin typeface="Times New Roman" pitchFamily="18" charset="0"/>
            <a:cs typeface="Times New Roman" pitchFamily="18" charset="0"/>
          </a:endParaRPr>
        </a:p>
      </dsp:txBody>
      <dsp:txXfrm>
        <a:off x="1737519" y="0"/>
        <a:ext cx="825655" cy="1411356"/>
      </dsp:txXfrm>
    </dsp:sp>
    <dsp:sp modelId="{29317E5A-2F0D-449C-85B3-B82524F43A23}">
      <dsp:nvSpPr>
        <dsp:cNvPr id="0" name=""/>
        <dsp:cNvSpPr/>
      </dsp:nvSpPr>
      <dsp:spPr>
        <a:xfrm>
          <a:off x="1973927" y="1587776"/>
          <a:ext cx="352839" cy="352839"/>
        </a:xfrm>
        <a:prstGeom prst="ellipse">
          <a:avLst/>
        </a:prstGeom>
        <a:gradFill rotWithShape="0">
          <a:gsLst>
            <a:gs pos="0">
              <a:schemeClr val="accent2">
                <a:hueOff val="3391890"/>
                <a:satOff val="-22206"/>
                <a:lumOff val="4873"/>
                <a:alphaOff val="0"/>
                <a:tint val="43000"/>
                <a:satMod val="165000"/>
              </a:schemeClr>
            </a:gs>
            <a:gs pos="55000">
              <a:schemeClr val="accent2">
                <a:hueOff val="3391890"/>
                <a:satOff val="-22206"/>
                <a:lumOff val="4873"/>
                <a:alphaOff val="0"/>
                <a:tint val="83000"/>
                <a:satMod val="155000"/>
              </a:schemeClr>
            </a:gs>
            <a:gs pos="100000">
              <a:schemeClr val="accent2">
                <a:hueOff val="3391890"/>
                <a:satOff val="-22206"/>
                <a:lumOff val="4873"/>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163E406-45AB-4EAE-95FF-CC7B8FD4D451}">
      <dsp:nvSpPr>
        <dsp:cNvPr id="0" name=""/>
        <dsp:cNvSpPr/>
      </dsp:nvSpPr>
      <dsp:spPr>
        <a:xfrm>
          <a:off x="2604457" y="2117035"/>
          <a:ext cx="825655" cy="141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t" anchorCtr="0">
          <a:noAutofit/>
        </a:bodyPr>
        <a:lstStyle/>
        <a:p>
          <a:pPr lvl="0" algn="ctr" defTabSz="1244600">
            <a:lnSpc>
              <a:spcPct val="90000"/>
            </a:lnSpc>
            <a:spcBef>
              <a:spcPct val="0"/>
            </a:spcBef>
            <a:spcAft>
              <a:spcPct val="35000"/>
            </a:spcAft>
          </a:pPr>
          <a:r>
            <a:rPr lang="zh-CN" altLang="en-US" sz="2800" kern="1200" dirty="0" smtClean="0"/>
            <a:t>论文系列</a:t>
          </a:r>
          <a:endParaRPr lang="zh-CN" sz="2800" kern="1200" dirty="0">
            <a:latin typeface="Times New Roman" pitchFamily="18" charset="0"/>
            <a:cs typeface="Times New Roman" pitchFamily="18" charset="0"/>
          </a:endParaRPr>
        </a:p>
      </dsp:txBody>
      <dsp:txXfrm>
        <a:off x="2604457" y="2117035"/>
        <a:ext cx="825655" cy="1411356"/>
      </dsp:txXfrm>
    </dsp:sp>
    <dsp:sp modelId="{63BD5AB6-360A-4B7C-B52D-90F5C1F25D21}">
      <dsp:nvSpPr>
        <dsp:cNvPr id="0" name=""/>
        <dsp:cNvSpPr/>
      </dsp:nvSpPr>
      <dsp:spPr>
        <a:xfrm>
          <a:off x="2840866" y="1587776"/>
          <a:ext cx="352839" cy="352839"/>
        </a:xfrm>
        <a:prstGeom prst="ellipse">
          <a:avLst/>
        </a:prstGeom>
        <a:gradFill rotWithShape="0">
          <a:gsLst>
            <a:gs pos="0">
              <a:schemeClr val="accent2">
                <a:hueOff val="5087834"/>
                <a:satOff val="-33309"/>
                <a:lumOff val="7310"/>
                <a:alphaOff val="0"/>
                <a:tint val="43000"/>
                <a:satMod val="165000"/>
              </a:schemeClr>
            </a:gs>
            <a:gs pos="55000">
              <a:schemeClr val="accent2">
                <a:hueOff val="5087834"/>
                <a:satOff val="-33309"/>
                <a:lumOff val="7310"/>
                <a:alphaOff val="0"/>
                <a:tint val="83000"/>
                <a:satMod val="155000"/>
              </a:schemeClr>
            </a:gs>
            <a:gs pos="100000">
              <a:schemeClr val="accent2">
                <a:hueOff val="5087834"/>
                <a:satOff val="-33309"/>
                <a:lumOff val="731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6DDBBD4-C14D-434F-97EC-9CA2C2DA858A}">
      <dsp:nvSpPr>
        <dsp:cNvPr id="0" name=""/>
        <dsp:cNvSpPr/>
      </dsp:nvSpPr>
      <dsp:spPr>
        <a:xfrm>
          <a:off x="3415317" y="-164899"/>
          <a:ext cx="825655" cy="2070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lvl="0" algn="ctr" defTabSz="1244600">
            <a:lnSpc>
              <a:spcPct val="90000"/>
            </a:lnSpc>
            <a:spcBef>
              <a:spcPct val="0"/>
            </a:spcBef>
            <a:spcAft>
              <a:spcPct val="35000"/>
            </a:spcAft>
          </a:pPr>
          <a:r>
            <a:rPr lang="zh-CN" altLang="en-US" sz="2800" kern="1200" dirty="0" smtClean="0"/>
            <a:t>免费获取</a:t>
          </a:r>
          <a:endParaRPr lang="en-US" altLang="zh-CN" sz="2800" kern="1200" dirty="0" smtClean="0"/>
        </a:p>
        <a:p>
          <a:pPr lvl="0" algn="ctr" defTabSz="1244600">
            <a:lnSpc>
              <a:spcPct val="90000"/>
            </a:lnSpc>
            <a:spcBef>
              <a:spcPct val="0"/>
            </a:spcBef>
            <a:spcAft>
              <a:spcPct val="35000"/>
            </a:spcAft>
          </a:pPr>
          <a:endParaRPr lang="zh-CN" sz="2800" kern="1200" dirty="0">
            <a:latin typeface="Times New Roman" pitchFamily="18" charset="0"/>
            <a:cs typeface="Times New Roman" pitchFamily="18" charset="0"/>
          </a:endParaRPr>
        </a:p>
      </dsp:txBody>
      <dsp:txXfrm>
        <a:off x="3415317" y="-164899"/>
        <a:ext cx="825655" cy="2070954"/>
      </dsp:txXfrm>
    </dsp:sp>
    <dsp:sp modelId="{354DF157-3FBF-4C4A-89E2-C9DEE0BFA9C7}">
      <dsp:nvSpPr>
        <dsp:cNvPr id="0" name=""/>
        <dsp:cNvSpPr/>
      </dsp:nvSpPr>
      <dsp:spPr>
        <a:xfrm>
          <a:off x="3711011" y="1600958"/>
          <a:ext cx="352839" cy="352839"/>
        </a:xfrm>
        <a:prstGeom prst="ellipse">
          <a:avLst/>
        </a:prstGeom>
        <a:gradFill rotWithShape="0">
          <a:gsLst>
            <a:gs pos="0">
              <a:schemeClr val="accent2">
                <a:hueOff val="6783780"/>
                <a:satOff val="-44412"/>
                <a:lumOff val="9746"/>
                <a:alphaOff val="0"/>
                <a:tint val="43000"/>
                <a:satMod val="165000"/>
              </a:schemeClr>
            </a:gs>
            <a:gs pos="55000">
              <a:schemeClr val="accent2">
                <a:hueOff val="6783780"/>
                <a:satOff val="-44412"/>
                <a:lumOff val="9746"/>
                <a:alphaOff val="0"/>
                <a:tint val="83000"/>
                <a:satMod val="155000"/>
              </a:schemeClr>
            </a:gs>
            <a:gs pos="100000">
              <a:schemeClr val="accent2">
                <a:hueOff val="6783780"/>
                <a:satOff val="-44412"/>
                <a:lumOff val="9746"/>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6ADD9AE-5987-405E-8CDD-CFEEDA860101}">
      <dsp:nvSpPr>
        <dsp:cNvPr id="0" name=""/>
        <dsp:cNvSpPr/>
      </dsp:nvSpPr>
      <dsp:spPr>
        <a:xfrm>
          <a:off x="4338334" y="2117035"/>
          <a:ext cx="825655" cy="141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t" anchorCtr="0">
          <a:noAutofit/>
        </a:bodyPr>
        <a:lstStyle/>
        <a:p>
          <a:pPr lvl="0" algn="ctr" defTabSz="1244600">
            <a:lnSpc>
              <a:spcPct val="90000"/>
            </a:lnSpc>
            <a:spcBef>
              <a:spcPct val="0"/>
            </a:spcBef>
            <a:spcAft>
              <a:spcPct val="35000"/>
            </a:spcAft>
          </a:pPr>
          <a:r>
            <a:rPr lang="zh-CN" altLang="en-US" sz="2800" kern="1200" dirty="0" smtClean="0"/>
            <a:t>协和馆藏</a:t>
          </a:r>
          <a:endParaRPr lang="zh-CN" altLang="en-US" sz="2800" kern="1200" dirty="0">
            <a:latin typeface="Times New Roman" pitchFamily="18" charset="0"/>
            <a:cs typeface="Times New Roman" pitchFamily="18" charset="0"/>
          </a:endParaRPr>
        </a:p>
      </dsp:txBody>
      <dsp:txXfrm>
        <a:off x="4338334" y="2117035"/>
        <a:ext cx="825655" cy="1411356"/>
      </dsp:txXfrm>
    </dsp:sp>
    <dsp:sp modelId="{A9A23319-EBC7-4304-961D-C61E11D8B7E3}">
      <dsp:nvSpPr>
        <dsp:cNvPr id="0" name=""/>
        <dsp:cNvSpPr/>
      </dsp:nvSpPr>
      <dsp:spPr>
        <a:xfrm>
          <a:off x="4574742" y="1587776"/>
          <a:ext cx="352839" cy="352839"/>
        </a:xfrm>
        <a:prstGeom prst="ellipse">
          <a:avLst/>
        </a:prstGeom>
        <a:gradFill rotWithShape="0">
          <a:gsLst>
            <a:gs pos="0">
              <a:schemeClr val="accent2">
                <a:hueOff val="8479724"/>
                <a:satOff val="-55515"/>
                <a:lumOff val="12183"/>
                <a:alphaOff val="0"/>
                <a:tint val="43000"/>
                <a:satMod val="165000"/>
              </a:schemeClr>
            </a:gs>
            <a:gs pos="55000">
              <a:schemeClr val="accent2">
                <a:hueOff val="8479724"/>
                <a:satOff val="-55515"/>
                <a:lumOff val="12183"/>
                <a:alphaOff val="0"/>
                <a:tint val="83000"/>
                <a:satMod val="155000"/>
              </a:schemeClr>
            </a:gs>
            <a:gs pos="100000">
              <a:schemeClr val="accent2">
                <a:hueOff val="8479724"/>
                <a:satOff val="-55515"/>
                <a:lumOff val="12183"/>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77BBA6B-A968-4C7E-B764-106D28815F1C}">
      <dsp:nvSpPr>
        <dsp:cNvPr id="0" name=""/>
        <dsp:cNvSpPr/>
      </dsp:nvSpPr>
      <dsp:spPr>
        <a:xfrm>
          <a:off x="5205272" y="0"/>
          <a:ext cx="825655" cy="141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lvl="0" algn="ctr" defTabSz="1022350">
            <a:lnSpc>
              <a:spcPct val="90000"/>
            </a:lnSpc>
            <a:spcBef>
              <a:spcPct val="0"/>
            </a:spcBef>
            <a:spcAft>
              <a:spcPct val="35000"/>
            </a:spcAft>
          </a:pPr>
          <a:r>
            <a:rPr lang="en-US" altLang="zh-CN" sz="2300" kern="1200" dirty="0" smtClean="0"/>
            <a:t>SCI</a:t>
          </a:r>
          <a:r>
            <a:rPr lang="zh-CN" altLang="en-US" sz="2300" kern="1200" dirty="0" smtClean="0"/>
            <a:t>收录</a:t>
          </a:r>
          <a:endParaRPr lang="zh-CN" sz="2300" kern="1200" dirty="0">
            <a:latin typeface="Times New Roman" pitchFamily="18" charset="0"/>
            <a:cs typeface="Times New Roman" pitchFamily="18" charset="0"/>
          </a:endParaRPr>
        </a:p>
      </dsp:txBody>
      <dsp:txXfrm>
        <a:off x="5205272" y="0"/>
        <a:ext cx="825655" cy="1411356"/>
      </dsp:txXfrm>
    </dsp:sp>
    <dsp:sp modelId="{E4C429A4-A792-41A2-ADEC-4A1DF8D08C48}">
      <dsp:nvSpPr>
        <dsp:cNvPr id="0" name=""/>
        <dsp:cNvSpPr/>
      </dsp:nvSpPr>
      <dsp:spPr>
        <a:xfrm>
          <a:off x="5441680" y="1587776"/>
          <a:ext cx="352839" cy="352839"/>
        </a:xfrm>
        <a:prstGeom prst="ellipse">
          <a:avLst/>
        </a:prstGeom>
        <a:gradFill rotWithShape="0">
          <a:gsLst>
            <a:gs pos="0">
              <a:schemeClr val="accent2">
                <a:hueOff val="10175669"/>
                <a:satOff val="-66618"/>
                <a:lumOff val="14619"/>
                <a:alphaOff val="0"/>
                <a:tint val="43000"/>
                <a:satMod val="165000"/>
              </a:schemeClr>
            </a:gs>
            <a:gs pos="55000">
              <a:schemeClr val="accent2">
                <a:hueOff val="10175669"/>
                <a:satOff val="-66618"/>
                <a:lumOff val="14619"/>
                <a:alphaOff val="0"/>
                <a:tint val="83000"/>
                <a:satMod val="155000"/>
              </a:schemeClr>
            </a:gs>
            <a:gs pos="100000">
              <a:schemeClr val="accent2">
                <a:hueOff val="10175669"/>
                <a:satOff val="-66618"/>
                <a:lumOff val="14619"/>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8A1B62D-B9C9-4BDA-B4FE-38DAAD8DFDDE}">
      <dsp:nvSpPr>
        <dsp:cNvPr id="0" name=""/>
        <dsp:cNvSpPr/>
      </dsp:nvSpPr>
      <dsp:spPr>
        <a:xfrm>
          <a:off x="6072210" y="2117035"/>
          <a:ext cx="825655" cy="141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t" anchorCtr="0">
          <a:noAutofit/>
        </a:bodyPr>
        <a:lstStyle/>
        <a:p>
          <a:pPr lvl="0" algn="ctr" defTabSz="1022350">
            <a:lnSpc>
              <a:spcPct val="90000"/>
            </a:lnSpc>
            <a:spcBef>
              <a:spcPct val="0"/>
            </a:spcBef>
            <a:spcAft>
              <a:spcPct val="35000"/>
            </a:spcAft>
          </a:pPr>
          <a:r>
            <a:rPr lang="zh-CN" altLang="en-US" sz="2300" kern="1200" dirty="0" smtClean="0"/>
            <a:t>小语种</a:t>
          </a:r>
          <a:endParaRPr lang="zh-CN" sz="2300" kern="1200" dirty="0">
            <a:latin typeface="Times New Roman" pitchFamily="18" charset="0"/>
            <a:cs typeface="Times New Roman" pitchFamily="18" charset="0"/>
          </a:endParaRPr>
        </a:p>
      </dsp:txBody>
      <dsp:txXfrm>
        <a:off x="6072210" y="2117035"/>
        <a:ext cx="825655" cy="1411356"/>
      </dsp:txXfrm>
    </dsp:sp>
    <dsp:sp modelId="{A27500CB-8C74-461E-B788-2CEF4BCAA936}">
      <dsp:nvSpPr>
        <dsp:cNvPr id="0" name=""/>
        <dsp:cNvSpPr/>
      </dsp:nvSpPr>
      <dsp:spPr>
        <a:xfrm>
          <a:off x="6308618" y="1587776"/>
          <a:ext cx="352839" cy="352839"/>
        </a:xfrm>
        <a:prstGeom prst="ellipse">
          <a:avLst/>
        </a:prstGeom>
        <a:gradFill rotWithShape="0">
          <a:gsLst>
            <a:gs pos="0">
              <a:schemeClr val="accent2">
                <a:hueOff val="11871614"/>
                <a:satOff val="-77721"/>
                <a:lumOff val="17056"/>
                <a:alphaOff val="0"/>
                <a:tint val="43000"/>
                <a:satMod val="165000"/>
              </a:schemeClr>
            </a:gs>
            <a:gs pos="55000">
              <a:schemeClr val="accent2">
                <a:hueOff val="11871614"/>
                <a:satOff val="-77721"/>
                <a:lumOff val="17056"/>
                <a:alphaOff val="0"/>
                <a:tint val="83000"/>
                <a:satMod val="155000"/>
              </a:schemeClr>
            </a:gs>
            <a:gs pos="100000">
              <a:schemeClr val="accent2">
                <a:hueOff val="11871614"/>
                <a:satOff val="-77721"/>
                <a:lumOff val="17056"/>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5B42E1-E635-4275-9BEE-69633B3E4C89}">
      <dsp:nvSpPr>
        <dsp:cNvPr id="0" name=""/>
        <dsp:cNvSpPr/>
      </dsp:nvSpPr>
      <dsp:spPr>
        <a:xfrm>
          <a:off x="893555" y="489756"/>
          <a:ext cx="1546371" cy="1546606"/>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E7983D-5532-4CA5-9FD3-9B86A263626D}">
      <dsp:nvSpPr>
        <dsp:cNvPr id="0" name=""/>
        <dsp:cNvSpPr/>
      </dsp:nvSpPr>
      <dsp:spPr>
        <a:xfrm>
          <a:off x="1235354" y="1007188"/>
          <a:ext cx="859288" cy="429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zh-CN" altLang="en-US" sz="2000" kern="1200" dirty="0" smtClean="0"/>
            <a:t>第一</a:t>
          </a:r>
          <a:endParaRPr lang="en-US" altLang="zh-CN" sz="2000" kern="1200" dirty="0" smtClean="0"/>
        </a:p>
        <a:p>
          <a:pPr lvl="0" algn="ctr" defTabSz="889000">
            <a:lnSpc>
              <a:spcPct val="90000"/>
            </a:lnSpc>
            <a:spcBef>
              <a:spcPct val="0"/>
            </a:spcBef>
            <a:spcAft>
              <a:spcPct val="35000"/>
            </a:spcAft>
          </a:pPr>
          <a:r>
            <a:rPr lang="zh-CN" altLang="en-US" sz="2000" kern="1200" dirty="0" smtClean="0"/>
            <a:t>作者</a:t>
          </a:r>
          <a:endParaRPr lang="zh-CN" altLang="en-US" sz="2000" kern="1200" dirty="0"/>
        </a:p>
      </dsp:txBody>
      <dsp:txXfrm>
        <a:off x="1235354" y="1007188"/>
        <a:ext cx="859288" cy="429541"/>
      </dsp:txXfrm>
    </dsp:sp>
    <dsp:sp modelId="{EEAB1DB0-1CCB-4CB9-980D-93859DF448B8}">
      <dsp:nvSpPr>
        <dsp:cNvPr id="0" name=""/>
        <dsp:cNvSpPr/>
      </dsp:nvSpPr>
      <dsp:spPr>
        <a:xfrm>
          <a:off x="464056" y="1378396"/>
          <a:ext cx="1546371" cy="1546606"/>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00A9BD-ACDB-4D36-A828-3CF99D8394E9}">
      <dsp:nvSpPr>
        <dsp:cNvPr id="0" name=""/>
        <dsp:cNvSpPr/>
      </dsp:nvSpPr>
      <dsp:spPr>
        <a:xfrm>
          <a:off x="506180" y="1871719"/>
          <a:ext cx="1484945" cy="734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889000">
            <a:lnSpc>
              <a:spcPct val="50000"/>
            </a:lnSpc>
            <a:spcBef>
              <a:spcPct val="0"/>
            </a:spcBef>
            <a:spcAft>
              <a:spcPct val="35000"/>
            </a:spcAft>
          </a:pPr>
          <a:r>
            <a:rPr lang="zh-CN" altLang="en-US" sz="2000" kern="1200" dirty="0" smtClean="0"/>
            <a:t>第一作者</a:t>
          </a:r>
          <a:endParaRPr lang="en-US" altLang="zh-CN" sz="2000" kern="1200" dirty="0" smtClean="0"/>
        </a:p>
        <a:p>
          <a:pPr lvl="0" algn="ctr" defTabSz="889000">
            <a:lnSpc>
              <a:spcPct val="50000"/>
            </a:lnSpc>
            <a:spcBef>
              <a:spcPct val="0"/>
            </a:spcBef>
            <a:spcAft>
              <a:spcPct val="35000"/>
            </a:spcAft>
          </a:pPr>
          <a:r>
            <a:rPr lang="zh-CN" altLang="en-US" sz="2000" kern="1200" dirty="0" smtClean="0"/>
            <a:t>机构</a:t>
          </a:r>
          <a:endParaRPr lang="zh-CN" altLang="en-US" sz="2000" kern="1200" dirty="0"/>
        </a:p>
      </dsp:txBody>
      <dsp:txXfrm>
        <a:off x="506180" y="1871719"/>
        <a:ext cx="1484945" cy="734546"/>
      </dsp:txXfrm>
    </dsp:sp>
    <dsp:sp modelId="{72D4BB56-0D47-454C-B7F5-E1F1F41B11FE}">
      <dsp:nvSpPr>
        <dsp:cNvPr id="0" name=""/>
        <dsp:cNvSpPr/>
      </dsp:nvSpPr>
      <dsp:spPr>
        <a:xfrm>
          <a:off x="1003616" y="2373378"/>
          <a:ext cx="1328572" cy="1329105"/>
        </a:xfrm>
        <a:prstGeom prst="blockArc">
          <a:avLst>
            <a:gd name="adj1" fmla="val 13500000"/>
            <a:gd name="adj2" fmla="val 10800000"/>
            <a:gd name="adj3" fmla="val 1274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7FFEA7-E029-407E-A746-0C1A3ED7B923}">
      <dsp:nvSpPr>
        <dsp:cNvPr id="0" name=""/>
        <dsp:cNvSpPr/>
      </dsp:nvSpPr>
      <dsp:spPr>
        <a:xfrm>
          <a:off x="1237387" y="2836974"/>
          <a:ext cx="859288" cy="429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zh-CN" altLang="en-US" sz="2500" kern="1200" dirty="0" smtClean="0"/>
            <a:t>查找</a:t>
          </a:r>
          <a:endParaRPr lang="zh-CN" altLang="en-US" sz="2500" kern="1200" dirty="0"/>
        </a:p>
      </dsp:txBody>
      <dsp:txXfrm>
        <a:off x="1237387" y="2836974"/>
        <a:ext cx="859288" cy="429541"/>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zh-CN" sz="1200"/>
            </a:lvl1pPr>
          </a:lstStyle>
          <a:p>
            <a:endParaRPr lang="zh-C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zh-CN" sz="1200"/>
            </a:lvl1pPr>
          </a:lstStyle>
          <a:p>
            <a:fld id="{724506C0-3FFE-45A5-803D-9F4FC5464A70}" type="datetimeFigureOut">
              <a:t>2016/11/9</a:t>
            </a:fld>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zh-CN" sz="1200"/>
            </a:lvl1pPr>
          </a:lstStyle>
          <a:p>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zh-CN" sz="1200"/>
            </a:lvl1pPr>
          </a:lstStyle>
          <a:p>
            <a:fld id="{F8646707-6BBD-41A9-B4DF-0C76A73A2D2A}" type="slidenum">
              <a:t>‹#›</a:t>
            </a:fld>
            <a:endParaRPr lang="zh-CN"/>
          </a:p>
        </p:txBody>
      </p:sp>
    </p:spTree>
    <p:extLst>
      <p:ext uri="{BB962C8B-B14F-4D97-AF65-F5344CB8AC3E}">
        <p14:creationId xmlns:p14="http://schemas.microsoft.com/office/powerpoint/2010/main" val="2691077609"/>
      </p:ext>
    </p:extLst>
  </p:cSld>
  <p:clrMap bg1="lt1" tx1="dk1" bg2="lt2" tx2="dk2" accent1="accent1" accent2="accent2" accent3="accent3" accent4="accent4" accent5="accent5" accent6="accent6" hlink="hlink" folHlink="folHlink"/>
  <p:notesStyle>
    <a:lvl1pPr marL="0" algn="l" defTabSz="914400" rtl="0" eaLnBrk="1" latinLnBrk="0" hangingPunct="1">
      <a:defRPr lang="zh-CN" sz="1200" kern="1200">
        <a:solidFill>
          <a:schemeClr val="tx1"/>
        </a:solidFill>
        <a:latin typeface="+mn-lt"/>
        <a:ea typeface="+mn-ea"/>
        <a:cs typeface="+mn-cs"/>
      </a:defRPr>
    </a:lvl1pPr>
    <a:lvl2pPr marL="457200" algn="l" defTabSz="914400" rtl="0" eaLnBrk="1" latinLnBrk="0" hangingPunct="1">
      <a:defRPr lang="zh-CN" sz="1200" kern="1200">
        <a:solidFill>
          <a:schemeClr val="tx1"/>
        </a:solidFill>
        <a:latin typeface="+mn-lt"/>
        <a:ea typeface="+mn-ea"/>
        <a:cs typeface="+mn-cs"/>
      </a:defRPr>
    </a:lvl2pPr>
    <a:lvl3pPr marL="914400" algn="l" defTabSz="914400" rtl="0" eaLnBrk="1" latinLnBrk="0" hangingPunct="1">
      <a:defRPr lang="zh-CN" sz="1200" kern="1200">
        <a:solidFill>
          <a:schemeClr val="tx1"/>
        </a:solidFill>
        <a:latin typeface="+mn-lt"/>
        <a:ea typeface="+mn-ea"/>
        <a:cs typeface="+mn-cs"/>
      </a:defRPr>
    </a:lvl3pPr>
    <a:lvl4pPr marL="1371600" algn="l" defTabSz="914400" rtl="0" eaLnBrk="1" latinLnBrk="0" hangingPunct="1">
      <a:defRPr lang="zh-CN" sz="1200" kern="1200">
        <a:solidFill>
          <a:schemeClr val="tx1"/>
        </a:solidFill>
        <a:latin typeface="+mn-lt"/>
        <a:ea typeface="+mn-ea"/>
        <a:cs typeface="+mn-cs"/>
      </a:defRPr>
    </a:lvl4pPr>
    <a:lvl5pPr marL="1828800" algn="l" defTabSz="914400" rtl="0" eaLnBrk="1" latinLnBrk="0" hangingPunct="1">
      <a:defRPr lang="zh-CN" sz="1200" kern="1200">
        <a:solidFill>
          <a:schemeClr val="tx1"/>
        </a:solidFill>
        <a:latin typeface="+mn-lt"/>
        <a:ea typeface="+mn-ea"/>
        <a:cs typeface="+mn-cs"/>
      </a:defRPr>
    </a:lvl5pPr>
    <a:lvl6pPr marL="2286000" algn="l" defTabSz="914400" rtl="0" eaLnBrk="1" latinLnBrk="0" hangingPunct="1">
      <a:defRPr lang="zh-CN" sz="1200" kern="1200">
        <a:solidFill>
          <a:schemeClr val="tx1"/>
        </a:solidFill>
        <a:latin typeface="+mn-lt"/>
        <a:ea typeface="+mn-ea"/>
        <a:cs typeface="+mn-cs"/>
      </a:defRPr>
    </a:lvl6pPr>
    <a:lvl7pPr marL="2743200" algn="l" defTabSz="914400" rtl="0" eaLnBrk="1" latinLnBrk="0" hangingPunct="1">
      <a:defRPr lang="zh-CN" sz="1200" kern="1200">
        <a:solidFill>
          <a:schemeClr val="tx1"/>
        </a:solidFill>
        <a:latin typeface="+mn-lt"/>
        <a:ea typeface="+mn-ea"/>
        <a:cs typeface="+mn-cs"/>
      </a:defRPr>
    </a:lvl7pPr>
    <a:lvl8pPr marL="3200400" algn="l" defTabSz="914400" rtl="0" eaLnBrk="1" latinLnBrk="0" hangingPunct="1">
      <a:defRPr lang="zh-CN" sz="1200" kern="1200">
        <a:solidFill>
          <a:schemeClr val="tx1"/>
        </a:solidFill>
        <a:latin typeface="+mn-lt"/>
        <a:ea typeface="+mn-ea"/>
        <a:cs typeface="+mn-cs"/>
      </a:defRPr>
    </a:lvl8pPr>
    <a:lvl9pPr marL="3657600" algn="l" defTabSz="914400" rtl="0" eaLnBrk="1" latinLnBrk="0" hangingPunct="1">
      <a:defRPr lang="zh-CN"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dirty="0" smtClean="0"/>
          </a:p>
        </p:txBody>
      </p:sp>
      <p:sp>
        <p:nvSpPr>
          <p:cNvPr id="4" name="Slide Number Placeholder 3"/>
          <p:cNvSpPr>
            <a:spLocks noGrp="1"/>
          </p:cNvSpPr>
          <p:nvPr>
            <p:ph type="sldNum" sz="quarter" idx="10"/>
          </p:nvPr>
        </p:nvSpPr>
        <p:spPr/>
        <p:txBody>
          <a:bodyPr/>
          <a:lstStyle/>
          <a:p>
            <a:fld id="{5E0C3846-8D4C-4326-8BC7-9B455A036298}" type="slidenum">
              <a:rPr lang="zh-CN" smtClean="0"/>
              <a:pPr/>
              <a:t>1</a:t>
            </a:fld>
            <a:endParaRPr lang="zh-CN"/>
          </a:p>
        </p:txBody>
      </p:sp>
    </p:spTree>
    <p:extLst>
      <p:ext uri="{BB962C8B-B14F-4D97-AF65-F5344CB8AC3E}">
        <p14:creationId xmlns:p14="http://schemas.microsoft.com/office/powerpoint/2010/main" val="2250406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8646707-6BBD-41A9-B4DF-0C76A73A2D2A}" type="slidenum">
              <a:rPr lang="en-US" altLang="zh-CN" smtClean="0"/>
              <a:t>7</a:t>
            </a:fld>
            <a:endParaRPr lang="zh-CN" altLang="en-US"/>
          </a:p>
        </p:txBody>
      </p:sp>
    </p:spTree>
    <p:extLst>
      <p:ext uri="{BB962C8B-B14F-4D97-AF65-F5344CB8AC3E}">
        <p14:creationId xmlns:p14="http://schemas.microsoft.com/office/powerpoint/2010/main" val="466533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8646707-6BBD-41A9-B4DF-0C76A73A2D2A}" type="slidenum">
              <a:rPr lang="en-US" altLang="zh-CN" smtClean="0"/>
              <a:t>10</a:t>
            </a:fld>
            <a:endParaRPr lang="zh-CN" altLang="en-US"/>
          </a:p>
        </p:txBody>
      </p:sp>
    </p:spTree>
    <p:extLst>
      <p:ext uri="{BB962C8B-B14F-4D97-AF65-F5344CB8AC3E}">
        <p14:creationId xmlns:p14="http://schemas.microsoft.com/office/powerpoint/2010/main" val="466533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6575" y="503238"/>
            <a:ext cx="3140075" cy="2354262"/>
          </a:xfrm>
        </p:spPr>
      </p:sp>
      <p:sp>
        <p:nvSpPr>
          <p:cNvPr id="3" name="Notes Placeholder 2"/>
          <p:cNvSpPr>
            <a:spLocks noGrp="1"/>
          </p:cNvSpPr>
          <p:nvPr>
            <p:ph type="body" idx="1"/>
          </p:nvPr>
        </p:nvSpPr>
        <p:spPr/>
        <p:txBody>
          <a:bodyPr>
            <a:normAutofit/>
          </a:bodyPr>
          <a:lstStyle/>
          <a:p>
            <a:endParaRPr lang="zh-CN" sz="1200" baseline="0" dirty="0" smtClean="0"/>
          </a:p>
        </p:txBody>
      </p:sp>
    </p:spTree>
    <p:extLst>
      <p:ext uri="{BB962C8B-B14F-4D97-AF65-F5344CB8AC3E}">
        <p14:creationId xmlns:p14="http://schemas.microsoft.com/office/powerpoint/2010/main" val="1673244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8646707-6BBD-41A9-B4DF-0C76A73A2D2A}" type="slidenum">
              <a:rPr lang="en-US" altLang="zh-CN" smtClean="0"/>
              <a:t>14</a:t>
            </a:fld>
            <a:endParaRPr lang="zh-CN" altLang="en-US"/>
          </a:p>
        </p:txBody>
      </p:sp>
    </p:spTree>
    <p:extLst>
      <p:ext uri="{BB962C8B-B14F-4D97-AF65-F5344CB8AC3E}">
        <p14:creationId xmlns:p14="http://schemas.microsoft.com/office/powerpoint/2010/main" val="466533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8646707-6BBD-41A9-B4DF-0C76A73A2D2A}" type="slidenum">
              <a:rPr lang="en-US" altLang="zh-CN" smtClean="0"/>
              <a:t>15</a:t>
            </a:fld>
            <a:endParaRPr lang="zh-CN" altLang="en-US"/>
          </a:p>
        </p:txBody>
      </p:sp>
    </p:spTree>
    <p:extLst>
      <p:ext uri="{BB962C8B-B14F-4D97-AF65-F5344CB8AC3E}">
        <p14:creationId xmlns:p14="http://schemas.microsoft.com/office/powerpoint/2010/main" val="127600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dirty="0"/>
          </a:p>
        </p:txBody>
      </p:sp>
      <p:sp>
        <p:nvSpPr>
          <p:cNvPr id="4" name="Slide Number Placeholder 3"/>
          <p:cNvSpPr>
            <a:spLocks noGrp="1"/>
          </p:cNvSpPr>
          <p:nvPr>
            <p:ph type="sldNum" sz="quarter" idx="10"/>
          </p:nvPr>
        </p:nvSpPr>
        <p:spPr/>
        <p:txBody>
          <a:bodyPr/>
          <a:lstStyle/>
          <a:p>
            <a:fld id="{5E0C3846-8D4C-4326-8BC7-9B455A036298}" type="slidenum">
              <a:rPr lang="en-US" altLang="zh-CN" smtClean="0"/>
              <a:pPr/>
              <a:t>16</a:t>
            </a:fld>
            <a:endParaRPr lang="zh-CN"/>
          </a:p>
        </p:txBody>
      </p:sp>
    </p:spTree>
    <p:extLst>
      <p:ext uri="{BB962C8B-B14F-4D97-AF65-F5344CB8AC3E}">
        <p14:creationId xmlns:p14="http://schemas.microsoft.com/office/powerpoint/2010/main" val="1524503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dirty="0"/>
          </a:p>
        </p:txBody>
      </p:sp>
      <p:sp>
        <p:nvSpPr>
          <p:cNvPr id="4" name="Slide Number Placeholder 3"/>
          <p:cNvSpPr>
            <a:spLocks noGrp="1"/>
          </p:cNvSpPr>
          <p:nvPr>
            <p:ph type="sldNum" sz="quarter" idx="10"/>
          </p:nvPr>
        </p:nvSpPr>
        <p:spPr/>
        <p:txBody>
          <a:bodyPr/>
          <a:lstStyle/>
          <a:p>
            <a:fld id="{5E0C3846-8D4C-4326-8BC7-9B455A036298}" type="slidenum">
              <a:rPr lang="en-US" altLang="zh-CN" smtClean="0"/>
              <a:pPr/>
              <a:t>17</a:t>
            </a:fld>
            <a:endParaRPr lang="zh-CN"/>
          </a:p>
        </p:txBody>
      </p:sp>
    </p:spTree>
    <p:extLst>
      <p:ext uri="{BB962C8B-B14F-4D97-AF65-F5344CB8AC3E}">
        <p14:creationId xmlns:p14="http://schemas.microsoft.com/office/powerpoint/2010/main" val="1648302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dirty="0"/>
          </a:p>
        </p:txBody>
      </p:sp>
      <p:sp>
        <p:nvSpPr>
          <p:cNvPr id="4" name="Slide Number Placeholder 3"/>
          <p:cNvSpPr>
            <a:spLocks noGrp="1"/>
          </p:cNvSpPr>
          <p:nvPr>
            <p:ph type="sldNum" sz="quarter" idx="10"/>
          </p:nvPr>
        </p:nvSpPr>
        <p:spPr/>
        <p:txBody>
          <a:bodyPr/>
          <a:lstStyle/>
          <a:p>
            <a:fld id="{5E0C3846-8D4C-4326-8BC7-9B455A036298}" type="slidenum">
              <a:rPr lang="en-US" altLang="zh-CN" smtClean="0"/>
              <a:pPr/>
              <a:t>18</a:t>
            </a:fld>
            <a:endParaRPr lang="zh-CN"/>
          </a:p>
        </p:txBody>
      </p:sp>
    </p:spTree>
    <p:extLst>
      <p:ext uri="{BB962C8B-B14F-4D97-AF65-F5344CB8AC3E}">
        <p14:creationId xmlns:p14="http://schemas.microsoft.com/office/powerpoint/2010/main" val="533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dirty="0"/>
          </a:p>
        </p:txBody>
      </p:sp>
      <p:sp>
        <p:nvSpPr>
          <p:cNvPr id="4" name="Slide Number Placeholder 3"/>
          <p:cNvSpPr>
            <a:spLocks noGrp="1"/>
          </p:cNvSpPr>
          <p:nvPr>
            <p:ph type="sldNum" sz="quarter" idx="10"/>
          </p:nvPr>
        </p:nvSpPr>
        <p:spPr/>
        <p:txBody>
          <a:bodyPr/>
          <a:lstStyle/>
          <a:p>
            <a:fld id="{5E0C3846-8D4C-4326-8BC7-9B455A036298}" type="slidenum">
              <a:rPr lang="en-US" altLang="zh-CN" smtClean="0"/>
              <a:pPr/>
              <a:t>19</a:t>
            </a:fld>
            <a:endParaRPr lang="zh-CN"/>
          </a:p>
        </p:txBody>
      </p:sp>
    </p:spTree>
    <p:extLst>
      <p:ext uri="{BB962C8B-B14F-4D97-AF65-F5344CB8AC3E}">
        <p14:creationId xmlns:p14="http://schemas.microsoft.com/office/powerpoint/2010/main" val="1657725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dirty="0"/>
          </a:p>
        </p:txBody>
      </p:sp>
      <p:sp>
        <p:nvSpPr>
          <p:cNvPr id="4" name="Slide Number Placeholder 3"/>
          <p:cNvSpPr>
            <a:spLocks noGrp="1"/>
          </p:cNvSpPr>
          <p:nvPr>
            <p:ph type="sldNum" sz="quarter" idx="10"/>
          </p:nvPr>
        </p:nvSpPr>
        <p:spPr/>
        <p:txBody>
          <a:bodyPr/>
          <a:lstStyle/>
          <a:p>
            <a:fld id="{5E0C3846-8D4C-4326-8BC7-9B455A036298}" type="slidenum">
              <a:rPr lang="en-US" altLang="zh-CN" smtClean="0"/>
              <a:pPr/>
              <a:t>20</a:t>
            </a:fld>
            <a:endParaRPr lang="zh-CN"/>
          </a:p>
        </p:txBody>
      </p:sp>
    </p:spTree>
    <p:extLst>
      <p:ext uri="{BB962C8B-B14F-4D97-AF65-F5344CB8AC3E}">
        <p14:creationId xmlns:p14="http://schemas.microsoft.com/office/powerpoint/2010/main" val="2306813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dirty="0"/>
          </a:p>
        </p:txBody>
      </p:sp>
      <p:sp>
        <p:nvSpPr>
          <p:cNvPr id="4" name="Slide Number Placeholder 3"/>
          <p:cNvSpPr>
            <a:spLocks noGrp="1"/>
          </p:cNvSpPr>
          <p:nvPr>
            <p:ph type="sldNum" sz="quarter" idx="10"/>
          </p:nvPr>
        </p:nvSpPr>
        <p:spPr/>
        <p:txBody>
          <a:bodyPr/>
          <a:lstStyle/>
          <a:p>
            <a:fld id="{5E0C3846-8D4C-4326-8BC7-9B455A036298}" type="slidenum">
              <a:rPr lang="en-US" altLang="zh-CN" smtClean="0"/>
              <a:pPr/>
              <a:t>21</a:t>
            </a:fld>
            <a:endParaRPr lang="zh-CN"/>
          </a:p>
        </p:txBody>
      </p:sp>
    </p:spTree>
    <p:extLst>
      <p:ext uri="{BB962C8B-B14F-4D97-AF65-F5344CB8AC3E}">
        <p14:creationId xmlns:p14="http://schemas.microsoft.com/office/powerpoint/2010/main" val="3345896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dirty="0"/>
          </a:p>
        </p:txBody>
      </p:sp>
      <p:sp>
        <p:nvSpPr>
          <p:cNvPr id="4" name="Slide Number Placeholder 3"/>
          <p:cNvSpPr>
            <a:spLocks noGrp="1"/>
          </p:cNvSpPr>
          <p:nvPr>
            <p:ph type="sldNum" sz="quarter" idx="10"/>
          </p:nvPr>
        </p:nvSpPr>
        <p:spPr/>
        <p:txBody>
          <a:bodyPr/>
          <a:lstStyle/>
          <a:p>
            <a:fld id="{5E0C3846-8D4C-4326-8BC7-9B455A036298}" type="slidenum">
              <a:rPr lang="en-US" altLang="zh-CN" smtClean="0"/>
              <a:pPr/>
              <a:t>23</a:t>
            </a:fld>
            <a:endParaRPr lang="zh-CN"/>
          </a:p>
        </p:txBody>
      </p:sp>
    </p:spTree>
    <p:extLst>
      <p:ext uri="{BB962C8B-B14F-4D97-AF65-F5344CB8AC3E}">
        <p14:creationId xmlns:p14="http://schemas.microsoft.com/office/powerpoint/2010/main" val="3756115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CN" dirty="0"/>
          </a:p>
        </p:txBody>
      </p:sp>
      <p:sp>
        <p:nvSpPr>
          <p:cNvPr id="4" name="Slide Number Placeholder 3"/>
          <p:cNvSpPr>
            <a:spLocks noGrp="1"/>
          </p:cNvSpPr>
          <p:nvPr>
            <p:ph type="sldNum" sz="quarter" idx="10"/>
          </p:nvPr>
        </p:nvSpPr>
        <p:spPr/>
        <p:txBody>
          <a:bodyPr/>
          <a:lstStyle/>
          <a:p>
            <a:fld id="{5E0C3846-8D4C-4326-8BC7-9B455A036298}" type="slidenum">
              <a:rPr lang="en-US" altLang="zh-CN" smtClean="0"/>
              <a:pPr/>
              <a:t>24</a:t>
            </a:fld>
            <a:endParaRPr lang="zh-CN"/>
          </a:p>
        </p:txBody>
      </p:sp>
    </p:spTree>
    <p:extLst>
      <p:ext uri="{BB962C8B-B14F-4D97-AF65-F5344CB8AC3E}">
        <p14:creationId xmlns:p14="http://schemas.microsoft.com/office/powerpoint/2010/main" val="433838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32</a:t>
            </a:fld>
            <a:endParaRPr lang="en-US" dirty="0"/>
          </a:p>
        </p:txBody>
      </p:sp>
    </p:spTree>
    <p:extLst>
      <p:ext uri="{BB962C8B-B14F-4D97-AF65-F5344CB8AC3E}">
        <p14:creationId xmlns:p14="http://schemas.microsoft.com/office/powerpoint/2010/main" val="3149815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733203"/>
            <a:ext cx="9144000" cy="6124797"/>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77000" y="1295400"/>
            <a:ext cx="901373" cy="901373"/>
          </a:xfrm>
          <a:prstGeom prst="ellipse">
            <a:avLst/>
          </a:prstGeom>
          <a:ln>
            <a:noFill/>
          </a:ln>
          <a:effectLst>
            <a:outerShdw blurRad="292100" dist="76200" dir="2700000" algn="tl" rotWithShape="0">
              <a:srgbClr val="333333">
                <a:alpha val="50000"/>
              </a:srgbClr>
            </a:outerShdw>
          </a:effectLst>
        </p:spPr>
      </p:pic>
      <p:pic>
        <p:nvPicPr>
          <p:cNvPr id="9" name="Picture 8"/>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791200" y="1905000"/>
            <a:ext cx="1240461" cy="1240461"/>
          </a:xfrm>
          <a:prstGeom prst="ellipse">
            <a:avLst/>
          </a:prstGeom>
          <a:ln>
            <a:noFill/>
          </a:ln>
          <a:effectLst>
            <a:outerShdw blurRad="292100" dist="76200" dir="2700000" algn="tl" rotWithShape="0">
              <a:srgbClr val="333333">
                <a:alpha val="50000"/>
              </a:srgbClr>
            </a:outerShdw>
          </a:effectLst>
        </p:spPr>
      </p:pic>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05600" y="2209800"/>
            <a:ext cx="1828800" cy="1828800"/>
          </a:xfrm>
          <a:prstGeom prst="ellipse">
            <a:avLst/>
          </a:prstGeom>
          <a:ln>
            <a:noFill/>
          </a:ln>
          <a:effectLst>
            <a:outerShdw blurRad="292100" dist="76200" dir="2700000" algn="tl" rotWithShape="0">
              <a:srgbClr val="333333">
                <a:alpha val="50000"/>
              </a:srgbClr>
            </a:outerShdw>
          </a:effectLst>
        </p:spPr>
      </p:pic>
      <p:sp>
        <p:nvSpPr>
          <p:cNvPr id="2" name="Title 1"/>
          <p:cNvSpPr>
            <a:spLocks noGrp="1"/>
          </p:cNvSpPr>
          <p:nvPr>
            <p:ph type="ctrTitle"/>
          </p:nvPr>
        </p:nvSpPr>
        <p:spPr>
          <a:xfrm>
            <a:off x="381000" y="381001"/>
            <a:ext cx="7772400" cy="761999"/>
          </a:xfrm>
        </p:spPr>
        <p:txBody>
          <a:bodyPr anchor="t"/>
          <a:lstStyle>
            <a:lvl1pPr algn="l" eaLnBrk="1" latinLnBrk="0" hangingPunct="1">
              <a:defRPr kumimoji="0" lang="zh-CN">
                <a:latin typeface="Georgia" pitchFamily="18" charset="0"/>
              </a:defRPr>
            </a:lvl1pPr>
          </a:lstStyle>
          <a:p>
            <a:pPr eaLnBrk="1" latinLnBrk="0" hangingPunct="1"/>
            <a:r>
              <a:rPr lang="zh-CN" altLang="en-US" smtClean="0"/>
              <a:t>单击此处编辑母版标题样式</a:t>
            </a:r>
            <a:endParaRPr/>
          </a:p>
        </p:txBody>
      </p:sp>
      <p:sp>
        <p:nvSpPr>
          <p:cNvPr id="3" name="Subtitle 2"/>
          <p:cNvSpPr>
            <a:spLocks noGrp="1"/>
          </p:cNvSpPr>
          <p:nvPr>
            <p:ph type="subTitle" idx="1" hasCustomPrompt="1"/>
          </p:nvPr>
        </p:nvSpPr>
        <p:spPr>
          <a:xfrm>
            <a:off x="439948" y="1219200"/>
            <a:ext cx="5275052" cy="1295400"/>
          </a:xfrm>
        </p:spPr>
        <p:txBody>
          <a:bodyPr>
            <a:normAutofit/>
          </a:bodyPr>
          <a:lstStyle>
            <a:lvl1pPr marL="0" indent="0" algn="l" eaLnBrk="1" latinLnBrk="0" hangingPunct="1">
              <a:buNone/>
              <a:defRPr kumimoji="0" lang="zh-CN" sz="1600" baseline="0">
                <a:solidFill>
                  <a:schemeClr val="tx1"/>
                </a:solidFill>
                <a:latin typeface="Georgia" pitchFamily="18" charset="0"/>
              </a:defRPr>
            </a:lvl1pPr>
            <a:lvl2pPr marL="457200" indent="0" algn="ctr" eaLnBrk="1" latinLnBrk="0" hangingPunct="1">
              <a:buNone/>
              <a:defRPr kumimoji="0" lang="zh-CN">
                <a:solidFill>
                  <a:schemeClr val="tx1">
                    <a:tint val="75000"/>
                  </a:schemeClr>
                </a:solidFill>
              </a:defRPr>
            </a:lvl2pPr>
            <a:lvl3pPr marL="914400" indent="0" algn="ctr" eaLnBrk="1" latinLnBrk="0" hangingPunct="1">
              <a:buNone/>
              <a:defRPr kumimoji="0" lang="zh-CN">
                <a:solidFill>
                  <a:schemeClr val="tx1">
                    <a:tint val="75000"/>
                  </a:schemeClr>
                </a:solidFill>
              </a:defRPr>
            </a:lvl3pPr>
            <a:lvl4pPr marL="1371600" indent="0" algn="ctr" eaLnBrk="1" latinLnBrk="0" hangingPunct="1">
              <a:buNone/>
              <a:defRPr kumimoji="0" lang="zh-CN">
                <a:solidFill>
                  <a:schemeClr val="tx1">
                    <a:tint val="75000"/>
                  </a:schemeClr>
                </a:solidFill>
              </a:defRPr>
            </a:lvl4pPr>
            <a:lvl5pPr marL="1828800" indent="0" algn="ctr" eaLnBrk="1" latinLnBrk="0" hangingPunct="1">
              <a:buNone/>
              <a:defRPr kumimoji="0" lang="zh-CN">
                <a:solidFill>
                  <a:schemeClr val="tx1">
                    <a:tint val="75000"/>
                  </a:schemeClr>
                </a:solidFill>
              </a:defRPr>
            </a:lvl5pPr>
            <a:lvl6pPr marL="2286000" indent="0" algn="ctr" eaLnBrk="1" latinLnBrk="0" hangingPunct="1">
              <a:buNone/>
              <a:defRPr kumimoji="0" lang="zh-CN">
                <a:solidFill>
                  <a:schemeClr val="tx1">
                    <a:tint val="75000"/>
                  </a:schemeClr>
                </a:solidFill>
              </a:defRPr>
            </a:lvl6pPr>
            <a:lvl7pPr marL="2743200" indent="0" algn="ctr" eaLnBrk="1" latinLnBrk="0" hangingPunct="1">
              <a:buNone/>
              <a:defRPr kumimoji="0" lang="zh-CN">
                <a:solidFill>
                  <a:schemeClr val="tx1">
                    <a:tint val="75000"/>
                  </a:schemeClr>
                </a:solidFill>
              </a:defRPr>
            </a:lvl7pPr>
            <a:lvl8pPr marL="3200400" indent="0" algn="ctr" eaLnBrk="1" latinLnBrk="0" hangingPunct="1">
              <a:buNone/>
              <a:defRPr kumimoji="0" lang="zh-CN">
                <a:solidFill>
                  <a:schemeClr val="tx1">
                    <a:tint val="75000"/>
                  </a:schemeClr>
                </a:solidFill>
              </a:defRPr>
            </a:lvl8pPr>
            <a:lvl9pPr marL="3657600" indent="0" algn="ctr" eaLnBrk="1" latinLnBrk="0" hangingPunct="1">
              <a:buNone/>
              <a:defRPr kumimoji="0" lang="zh-CN">
                <a:solidFill>
                  <a:schemeClr val="tx1">
                    <a:tint val="75000"/>
                  </a:schemeClr>
                </a:solidFill>
              </a:defRPr>
            </a:lvl9pPr>
          </a:lstStyle>
          <a:p>
            <a:r>
              <a:rPr kumimoji="0" lang="zh-CN"/>
              <a:t>单击此处编辑</a:t>
            </a:r>
          </a:p>
        </p:txBody>
      </p:sp>
      <p:sp>
        <p:nvSpPr>
          <p:cNvPr id="4" name="Date Placeholder 3"/>
          <p:cNvSpPr>
            <a:spLocks noGrp="1"/>
          </p:cNvSpPr>
          <p:nvPr>
            <p:ph type="dt" sz="half" idx="10"/>
          </p:nvPr>
        </p:nvSpPr>
        <p:spPr/>
        <p:txBody>
          <a:bodyPr/>
          <a:lstStyle/>
          <a:p>
            <a:fld id="{F922158D-428B-4987-8B28-745A2AFA1252}" type="datetimeFigureOut">
              <a:t>2016/11/9</a:t>
            </a:fld>
            <a:endParaRPr kumimoji="0" lang="zh-CN"/>
          </a:p>
        </p:txBody>
      </p:sp>
      <p:sp>
        <p:nvSpPr>
          <p:cNvPr id="5" name="Footer Placeholder 4"/>
          <p:cNvSpPr>
            <a:spLocks noGrp="1"/>
          </p:cNvSpPr>
          <p:nvPr>
            <p:ph type="ftr" sz="quarter" idx="11"/>
          </p:nvPr>
        </p:nvSpPr>
        <p:spPr/>
        <p:txBody>
          <a:bodyPr/>
          <a:lstStyle/>
          <a:p>
            <a:endParaRPr kumimoji="0" lang="zh-CN"/>
          </a:p>
        </p:txBody>
      </p:sp>
      <p:sp>
        <p:nvSpPr>
          <p:cNvPr id="6" name="Slide Number Placeholder 5"/>
          <p:cNvSpPr>
            <a:spLocks noGrp="1"/>
          </p:cNvSpPr>
          <p:nvPr>
            <p:ph type="sldNum" sz="quarter" idx="12"/>
          </p:nvPr>
        </p:nvSpPr>
        <p:spPr/>
        <p:txBody>
          <a:bodyPr/>
          <a:lstStyle/>
          <a:p>
            <a:fld id="{515FC477-0A05-4F3E-8EE9-E015C9089D56}" type="slidenum">
              <a:t>‹#›</a:t>
            </a:fld>
            <a:endParaRPr kumimoji="0" lang="zh-CN"/>
          </a:p>
        </p:txBody>
      </p:sp>
      <p:sp>
        <p:nvSpPr>
          <p:cNvPr id="13" name="Oval 6"/>
          <p:cNvSpPr/>
          <p:nvPr userDrawn="1"/>
        </p:nvSpPr>
        <p:spPr>
          <a:xfrm>
            <a:off x="8743730" y="6378495"/>
            <a:ext cx="359722" cy="479505"/>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38397" tIns="19199" rIns="38397" bIns="19199" rtlCol="0" anchor="ctr"/>
          <a:lstStyle/>
          <a:p>
            <a:pPr algn="ctr"/>
            <a:endParaRPr lang="en-US"/>
          </a:p>
        </p:txBody>
      </p:sp>
      <p:sp>
        <p:nvSpPr>
          <p:cNvPr id="14" name="TextBox 13"/>
          <p:cNvSpPr txBox="1"/>
          <p:nvPr userDrawn="1"/>
        </p:nvSpPr>
        <p:spPr>
          <a:xfrm>
            <a:off x="8746505" y="6481438"/>
            <a:ext cx="365051" cy="262196"/>
          </a:xfrm>
          <a:prstGeom prst="rect">
            <a:avLst/>
          </a:prstGeom>
          <a:noFill/>
        </p:spPr>
        <p:txBody>
          <a:bodyPr wrap="none" lIns="76779" tIns="38390" rIns="76779" bIns="38390" rtlCol="0">
            <a:spAutoFit/>
          </a:bodyPr>
          <a:lstStyle/>
          <a:p>
            <a:pPr algn="ctr"/>
            <a:fld id="{260E2A6B-A809-4840-BF14-8648BC0BDF87}" type="slidenum">
              <a:rPr lang="id-ID" sz="1200" b="1" smtClean="0">
                <a:solidFill>
                  <a:schemeClr val="bg1"/>
                </a:solidFill>
                <a:latin typeface="微软雅黑" pitchFamily="34" charset="-122"/>
                <a:ea typeface="微软雅黑" pitchFamily="34" charset="-122"/>
                <a:cs typeface="Raleway Light"/>
              </a:rPr>
              <a:pPr algn="ctr"/>
              <a:t>‹#›</a:t>
            </a:fld>
            <a:endParaRPr lang="id-ID" sz="1200" dirty="0">
              <a:solidFill>
                <a:schemeClr val="bg1"/>
              </a:solidFill>
              <a:latin typeface="微软雅黑" pitchFamily="34" charset="-122"/>
              <a:ea typeface="微软雅黑"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500"/>
                                  </p:stCondLst>
                                  <p:iterate type="lt">
                                    <p:tmPct val="5000"/>
                                  </p:iterate>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nodeType="withEffect">
                                  <p:stCondLst>
                                    <p:cond delay="1000"/>
                                  </p:stCondLst>
                                  <p:iterate type="lt">
                                    <p:tmPct val="5000"/>
                                  </p:iterate>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srcRect l="-92" t="50811" r="45394" b="-590"/>
          <a:stretch/>
        </p:blipFill>
        <p:spPr>
          <a:xfrm>
            <a:off x="-13647" y="0"/>
            <a:ext cx="9157648" cy="5582272"/>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85800" y="1066799"/>
            <a:ext cx="1979920" cy="2013807"/>
          </a:xfrm>
          <a:prstGeom prst="ellipse">
            <a:avLst/>
          </a:prstGeom>
          <a:ln>
            <a:noFill/>
          </a:ln>
          <a:effectLst>
            <a:outerShdw blurRad="292100" dist="139700" dir="2700000" algn="tl" rotWithShape="0">
              <a:srgbClr val="333333">
                <a:alpha val="65000"/>
              </a:srgbClr>
            </a:outerShdw>
          </a:effectLst>
        </p:spPr>
      </p:pic>
      <p:sp>
        <p:nvSpPr>
          <p:cNvPr id="2" name="Title 1"/>
          <p:cNvSpPr>
            <a:spLocks noGrp="1"/>
          </p:cNvSpPr>
          <p:nvPr>
            <p:ph type="title" hasCustomPrompt="1"/>
          </p:nvPr>
        </p:nvSpPr>
        <p:spPr>
          <a:xfrm>
            <a:off x="3768304" y="1905000"/>
            <a:ext cx="5105400" cy="1143001"/>
          </a:xfrm>
        </p:spPr>
        <p:txBody>
          <a:bodyPr anchor="b" anchorCtr="0">
            <a:normAutofit/>
          </a:bodyPr>
          <a:lstStyle>
            <a:lvl1pPr algn="l" eaLnBrk="1" latinLnBrk="0" hangingPunct="1">
              <a:defRPr kumimoji="0" lang="zh-CN" sz="3600" b="0" cap="none">
                <a:latin typeface="Georgia" pitchFamily="18" charset="0"/>
              </a:defRPr>
            </a:lvl1pPr>
          </a:lstStyle>
          <a:p>
            <a:r>
              <a:rPr kumimoji="0" lang="zh-CN"/>
              <a:t>单击此处编辑母版标题样式</a:t>
            </a:r>
          </a:p>
        </p:txBody>
      </p:sp>
      <p:sp>
        <p:nvSpPr>
          <p:cNvPr id="3" name="Text Placeholder 2"/>
          <p:cNvSpPr>
            <a:spLocks noGrp="1"/>
          </p:cNvSpPr>
          <p:nvPr>
            <p:ph type="body" idx="1"/>
          </p:nvPr>
        </p:nvSpPr>
        <p:spPr>
          <a:xfrm>
            <a:off x="3810000" y="3048000"/>
            <a:ext cx="5105400" cy="1500187"/>
          </a:xfrm>
        </p:spPr>
        <p:txBody>
          <a:bodyPr anchor="t"/>
          <a:lstStyle>
            <a:lvl1pPr marL="0" indent="0" eaLnBrk="1" latinLnBrk="0" hangingPunct="1">
              <a:buNone/>
              <a:defRPr kumimoji="0" lang="zh-CN" sz="2000">
                <a:solidFill>
                  <a:schemeClr val="tx1"/>
                </a:solidFill>
                <a:latin typeface="Georgia" pitchFamily="18" charset="0"/>
              </a:defRPr>
            </a:lvl1pPr>
            <a:lvl2pPr marL="457200" indent="0" eaLnBrk="1" latinLnBrk="0" hangingPunct="1">
              <a:buNone/>
              <a:defRPr kumimoji="0" lang="zh-CN" sz="1800">
                <a:solidFill>
                  <a:schemeClr val="tx1">
                    <a:tint val="75000"/>
                  </a:schemeClr>
                </a:solidFill>
              </a:defRPr>
            </a:lvl2pPr>
            <a:lvl3pPr marL="914400" indent="0" eaLnBrk="1" latinLnBrk="0" hangingPunct="1">
              <a:buNone/>
              <a:defRPr kumimoji="0" lang="zh-CN" sz="1600">
                <a:solidFill>
                  <a:schemeClr val="tx1">
                    <a:tint val="75000"/>
                  </a:schemeClr>
                </a:solidFill>
              </a:defRPr>
            </a:lvl3pPr>
            <a:lvl4pPr marL="1371600" indent="0" eaLnBrk="1" latinLnBrk="0" hangingPunct="1">
              <a:buNone/>
              <a:defRPr kumimoji="0" lang="zh-CN" sz="1400">
                <a:solidFill>
                  <a:schemeClr val="tx1">
                    <a:tint val="75000"/>
                  </a:schemeClr>
                </a:solidFill>
              </a:defRPr>
            </a:lvl4pPr>
            <a:lvl5pPr marL="1828800" indent="0" eaLnBrk="1" latinLnBrk="0" hangingPunct="1">
              <a:buNone/>
              <a:defRPr kumimoji="0" lang="zh-CN" sz="1400">
                <a:solidFill>
                  <a:schemeClr val="tx1">
                    <a:tint val="75000"/>
                  </a:schemeClr>
                </a:solidFill>
              </a:defRPr>
            </a:lvl5pPr>
            <a:lvl6pPr marL="2286000" indent="0" eaLnBrk="1" latinLnBrk="0" hangingPunct="1">
              <a:buNone/>
              <a:defRPr kumimoji="0" lang="zh-CN" sz="1400">
                <a:solidFill>
                  <a:schemeClr val="tx1">
                    <a:tint val="75000"/>
                  </a:schemeClr>
                </a:solidFill>
              </a:defRPr>
            </a:lvl6pPr>
            <a:lvl7pPr marL="2743200" indent="0" eaLnBrk="1" latinLnBrk="0" hangingPunct="1">
              <a:buNone/>
              <a:defRPr kumimoji="0" lang="zh-CN" sz="1400">
                <a:solidFill>
                  <a:schemeClr val="tx1">
                    <a:tint val="75000"/>
                  </a:schemeClr>
                </a:solidFill>
              </a:defRPr>
            </a:lvl7pPr>
            <a:lvl8pPr marL="3200400" indent="0" eaLnBrk="1" latinLnBrk="0" hangingPunct="1">
              <a:buNone/>
              <a:defRPr kumimoji="0" lang="zh-CN" sz="1400">
                <a:solidFill>
                  <a:schemeClr val="tx1">
                    <a:tint val="75000"/>
                  </a:schemeClr>
                </a:solidFill>
              </a:defRPr>
            </a:lvl8pPr>
            <a:lvl9pPr marL="3657600" indent="0" eaLnBrk="1" latinLnBrk="0" hangingPunct="1">
              <a:buNone/>
              <a:defRPr kumimoji="0" lang="zh-CN" sz="1400">
                <a:solidFill>
                  <a:schemeClr val="tx1">
                    <a:tint val="75000"/>
                  </a:schemeClr>
                </a:solidFill>
              </a:defRPr>
            </a:lvl9pPr>
          </a:lstStyle>
          <a:p>
            <a:pPr lvl="0" eaLnBrk="1" latinLnBrk="0" hangingPunct="1"/>
            <a:r>
              <a:rPr lang="zh-CN" altLang="en-US" smtClean="0"/>
              <a:t>单击此处编辑母版文本样式</a:t>
            </a:r>
          </a:p>
        </p:txBody>
      </p:sp>
      <p:sp>
        <p:nvSpPr>
          <p:cNvPr id="4" name="Date Placeholder 3"/>
          <p:cNvSpPr>
            <a:spLocks noGrp="1"/>
          </p:cNvSpPr>
          <p:nvPr>
            <p:ph type="dt" sz="half" idx="10"/>
          </p:nvPr>
        </p:nvSpPr>
        <p:spPr/>
        <p:txBody>
          <a:bodyPr/>
          <a:lstStyle/>
          <a:p>
            <a:fld id="{F922158D-428B-4987-8B28-745A2AFA1252}" type="datetimeFigureOut">
              <a:t>2016/11/9</a:t>
            </a:fld>
            <a:endParaRPr kumimoji="0" lang="zh-CN"/>
          </a:p>
        </p:txBody>
      </p:sp>
      <p:sp>
        <p:nvSpPr>
          <p:cNvPr id="5" name="Footer Placeholder 4"/>
          <p:cNvSpPr>
            <a:spLocks noGrp="1"/>
          </p:cNvSpPr>
          <p:nvPr>
            <p:ph type="ftr" sz="quarter" idx="11"/>
          </p:nvPr>
        </p:nvSpPr>
        <p:spPr/>
        <p:txBody>
          <a:bodyPr/>
          <a:lstStyle/>
          <a:p>
            <a:endParaRPr kumimoji="0" lang="zh-CN"/>
          </a:p>
        </p:txBody>
      </p:sp>
      <p:sp>
        <p:nvSpPr>
          <p:cNvPr id="6" name="Slide Number Placeholder 5"/>
          <p:cNvSpPr>
            <a:spLocks noGrp="1"/>
          </p:cNvSpPr>
          <p:nvPr>
            <p:ph type="sldNum" sz="quarter" idx="12"/>
          </p:nvPr>
        </p:nvSpPr>
        <p:spPr/>
        <p:txBody>
          <a:bodyPr/>
          <a:lstStyle/>
          <a:p>
            <a:fld id="{515FC477-0A05-4F3E-8EE9-E015C9089D56}" type="slidenum">
              <a:t>‹#›</a:t>
            </a:fld>
            <a:endParaRPr kumimoji="0" lang="zh-CN"/>
          </a:p>
        </p:txBody>
      </p:sp>
      <p:sp>
        <p:nvSpPr>
          <p:cNvPr id="12" name="Oval 6"/>
          <p:cNvSpPr/>
          <p:nvPr userDrawn="1"/>
        </p:nvSpPr>
        <p:spPr>
          <a:xfrm>
            <a:off x="8743730" y="6378495"/>
            <a:ext cx="359722" cy="479505"/>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38397" tIns="19199" rIns="38397" bIns="19199" rtlCol="0" anchor="ctr"/>
          <a:lstStyle/>
          <a:p>
            <a:pPr algn="ctr"/>
            <a:endParaRPr lang="en-US"/>
          </a:p>
        </p:txBody>
      </p:sp>
      <p:sp>
        <p:nvSpPr>
          <p:cNvPr id="13" name="TextBox 12"/>
          <p:cNvSpPr txBox="1"/>
          <p:nvPr userDrawn="1"/>
        </p:nvSpPr>
        <p:spPr>
          <a:xfrm>
            <a:off x="8746505" y="6481438"/>
            <a:ext cx="365051" cy="262196"/>
          </a:xfrm>
          <a:prstGeom prst="rect">
            <a:avLst/>
          </a:prstGeom>
          <a:noFill/>
        </p:spPr>
        <p:txBody>
          <a:bodyPr wrap="none" lIns="76779" tIns="38390" rIns="76779" bIns="38390" rtlCol="0">
            <a:spAutoFit/>
          </a:bodyPr>
          <a:lstStyle/>
          <a:p>
            <a:pPr algn="ctr"/>
            <a:fld id="{260E2A6B-A809-4840-BF14-8648BC0BDF87}" type="slidenum">
              <a:rPr lang="id-ID" sz="1200" b="1" smtClean="0">
                <a:solidFill>
                  <a:schemeClr val="bg1"/>
                </a:solidFill>
                <a:latin typeface="微软雅黑" pitchFamily="34" charset="-122"/>
                <a:ea typeface="微软雅黑" pitchFamily="34" charset="-122"/>
                <a:cs typeface="Raleway Light"/>
              </a:rPr>
              <a:pPr algn="ctr"/>
              <a:t>‹#›</a:t>
            </a:fld>
            <a:endParaRPr lang="id-ID" sz="1200" dirty="0">
              <a:solidFill>
                <a:schemeClr val="bg1"/>
              </a:solidFill>
              <a:latin typeface="微软雅黑" pitchFamily="34" charset="-122"/>
              <a:ea typeface="微软雅黑" pitchFamily="34" charset="-122"/>
              <a:cs typeface="Raleway Ligh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nchor="t">
            <a:normAutofit/>
          </a:bodyPr>
          <a:lstStyle>
            <a:lvl1pPr algn="l" eaLnBrk="1" latinLnBrk="0" hangingPunct="1">
              <a:defRPr kumimoji="0" lang="zh-CN" sz="2800">
                <a:latin typeface="Georgia" pitchFamily="18" charset="0"/>
              </a:defRPr>
            </a:lvl1pPr>
          </a:lstStyle>
          <a:p>
            <a:pPr eaLnBrk="1" latinLnBrk="0" hangingPunct="1"/>
            <a:r>
              <a:rPr lang="zh-CN" altLang="en-US" smtClean="0"/>
              <a:t>单击此处编辑母版标题样式</a:t>
            </a:r>
            <a:endParaRPr/>
          </a:p>
        </p:txBody>
      </p:sp>
      <p:sp>
        <p:nvSpPr>
          <p:cNvPr id="3" name="Content Placeholder 2"/>
          <p:cNvSpPr>
            <a:spLocks noGrp="1"/>
          </p:cNvSpPr>
          <p:nvPr>
            <p:ph idx="1"/>
          </p:nvPr>
        </p:nvSpPr>
        <p:spPr/>
        <p:txBody>
          <a:bodyPr>
            <a:normAutofit/>
          </a:bodyPr>
          <a:lstStyle>
            <a:lvl1pPr marL="342900" indent="-342900" eaLnBrk="1" latinLnBrk="0" hangingPunct="1">
              <a:lnSpc>
                <a:spcPct val="150000"/>
              </a:lnSpc>
              <a:spcBef>
                <a:spcPts val="0"/>
              </a:spcBef>
              <a:buSzPct val="130000"/>
              <a:buFont typeface="Arial" pitchFamily="34" charset="0"/>
              <a:buChar char="•"/>
              <a:defRPr kumimoji="0" lang="zh-CN" sz="2000">
                <a:latin typeface="Georgia" pitchFamily="18" charset="0"/>
              </a:defRPr>
            </a:lvl1pPr>
            <a:lvl2pPr marL="571500" indent="-228600" eaLnBrk="1" latinLnBrk="0" hangingPunct="1">
              <a:lnSpc>
                <a:spcPct val="150000"/>
              </a:lnSpc>
              <a:spcBef>
                <a:spcPts val="0"/>
              </a:spcBef>
              <a:buSzPct val="60000"/>
              <a:buFont typeface="Courier New" pitchFamily="49" charset="0"/>
              <a:buChar char="o"/>
              <a:defRPr kumimoji="0" lang="zh-CN" sz="1800">
                <a:latin typeface="Georgia" pitchFamily="18" charset="0"/>
              </a:defRPr>
            </a:lvl2pPr>
            <a:lvl3pPr eaLnBrk="1" latinLnBrk="0" hangingPunct="1">
              <a:defRPr kumimoji="0" lang="zh-CN" sz="2000">
                <a:latin typeface="Georgia" pitchFamily="18" charset="0"/>
              </a:defRPr>
            </a:lvl3pPr>
            <a:lvl4pPr eaLnBrk="1" latinLnBrk="0" hangingPunct="1">
              <a:defRPr kumimoji="0" lang="zh-CN" sz="2000">
                <a:latin typeface="Georgia" pitchFamily="18" charset="0"/>
              </a:defRPr>
            </a:lvl4pPr>
            <a:lvl5pPr eaLnBrk="1" latinLnBrk="0" hangingPunct="1">
              <a:defRPr kumimoji="0" lang="zh-CN" sz="2000">
                <a:latin typeface="Georgia" pitchFamily="18" charset="0"/>
              </a:defRPr>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a:p>
        </p:txBody>
      </p:sp>
      <p:sp>
        <p:nvSpPr>
          <p:cNvPr id="4" name="Date Placeholder 3"/>
          <p:cNvSpPr>
            <a:spLocks noGrp="1"/>
          </p:cNvSpPr>
          <p:nvPr>
            <p:ph type="dt" sz="half" idx="10"/>
          </p:nvPr>
        </p:nvSpPr>
        <p:spPr/>
        <p:txBody>
          <a:bodyPr/>
          <a:lstStyle/>
          <a:p>
            <a:fld id="{F922158D-428B-4987-8B28-745A2AFA1252}" type="datetimeFigureOut">
              <a:t>2016/11/9</a:t>
            </a:fld>
            <a:endParaRPr kumimoji="0" lang="zh-CN"/>
          </a:p>
        </p:txBody>
      </p:sp>
      <p:sp>
        <p:nvSpPr>
          <p:cNvPr id="5" name="Footer Placeholder 4"/>
          <p:cNvSpPr>
            <a:spLocks noGrp="1"/>
          </p:cNvSpPr>
          <p:nvPr>
            <p:ph type="ftr" sz="quarter" idx="11"/>
          </p:nvPr>
        </p:nvSpPr>
        <p:spPr/>
        <p:txBody>
          <a:bodyPr/>
          <a:lstStyle/>
          <a:p>
            <a:endParaRPr kumimoji="0" lang="zh-CN"/>
          </a:p>
        </p:txBody>
      </p:sp>
      <p:sp>
        <p:nvSpPr>
          <p:cNvPr id="6" name="Slide Number Placeholder 5"/>
          <p:cNvSpPr>
            <a:spLocks noGrp="1"/>
          </p:cNvSpPr>
          <p:nvPr>
            <p:ph type="sldNum" sz="quarter" idx="12"/>
          </p:nvPr>
        </p:nvSpPr>
        <p:spPr/>
        <p:txBody>
          <a:bodyPr/>
          <a:lstStyle/>
          <a:p>
            <a:fld id="{515FC477-0A05-4F3E-8EE9-E015C9089D56}" type="slidenum">
              <a:t>‹#›</a:t>
            </a:fld>
            <a:endParaRPr kumimoji="0" lang="zh-CN"/>
          </a:p>
        </p:txBody>
      </p:sp>
      <p:sp>
        <p:nvSpPr>
          <p:cNvPr id="8" name="Oval 6"/>
          <p:cNvSpPr/>
          <p:nvPr userDrawn="1"/>
        </p:nvSpPr>
        <p:spPr>
          <a:xfrm>
            <a:off x="8743730" y="6378495"/>
            <a:ext cx="359722" cy="479505"/>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38397" tIns="19199" rIns="38397" bIns="19199" rtlCol="0" anchor="ctr"/>
          <a:lstStyle/>
          <a:p>
            <a:pPr algn="ctr"/>
            <a:endParaRPr lang="en-US"/>
          </a:p>
        </p:txBody>
      </p:sp>
      <p:sp>
        <p:nvSpPr>
          <p:cNvPr id="9" name="TextBox 8"/>
          <p:cNvSpPr txBox="1"/>
          <p:nvPr userDrawn="1"/>
        </p:nvSpPr>
        <p:spPr>
          <a:xfrm>
            <a:off x="8746505" y="6481438"/>
            <a:ext cx="365051" cy="262196"/>
          </a:xfrm>
          <a:prstGeom prst="rect">
            <a:avLst/>
          </a:prstGeom>
          <a:noFill/>
        </p:spPr>
        <p:txBody>
          <a:bodyPr wrap="none" lIns="76779" tIns="38390" rIns="76779" bIns="38390" rtlCol="0">
            <a:spAutoFit/>
          </a:bodyPr>
          <a:lstStyle/>
          <a:p>
            <a:pPr algn="ctr"/>
            <a:fld id="{260E2A6B-A809-4840-BF14-8648BC0BDF87}" type="slidenum">
              <a:rPr lang="id-ID" sz="1200" b="1" smtClean="0">
                <a:solidFill>
                  <a:schemeClr val="bg1"/>
                </a:solidFill>
                <a:latin typeface="微软雅黑" pitchFamily="34" charset="-122"/>
                <a:ea typeface="微软雅黑" pitchFamily="34" charset="-122"/>
                <a:cs typeface="Raleway Light"/>
              </a:rPr>
              <a:pPr algn="ctr"/>
              <a:t>‹#›</a:t>
            </a:fld>
            <a:endParaRPr lang="id-ID" sz="1200" dirty="0">
              <a:solidFill>
                <a:schemeClr val="bg1"/>
              </a:solidFill>
              <a:latin typeface="微软雅黑" pitchFamily="34" charset="-122"/>
              <a:ea typeface="微软雅黑" pitchFamily="34" charset="-122"/>
              <a:cs typeface="Raleway Light"/>
            </a:endParaRP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zh-CN" altLang="en-US" smtClean="0"/>
              <a:t>单击此处编辑母版标题样式</a:t>
            </a:r>
            <a:endParaRPr/>
          </a:p>
        </p:txBody>
      </p:sp>
      <p:sp>
        <p:nvSpPr>
          <p:cNvPr id="3" name="Content Placeholder 2"/>
          <p:cNvSpPr>
            <a:spLocks noGrp="1"/>
          </p:cNvSpPr>
          <p:nvPr>
            <p:ph sz="half" idx="1"/>
          </p:nvPr>
        </p:nvSpPr>
        <p:spPr>
          <a:xfrm>
            <a:off x="457200" y="1828800"/>
            <a:ext cx="4038600" cy="4297363"/>
          </a:xfrm>
        </p:spPr>
        <p:txBody>
          <a:bodyPr>
            <a:normAutofit/>
          </a:bodyPr>
          <a:lstStyle>
            <a:lvl1pPr eaLnBrk="1" latinLnBrk="0" hangingPunct="1">
              <a:defRPr kumimoji="0" lang="zh-CN" sz="2400"/>
            </a:lvl1pPr>
            <a:lvl2pPr eaLnBrk="1" latinLnBrk="0" hangingPunct="1">
              <a:defRPr kumimoji="0" lang="zh-CN" sz="2000"/>
            </a:lvl2pPr>
            <a:lvl3pPr eaLnBrk="1" latinLnBrk="0" hangingPunct="1">
              <a:defRPr kumimoji="0" lang="zh-CN" sz="1800"/>
            </a:lvl3pPr>
            <a:lvl4pPr eaLnBrk="1" latinLnBrk="0" hangingPunct="1">
              <a:defRPr kumimoji="0" lang="zh-CN" sz="1600"/>
            </a:lvl4pPr>
            <a:lvl5pPr eaLnBrk="1" latinLnBrk="0" hangingPunct="1">
              <a:defRPr kumimoji="0" lang="zh-CN" sz="1600"/>
            </a:lvl5pPr>
            <a:lvl6pPr eaLnBrk="1" latinLnBrk="0" hangingPunct="1">
              <a:defRPr kumimoji="0" lang="zh-CN" sz="1800"/>
            </a:lvl6pPr>
            <a:lvl7pPr eaLnBrk="1" latinLnBrk="0" hangingPunct="1">
              <a:defRPr kumimoji="0" lang="zh-CN" sz="1800"/>
            </a:lvl7pPr>
            <a:lvl8pPr eaLnBrk="1" latinLnBrk="0" hangingPunct="1">
              <a:defRPr kumimoji="0" lang="zh-CN" sz="1800"/>
            </a:lvl8pPr>
            <a:lvl9pPr eaLnBrk="1" latinLnBrk="0" hangingPunct="1">
              <a:defRPr kumimoji="0" lang="zh-CN"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a:p>
        </p:txBody>
      </p:sp>
      <p:sp>
        <p:nvSpPr>
          <p:cNvPr id="4" name="Content Placeholder 3"/>
          <p:cNvSpPr>
            <a:spLocks noGrp="1"/>
          </p:cNvSpPr>
          <p:nvPr>
            <p:ph sz="half" idx="2"/>
          </p:nvPr>
        </p:nvSpPr>
        <p:spPr>
          <a:xfrm>
            <a:off x="4648200" y="1828800"/>
            <a:ext cx="4038600" cy="4297363"/>
          </a:xfrm>
        </p:spPr>
        <p:txBody>
          <a:bodyPr>
            <a:normAutofit/>
          </a:bodyPr>
          <a:lstStyle>
            <a:lvl1pPr eaLnBrk="1" latinLnBrk="0" hangingPunct="1">
              <a:defRPr kumimoji="0" lang="zh-CN" sz="2400"/>
            </a:lvl1pPr>
            <a:lvl2pPr eaLnBrk="1" latinLnBrk="0" hangingPunct="1">
              <a:defRPr kumimoji="0" lang="zh-CN" sz="2000"/>
            </a:lvl2pPr>
            <a:lvl3pPr eaLnBrk="1" latinLnBrk="0" hangingPunct="1">
              <a:defRPr kumimoji="0" lang="zh-CN" sz="1800"/>
            </a:lvl3pPr>
            <a:lvl4pPr eaLnBrk="1" latinLnBrk="0" hangingPunct="1">
              <a:defRPr kumimoji="0" lang="zh-CN" sz="1600"/>
            </a:lvl4pPr>
            <a:lvl5pPr eaLnBrk="1" latinLnBrk="0" hangingPunct="1">
              <a:defRPr kumimoji="0" lang="zh-CN" sz="1600"/>
            </a:lvl5pPr>
            <a:lvl6pPr eaLnBrk="1" latinLnBrk="0" hangingPunct="1">
              <a:defRPr kumimoji="0" lang="zh-CN" sz="1800"/>
            </a:lvl6pPr>
            <a:lvl7pPr eaLnBrk="1" latinLnBrk="0" hangingPunct="1">
              <a:defRPr kumimoji="0" lang="zh-CN" sz="1800"/>
            </a:lvl7pPr>
            <a:lvl8pPr eaLnBrk="1" latinLnBrk="0" hangingPunct="1">
              <a:defRPr kumimoji="0" lang="zh-CN" sz="1800"/>
            </a:lvl8pPr>
            <a:lvl9pPr eaLnBrk="1" latinLnBrk="0" hangingPunct="1">
              <a:defRPr kumimoji="0" lang="zh-CN"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a:p>
        </p:txBody>
      </p:sp>
      <p:sp>
        <p:nvSpPr>
          <p:cNvPr id="5" name="Date Placeholder 4"/>
          <p:cNvSpPr>
            <a:spLocks noGrp="1"/>
          </p:cNvSpPr>
          <p:nvPr>
            <p:ph type="dt" sz="half" idx="10"/>
          </p:nvPr>
        </p:nvSpPr>
        <p:spPr/>
        <p:txBody>
          <a:bodyPr/>
          <a:lstStyle/>
          <a:p>
            <a:fld id="{F922158D-428B-4987-8B28-745A2AFA1252}" type="datetimeFigureOut">
              <a:t>2016/11/9</a:t>
            </a:fld>
            <a:endParaRPr kumimoji="0" lang="zh-CN"/>
          </a:p>
        </p:txBody>
      </p:sp>
      <p:sp>
        <p:nvSpPr>
          <p:cNvPr id="6" name="Footer Placeholder 5"/>
          <p:cNvSpPr>
            <a:spLocks noGrp="1"/>
          </p:cNvSpPr>
          <p:nvPr>
            <p:ph type="ftr" sz="quarter" idx="11"/>
          </p:nvPr>
        </p:nvSpPr>
        <p:spPr/>
        <p:txBody>
          <a:bodyPr/>
          <a:lstStyle/>
          <a:p>
            <a:endParaRPr kumimoji="0" lang="zh-CN"/>
          </a:p>
        </p:txBody>
      </p:sp>
      <p:sp>
        <p:nvSpPr>
          <p:cNvPr id="7" name="Slide Number Placeholder 6"/>
          <p:cNvSpPr>
            <a:spLocks noGrp="1"/>
          </p:cNvSpPr>
          <p:nvPr>
            <p:ph type="sldNum" sz="quarter" idx="12"/>
          </p:nvPr>
        </p:nvSpPr>
        <p:spPr/>
        <p:txBody>
          <a:bodyPr/>
          <a:lstStyle/>
          <a:p>
            <a:fld id="{515FC477-0A05-4F3E-8EE9-E015C9089D56}" type="slidenum">
              <a:t>‹#›</a:t>
            </a:fld>
            <a:endParaRPr kumimoji="0" lang="zh-CN"/>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09600"/>
          </a:xfrm>
        </p:spPr>
        <p:txBody>
          <a:bodyPr/>
          <a:lstStyle>
            <a:lvl1pPr eaLnBrk="1" latinLnBrk="0" hangingPunct="1">
              <a:defRPr kumimoji="0" lang="zh-CN"/>
            </a:lvl1pPr>
          </a:lstStyle>
          <a:p>
            <a:pPr eaLnBrk="1" latinLnBrk="0" hangingPunct="1"/>
            <a:r>
              <a:rPr lang="zh-CN" altLang="en-US" smtClean="0"/>
              <a:t>单击此处编辑母版标题样式</a:t>
            </a:r>
            <a:endParaRPr/>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eaLnBrk="1" latinLnBrk="0" hangingPunct="1">
              <a:buNone/>
              <a:defRPr kumimoji="0" lang="zh-CN" sz="2000" b="1"/>
            </a:lvl1pPr>
            <a:lvl2pPr marL="457200" indent="0" eaLnBrk="1" latinLnBrk="0" hangingPunct="1">
              <a:buNone/>
              <a:defRPr kumimoji="0" lang="zh-CN" sz="2000" b="1"/>
            </a:lvl2pPr>
            <a:lvl3pPr marL="914400" indent="0" eaLnBrk="1" latinLnBrk="0" hangingPunct="1">
              <a:buNone/>
              <a:defRPr kumimoji="0" lang="zh-CN" sz="1800" b="1"/>
            </a:lvl3pPr>
            <a:lvl4pPr marL="1371600" indent="0" eaLnBrk="1" latinLnBrk="0" hangingPunct="1">
              <a:buNone/>
              <a:defRPr kumimoji="0" lang="zh-CN" sz="1600" b="1"/>
            </a:lvl4pPr>
            <a:lvl5pPr marL="1828800" indent="0" eaLnBrk="1" latinLnBrk="0" hangingPunct="1">
              <a:buNone/>
              <a:defRPr kumimoji="0" lang="zh-CN" sz="1600" b="1"/>
            </a:lvl5pPr>
            <a:lvl6pPr marL="2286000" indent="0" eaLnBrk="1" latinLnBrk="0" hangingPunct="1">
              <a:buNone/>
              <a:defRPr kumimoji="0" lang="zh-CN" sz="1600" b="1"/>
            </a:lvl6pPr>
            <a:lvl7pPr marL="2743200" indent="0" eaLnBrk="1" latinLnBrk="0" hangingPunct="1">
              <a:buNone/>
              <a:defRPr kumimoji="0" lang="zh-CN" sz="1600" b="1"/>
            </a:lvl7pPr>
            <a:lvl8pPr marL="3200400" indent="0" eaLnBrk="1" latinLnBrk="0" hangingPunct="1">
              <a:buNone/>
              <a:defRPr kumimoji="0" lang="zh-CN" sz="1600" b="1"/>
            </a:lvl8pPr>
            <a:lvl9pPr marL="3657600" indent="0" eaLnBrk="1" latinLnBrk="0" hangingPunct="1">
              <a:buNone/>
              <a:defRPr kumimoji="0" lang="zh-CN" sz="1600" b="1"/>
            </a:lvl9pPr>
          </a:lstStyle>
          <a:p>
            <a:pPr lvl="0" eaLnBrk="1" latinLnBrk="0" hangingPunct="1"/>
            <a:r>
              <a:rPr lang="zh-CN" altLang="en-US" smtClean="0"/>
              <a:t>单击此处编辑母版文本样式</a:t>
            </a:r>
          </a:p>
        </p:txBody>
      </p:sp>
      <p:sp>
        <p:nvSpPr>
          <p:cNvPr id="4" name="Content Placeholder 3"/>
          <p:cNvSpPr>
            <a:spLocks noGrp="1"/>
          </p:cNvSpPr>
          <p:nvPr>
            <p:ph sz="half" idx="2"/>
          </p:nvPr>
        </p:nvSpPr>
        <p:spPr>
          <a:xfrm>
            <a:off x="457200" y="2174875"/>
            <a:ext cx="4040188" cy="3951288"/>
          </a:xfrm>
        </p:spPr>
        <p:txBody>
          <a:bodyPr>
            <a:normAutofit/>
          </a:bodyPr>
          <a:lstStyle>
            <a:lvl1pPr eaLnBrk="1" latinLnBrk="0" hangingPunct="1">
              <a:defRPr kumimoji="0" lang="zh-CN" sz="2000"/>
            </a:lvl1pPr>
            <a:lvl2pPr eaLnBrk="1" latinLnBrk="0" hangingPunct="1">
              <a:defRPr kumimoji="0" lang="zh-CN" sz="1800"/>
            </a:lvl2pPr>
            <a:lvl3pPr eaLnBrk="1" latinLnBrk="0" hangingPunct="1">
              <a:defRPr kumimoji="0" lang="zh-CN" sz="1600"/>
            </a:lvl3pPr>
            <a:lvl4pPr eaLnBrk="1" latinLnBrk="0" hangingPunct="1">
              <a:defRPr kumimoji="0" lang="zh-CN" sz="1400"/>
            </a:lvl4pPr>
            <a:lvl5pPr eaLnBrk="1" latinLnBrk="0" hangingPunct="1">
              <a:defRPr kumimoji="0" lang="zh-CN" sz="1400"/>
            </a:lvl5pPr>
            <a:lvl6pPr eaLnBrk="1" latinLnBrk="0" hangingPunct="1">
              <a:defRPr kumimoji="0" lang="zh-CN" sz="1600"/>
            </a:lvl6pPr>
            <a:lvl7pPr eaLnBrk="1" latinLnBrk="0" hangingPunct="1">
              <a:defRPr kumimoji="0" lang="zh-CN" sz="1600"/>
            </a:lvl7pPr>
            <a:lvl8pPr eaLnBrk="1" latinLnBrk="0" hangingPunct="1">
              <a:defRPr kumimoji="0" lang="zh-CN" sz="1600"/>
            </a:lvl8pPr>
            <a:lvl9pPr eaLnBrk="1" latinLnBrk="0" hangingPunct="1">
              <a:defRPr kumimoji="0" lang="zh-CN"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eaLnBrk="1" latinLnBrk="0" hangingPunct="1">
              <a:buNone/>
              <a:defRPr kumimoji="0" lang="zh-CN" sz="2000" b="1"/>
            </a:lvl1pPr>
            <a:lvl2pPr marL="457200" indent="0" eaLnBrk="1" latinLnBrk="0" hangingPunct="1">
              <a:buNone/>
              <a:defRPr kumimoji="0" lang="zh-CN" sz="2000" b="1"/>
            </a:lvl2pPr>
            <a:lvl3pPr marL="914400" indent="0" eaLnBrk="1" latinLnBrk="0" hangingPunct="1">
              <a:buNone/>
              <a:defRPr kumimoji="0" lang="zh-CN" sz="1800" b="1"/>
            </a:lvl3pPr>
            <a:lvl4pPr marL="1371600" indent="0" eaLnBrk="1" latinLnBrk="0" hangingPunct="1">
              <a:buNone/>
              <a:defRPr kumimoji="0" lang="zh-CN" sz="1600" b="1"/>
            </a:lvl4pPr>
            <a:lvl5pPr marL="1828800" indent="0" eaLnBrk="1" latinLnBrk="0" hangingPunct="1">
              <a:buNone/>
              <a:defRPr kumimoji="0" lang="zh-CN" sz="1600" b="1"/>
            </a:lvl5pPr>
            <a:lvl6pPr marL="2286000" indent="0" eaLnBrk="1" latinLnBrk="0" hangingPunct="1">
              <a:buNone/>
              <a:defRPr kumimoji="0" lang="zh-CN" sz="1600" b="1"/>
            </a:lvl6pPr>
            <a:lvl7pPr marL="2743200" indent="0" eaLnBrk="1" latinLnBrk="0" hangingPunct="1">
              <a:buNone/>
              <a:defRPr kumimoji="0" lang="zh-CN" sz="1600" b="1"/>
            </a:lvl7pPr>
            <a:lvl8pPr marL="3200400" indent="0" eaLnBrk="1" latinLnBrk="0" hangingPunct="1">
              <a:buNone/>
              <a:defRPr kumimoji="0" lang="zh-CN" sz="1600" b="1"/>
            </a:lvl8pPr>
            <a:lvl9pPr marL="3657600" indent="0" eaLnBrk="1" latinLnBrk="0" hangingPunct="1">
              <a:buNone/>
              <a:defRPr kumimoji="0" lang="zh-CN" sz="1600" b="1"/>
            </a:lvl9pPr>
          </a:lstStyle>
          <a:p>
            <a:pPr lvl="0" eaLnBrk="1" latinLnBrk="0" hangingPunct="1"/>
            <a:r>
              <a:rPr lang="zh-CN" altLang="en-US" smtClean="0"/>
              <a:t>单击此处编辑母版文本样式</a:t>
            </a:r>
          </a:p>
        </p:txBody>
      </p:sp>
      <p:sp>
        <p:nvSpPr>
          <p:cNvPr id="6" name="Content Placeholder 5"/>
          <p:cNvSpPr>
            <a:spLocks noGrp="1"/>
          </p:cNvSpPr>
          <p:nvPr>
            <p:ph sz="quarter" idx="4"/>
          </p:nvPr>
        </p:nvSpPr>
        <p:spPr>
          <a:xfrm>
            <a:off x="4645025" y="2174875"/>
            <a:ext cx="4041775" cy="3951288"/>
          </a:xfrm>
        </p:spPr>
        <p:txBody>
          <a:bodyPr>
            <a:normAutofit/>
          </a:bodyPr>
          <a:lstStyle>
            <a:lvl1pPr eaLnBrk="1" latinLnBrk="0" hangingPunct="1">
              <a:defRPr kumimoji="0" lang="zh-CN" sz="2000"/>
            </a:lvl1pPr>
            <a:lvl2pPr eaLnBrk="1" latinLnBrk="0" hangingPunct="1">
              <a:defRPr kumimoji="0" lang="zh-CN" sz="1800"/>
            </a:lvl2pPr>
            <a:lvl3pPr eaLnBrk="1" latinLnBrk="0" hangingPunct="1">
              <a:defRPr kumimoji="0" lang="zh-CN" sz="1600"/>
            </a:lvl3pPr>
            <a:lvl4pPr eaLnBrk="1" latinLnBrk="0" hangingPunct="1">
              <a:defRPr kumimoji="0" lang="zh-CN" sz="1400"/>
            </a:lvl4pPr>
            <a:lvl5pPr eaLnBrk="1" latinLnBrk="0" hangingPunct="1">
              <a:defRPr kumimoji="0" lang="zh-CN" sz="1400"/>
            </a:lvl5pPr>
            <a:lvl6pPr eaLnBrk="1" latinLnBrk="0" hangingPunct="1">
              <a:defRPr kumimoji="0" lang="zh-CN" sz="1600"/>
            </a:lvl6pPr>
            <a:lvl7pPr eaLnBrk="1" latinLnBrk="0" hangingPunct="1">
              <a:defRPr kumimoji="0" lang="zh-CN" sz="1600"/>
            </a:lvl7pPr>
            <a:lvl8pPr eaLnBrk="1" latinLnBrk="0" hangingPunct="1">
              <a:defRPr kumimoji="0" lang="zh-CN" sz="1600"/>
            </a:lvl8pPr>
            <a:lvl9pPr eaLnBrk="1" latinLnBrk="0" hangingPunct="1">
              <a:defRPr kumimoji="0" lang="zh-CN"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a:p>
        </p:txBody>
      </p:sp>
      <p:sp>
        <p:nvSpPr>
          <p:cNvPr id="7" name="Date Placeholder 6"/>
          <p:cNvSpPr>
            <a:spLocks noGrp="1"/>
          </p:cNvSpPr>
          <p:nvPr>
            <p:ph type="dt" sz="half" idx="10"/>
          </p:nvPr>
        </p:nvSpPr>
        <p:spPr/>
        <p:txBody>
          <a:bodyPr/>
          <a:lstStyle/>
          <a:p>
            <a:fld id="{F922158D-428B-4987-8B28-745A2AFA1252}" type="datetimeFigureOut">
              <a:t>2016/11/9</a:t>
            </a:fld>
            <a:endParaRPr kumimoji="0" lang="zh-CN"/>
          </a:p>
        </p:txBody>
      </p:sp>
      <p:sp>
        <p:nvSpPr>
          <p:cNvPr id="8" name="Footer Placeholder 7"/>
          <p:cNvSpPr>
            <a:spLocks noGrp="1"/>
          </p:cNvSpPr>
          <p:nvPr>
            <p:ph type="ftr" sz="quarter" idx="11"/>
          </p:nvPr>
        </p:nvSpPr>
        <p:spPr/>
        <p:txBody>
          <a:bodyPr/>
          <a:lstStyle/>
          <a:p>
            <a:endParaRPr kumimoji="0" lang="zh-CN"/>
          </a:p>
        </p:txBody>
      </p:sp>
      <p:sp>
        <p:nvSpPr>
          <p:cNvPr id="9" name="Slide Number Placeholder 8"/>
          <p:cNvSpPr>
            <a:spLocks noGrp="1"/>
          </p:cNvSpPr>
          <p:nvPr>
            <p:ph type="sldNum" sz="quarter" idx="12"/>
          </p:nvPr>
        </p:nvSpPr>
        <p:spPr/>
        <p:txBody>
          <a:bodyPr/>
          <a:lstStyle/>
          <a:p>
            <a:fld id="{515FC477-0A05-4F3E-8EE9-E015C9089D56}" type="slidenum">
              <a:t>‹#›</a:t>
            </a:fld>
            <a:endParaRPr kumimoji="0" lang="zh-CN"/>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lvl1pPr eaLnBrk="1" latinLnBrk="0" hangingPunct="1">
              <a:defRPr kumimoji="0" lang="zh-CN" sz="2800"/>
            </a:lvl1pPr>
          </a:lstStyle>
          <a:p>
            <a:pPr eaLnBrk="1" latinLnBrk="0" hangingPunct="1"/>
            <a:r>
              <a:rPr lang="zh-CN" altLang="en-US" smtClean="0"/>
              <a:t>单击此处编辑母版标题样式</a:t>
            </a:r>
            <a:endParaRPr/>
          </a:p>
        </p:txBody>
      </p:sp>
      <p:sp>
        <p:nvSpPr>
          <p:cNvPr id="3" name="Date Placeholder 2"/>
          <p:cNvSpPr>
            <a:spLocks noGrp="1"/>
          </p:cNvSpPr>
          <p:nvPr>
            <p:ph type="dt" sz="half" idx="10"/>
          </p:nvPr>
        </p:nvSpPr>
        <p:spPr/>
        <p:txBody>
          <a:bodyPr/>
          <a:lstStyle/>
          <a:p>
            <a:fld id="{F922158D-428B-4987-8B28-745A2AFA1252}" type="datetimeFigureOut">
              <a:t>2016/11/9</a:t>
            </a:fld>
            <a:endParaRPr kumimoji="0" lang="zh-CN"/>
          </a:p>
        </p:txBody>
      </p:sp>
      <p:sp>
        <p:nvSpPr>
          <p:cNvPr id="4" name="Footer Placeholder 3"/>
          <p:cNvSpPr>
            <a:spLocks noGrp="1"/>
          </p:cNvSpPr>
          <p:nvPr>
            <p:ph type="ftr" sz="quarter" idx="11"/>
          </p:nvPr>
        </p:nvSpPr>
        <p:spPr/>
        <p:txBody>
          <a:bodyPr/>
          <a:lstStyle/>
          <a:p>
            <a:endParaRPr kumimoji="0" lang="zh-CN"/>
          </a:p>
        </p:txBody>
      </p:sp>
      <p:sp>
        <p:nvSpPr>
          <p:cNvPr id="5" name="Slide Number Placeholder 4"/>
          <p:cNvSpPr>
            <a:spLocks noGrp="1"/>
          </p:cNvSpPr>
          <p:nvPr>
            <p:ph type="sldNum" sz="quarter" idx="12"/>
          </p:nvPr>
        </p:nvSpPr>
        <p:spPr/>
        <p:txBody>
          <a:bodyPr/>
          <a:lstStyle/>
          <a:p>
            <a:fld id="{515FC477-0A05-4F3E-8EE9-E015C9089D56}" type="slidenum">
              <a:t>‹#›</a:t>
            </a:fld>
            <a:endParaRPr kumimoji="0" lang="zh-CN"/>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22158D-428B-4987-8B28-745A2AFA1252}" type="datetimeFigureOut">
              <a:t>2016/11/9</a:t>
            </a:fld>
            <a:endParaRPr kumimoji="0" lang="zh-CN"/>
          </a:p>
        </p:txBody>
      </p:sp>
      <p:sp>
        <p:nvSpPr>
          <p:cNvPr id="3" name="Footer Placeholder 2"/>
          <p:cNvSpPr>
            <a:spLocks noGrp="1"/>
          </p:cNvSpPr>
          <p:nvPr>
            <p:ph type="ftr" sz="quarter" idx="11"/>
          </p:nvPr>
        </p:nvSpPr>
        <p:spPr/>
        <p:txBody>
          <a:bodyPr/>
          <a:lstStyle/>
          <a:p>
            <a:endParaRPr kumimoji="0" lang="zh-CN"/>
          </a:p>
        </p:txBody>
      </p:sp>
      <p:sp>
        <p:nvSpPr>
          <p:cNvPr id="4" name="Slide Number Placeholder 3"/>
          <p:cNvSpPr>
            <a:spLocks noGrp="1"/>
          </p:cNvSpPr>
          <p:nvPr>
            <p:ph type="sldNum" sz="quarter" idx="12"/>
          </p:nvPr>
        </p:nvSpPr>
        <p:spPr/>
        <p:txBody>
          <a:bodyPr/>
          <a:lstStyle/>
          <a:p>
            <a:fld id="{515FC477-0A05-4F3E-8EE9-E015C9089D56}" type="slidenum">
              <a:t>‹#›</a:t>
            </a:fld>
            <a:endParaRPr kumimoji="0" lang="zh-CN"/>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3008313" cy="762000"/>
          </a:xfrm>
        </p:spPr>
        <p:txBody>
          <a:bodyPr anchor="b"/>
          <a:lstStyle>
            <a:lvl1pPr algn="l" eaLnBrk="1" latinLnBrk="0" hangingPunct="1">
              <a:defRPr kumimoji="0" lang="zh-CN" sz="2000" b="1"/>
            </a:lvl1pPr>
          </a:lstStyle>
          <a:p>
            <a:pPr eaLnBrk="1" latinLnBrk="0" hangingPunct="1"/>
            <a:r>
              <a:rPr lang="zh-CN" altLang="en-US" smtClean="0"/>
              <a:t>单击此处编辑母版标题样式</a:t>
            </a:r>
            <a:endParaRPr/>
          </a:p>
        </p:txBody>
      </p:sp>
      <p:sp>
        <p:nvSpPr>
          <p:cNvPr id="3" name="Content Placeholder 2"/>
          <p:cNvSpPr>
            <a:spLocks noGrp="1"/>
          </p:cNvSpPr>
          <p:nvPr>
            <p:ph idx="1"/>
          </p:nvPr>
        </p:nvSpPr>
        <p:spPr>
          <a:xfrm>
            <a:off x="3575050" y="914400"/>
            <a:ext cx="5111750" cy="5211763"/>
          </a:xfrm>
        </p:spPr>
        <p:txBody>
          <a:bodyPr>
            <a:normAutofit/>
          </a:bodyPr>
          <a:lstStyle>
            <a:lvl1pPr eaLnBrk="1" latinLnBrk="0" hangingPunct="1">
              <a:defRPr kumimoji="0" lang="zh-CN" sz="2800"/>
            </a:lvl1pPr>
            <a:lvl2pPr eaLnBrk="1" latinLnBrk="0" hangingPunct="1">
              <a:defRPr kumimoji="0" lang="zh-CN" sz="2400"/>
            </a:lvl2pPr>
            <a:lvl3pPr eaLnBrk="1" latinLnBrk="0" hangingPunct="1">
              <a:defRPr kumimoji="0" lang="zh-CN" sz="2000"/>
            </a:lvl3pPr>
            <a:lvl4pPr eaLnBrk="1" latinLnBrk="0" hangingPunct="1">
              <a:defRPr kumimoji="0" lang="zh-CN" sz="1800"/>
            </a:lvl4pPr>
            <a:lvl5pPr eaLnBrk="1" latinLnBrk="0" hangingPunct="1">
              <a:defRPr kumimoji="0" lang="zh-CN" sz="1800"/>
            </a:lvl5pPr>
            <a:lvl6pPr eaLnBrk="1" latinLnBrk="0" hangingPunct="1">
              <a:defRPr kumimoji="0" lang="zh-CN" sz="2000"/>
            </a:lvl6pPr>
            <a:lvl7pPr eaLnBrk="1" latinLnBrk="0" hangingPunct="1">
              <a:defRPr kumimoji="0" lang="zh-CN" sz="2000"/>
            </a:lvl7pPr>
            <a:lvl8pPr eaLnBrk="1" latinLnBrk="0" hangingPunct="1">
              <a:defRPr kumimoji="0" lang="zh-CN" sz="2000"/>
            </a:lvl8pPr>
            <a:lvl9pPr eaLnBrk="1" latinLnBrk="0" hangingPunct="1">
              <a:defRPr kumimoji="0" lang="zh-CN"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a:p>
        </p:txBody>
      </p:sp>
      <p:sp>
        <p:nvSpPr>
          <p:cNvPr id="4" name="Text Placeholder 3"/>
          <p:cNvSpPr>
            <a:spLocks noGrp="1"/>
          </p:cNvSpPr>
          <p:nvPr>
            <p:ph type="body" sz="half" idx="2"/>
          </p:nvPr>
        </p:nvSpPr>
        <p:spPr>
          <a:xfrm>
            <a:off x="457200" y="1752600"/>
            <a:ext cx="3008313" cy="4373563"/>
          </a:xfrm>
        </p:spPr>
        <p:txBody>
          <a:bodyPr/>
          <a:lstStyle>
            <a:lvl1pPr marL="0" indent="0" eaLnBrk="1" latinLnBrk="0" hangingPunct="1">
              <a:buNone/>
              <a:defRPr kumimoji="0" lang="zh-CN" sz="1400"/>
            </a:lvl1pPr>
            <a:lvl2pPr marL="457200" indent="0" eaLnBrk="1" latinLnBrk="0" hangingPunct="1">
              <a:buNone/>
              <a:defRPr kumimoji="0" lang="zh-CN" sz="1200"/>
            </a:lvl2pPr>
            <a:lvl3pPr marL="914400" indent="0" eaLnBrk="1" latinLnBrk="0" hangingPunct="1">
              <a:buNone/>
              <a:defRPr kumimoji="0" lang="zh-CN" sz="1000"/>
            </a:lvl3pPr>
            <a:lvl4pPr marL="1371600" indent="0" eaLnBrk="1" latinLnBrk="0" hangingPunct="1">
              <a:buNone/>
              <a:defRPr kumimoji="0" lang="zh-CN" sz="900"/>
            </a:lvl4pPr>
            <a:lvl5pPr marL="1828800" indent="0" eaLnBrk="1" latinLnBrk="0" hangingPunct="1">
              <a:buNone/>
              <a:defRPr kumimoji="0" lang="zh-CN" sz="900"/>
            </a:lvl5pPr>
            <a:lvl6pPr marL="2286000" indent="0" eaLnBrk="1" latinLnBrk="0" hangingPunct="1">
              <a:buNone/>
              <a:defRPr kumimoji="0" lang="zh-CN" sz="900"/>
            </a:lvl6pPr>
            <a:lvl7pPr marL="2743200" indent="0" eaLnBrk="1" latinLnBrk="0" hangingPunct="1">
              <a:buNone/>
              <a:defRPr kumimoji="0" lang="zh-CN" sz="900"/>
            </a:lvl7pPr>
            <a:lvl8pPr marL="3200400" indent="0" eaLnBrk="1" latinLnBrk="0" hangingPunct="1">
              <a:buNone/>
              <a:defRPr kumimoji="0" lang="zh-CN" sz="900"/>
            </a:lvl8pPr>
            <a:lvl9pPr marL="3657600" indent="0" eaLnBrk="1" latinLnBrk="0" hangingPunct="1">
              <a:buNone/>
              <a:defRPr kumimoji="0" lang="zh-CN" sz="900"/>
            </a:lvl9pPr>
          </a:lstStyle>
          <a:p>
            <a:pPr lvl="0" eaLnBrk="1" latinLnBrk="0" hangingPunct="1"/>
            <a:r>
              <a:rPr lang="zh-CN" altLang="en-US" smtClean="0"/>
              <a:t>单击此处编辑母版文本样式</a:t>
            </a:r>
          </a:p>
        </p:txBody>
      </p:sp>
      <p:sp>
        <p:nvSpPr>
          <p:cNvPr id="5" name="Date Placeholder 4"/>
          <p:cNvSpPr>
            <a:spLocks noGrp="1"/>
          </p:cNvSpPr>
          <p:nvPr>
            <p:ph type="dt" sz="half" idx="10"/>
          </p:nvPr>
        </p:nvSpPr>
        <p:spPr/>
        <p:txBody>
          <a:bodyPr/>
          <a:lstStyle/>
          <a:p>
            <a:fld id="{F922158D-428B-4987-8B28-745A2AFA1252}" type="datetimeFigureOut">
              <a:t>2016/11/9</a:t>
            </a:fld>
            <a:endParaRPr kumimoji="0" lang="zh-CN"/>
          </a:p>
        </p:txBody>
      </p:sp>
      <p:sp>
        <p:nvSpPr>
          <p:cNvPr id="6" name="Footer Placeholder 5"/>
          <p:cNvSpPr>
            <a:spLocks noGrp="1"/>
          </p:cNvSpPr>
          <p:nvPr>
            <p:ph type="ftr" sz="quarter" idx="11"/>
          </p:nvPr>
        </p:nvSpPr>
        <p:spPr/>
        <p:txBody>
          <a:bodyPr/>
          <a:lstStyle/>
          <a:p>
            <a:endParaRPr kumimoji="0" lang="zh-CN"/>
          </a:p>
        </p:txBody>
      </p:sp>
      <p:sp>
        <p:nvSpPr>
          <p:cNvPr id="7" name="Slide Number Placeholder 6"/>
          <p:cNvSpPr>
            <a:spLocks noGrp="1"/>
          </p:cNvSpPr>
          <p:nvPr>
            <p:ph type="sldNum" sz="quarter" idx="12"/>
          </p:nvPr>
        </p:nvSpPr>
        <p:spPr/>
        <p:txBody>
          <a:bodyPr/>
          <a:lstStyle/>
          <a:p>
            <a:fld id="{515FC477-0A05-4F3E-8EE9-E015C9089D56}" type="slidenum">
              <a:t>‹#›</a:t>
            </a:fld>
            <a:endParaRPr kumimoji="0" lang="zh-CN"/>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eaLnBrk="1" latinLnBrk="0" hangingPunct="1">
              <a:defRPr kumimoji="0" lang="zh-CN" sz="2000" b="1"/>
            </a:lvl1pPr>
          </a:lstStyle>
          <a:p>
            <a:pPr eaLnBrk="1" latinLnBrk="0" hangingPunct="1"/>
            <a:r>
              <a:rPr lang="zh-CN" altLang="en-US" smtClean="0"/>
              <a:t>单击此处编辑母版标题样式</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zh-CN" sz="3200"/>
            </a:lvl1pPr>
            <a:lvl2pPr marL="457200" indent="0" eaLnBrk="1" latinLnBrk="0" hangingPunct="1">
              <a:buNone/>
              <a:defRPr kumimoji="0" lang="zh-CN" sz="2800"/>
            </a:lvl2pPr>
            <a:lvl3pPr marL="914400" indent="0" eaLnBrk="1" latinLnBrk="0" hangingPunct="1">
              <a:buNone/>
              <a:defRPr kumimoji="0" lang="zh-CN" sz="2400"/>
            </a:lvl3pPr>
            <a:lvl4pPr marL="1371600" indent="0" eaLnBrk="1" latinLnBrk="0" hangingPunct="1">
              <a:buNone/>
              <a:defRPr kumimoji="0" lang="zh-CN" sz="2000"/>
            </a:lvl4pPr>
            <a:lvl5pPr marL="1828800" indent="0" eaLnBrk="1" latinLnBrk="0" hangingPunct="1">
              <a:buNone/>
              <a:defRPr kumimoji="0" lang="zh-CN" sz="2000"/>
            </a:lvl5pPr>
            <a:lvl6pPr marL="2286000" indent="0" eaLnBrk="1" latinLnBrk="0" hangingPunct="1">
              <a:buNone/>
              <a:defRPr kumimoji="0" lang="zh-CN" sz="2000"/>
            </a:lvl6pPr>
            <a:lvl7pPr marL="2743200" indent="0" eaLnBrk="1" latinLnBrk="0" hangingPunct="1">
              <a:buNone/>
              <a:defRPr kumimoji="0" lang="zh-CN" sz="2000"/>
            </a:lvl7pPr>
            <a:lvl8pPr marL="3200400" indent="0" eaLnBrk="1" latinLnBrk="0" hangingPunct="1">
              <a:buNone/>
              <a:defRPr kumimoji="0" lang="zh-CN" sz="2000"/>
            </a:lvl8pPr>
            <a:lvl9pPr marL="3657600" indent="0" eaLnBrk="1" latinLnBrk="0" hangingPunct="1">
              <a:buNone/>
              <a:defRPr kumimoji="0" lang="zh-CN" sz="2000"/>
            </a:lvl9pPr>
          </a:lstStyle>
          <a:p>
            <a:pPr eaLnBrk="1" latinLnBrk="0" hangingPunct="1"/>
            <a:r>
              <a:rPr lang="zh-CN" altLang="en-US" smtClean="0"/>
              <a:t>单击图标添加图片</a:t>
            </a:r>
            <a:endParaRPr/>
          </a:p>
        </p:txBody>
      </p:sp>
      <p:sp>
        <p:nvSpPr>
          <p:cNvPr id="4" name="Text Placeholder 3"/>
          <p:cNvSpPr>
            <a:spLocks noGrp="1"/>
          </p:cNvSpPr>
          <p:nvPr>
            <p:ph type="body" sz="half" idx="2"/>
          </p:nvPr>
        </p:nvSpPr>
        <p:spPr>
          <a:xfrm>
            <a:off x="1792288" y="5367338"/>
            <a:ext cx="5486400" cy="804862"/>
          </a:xfrm>
        </p:spPr>
        <p:txBody>
          <a:bodyPr/>
          <a:lstStyle>
            <a:lvl1pPr marL="0" indent="0" eaLnBrk="1" latinLnBrk="0" hangingPunct="1">
              <a:buNone/>
              <a:defRPr kumimoji="0" lang="zh-CN" sz="1400"/>
            </a:lvl1pPr>
            <a:lvl2pPr marL="457200" indent="0" eaLnBrk="1" latinLnBrk="0" hangingPunct="1">
              <a:buNone/>
              <a:defRPr kumimoji="0" lang="zh-CN" sz="1200"/>
            </a:lvl2pPr>
            <a:lvl3pPr marL="914400" indent="0" eaLnBrk="1" latinLnBrk="0" hangingPunct="1">
              <a:buNone/>
              <a:defRPr kumimoji="0" lang="zh-CN" sz="1000"/>
            </a:lvl3pPr>
            <a:lvl4pPr marL="1371600" indent="0" eaLnBrk="1" latinLnBrk="0" hangingPunct="1">
              <a:buNone/>
              <a:defRPr kumimoji="0" lang="zh-CN" sz="900"/>
            </a:lvl4pPr>
            <a:lvl5pPr marL="1828800" indent="0" eaLnBrk="1" latinLnBrk="0" hangingPunct="1">
              <a:buNone/>
              <a:defRPr kumimoji="0" lang="zh-CN" sz="900"/>
            </a:lvl5pPr>
            <a:lvl6pPr marL="2286000" indent="0" eaLnBrk="1" latinLnBrk="0" hangingPunct="1">
              <a:buNone/>
              <a:defRPr kumimoji="0" lang="zh-CN" sz="900"/>
            </a:lvl6pPr>
            <a:lvl7pPr marL="2743200" indent="0" eaLnBrk="1" latinLnBrk="0" hangingPunct="1">
              <a:buNone/>
              <a:defRPr kumimoji="0" lang="zh-CN" sz="900"/>
            </a:lvl7pPr>
            <a:lvl8pPr marL="3200400" indent="0" eaLnBrk="1" latinLnBrk="0" hangingPunct="1">
              <a:buNone/>
              <a:defRPr kumimoji="0" lang="zh-CN" sz="900"/>
            </a:lvl8pPr>
            <a:lvl9pPr marL="3657600" indent="0" eaLnBrk="1" latinLnBrk="0" hangingPunct="1">
              <a:buNone/>
              <a:defRPr kumimoji="0" lang="zh-CN" sz="900"/>
            </a:lvl9pPr>
          </a:lstStyle>
          <a:p>
            <a:pPr lvl="0" eaLnBrk="1" latinLnBrk="0" hangingPunct="1"/>
            <a:r>
              <a:rPr lang="zh-CN" altLang="en-US" smtClean="0"/>
              <a:t>单击此处编辑母版文本样式</a:t>
            </a:r>
          </a:p>
        </p:txBody>
      </p:sp>
      <p:sp>
        <p:nvSpPr>
          <p:cNvPr id="5" name="Date Placeholder 4"/>
          <p:cNvSpPr>
            <a:spLocks noGrp="1"/>
          </p:cNvSpPr>
          <p:nvPr>
            <p:ph type="dt" sz="half" idx="10"/>
          </p:nvPr>
        </p:nvSpPr>
        <p:spPr/>
        <p:txBody>
          <a:bodyPr/>
          <a:lstStyle/>
          <a:p>
            <a:fld id="{F922158D-428B-4987-8B28-745A2AFA1252}" type="datetimeFigureOut">
              <a:t>2016/11/9</a:t>
            </a:fld>
            <a:endParaRPr kumimoji="0" lang="zh-CN"/>
          </a:p>
        </p:txBody>
      </p:sp>
      <p:sp>
        <p:nvSpPr>
          <p:cNvPr id="6" name="Footer Placeholder 5"/>
          <p:cNvSpPr>
            <a:spLocks noGrp="1"/>
          </p:cNvSpPr>
          <p:nvPr>
            <p:ph type="ftr" sz="quarter" idx="11"/>
          </p:nvPr>
        </p:nvSpPr>
        <p:spPr/>
        <p:txBody>
          <a:bodyPr/>
          <a:lstStyle/>
          <a:p>
            <a:endParaRPr kumimoji="0" lang="zh-CN"/>
          </a:p>
        </p:txBody>
      </p:sp>
      <p:sp>
        <p:nvSpPr>
          <p:cNvPr id="7" name="Slide Number Placeholder 6"/>
          <p:cNvSpPr>
            <a:spLocks noGrp="1"/>
          </p:cNvSpPr>
          <p:nvPr>
            <p:ph type="sldNum" sz="quarter" idx="12"/>
          </p:nvPr>
        </p:nvSpPr>
        <p:spPr/>
        <p:txBody>
          <a:bodyPr/>
          <a:lstStyle/>
          <a:p>
            <a:fld id="{515FC477-0A05-4F3E-8EE9-E015C9089D56}" type="slidenum">
              <a:t>‹#›</a:t>
            </a:fld>
            <a:endParaRPr kumimoji="0" lang="zh-CN"/>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zh-CN" altLang="en-US" smtClean="0"/>
              <a:t>单击此处编辑母版标题样式</a:t>
            </a:r>
            <a:endParaRPr/>
          </a:p>
        </p:txBody>
      </p:sp>
      <p:sp>
        <p:nvSpPr>
          <p:cNvPr id="3" name="Vertical Text Placeholder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a:p>
        </p:txBody>
      </p:sp>
      <p:sp>
        <p:nvSpPr>
          <p:cNvPr id="4" name="Date Placeholder 3"/>
          <p:cNvSpPr>
            <a:spLocks noGrp="1"/>
          </p:cNvSpPr>
          <p:nvPr>
            <p:ph type="dt" sz="half" idx="10"/>
          </p:nvPr>
        </p:nvSpPr>
        <p:spPr/>
        <p:txBody>
          <a:bodyPr/>
          <a:lstStyle/>
          <a:p>
            <a:fld id="{F922158D-428B-4987-8B28-745A2AFA1252}" type="datetimeFigureOut">
              <a:t>2016/11/9</a:t>
            </a:fld>
            <a:endParaRPr kumimoji="0" lang="zh-CN"/>
          </a:p>
        </p:txBody>
      </p:sp>
      <p:sp>
        <p:nvSpPr>
          <p:cNvPr id="5" name="Footer Placeholder 4"/>
          <p:cNvSpPr>
            <a:spLocks noGrp="1"/>
          </p:cNvSpPr>
          <p:nvPr>
            <p:ph type="ftr" sz="quarter" idx="11"/>
          </p:nvPr>
        </p:nvSpPr>
        <p:spPr/>
        <p:txBody>
          <a:bodyPr/>
          <a:lstStyle/>
          <a:p>
            <a:endParaRPr kumimoji="0" lang="zh-CN"/>
          </a:p>
        </p:txBody>
      </p:sp>
      <p:sp>
        <p:nvSpPr>
          <p:cNvPr id="6" name="Slide Number Placeholder 5"/>
          <p:cNvSpPr>
            <a:spLocks noGrp="1"/>
          </p:cNvSpPr>
          <p:nvPr>
            <p:ph type="sldNum" sz="quarter" idx="12"/>
          </p:nvPr>
        </p:nvSpPr>
        <p:spPr/>
        <p:txBody>
          <a:bodyPr/>
          <a:lstStyle/>
          <a:p>
            <a:fld id="{515FC477-0A05-4F3E-8EE9-E015C9089D56}" type="slidenum">
              <a:t>‹#›</a:t>
            </a:fld>
            <a:endParaRPr kumimoji="0" lang="zh-CN"/>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0"/>
            <a:ext cx="2057400" cy="5211763"/>
          </a:xfrm>
        </p:spPr>
        <p:txBody>
          <a:bodyPr vert="eaVert"/>
          <a:lstStyle/>
          <a:p>
            <a:pPr eaLnBrk="1" latinLnBrk="0" hangingPunct="1"/>
            <a:r>
              <a:rPr lang="zh-CN" altLang="en-US" smtClean="0"/>
              <a:t>单击此处编辑母版标题样式</a:t>
            </a:r>
            <a:endParaRPr/>
          </a:p>
        </p:txBody>
      </p:sp>
      <p:sp>
        <p:nvSpPr>
          <p:cNvPr id="3" name="Vertical Text Placeholder 2"/>
          <p:cNvSpPr>
            <a:spLocks noGrp="1"/>
          </p:cNvSpPr>
          <p:nvPr>
            <p:ph type="body" orient="vert" idx="1"/>
          </p:nvPr>
        </p:nvSpPr>
        <p:spPr>
          <a:xfrm>
            <a:off x="457200" y="914400"/>
            <a:ext cx="6019800" cy="5211763"/>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a:p>
        </p:txBody>
      </p:sp>
      <p:sp>
        <p:nvSpPr>
          <p:cNvPr id="4" name="Date Placeholder 3"/>
          <p:cNvSpPr>
            <a:spLocks noGrp="1"/>
          </p:cNvSpPr>
          <p:nvPr>
            <p:ph type="dt" sz="half" idx="10"/>
          </p:nvPr>
        </p:nvSpPr>
        <p:spPr/>
        <p:txBody>
          <a:bodyPr/>
          <a:lstStyle/>
          <a:p>
            <a:fld id="{F922158D-428B-4987-8B28-745A2AFA1252}" type="datetimeFigureOut">
              <a:t>2016/11/9</a:t>
            </a:fld>
            <a:endParaRPr kumimoji="0" lang="zh-CN"/>
          </a:p>
        </p:txBody>
      </p:sp>
      <p:sp>
        <p:nvSpPr>
          <p:cNvPr id="5" name="Footer Placeholder 4"/>
          <p:cNvSpPr>
            <a:spLocks noGrp="1"/>
          </p:cNvSpPr>
          <p:nvPr>
            <p:ph type="ftr" sz="quarter" idx="11"/>
          </p:nvPr>
        </p:nvSpPr>
        <p:spPr/>
        <p:txBody>
          <a:bodyPr/>
          <a:lstStyle/>
          <a:p>
            <a:endParaRPr kumimoji="0" lang="zh-CN"/>
          </a:p>
        </p:txBody>
      </p:sp>
      <p:sp>
        <p:nvSpPr>
          <p:cNvPr id="6" name="Slide Number Placeholder 5"/>
          <p:cNvSpPr>
            <a:spLocks noGrp="1"/>
          </p:cNvSpPr>
          <p:nvPr>
            <p:ph type="sldNum" sz="quarter" idx="12"/>
          </p:nvPr>
        </p:nvSpPr>
        <p:spPr/>
        <p:txBody>
          <a:bodyPr/>
          <a:lstStyle/>
          <a:p>
            <a:fld id="{515FC477-0A05-4F3E-8EE9-E015C9089D56}" type="slidenum">
              <a:t>‹#›</a:t>
            </a:fld>
            <a:endParaRPr kumimoji="0" lang="zh-CN"/>
          </a:p>
        </p:txBody>
      </p:sp>
    </p:spTree>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016452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xmlns:p14="http://schemas.microsoft.com/office/powerpoint/2010/main" spd="slow" advClick="0" advTm="3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14400"/>
            <a:ext cx="8229600" cy="914400"/>
          </a:xfrm>
          <a:prstGeom prst="rect">
            <a:avLst/>
          </a:prstGeom>
        </p:spPr>
        <p:txBody>
          <a:bodyPr vert="horz" lIns="91440" tIns="45720" rIns="91440" bIns="45720" rtlCol="0" anchor="ctr">
            <a:normAutofit/>
          </a:bodyPr>
          <a:lstStyle/>
          <a:p>
            <a:pPr eaLnBrk="1" latinLnBrk="0" hangingPunct="1"/>
            <a:r>
              <a:rPr kumimoji="0" lang="zh-CN" altLang="en-US" smtClean="0"/>
              <a:t>单击此处编辑母版标题样式</a:t>
            </a:r>
            <a:endParaRPr kumimoji="0" lang="en-US" smtClean="0"/>
          </a:p>
        </p:txBody>
      </p:sp>
      <p:sp>
        <p:nvSpPr>
          <p:cNvPr id="3" name="Text Placeholder 2"/>
          <p:cNvSpPr>
            <a:spLocks noGrp="1"/>
          </p:cNvSpPr>
          <p:nvPr>
            <p:ph type="body" idx="1"/>
          </p:nvPr>
        </p:nvSpPr>
        <p:spPr>
          <a:xfrm>
            <a:off x="457200" y="1828800"/>
            <a:ext cx="8229600" cy="4297363"/>
          </a:xfrm>
          <a:prstGeom prst="rect">
            <a:avLst/>
          </a:prstGeom>
        </p:spPr>
        <p:txBody>
          <a:bodyPr vert="horz" lIns="91440" tIns="45720" rIns="91440" bIns="45720"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latinLnBrk="0" hangingPunct="1">
              <a:defRPr kumimoji="0" lang="zh-CN" sz="1200">
                <a:solidFill>
                  <a:schemeClr val="tx1">
                    <a:tint val="75000"/>
                  </a:schemeClr>
                </a:solidFill>
              </a:defRPr>
            </a:lvl1pPr>
          </a:lstStyle>
          <a:p>
            <a:fld id="{F922158D-428B-4987-8B28-745A2AFA1252}" type="datetimeFigureOut">
              <a:t>2016/11/9</a:t>
            </a:fld>
            <a:endParaRPr kumimoji="0" lang="zh-C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latinLnBrk="0" hangingPunct="1">
              <a:defRPr kumimoji="0" lang="zh-CN" sz="1200">
                <a:solidFill>
                  <a:schemeClr val="tx1">
                    <a:tint val="75000"/>
                  </a:schemeClr>
                </a:solidFill>
              </a:defRPr>
            </a:lvl1pPr>
          </a:lstStyle>
          <a:p>
            <a:endParaRPr kumimoji="0" lang="zh-C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latinLnBrk="0" hangingPunct="1">
              <a:defRPr kumimoji="0" lang="zh-CN" sz="1200">
                <a:solidFill>
                  <a:schemeClr val="tx1">
                    <a:tint val="75000"/>
                  </a:schemeClr>
                </a:solidFill>
              </a:defRPr>
            </a:lvl1pPr>
          </a:lstStyle>
          <a:p>
            <a:fld id="{515FC477-0A05-4F3E-8EE9-E015C9089D56}" type="slidenum">
              <a:t>‹#›</a:t>
            </a:fld>
            <a:endParaRPr kumimoji="0" lang="zh-CN"/>
          </a:p>
        </p:txBody>
      </p:sp>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l="-144"/>
          <a:stretch/>
        </p:blipFill>
        <p:spPr>
          <a:xfrm>
            <a:off x="-13251" y="0"/>
            <a:ext cx="9157252" cy="660449"/>
          </a:xfrm>
          <a:prstGeom prst="rect">
            <a:avLst/>
          </a:prstGeom>
        </p:spPr>
      </p:pic>
      <p:sp>
        <p:nvSpPr>
          <p:cNvPr id="10" name="Oval 6"/>
          <p:cNvSpPr/>
          <p:nvPr userDrawn="1"/>
        </p:nvSpPr>
        <p:spPr>
          <a:xfrm>
            <a:off x="8743730" y="6378495"/>
            <a:ext cx="359722" cy="479505"/>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38397" tIns="19199" rIns="38397" bIns="19199" rtlCol="0" anchor="ctr"/>
          <a:lstStyle/>
          <a:p>
            <a:pPr algn="ctr"/>
            <a:endParaRPr lang="en-US"/>
          </a:p>
        </p:txBody>
      </p:sp>
      <p:sp>
        <p:nvSpPr>
          <p:cNvPr id="11" name="TextBox 10"/>
          <p:cNvSpPr txBox="1"/>
          <p:nvPr userDrawn="1"/>
        </p:nvSpPr>
        <p:spPr>
          <a:xfrm>
            <a:off x="8746505" y="6481438"/>
            <a:ext cx="365051" cy="262196"/>
          </a:xfrm>
          <a:prstGeom prst="rect">
            <a:avLst/>
          </a:prstGeom>
          <a:noFill/>
        </p:spPr>
        <p:txBody>
          <a:bodyPr wrap="none" lIns="76779" tIns="38390" rIns="76779" bIns="38390" rtlCol="0">
            <a:spAutoFit/>
          </a:bodyPr>
          <a:lstStyle/>
          <a:p>
            <a:pPr algn="ctr"/>
            <a:fld id="{260E2A6B-A809-4840-BF14-8648BC0BDF87}" type="slidenum">
              <a:rPr lang="id-ID" sz="1200" b="1" smtClean="0">
                <a:solidFill>
                  <a:schemeClr val="bg1"/>
                </a:solidFill>
                <a:latin typeface="微软雅黑" pitchFamily="34" charset="-122"/>
                <a:ea typeface="微软雅黑" pitchFamily="34" charset="-122"/>
                <a:cs typeface="Raleway Light"/>
              </a:rPr>
              <a:pPr algn="ctr"/>
              <a:t>‹#›</a:t>
            </a:fld>
            <a:endParaRPr lang="id-ID" sz="1200" dirty="0">
              <a:solidFill>
                <a:schemeClr val="bg1"/>
              </a:solidFill>
              <a:latin typeface="微软雅黑" pitchFamily="34" charset="-122"/>
              <a:ea typeface="微软雅黑" pitchFamily="34" charset="-122"/>
              <a:cs typeface="Raleway Light"/>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fade/>
  </p:transition>
  <p:timing>
    <p:tnLst>
      <p:par>
        <p:cTn id="1" dur="indefinite" restart="never" nodeType="tmRoot"/>
      </p:par>
    </p:tnLst>
  </p:timing>
  <p:txStyles>
    <p:titleStyle>
      <a:lvl1pPr algn="l" defTabSz="914400" rtl="0" eaLnBrk="1" latinLnBrk="0" hangingPunct="1">
        <a:spcBef>
          <a:spcPct val="0"/>
        </a:spcBef>
        <a:buNone/>
        <a:defRPr kumimoji="0" lang="zh-CN" sz="28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zh-CN"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zh-CN"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zh-CN"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zh-CN"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zh-CN"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zh-CN"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zh-CN"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zh-CN"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zh-CN" sz="2000" kern="1200">
          <a:solidFill>
            <a:schemeClr val="tx1"/>
          </a:solidFill>
          <a:latin typeface="+mn-lt"/>
          <a:ea typeface="+mn-ea"/>
          <a:cs typeface="+mn-cs"/>
        </a:defRPr>
      </a:lvl9pPr>
    </p:bodyStyle>
    <p:otherStyle>
      <a:defPPr>
        <a:defRPr kumimoji="0" lang="zh-CN"/>
      </a:defPPr>
      <a:lvl1pPr marL="0" algn="l" defTabSz="914400" rtl="0" eaLnBrk="1" latinLnBrk="0" hangingPunct="1">
        <a:defRPr kumimoji="0" lang="zh-CN" sz="1800" kern="1200">
          <a:solidFill>
            <a:schemeClr val="tx1"/>
          </a:solidFill>
          <a:latin typeface="+mn-lt"/>
          <a:ea typeface="+mn-ea"/>
          <a:cs typeface="+mn-cs"/>
        </a:defRPr>
      </a:lvl1pPr>
      <a:lvl2pPr marL="457200" algn="l" defTabSz="914400" rtl="0" eaLnBrk="1" latinLnBrk="0" hangingPunct="1">
        <a:defRPr kumimoji="0" lang="zh-CN" sz="1800" kern="1200">
          <a:solidFill>
            <a:schemeClr val="tx1"/>
          </a:solidFill>
          <a:latin typeface="+mn-lt"/>
          <a:ea typeface="+mn-ea"/>
          <a:cs typeface="+mn-cs"/>
        </a:defRPr>
      </a:lvl2pPr>
      <a:lvl3pPr marL="914400" algn="l" defTabSz="914400" rtl="0" eaLnBrk="1" latinLnBrk="0" hangingPunct="1">
        <a:defRPr kumimoji="0" lang="zh-CN" sz="1800" kern="1200">
          <a:solidFill>
            <a:schemeClr val="tx1"/>
          </a:solidFill>
          <a:latin typeface="+mn-lt"/>
          <a:ea typeface="+mn-ea"/>
          <a:cs typeface="+mn-cs"/>
        </a:defRPr>
      </a:lvl3pPr>
      <a:lvl4pPr marL="1371600" algn="l" defTabSz="914400" rtl="0" eaLnBrk="1" latinLnBrk="0" hangingPunct="1">
        <a:defRPr kumimoji="0" lang="zh-CN" sz="1800" kern="1200">
          <a:solidFill>
            <a:schemeClr val="tx1"/>
          </a:solidFill>
          <a:latin typeface="+mn-lt"/>
          <a:ea typeface="+mn-ea"/>
          <a:cs typeface="+mn-cs"/>
        </a:defRPr>
      </a:lvl4pPr>
      <a:lvl5pPr marL="1828800" algn="l" defTabSz="914400" rtl="0" eaLnBrk="1" latinLnBrk="0" hangingPunct="1">
        <a:defRPr kumimoji="0" lang="zh-CN" sz="1800" kern="1200">
          <a:solidFill>
            <a:schemeClr val="tx1"/>
          </a:solidFill>
          <a:latin typeface="+mn-lt"/>
          <a:ea typeface="+mn-ea"/>
          <a:cs typeface="+mn-cs"/>
        </a:defRPr>
      </a:lvl5pPr>
      <a:lvl6pPr marL="2286000" algn="l" defTabSz="914400" rtl="0" eaLnBrk="1" latinLnBrk="0" hangingPunct="1">
        <a:defRPr kumimoji="0" lang="zh-CN" sz="1800" kern="1200">
          <a:solidFill>
            <a:schemeClr val="tx1"/>
          </a:solidFill>
          <a:latin typeface="+mn-lt"/>
          <a:ea typeface="+mn-ea"/>
          <a:cs typeface="+mn-cs"/>
        </a:defRPr>
      </a:lvl6pPr>
      <a:lvl7pPr marL="2743200" algn="l" defTabSz="914400" rtl="0" eaLnBrk="1" latinLnBrk="0" hangingPunct="1">
        <a:defRPr kumimoji="0" lang="zh-CN" sz="1800" kern="1200">
          <a:solidFill>
            <a:schemeClr val="tx1"/>
          </a:solidFill>
          <a:latin typeface="+mn-lt"/>
          <a:ea typeface="+mn-ea"/>
          <a:cs typeface="+mn-cs"/>
        </a:defRPr>
      </a:lvl7pPr>
      <a:lvl8pPr marL="3200400" algn="l" defTabSz="914400" rtl="0" eaLnBrk="1" latinLnBrk="0" hangingPunct="1">
        <a:defRPr kumimoji="0" lang="zh-CN" sz="1800" kern="1200">
          <a:solidFill>
            <a:schemeClr val="tx1"/>
          </a:solidFill>
          <a:latin typeface="+mn-lt"/>
          <a:ea typeface="+mn-ea"/>
          <a:cs typeface="+mn-cs"/>
        </a:defRPr>
      </a:lvl8pPr>
      <a:lvl9pPr marL="3657600" algn="l" defTabSz="914400" rtl="0" eaLnBrk="1" latinLnBrk="0" hangingPunct="1">
        <a:defRPr kumimoji="0" lang="zh-CN"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notesSlide" Target="../notesSlides/notesSlide10.xml"/><Relationship Id="rId7" Type="http://schemas.openxmlformats.org/officeDocument/2006/relationships/diagramQuickStyle" Target="../diagrams/quickStyle4.xml"/><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7.png"/><Relationship Id="rId9" Type="http://schemas.microsoft.com/office/2007/relationships/diagramDrawing" Target="../diagrams/drawing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1.png"/><Relationship Id="rId2" Type="http://schemas.openxmlformats.org/officeDocument/2006/relationships/slideLayout" Target="../slideLayouts/slideLayout3.xml"/><Relationship Id="rId1" Type="http://schemas.openxmlformats.org/officeDocument/2006/relationships/tags" Target="../tags/tag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9.xml"/><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hyperlink" Target="mailto:Zhang.ning@imicams.ac.cn" TargetMode="External"/><Relationship Id="rId2" Type="http://schemas.openxmlformats.org/officeDocument/2006/relationships/image" Target="../media/image3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467544" y="764704"/>
            <a:ext cx="7772400" cy="761999"/>
          </a:xfrm>
        </p:spPr>
        <p:txBody>
          <a:bodyPr>
            <a:normAutofit/>
          </a:bodyPr>
          <a:lstStyle/>
          <a:p>
            <a:r>
              <a:rPr lang="en-US" altLang="zh-CN" sz="3200" dirty="0" err="1" smtClean="0"/>
              <a:t>SinoMed</a:t>
            </a:r>
            <a:r>
              <a:rPr lang="zh-CN" altLang="en-US" sz="3200" dirty="0" smtClean="0"/>
              <a:t>特点介绍</a:t>
            </a:r>
            <a:endParaRPr lang="zh-CN" sz="3200" dirty="0"/>
          </a:p>
        </p:txBody>
      </p:sp>
      <p:sp>
        <p:nvSpPr>
          <p:cNvPr id="3" name="Subtitle 2"/>
          <p:cNvSpPr>
            <a:spLocks noGrp="1"/>
          </p:cNvSpPr>
          <p:nvPr>
            <p:ph type="subTitle" idx="1"/>
            <p:custDataLst>
              <p:tags r:id="rId3"/>
            </p:custDataLst>
          </p:nvPr>
        </p:nvSpPr>
        <p:spPr>
          <a:xfrm>
            <a:off x="3347864" y="2060848"/>
            <a:ext cx="5275052" cy="1295400"/>
          </a:xfrm>
        </p:spPr>
        <p:txBody>
          <a:bodyPr>
            <a:normAutofit/>
          </a:bodyPr>
          <a:lstStyle/>
          <a:p>
            <a:r>
              <a:rPr lang="zh-CN" altLang="en-US" dirty="0" smtClean="0"/>
              <a:t>张宁</a:t>
            </a:r>
            <a:endParaRPr lang="en-US" altLang="zh-CN" dirty="0" smtClean="0"/>
          </a:p>
          <a:p>
            <a:r>
              <a:rPr lang="en-US" altLang="zh-CN" dirty="0" smtClean="0"/>
              <a:t>2016-11-10</a:t>
            </a:r>
            <a:endParaRPr lang="en-US" altLang="zh-CN" dirty="0" smtClean="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39952" y="2276872"/>
            <a:ext cx="3744416" cy="2677656"/>
          </a:xfrm>
          <a:prstGeom prst="rect">
            <a:avLst/>
          </a:prstGeom>
          <a:noFill/>
        </p:spPr>
        <p:txBody>
          <a:bodyPr wrap="square" rtlCol="0">
            <a:spAutoFit/>
          </a:bodyPr>
          <a:lstStyle/>
          <a:p>
            <a:pPr marL="342900" indent="-342900">
              <a:lnSpc>
                <a:spcPct val="150000"/>
              </a:lnSpc>
              <a:buFont typeface="+mj-lt"/>
              <a:buAutoNum type="arabicPeriod"/>
            </a:pPr>
            <a:r>
              <a:rPr lang="en-US" altLang="zh-CN" sz="2800" b="1" dirty="0" err="1">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概况</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资源</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服务</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a:latin typeface="华文楷体" pitchFamily="2" charset="-122"/>
                <a:ea typeface="华文楷体" pitchFamily="2" charset="-122"/>
              </a:rPr>
              <a:t>主题词应用</a:t>
            </a:r>
          </a:p>
        </p:txBody>
      </p:sp>
    </p:spTree>
    <p:extLst>
      <p:ext uri="{BB962C8B-B14F-4D97-AF65-F5344CB8AC3E}">
        <p14:creationId xmlns:p14="http://schemas.microsoft.com/office/powerpoint/2010/main" val="27716819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5">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smtClean="0"/>
              <a:t>SinoMed</a:t>
            </a:r>
            <a:r>
              <a:rPr lang="zh-CN" altLang="en-US" dirty="0" smtClean="0"/>
              <a:t>概况</a:t>
            </a:r>
            <a:endParaRPr lang="zh-CN" altLang="en-US" dirty="0"/>
          </a:p>
        </p:txBody>
      </p:sp>
      <p:sp>
        <p:nvSpPr>
          <p:cNvPr id="3" name="内容占位符 2"/>
          <p:cNvSpPr>
            <a:spLocks noGrp="1"/>
          </p:cNvSpPr>
          <p:nvPr>
            <p:ph idx="1"/>
          </p:nvPr>
        </p:nvSpPr>
        <p:spPr/>
        <p:txBody>
          <a:bodyPr/>
          <a:lstStyle/>
          <a:p>
            <a:r>
              <a:rPr lang="zh-CN" altLang="en-US" dirty="0" smtClean="0"/>
              <a:t>中国生物医学文献服务系统（</a:t>
            </a:r>
            <a:r>
              <a:rPr lang="en-US" altLang="zh-CN" dirty="0" err="1" smtClean="0"/>
              <a:t>SinoMed</a:t>
            </a:r>
            <a:r>
              <a:rPr lang="zh-CN" altLang="en-US" dirty="0" smtClean="0"/>
              <a:t>）由</a:t>
            </a:r>
            <a:r>
              <a:rPr lang="zh-CN" altLang="en-US" sz="2800" dirty="0" smtClean="0">
                <a:solidFill>
                  <a:srgbClr val="0070C0"/>
                </a:solidFill>
              </a:rPr>
              <a:t>中国医学科学院医学信息研究所</a:t>
            </a:r>
            <a:r>
              <a:rPr lang="en-US" altLang="zh-CN" sz="2800" dirty="0" smtClean="0">
                <a:solidFill>
                  <a:srgbClr val="0070C0"/>
                </a:solidFill>
              </a:rPr>
              <a:t>/</a:t>
            </a:r>
            <a:r>
              <a:rPr lang="zh-CN" altLang="en-US" sz="2800" dirty="0" smtClean="0">
                <a:solidFill>
                  <a:srgbClr val="0070C0"/>
                </a:solidFill>
              </a:rPr>
              <a:t>图书馆</a:t>
            </a:r>
            <a:r>
              <a:rPr lang="zh-CN" altLang="en-US" dirty="0" smtClean="0"/>
              <a:t>开发研制，整合了中国生物医学文献数据库（</a:t>
            </a:r>
            <a:r>
              <a:rPr lang="en-US" altLang="zh-CN" dirty="0" smtClean="0"/>
              <a:t>CBM</a:t>
            </a:r>
            <a:r>
              <a:rPr lang="zh-CN" altLang="en-US" dirty="0" smtClean="0"/>
              <a:t>）、西文生物医学文献数据库（</a:t>
            </a:r>
            <a:r>
              <a:rPr lang="en-US" altLang="zh-CN" dirty="0" smtClean="0"/>
              <a:t>WBM</a:t>
            </a:r>
            <a:r>
              <a:rPr lang="zh-CN" altLang="en-US" dirty="0" smtClean="0"/>
              <a:t>）、北京协和医学院博硕学位论文库等多种资源，是集检索、开放获取、原文传递服务、个性化服务于一体的生物医学中外文整合文献服务系统。</a:t>
            </a:r>
            <a:endParaRPr lang="en-US" altLang="zh-CN" dirty="0" smtClean="0"/>
          </a:p>
          <a:p>
            <a:r>
              <a:rPr lang="zh-CN" altLang="en-US" dirty="0" smtClean="0"/>
              <a:t>网址：</a:t>
            </a:r>
            <a:r>
              <a:rPr lang="en-US" altLang="zh-CN" dirty="0" smtClean="0"/>
              <a:t>http://www.sinomed.ac.cn</a:t>
            </a:r>
            <a:endParaRPr lang="zh-CN" altLang="en-US" dirty="0"/>
          </a:p>
        </p:txBody>
      </p:sp>
    </p:spTree>
    <p:extLst>
      <p:ext uri="{BB962C8B-B14F-4D97-AF65-F5344CB8AC3E}">
        <p14:creationId xmlns:p14="http://schemas.microsoft.com/office/powerpoint/2010/main" val="2148303517"/>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39952" y="2276872"/>
            <a:ext cx="3744416" cy="2677656"/>
          </a:xfrm>
          <a:prstGeom prst="rect">
            <a:avLst/>
          </a:prstGeom>
          <a:noFill/>
        </p:spPr>
        <p:txBody>
          <a:bodyPr wrap="square" rtlCol="0">
            <a:spAutoFit/>
          </a:bodyPr>
          <a:lstStyle/>
          <a:p>
            <a:pPr marL="342900" indent="-342900">
              <a:lnSpc>
                <a:spcPct val="150000"/>
              </a:lnSpc>
              <a:buFont typeface="+mj-lt"/>
              <a:buAutoNum type="arabicPeriod"/>
            </a:pPr>
            <a:r>
              <a:rPr lang="en-US" altLang="zh-CN" sz="2800" b="1" dirty="0" err="1">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概况</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资源</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服务</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a:latin typeface="华文楷体" pitchFamily="2" charset="-122"/>
                <a:ea typeface="华文楷体" pitchFamily="2" charset="-122"/>
              </a:rPr>
              <a:t>主题词应用</a:t>
            </a:r>
          </a:p>
        </p:txBody>
      </p:sp>
    </p:spTree>
    <p:extLst>
      <p:ext uri="{BB962C8B-B14F-4D97-AF65-F5344CB8AC3E}">
        <p14:creationId xmlns:p14="http://schemas.microsoft.com/office/powerpoint/2010/main" val="21496811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5">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SinoMed</a:t>
            </a:r>
            <a:r>
              <a:rPr lang="zh-CN" altLang="en-US" dirty="0"/>
              <a:t>资源</a:t>
            </a:r>
          </a:p>
        </p:txBody>
      </p:sp>
      <p:sp>
        <p:nvSpPr>
          <p:cNvPr id="3" name="内容占位符 2"/>
          <p:cNvSpPr>
            <a:spLocks noGrp="1"/>
          </p:cNvSpPr>
          <p:nvPr>
            <p:ph idx="1"/>
          </p:nvPr>
        </p:nvSpPr>
        <p:spPr/>
        <p:txBody>
          <a:bodyPr/>
          <a:lstStyle/>
          <a:p>
            <a:endParaRPr lang="zh-CN" altLang="en-US" dirty="0"/>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83568" y="1556792"/>
            <a:ext cx="7705874" cy="57535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755576" y="2780928"/>
            <a:ext cx="1944216" cy="15121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843808" y="2799606"/>
            <a:ext cx="1692697" cy="23575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259632" y="4787860"/>
            <a:ext cx="1224136" cy="369332"/>
          </a:xfrm>
          <a:prstGeom prst="rect">
            <a:avLst/>
          </a:prstGeom>
          <a:noFill/>
          <a:ln>
            <a:solidFill>
              <a:srgbClr val="FF0000"/>
            </a:solidFill>
          </a:ln>
        </p:spPr>
        <p:txBody>
          <a:bodyPr wrap="square" rtlCol="0">
            <a:spAutoFit/>
          </a:bodyPr>
          <a:lstStyle/>
          <a:p>
            <a:pPr algn="ctr"/>
            <a:r>
              <a:rPr lang="zh-CN" altLang="en-US" dirty="0" smtClean="0">
                <a:solidFill>
                  <a:srgbClr val="FF0000"/>
                </a:solidFill>
              </a:rPr>
              <a:t>中文资源</a:t>
            </a:r>
            <a:endParaRPr lang="zh-CN" altLang="en-US" dirty="0">
              <a:solidFill>
                <a:srgbClr val="FF0000"/>
              </a:solidFill>
            </a:endParaRPr>
          </a:p>
        </p:txBody>
      </p:sp>
      <p:sp>
        <p:nvSpPr>
          <p:cNvPr id="8" name="上箭头 7"/>
          <p:cNvSpPr/>
          <p:nvPr/>
        </p:nvSpPr>
        <p:spPr>
          <a:xfrm>
            <a:off x="1871700" y="4293096"/>
            <a:ext cx="108012" cy="49476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491880" y="5579948"/>
            <a:ext cx="1224136" cy="369332"/>
          </a:xfrm>
          <a:prstGeom prst="rect">
            <a:avLst/>
          </a:prstGeom>
          <a:noFill/>
          <a:ln>
            <a:solidFill>
              <a:srgbClr val="FF0000"/>
            </a:solidFill>
          </a:ln>
        </p:spPr>
        <p:txBody>
          <a:bodyPr wrap="square" rtlCol="0">
            <a:spAutoFit/>
          </a:bodyPr>
          <a:lstStyle/>
          <a:p>
            <a:pPr algn="ctr"/>
            <a:r>
              <a:rPr lang="zh-CN" altLang="en-US" dirty="0" smtClean="0">
                <a:solidFill>
                  <a:srgbClr val="FF0000"/>
                </a:solidFill>
              </a:rPr>
              <a:t>西文资源</a:t>
            </a:r>
            <a:endParaRPr lang="zh-CN" altLang="en-US" dirty="0">
              <a:solidFill>
                <a:srgbClr val="FF0000"/>
              </a:solidFill>
            </a:endParaRPr>
          </a:p>
        </p:txBody>
      </p:sp>
      <p:sp>
        <p:nvSpPr>
          <p:cNvPr id="12" name="上箭头 11"/>
          <p:cNvSpPr/>
          <p:nvPr/>
        </p:nvSpPr>
        <p:spPr>
          <a:xfrm>
            <a:off x="4103948" y="5157192"/>
            <a:ext cx="108012" cy="422756"/>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124303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5" grpId="0" animBg="1"/>
      <p:bldP spid="8"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SinoMed</a:t>
            </a:r>
            <a:r>
              <a:rPr lang="zh-CN" altLang="en-US" dirty="0" smtClean="0"/>
              <a:t>资源</a:t>
            </a:r>
            <a:r>
              <a:rPr lang="en-US" altLang="zh-CN" dirty="0" smtClean="0"/>
              <a:t>——</a:t>
            </a:r>
            <a:r>
              <a:rPr lang="zh-CN" altLang="en-US" dirty="0" smtClean="0"/>
              <a:t>中文资源</a:t>
            </a:r>
            <a:endParaRPr lang="zh-CN" altLang="en-US" dirty="0"/>
          </a:p>
        </p:txBody>
      </p:sp>
      <p:sp>
        <p:nvSpPr>
          <p:cNvPr id="160" name="Rectangle 76"/>
          <p:cNvSpPr/>
          <p:nvPr/>
        </p:nvSpPr>
        <p:spPr>
          <a:xfrm>
            <a:off x="7480162" y="2634333"/>
            <a:ext cx="1663838" cy="1502411"/>
          </a:xfrm>
          <a:prstGeom prst="rect">
            <a:avLst/>
          </a:prstGeom>
          <a:gradFill flip="none" rotWithShape="1">
            <a:gsLst>
              <a:gs pos="0">
                <a:schemeClr val="accent2">
                  <a:lumMod val="0"/>
                  <a:lumOff val="100000"/>
                </a:schemeClr>
              </a:gs>
              <a:gs pos="35000">
                <a:schemeClr val="accent5">
                  <a:lumMod val="20000"/>
                  <a:lumOff val="80000"/>
                </a:schemeClr>
              </a:gs>
              <a:gs pos="100000">
                <a:schemeClr val="accent5"/>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1" name="Rectangle 75"/>
          <p:cNvSpPr/>
          <p:nvPr/>
        </p:nvSpPr>
        <p:spPr>
          <a:xfrm>
            <a:off x="5556067" y="3011611"/>
            <a:ext cx="1971377" cy="1502411"/>
          </a:xfrm>
          <a:prstGeom prst="rect">
            <a:avLst/>
          </a:prstGeom>
          <a:gradFill flip="none" rotWithShape="1">
            <a:gsLst>
              <a:gs pos="0">
                <a:schemeClr val="accent2">
                  <a:lumMod val="0"/>
                  <a:lumOff val="100000"/>
                </a:schemeClr>
              </a:gs>
              <a:gs pos="35000">
                <a:schemeClr val="accent4">
                  <a:lumMod val="20000"/>
                  <a:lumOff val="80000"/>
                </a:schemeClr>
              </a:gs>
              <a:gs pos="100000">
                <a:schemeClr val="accent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2" name="Rectangle 74"/>
          <p:cNvSpPr/>
          <p:nvPr/>
        </p:nvSpPr>
        <p:spPr>
          <a:xfrm>
            <a:off x="3595179" y="3796934"/>
            <a:ext cx="1971377" cy="1502411"/>
          </a:xfrm>
          <a:prstGeom prst="rect">
            <a:avLst/>
          </a:prstGeom>
          <a:gradFill flip="none" rotWithShape="1">
            <a:gsLst>
              <a:gs pos="0">
                <a:schemeClr val="accent2">
                  <a:lumMod val="0"/>
                  <a:lumOff val="100000"/>
                </a:schemeClr>
              </a:gs>
              <a:gs pos="35000">
                <a:schemeClr val="accent3">
                  <a:lumMod val="20000"/>
                  <a:lumOff val="80000"/>
                </a:schemeClr>
              </a:gs>
              <a:gs pos="100000">
                <a:schemeClr val="accent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3" name="Rectangle 73"/>
          <p:cNvSpPr/>
          <p:nvPr/>
        </p:nvSpPr>
        <p:spPr>
          <a:xfrm>
            <a:off x="1681567" y="4484149"/>
            <a:ext cx="1929232" cy="1228222"/>
          </a:xfrm>
          <a:prstGeom prst="rect">
            <a:avLst/>
          </a:prstGeom>
          <a:gradFill flip="none" rotWithShape="1">
            <a:gsLst>
              <a:gs pos="0">
                <a:schemeClr val="accent2">
                  <a:lumMod val="0"/>
                  <a:lumOff val="100000"/>
                </a:schemeClr>
              </a:gs>
              <a:gs pos="35000">
                <a:schemeClr val="accent2">
                  <a:lumMod val="20000"/>
                  <a:lumOff val="80000"/>
                </a:schemeClr>
              </a:gs>
              <a:gs pos="100000">
                <a:schemeClr val="accent2">
                  <a:lumMod val="10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nvGrpSpPr>
          <p:cNvPr id="165" name="Group 9"/>
          <p:cNvGrpSpPr/>
          <p:nvPr/>
        </p:nvGrpSpPr>
        <p:grpSpPr>
          <a:xfrm>
            <a:off x="1002176" y="4199227"/>
            <a:ext cx="2641261" cy="1659933"/>
            <a:chOff x="1741172" y="5032199"/>
            <a:chExt cx="3521681" cy="2213243"/>
          </a:xfrm>
        </p:grpSpPr>
        <p:sp>
          <p:nvSpPr>
            <p:cNvPr id="166" name="Round Single Corner Rectangle 10"/>
            <p:cNvSpPr/>
            <p:nvPr/>
          </p:nvSpPr>
          <p:spPr>
            <a:xfrm flipV="1">
              <a:off x="4349143" y="5037343"/>
              <a:ext cx="913710" cy="911140"/>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7" name="Round Single Corner Rectangle 11"/>
            <p:cNvSpPr/>
            <p:nvPr/>
          </p:nvSpPr>
          <p:spPr>
            <a:xfrm flipH="1">
              <a:off x="1741172" y="5032199"/>
              <a:ext cx="949686" cy="913713"/>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8" name="Rectangle 12"/>
            <p:cNvSpPr/>
            <p:nvPr/>
          </p:nvSpPr>
          <p:spPr>
            <a:xfrm rot="5400000">
              <a:off x="1561519" y="6123943"/>
              <a:ext cx="1301152" cy="9418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9" name="Rectangle 13"/>
            <p:cNvSpPr/>
            <p:nvPr/>
          </p:nvSpPr>
          <p:spPr>
            <a:xfrm rot="5400000">
              <a:off x="3070516" y="4657687"/>
              <a:ext cx="913710" cy="1673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170" name="Group 14"/>
          <p:cNvGrpSpPr/>
          <p:nvPr/>
        </p:nvGrpSpPr>
        <p:grpSpPr>
          <a:xfrm>
            <a:off x="2931168" y="3513944"/>
            <a:ext cx="2635388" cy="687211"/>
            <a:chOff x="4349143" y="4118490"/>
            <a:chExt cx="3513851" cy="916281"/>
          </a:xfrm>
        </p:grpSpPr>
        <p:sp>
          <p:nvSpPr>
            <p:cNvPr id="171" name="Round Single Corner Rectangle 15"/>
            <p:cNvSpPr/>
            <p:nvPr/>
          </p:nvSpPr>
          <p:spPr>
            <a:xfrm flipH="1">
              <a:off x="4349143" y="4126204"/>
              <a:ext cx="913710" cy="908567"/>
            </a:xfrm>
            <a:prstGeom prst="round1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2" name="Round Single Corner Rectangle 16"/>
            <p:cNvSpPr/>
            <p:nvPr/>
          </p:nvSpPr>
          <p:spPr>
            <a:xfrm flipV="1">
              <a:off x="6949284" y="4121059"/>
              <a:ext cx="913710" cy="911140"/>
            </a:xfrm>
            <a:prstGeom prst="round1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3" name="Rectangle 17"/>
            <p:cNvSpPr/>
            <p:nvPr/>
          </p:nvSpPr>
          <p:spPr>
            <a:xfrm rot="5400000">
              <a:off x="5653585" y="3727757"/>
              <a:ext cx="913710" cy="16951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174" name="Group 18"/>
          <p:cNvGrpSpPr/>
          <p:nvPr/>
        </p:nvGrpSpPr>
        <p:grpSpPr>
          <a:xfrm>
            <a:off x="4897111" y="2826790"/>
            <a:ext cx="2630333" cy="689080"/>
            <a:chOff x="6970401" y="3202285"/>
            <a:chExt cx="3507111" cy="918773"/>
          </a:xfrm>
        </p:grpSpPr>
        <p:sp>
          <p:nvSpPr>
            <p:cNvPr id="175" name="Round Single Corner Rectangle 19"/>
            <p:cNvSpPr/>
            <p:nvPr/>
          </p:nvSpPr>
          <p:spPr>
            <a:xfrm flipH="1">
              <a:off x="6970401" y="3212491"/>
              <a:ext cx="913710" cy="908567"/>
            </a:xfrm>
            <a:prstGeom prst="round1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6" name="Round Single Corner Rectangle 20"/>
            <p:cNvSpPr/>
            <p:nvPr/>
          </p:nvSpPr>
          <p:spPr>
            <a:xfrm flipV="1">
              <a:off x="9563802" y="3209918"/>
              <a:ext cx="913710" cy="911140"/>
            </a:xfrm>
            <a:prstGeom prst="round1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7" name="Rectangle 21"/>
            <p:cNvSpPr/>
            <p:nvPr/>
          </p:nvSpPr>
          <p:spPr>
            <a:xfrm rot="5400000">
              <a:off x="8274844" y="2811552"/>
              <a:ext cx="913710" cy="1695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178" name="Group 22"/>
          <p:cNvGrpSpPr/>
          <p:nvPr/>
        </p:nvGrpSpPr>
        <p:grpSpPr>
          <a:xfrm>
            <a:off x="6842161" y="2151089"/>
            <a:ext cx="2301839" cy="685283"/>
            <a:chOff x="9563802" y="2301350"/>
            <a:chExt cx="2628198" cy="913711"/>
          </a:xfrm>
        </p:grpSpPr>
        <p:sp>
          <p:nvSpPr>
            <p:cNvPr id="179" name="Round Single Corner Rectangle 23"/>
            <p:cNvSpPr/>
            <p:nvPr/>
          </p:nvSpPr>
          <p:spPr>
            <a:xfrm flipH="1">
              <a:off x="9563802" y="2301350"/>
              <a:ext cx="913710" cy="908567"/>
            </a:xfrm>
            <a:prstGeom prst="round1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0" name="Rectangle 24"/>
            <p:cNvSpPr/>
            <p:nvPr/>
          </p:nvSpPr>
          <p:spPr>
            <a:xfrm rot="5400000">
              <a:off x="10877901" y="1900962"/>
              <a:ext cx="913710" cy="17144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181" name="Group 25"/>
          <p:cNvGrpSpPr/>
          <p:nvPr/>
        </p:nvGrpSpPr>
        <p:grpSpPr>
          <a:xfrm>
            <a:off x="453023" y="3321520"/>
            <a:ext cx="1540232" cy="733507"/>
            <a:chOff x="5209593" y="1671344"/>
            <a:chExt cx="658283" cy="244541"/>
          </a:xfrm>
        </p:grpSpPr>
        <p:cxnSp>
          <p:nvCxnSpPr>
            <p:cNvPr id="182" name="Straight Connector 26"/>
            <p:cNvCxnSpPr/>
            <p:nvPr/>
          </p:nvCxnSpPr>
          <p:spPr>
            <a:xfrm flipH="1">
              <a:off x="5209593" y="1671344"/>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183" name="Straight Connector 27"/>
            <p:cNvCxnSpPr/>
            <p:nvPr/>
          </p:nvCxnSpPr>
          <p:spPr>
            <a:xfrm>
              <a:off x="5867876" y="1671344"/>
              <a:ext cx="0" cy="244541"/>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grpSp>
        <p:nvGrpSpPr>
          <p:cNvPr id="184" name="Group 28"/>
          <p:cNvGrpSpPr/>
          <p:nvPr/>
        </p:nvGrpSpPr>
        <p:grpSpPr>
          <a:xfrm>
            <a:off x="2381319" y="2666481"/>
            <a:ext cx="1540232" cy="702569"/>
            <a:chOff x="5209593" y="1548441"/>
            <a:chExt cx="658283" cy="234227"/>
          </a:xfrm>
        </p:grpSpPr>
        <p:cxnSp>
          <p:nvCxnSpPr>
            <p:cNvPr id="185" name="Straight Connector 29"/>
            <p:cNvCxnSpPr/>
            <p:nvPr/>
          </p:nvCxnSpPr>
          <p:spPr>
            <a:xfrm flipH="1">
              <a:off x="5209593" y="1548441"/>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186" name="Straight Connector 30"/>
            <p:cNvCxnSpPr/>
            <p:nvPr/>
          </p:nvCxnSpPr>
          <p:spPr>
            <a:xfrm>
              <a:off x="5867876" y="1549469"/>
              <a:ext cx="0" cy="233199"/>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grpSp>
        <p:nvGrpSpPr>
          <p:cNvPr id="187" name="Group 31"/>
          <p:cNvGrpSpPr/>
          <p:nvPr/>
        </p:nvGrpSpPr>
        <p:grpSpPr>
          <a:xfrm>
            <a:off x="4353849" y="2000797"/>
            <a:ext cx="1540232" cy="702569"/>
            <a:chOff x="5209593" y="1548441"/>
            <a:chExt cx="658283" cy="234227"/>
          </a:xfrm>
        </p:grpSpPr>
        <p:cxnSp>
          <p:nvCxnSpPr>
            <p:cNvPr id="188" name="Straight Connector 32"/>
            <p:cNvCxnSpPr/>
            <p:nvPr/>
          </p:nvCxnSpPr>
          <p:spPr>
            <a:xfrm flipH="1">
              <a:off x="5209593" y="1548441"/>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189" name="Straight Connector 33"/>
            <p:cNvCxnSpPr/>
            <p:nvPr/>
          </p:nvCxnSpPr>
          <p:spPr>
            <a:xfrm>
              <a:off x="5867876" y="1549469"/>
              <a:ext cx="0" cy="233199"/>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grpSp>
        <p:nvGrpSpPr>
          <p:cNvPr id="190" name="Group 34"/>
          <p:cNvGrpSpPr/>
          <p:nvPr/>
        </p:nvGrpSpPr>
        <p:grpSpPr>
          <a:xfrm>
            <a:off x="6307424" y="1340768"/>
            <a:ext cx="1540232" cy="702569"/>
            <a:chOff x="5209593" y="1548441"/>
            <a:chExt cx="658283" cy="234227"/>
          </a:xfrm>
        </p:grpSpPr>
        <p:cxnSp>
          <p:nvCxnSpPr>
            <p:cNvPr id="191" name="Straight Connector 35"/>
            <p:cNvCxnSpPr/>
            <p:nvPr/>
          </p:nvCxnSpPr>
          <p:spPr>
            <a:xfrm flipH="1">
              <a:off x="5209593" y="1548441"/>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192" name="Straight Connector 36"/>
            <p:cNvCxnSpPr/>
            <p:nvPr/>
          </p:nvCxnSpPr>
          <p:spPr>
            <a:xfrm>
              <a:off x="5867876" y="1549469"/>
              <a:ext cx="0" cy="233199"/>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sp>
        <p:nvSpPr>
          <p:cNvPr id="196" name="Title 13"/>
          <p:cNvSpPr txBox="1">
            <a:spLocks/>
          </p:cNvSpPr>
          <p:nvPr/>
        </p:nvSpPr>
        <p:spPr>
          <a:xfrm>
            <a:off x="6315381" y="1408717"/>
            <a:ext cx="1568987" cy="865497"/>
          </a:xfrm>
          <a:prstGeom prst="rect">
            <a:avLst/>
          </a:prstGeom>
        </p:spPr>
        <p:txBody>
          <a:bodyPr vert="horz" lIns="68580" tIns="34290" rIns="68580" bIns="3429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smtClean="0">
                <a:solidFill>
                  <a:schemeClr val="tx1"/>
                </a:solidFill>
                <a:latin typeface="+mn-lt"/>
                <a:ea typeface="Roboto" panose="02000000000000000000" pitchFamily="2" charset="0"/>
              </a:rPr>
              <a:t>文献总量：</a:t>
            </a:r>
            <a:r>
              <a:rPr lang="en-US" altLang="zh-CN" sz="900" b="1" dirty="0" smtClean="0">
                <a:solidFill>
                  <a:schemeClr val="tx1"/>
                </a:solidFill>
                <a:latin typeface="+mn-lt"/>
                <a:ea typeface="Roboto" panose="02000000000000000000" pitchFamily="2" charset="0"/>
              </a:rPr>
              <a:t>32</a:t>
            </a:r>
            <a:r>
              <a:rPr lang="zh-CN" altLang="en-US" sz="900" b="1" dirty="0" smtClean="0">
                <a:solidFill>
                  <a:schemeClr val="tx1"/>
                </a:solidFill>
                <a:latin typeface="+mn-lt"/>
                <a:ea typeface="Roboto" panose="02000000000000000000" pitchFamily="2" charset="0"/>
              </a:rPr>
              <a:t>万余篇</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收录年限：</a:t>
            </a:r>
            <a:r>
              <a:rPr lang="en-US" altLang="zh-CN" sz="900" b="1" dirty="0" smtClean="0">
                <a:solidFill>
                  <a:schemeClr val="tx1"/>
                </a:solidFill>
                <a:latin typeface="+mn-lt"/>
                <a:ea typeface="Roboto" panose="02000000000000000000" pitchFamily="2" charset="0"/>
              </a:rPr>
              <a:t>2000</a:t>
            </a:r>
            <a:r>
              <a:rPr lang="zh-CN" altLang="en-US" sz="900" b="1" dirty="0" smtClean="0">
                <a:solidFill>
                  <a:schemeClr val="tx1"/>
                </a:solidFill>
                <a:latin typeface="+mn-lt"/>
                <a:ea typeface="Roboto" panose="02000000000000000000" pitchFamily="2" charset="0"/>
              </a:rPr>
              <a:t>年以来</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收录期刊：近百种医学科普</a:t>
            </a:r>
            <a:endParaRPr lang="en-US" altLang="zh-CN" sz="900" b="1" dirty="0" smtClean="0">
              <a:solidFill>
                <a:schemeClr val="tx1"/>
              </a:solidFill>
              <a:latin typeface="+mn-lt"/>
              <a:ea typeface="Roboto" panose="02000000000000000000" pitchFamily="2" charset="0"/>
            </a:endParaRPr>
          </a:p>
          <a:p>
            <a:r>
              <a:rPr lang="en-US" altLang="zh-CN" sz="900" b="1" dirty="0">
                <a:solidFill>
                  <a:schemeClr val="tx1"/>
                </a:solidFill>
                <a:latin typeface="+mn-lt"/>
                <a:ea typeface="Roboto" panose="02000000000000000000" pitchFamily="2" charset="0"/>
              </a:rPr>
              <a:t> </a:t>
            </a:r>
            <a:r>
              <a:rPr lang="en-US" altLang="zh-CN" sz="900" b="1" dirty="0" smtClean="0">
                <a:solidFill>
                  <a:schemeClr val="tx1"/>
                </a:solidFill>
                <a:latin typeface="+mn-lt"/>
                <a:ea typeface="Roboto" panose="02000000000000000000" pitchFamily="2" charset="0"/>
              </a:rPr>
              <a:t>                     </a:t>
            </a:r>
            <a:r>
              <a:rPr lang="zh-CN" altLang="en-US" sz="900" b="1" dirty="0" smtClean="0">
                <a:solidFill>
                  <a:schemeClr val="tx1"/>
                </a:solidFill>
                <a:latin typeface="+mn-lt"/>
                <a:ea typeface="Roboto" panose="02000000000000000000" pitchFamily="2" charset="0"/>
              </a:rPr>
              <a:t>期刊</a:t>
            </a:r>
            <a:endParaRPr lang="en-US" altLang="zh-CN" sz="900" b="1" dirty="0" smtClean="0">
              <a:solidFill>
                <a:schemeClr val="tx1"/>
              </a:solidFill>
              <a:latin typeface="+mn-lt"/>
              <a:ea typeface="Roboto" panose="02000000000000000000" pitchFamily="2" charset="0"/>
            </a:endParaRPr>
          </a:p>
          <a:p>
            <a:r>
              <a:rPr lang="zh-CN" altLang="en-US" sz="900" b="1" dirty="0">
                <a:solidFill>
                  <a:schemeClr val="tx1"/>
                </a:solidFill>
                <a:latin typeface="+mn-lt"/>
                <a:ea typeface="Roboto" panose="02000000000000000000" pitchFamily="2" charset="0"/>
              </a:rPr>
              <a:t>年</a:t>
            </a:r>
            <a:r>
              <a:rPr lang="zh-CN" altLang="en-US" sz="900" b="1" dirty="0" smtClean="0">
                <a:solidFill>
                  <a:schemeClr val="tx1"/>
                </a:solidFill>
                <a:latin typeface="+mn-lt"/>
                <a:ea typeface="Roboto" panose="02000000000000000000" pitchFamily="2" charset="0"/>
              </a:rPr>
              <a:t>增文献：</a:t>
            </a:r>
            <a:r>
              <a:rPr lang="en-US" altLang="zh-CN" sz="900" b="1" dirty="0" smtClean="0">
                <a:solidFill>
                  <a:schemeClr val="tx1"/>
                </a:solidFill>
                <a:latin typeface="+mn-lt"/>
                <a:ea typeface="Roboto" panose="02000000000000000000" pitchFamily="2" charset="0"/>
              </a:rPr>
              <a:t>3.5</a:t>
            </a:r>
            <a:r>
              <a:rPr lang="zh-CN" altLang="en-US" sz="900" b="1" dirty="0" smtClean="0">
                <a:solidFill>
                  <a:schemeClr val="tx1"/>
                </a:solidFill>
                <a:latin typeface="+mn-lt"/>
                <a:ea typeface="Roboto" panose="02000000000000000000" pitchFamily="2" charset="0"/>
              </a:rPr>
              <a:t>万余篇</a:t>
            </a:r>
            <a:endParaRPr lang="en-US" altLang="zh-CN" sz="900" b="1" dirty="0" smtClean="0">
              <a:solidFill>
                <a:schemeClr val="tx1"/>
              </a:solidFill>
              <a:latin typeface="+mn-lt"/>
              <a:ea typeface="Roboto" panose="02000000000000000000" pitchFamily="2" charset="0"/>
            </a:endParaRPr>
          </a:p>
          <a:p>
            <a:endParaRPr lang="en-US" sz="900" b="1" dirty="0">
              <a:solidFill>
                <a:schemeClr val="tx1"/>
              </a:solidFill>
              <a:latin typeface="+mn-lt"/>
              <a:ea typeface="Roboto" panose="02000000000000000000" pitchFamily="2" charset="0"/>
            </a:endParaRPr>
          </a:p>
        </p:txBody>
      </p:sp>
      <p:sp>
        <p:nvSpPr>
          <p:cNvPr id="197" name="Title 13"/>
          <p:cNvSpPr txBox="1">
            <a:spLocks/>
          </p:cNvSpPr>
          <p:nvPr/>
        </p:nvSpPr>
        <p:spPr>
          <a:xfrm>
            <a:off x="4353849" y="2043337"/>
            <a:ext cx="1688564" cy="810423"/>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smtClean="0">
                <a:solidFill>
                  <a:schemeClr val="tx1"/>
                </a:solidFill>
                <a:latin typeface="+mn-lt"/>
                <a:ea typeface="Roboto" panose="02000000000000000000" pitchFamily="2" charset="0"/>
              </a:rPr>
              <a:t>论文总量：</a:t>
            </a:r>
            <a:r>
              <a:rPr lang="en-US" altLang="zh-CN" sz="900" b="1" dirty="0" smtClean="0">
                <a:solidFill>
                  <a:schemeClr val="tx1"/>
                </a:solidFill>
                <a:latin typeface="+mn-lt"/>
                <a:ea typeface="Roboto" panose="02000000000000000000" pitchFamily="2" charset="0"/>
              </a:rPr>
              <a:t>11531</a:t>
            </a:r>
            <a:r>
              <a:rPr lang="zh-CN" altLang="en-US" sz="900" b="1" dirty="0" smtClean="0">
                <a:solidFill>
                  <a:schemeClr val="tx1"/>
                </a:solidFill>
                <a:latin typeface="+mn-lt"/>
                <a:ea typeface="Roboto" panose="02000000000000000000" pitchFamily="2" charset="0"/>
              </a:rPr>
              <a:t>篇</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收录年限：</a:t>
            </a:r>
            <a:r>
              <a:rPr lang="en-US" altLang="zh-CN" sz="900" b="1" dirty="0" smtClean="0">
                <a:solidFill>
                  <a:schemeClr val="tx1"/>
                </a:solidFill>
                <a:latin typeface="+mn-lt"/>
                <a:ea typeface="Roboto" panose="02000000000000000000" pitchFamily="2" charset="0"/>
              </a:rPr>
              <a:t>1981</a:t>
            </a:r>
            <a:r>
              <a:rPr lang="zh-CN" altLang="en-US" sz="900" b="1" dirty="0" smtClean="0">
                <a:solidFill>
                  <a:schemeClr val="tx1"/>
                </a:solidFill>
                <a:latin typeface="+mn-lt"/>
                <a:ea typeface="Roboto" panose="02000000000000000000" pitchFamily="2" charset="0"/>
              </a:rPr>
              <a:t>年以来</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收录范围：协和培养的博士、</a:t>
            </a:r>
            <a:endParaRPr lang="en-US" altLang="zh-CN" sz="900" b="1" dirty="0" smtClean="0">
              <a:solidFill>
                <a:schemeClr val="tx1"/>
              </a:solidFill>
              <a:latin typeface="+mn-lt"/>
              <a:ea typeface="Roboto" panose="02000000000000000000" pitchFamily="2" charset="0"/>
            </a:endParaRPr>
          </a:p>
          <a:p>
            <a:r>
              <a:rPr lang="en-US" altLang="zh-CN" sz="900" b="1" dirty="0">
                <a:solidFill>
                  <a:schemeClr val="tx1"/>
                </a:solidFill>
                <a:latin typeface="+mn-lt"/>
                <a:ea typeface="Roboto" panose="02000000000000000000" pitchFamily="2" charset="0"/>
              </a:rPr>
              <a:t> </a:t>
            </a:r>
            <a:r>
              <a:rPr lang="en-US" altLang="zh-CN" sz="900" b="1" dirty="0" smtClean="0">
                <a:solidFill>
                  <a:schemeClr val="tx1"/>
                </a:solidFill>
                <a:latin typeface="+mn-lt"/>
                <a:ea typeface="Roboto" panose="02000000000000000000" pitchFamily="2" charset="0"/>
              </a:rPr>
              <a:t>                    </a:t>
            </a:r>
            <a:r>
              <a:rPr lang="zh-CN" altLang="en-US" sz="900" b="1" dirty="0" smtClean="0">
                <a:solidFill>
                  <a:schemeClr val="tx1"/>
                </a:solidFill>
                <a:latin typeface="+mn-lt"/>
                <a:ea typeface="Roboto" panose="02000000000000000000" pitchFamily="2" charset="0"/>
              </a:rPr>
              <a:t>硕士学位论文</a:t>
            </a:r>
            <a:endParaRPr lang="en-US" altLang="zh-CN" sz="900" b="1" dirty="0" smtClean="0">
              <a:solidFill>
                <a:schemeClr val="tx1"/>
              </a:solidFill>
              <a:latin typeface="+mn-lt"/>
              <a:ea typeface="Roboto" panose="02000000000000000000" pitchFamily="2" charset="0"/>
            </a:endParaRPr>
          </a:p>
          <a:p>
            <a:r>
              <a:rPr lang="zh-CN" altLang="en-US" sz="900" b="1" dirty="0">
                <a:solidFill>
                  <a:schemeClr val="tx1"/>
                </a:solidFill>
                <a:latin typeface="+mn-lt"/>
                <a:ea typeface="Roboto" panose="02000000000000000000" pitchFamily="2" charset="0"/>
              </a:rPr>
              <a:t>年</a:t>
            </a:r>
            <a:r>
              <a:rPr lang="zh-CN" altLang="en-US" sz="900" b="1" dirty="0" smtClean="0">
                <a:solidFill>
                  <a:schemeClr val="tx1"/>
                </a:solidFill>
                <a:latin typeface="+mn-lt"/>
                <a:ea typeface="Roboto" panose="02000000000000000000" pitchFamily="2" charset="0"/>
              </a:rPr>
              <a:t>增文献：</a:t>
            </a:r>
            <a:r>
              <a:rPr lang="en-US" altLang="zh-CN" sz="900" b="1" dirty="0" smtClean="0">
                <a:solidFill>
                  <a:schemeClr val="tx1"/>
                </a:solidFill>
                <a:latin typeface="+mn-lt"/>
                <a:ea typeface="Roboto" panose="02000000000000000000" pitchFamily="2" charset="0"/>
              </a:rPr>
              <a:t>800</a:t>
            </a:r>
            <a:r>
              <a:rPr lang="zh-CN" altLang="en-US" sz="900" b="1" dirty="0" smtClean="0">
                <a:solidFill>
                  <a:schemeClr val="tx1"/>
                </a:solidFill>
                <a:latin typeface="+mn-lt"/>
                <a:ea typeface="Roboto" panose="02000000000000000000" pitchFamily="2" charset="0"/>
              </a:rPr>
              <a:t>余篇</a:t>
            </a:r>
            <a:endParaRPr lang="en-US" sz="900" b="1" dirty="0">
              <a:solidFill>
                <a:schemeClr val="tx1"/>
              </a:solidFill>
              <a:latin typeface="+mn-lt"/>
              <a:ea typeface="Roboto" panose="02000000000000000000" pitchFamily="2" charset="0"/>
            </a:endParaRPr>
          </a:p>
        </p:txBody>
      </p:sp>
      <p:sp>
        <p:nvSpPr>
          <p:cNvPr id="198" name="Title 13"/>
          <p:cNvSpPr txBox="1">
            <a:spLocks/>
          </p:cNvSpPr>
          <p:nvPr/>
        </p:nvSpPr>
        <p:spPr>
          <a:xfrm>
            <a:off x="2373823" y="2636912"/>
            <a:ext cx="1504051" cy="57666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smtClean="0">
                <a:solidFill>
                  <a:schemeClr val="tx1"/>
                </a:solidFill>
                <a:latin typeface="+mn-lt"/>
                <a:ea typeface="Roboto" panose="02000000000000000000" pitchFamily="2" charset="0"/>
              </a:rPr>
              <a:t>引文总量：</a:t>
            </a:r>
            <a:r>
              <a:rPr lang="en-US" altLang="zh-CN" sz="900" b="1" dirty="0" smtClean="0">
                <a:solidFill>
                  <a:schemeClr val="tx1"/>
                </a:solidFill>
                <a:latin typeface="+mn-lt"/>
                <a:ea typeface="Roboto" panose="02000000000000000000" pitchFamily="2" charset="0"/>
              </a:rPr>
              <a:t>580</a:t>
            </a:r>
            <a:r>
              <a:rPr lang="zh-CN" altLang="en-US" sz="900" b="1" dirty="0" smtClean="0">
                <a:solidFill>
                  <a:schemeClr val="tx1"/>
                </a:solidFill>
                <a:latin typeface="+mn-lt"/>
                <a:ea typeface="Roboto" panose="02000000000000000000" pitchFamily="2" charset="0"/>
              </a:rPr>
              <a:t>万篇</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收录年限：</a:t>
            </a:r>
            <a:r>
              <a:rPr lang="en-US" altLang="zh-CN" sz="900" b="1" dirty="0" smtClean="0">
                <a:solidFill>
                  <a:schemeClr val="tx1"/>
                </a:solidFill>
                <a:latin typeface="+mn-lt"/>
                <a:ea typeface="Roboto" panose="02000000000000000000" pitchFamily="2" charset="0"/>
              </a:rPr>
              <a:t>1997</a:t>
            </a:r>
            <a:r>
              <a:rPr lang="zh-CN" altLang="en-US" sz="900" b="1" dirty="0" smtClean="0">
                <a:solidFill>
                  <a:schemeClr val="tx1"/>
                </a:solidFill>
                <a:latin typeface="+mn-lt"/>
                <a:ea typeface="Roboto" panose="02000000000000000000" pitchFamily="2" charset="0"/>
              </a:rPr>
              <a:t>年以来</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覆盖期刊</a:t>
            </a:r>
            <a:r>
              <a:rPr lang="zh-CN" altLang="en-US" sz="900" b="1" dirty="0" smtClean="0">
                <a:solidFill>
                  <a:schemeClr val="tx1"/>
                </a:solidFill>
                <a:latin typeface="+mn-lt"/>
                <a:ea typeface="Roboto" panose="02000000000000000000" pitchFamily="2" charset="0"/>
              </a:rPr>
              <a:t>：</a:t>
            </a:r>
            <a:r>
              <a:rPr lang="en-US" altLang="zh-CN" sz="900" b="1" dirty="0" smtClean="0">
                <a:solidFill>
                  <a:schemeClr val="tx1"/>
                </a:solidFill>
                <a:latin typeface="+mn-lt"/>
                <a:ea typeface="Roboto" panose="02000000000000000000" pitchFamily="2" charset="0"/>
              </a:rPr>
              <a:t>1600</a:t>
            </a:r>
            <a:r>
              <a:rPr lang="zh-CN" altLang="en-US" sz="900" b="1" dirty="0" smtClean="0">
                <a:solidFill>
                  <a:schemeClr val="tx1"/>
                </a:solidFill>
                <a:latin typeface="+mn-lt"/>
                <a:ea typeface="Roboto" panose="02000000000000000000" pitchFamily="2" charset="0"/>
              </a:rPr>
              <a:t>余</a:t>
            </a:r>
            <a:r>
              <a:rPr lang="zh-CN" altLang="en-US" sz="900" b="1" dirty="0" smtClean="0">
                <a:solidFill>
                  <a:schemeClr val="tx1"/>
                </a:solidFill>
                <a:latin typeface="+mn-lt"/>
                <a:ea typeface="Roboto" panose="02000000000000000000" pitchFamily="2" charset="0"/>
              </a:rPr>
              <a:t>种</a:t>
            </a:r>
            <a:endParaRPr lang="en-US" sz="900" b="1" dirty="0">
              <a:solidFill>
                <a:schemeClr val="tx1"/>
              </a:solidFill>
              <a:latin typeface="+mn-lt"/>
              <a:ea typeface="Roboto" panose="02000000000000000000" pitchFamily="2" charset="0"/>
            </a:endParaRPr>
          </a:p>
        </p:txBody>
      </p:sp>
      <p:sp>
        <p:nvSpPr>
          <p:cNvPr id="199" name="Title 13"/>
          <p:cNvSpPr txBox="1">
            <a:spLocks/>
          </p:cNvSpPr>
          <p:nvPr/>
        </p:nvSpPr>
        <p:spPr>
          <a:xfrm>
            <a:off x="470719" y="3284984"/>
            <a:ext cx="1508993" cy="987782"/>
          </a:xfrm>
          <a:prstGeom prst="rect">
            <a:avLst/>
          </a:prstGeom>
        </p:spPr>
        <p:txBody>
          <a:bodyPr vert="horz" lIns="68580" tIns="34290" rIns="68580" bIns="3429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smtClean="0">
                <a:solidFill>
                  <a:schemeClr val="tx1"/>
                </a:solidFill>
                <a:latin typeface="+mn-lt"/>
                <a:ea typeface="Roboto" panose="02000000000000000000" pitchFamily="2" charset="0"/>
              </a:rPr>
              <a:t>文献总量：</a:t>
            </a:r>
            <a:r>
              <a:rPr lang="en-US" altLang="zh-CN" sz="900" b="1" dirty="0" smtClean="0">
                <a:solidFill>
                  <a:schemeClr val="tx1"/>
                </a:solidFill>
                <a:latin typeface="+mn-lt"/>
                <a:ea typeface="Roboto" panose="02000000000000000000" pitchFamily="2" charset="0"/>
              </a:rPr>
              <a:t>950</a:t>
            </a:r>
            <a:r>
              <a:rPr lang="zh-CN" altLang="en-US" sz="900" b="1" dirty="0" smtClean="0">
                <a:solidFill>
                  <a:schemeClr val="tx1"/>
                </a:solidFill>
                <a:latin typeface="+mn-lt"/>
                <a:ea typeface="Roboto" panose="02000000000000000000" pitchFamily="2" charset="0"/>
              </a:rPr>
              <a:t>余万篇</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收录年限：</a:t>
            </a:r>
            <a:r>
              <a:rPr lang="en-US" altLang="zh-CN" sz="900" b="1" dirty="0" smtClean="0">
                <a:solidFill>
                  <a:schemeClr val="tx1"/>
                </a:solidFill>
                <a:latin typeface="+mn-lt"/>
                <a:ea typeface="Roboto" panose="02000000000000000000" pitchFamily="2" charset="0"/>
              </a:rPr>
              <a:t>1978</a:t>
            </a:r>
            <a:r>
              <a:rPr lang="zh-CN" altLang="en-US" sz="900" b="1" dirty="0" smtClean="0">
                <a:solidFill>
                  <a:schemeClr val="tx1"/>
                </a:solidFill>
                <a:latin typeface="+mn-lt"/>
                <a:ea typeface="Roboto" panose="02000000000000000000" pitchFamily="2" charset="0"/>
              </a:rPr>
              <a:t>年以来</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收录期刊：</a:t>
            </a:r>
            <a:r>
              <a:rPr lang="en-US" altLang="zh-CN" sz="900" b="1" dirty="0" smtClean="0">
                <a:solidFill>
                  <a:schemeClr val="tx1"/>
                </a:solidFill>
                <a:latin typeface="+mn-lt"/>
                <a:ea typeface="Roboto" panose="02000000000000000000" pitchFamily="2" charset="0"/>
              </a:rPr>
              <a:t>1800</a:t>
            </a:r>
            <a:r>
              <a:rPr lang="zh-CN" altLang="en-US" sz="900" b="1" dirty="0" smtClean="0">
                <a:solidFill>
                  <a:schemeClr val="tx1"/>
                </a:solidFill>
                <a:latin typeface="+mn-lt"/>
                <a:ea typeface="Roboto" panose="02000000000000000000" pitchFamily="2" charset="0"/>
              </a:rPr>
              <a:t>余种</a:t>
            </a:r>
            <a:endParaRPr lang="en-US" altLang="zh-CN" sz="900" b="1" dirty="0" smtClean="0">
              <a:solidFill>
                <a:schemeClr val="tx1"/>
              </a:solidFill>
              <a:latin typeface="+mn-lt"/>
              <a:ea typeface="Roboto" panose="02000000000000000000" pitchFamily="2" charset="0"/>
            </a:endParaRPr>
          </a:p>
          <a:p>
            <a:r>
              <a:rPr lang="zh-CN" altLang="en-US" sz="900" b="1" dirty="0">
                <a:solidFill>
                  <a:schemeClr val="tx1"/>
                </a:solidFill>
                <a:latin typeface="+mn-lt"/>
                <a:ea typeface="Roboto" panose="02000000000000000000" pitchFamily="2" charset="0"/>
              </a:rPr>
              <a:t>年</a:t>
            </a:r>
            <a:r>
              <a:rPr lang="zh-CN" altLang="en-US" sz="900" b="1" dirty="0" smtClean="0">
                <a:solidFill>
                  <a:schemeClr val="tx1"/>
                </a:solidFill>
                <a:latin typeface="+mn-lt"/>
                <a:ea typeface="Roboto" panose="02000000000000000000" pitchFamily="2" charset="0"/>
              </a:rPr>
              <a:t>增文献：近</a:t>
            </a:r>
            <a:r>
              <a:rPr lang="en-US" altLang="zh-CN" sz="900" b="1" dirty="0" smtClean="0">
                <a:solidFill>
                  <a:schemeClr val="tx1"/>
                </a:solidFill>
                <a:latin typeface="+mn-lt"/>
                <a:ea typeface="Roboto" panose="02000000000000000000" pitchFamily="2" charset="0"/>
              </a:rPr>
              <a:t>60</a:t>
            </a:r>
            <a:r>
              <a:rPr lang="zh-CN" altLang="en-US" sz="900" b="1" dirty="0" smtClean="0">
                <a:solidFill>
                  <a:schemeClr val="tx1"/>
                </a:solidFill>
                <a:latin typeface="+mn-lt"/>
                <a:ea typeface="Roboto" panose="02000000000000000000" pitchFamily="2" charset="0"/>
              </a:rPr>
              <a:t>万篇</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深度规范：主题、分类、</a:t>
            </a:r>
            <a:endParaRPr lang="en-US" altLang="zh-CN" sz="900" b="1" dirty="0" smtClean="0">
              <a:solidFill>
                <a:schemeClr val="tx1"/>
              </a:solidFill>
              <a:latin typeface="+mn-lt"/>
              <a:ea typeface="Roboto" panose="02000000000000000000" pitchFamily="2" charset="0"/>
            </a:endParaRPr>
          </a:p>
          <a:p>
            <a:r>
              <a:rPr lang="en-US" sz="900" b="1" dirty="0">
                <a:solidFill>
                  <a:schemeClr val="tx1"/>
                </a:solidFill>
                <a:latin typeface="+mn-lt"/>
                <a:ea typeface="Roboto" panose="02000000000000000000" pitchFamily="2" charset="0"/>
              </a:rPr>
              <a:t> </a:t>
            </a:r>
            <a:r>
              <a:rPr lang="en-US" sz="900" b="1" dirty="0" smtClean="0">
                <a:solidFill>
                  <a:schemeClr val="tx1"/>
                </a:solidFill>
                <a:latin typeface="+mn-lt"/>
                <a:ea typeface="Roboto" panose="02000000000000000000" pitchFamily="2" charset="0"/>
              </a:rPr>
              <a:t>                    </a:t>
            </a:r>
            <a:r>
              <a:rPr lang="zh-CN" altLang="en-US" sz="900" b="1" dirty="0" smtClean="0">
                <a:solidFill>
                  <a:schemeClr val="tx1"/>
                </a:solidFill>
                <a:latin typeface="+mn-lt"/>
                <a:ea typeface="Roboto" panose="02000000000000000000" pitchFamily="2" charset="0"/>
              </a:rPr>
              <a:t>机构、基金</a:t>
            </a:r>
            <a:endParaRPr lang="en-US" sz="900" b="1" dirty="0">
              <a:solidFill>
                <a:schemeClr val="tx1"/>
              </a:solidFill>
              <a:latin typeface="+mn-lt"/>
              <a:ea typeface="Roboto" panose="02000000000000000000" pitchFamily="2" charset="0"/>
            </a:endParaRPr>
          </a:p>
        </p:txBody>
      </p:sp>
      <p:grpSp>
        <p:nvGrpSpPr>
          <p:cNvPr id="202" name="Group 46"/>
          <p:cNvGrpSpPr/>
          <p:nvPr/>
        </p:nvGrpSpPr>
        <p:grpSpPr>
          <a:xfrm rot="16200000">
            <a:off x="1612696" y="4176996"/>
            <a:ext cx="775397" cy="637657"/>
            <a:chOff x="917661" y="2671969"/>
            <a:chExt cx="1033862" cy="850209"/>
          </a:xfrm>
          <a:solidFill>
            <a:schemeClr val="accent1">
              <a:lumMod val="50000"/>
            </a:schemeClr>
          </a:solidFill>
        </p:grpSpPr>
        <p:sp>
          <p:nvSpPr>
            <p:cNvPr id="206" name="Rectangle 50"/>
            <p:cNvSpPr/>
            <p:nvPr/>
          </p:nvSpPr>
          <p:spPr>
            <a:xfrm>
              <a:off x="917661" y="2671969"/>
              <a:ext cx="913710" cy="85020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7" name="Isosceles Triangle 51"/>
            <p:cNvSpPr/>
            <p:nvPr/>
          </p:nvSpPr>
          <p:spPr>
            <a:xfrm rot="5400000">
              <a:off x="1785948" y="3035711"/>
              <a:ext cx="208428" cy="12272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09" name="Group 53"/>
          <p:cNvGrpSpPr/>
          <p:nvPr/>
        </p:nvGrpSpPr>
        <p:grpSpPr>
          <a:xfrm rot="16200000">
            <a:off x="3541929" y="3493641"/>
            <a:ext cx="775397" cy="637657"/>
            <a:chOff x="917661" y="2671968"/>
            <a:chExt cx="1033862" cy="850209"/>
          </a:xfrm>
          <a:solidFill>
            <a:schemeClr val="accent6">
              <a:lumMod val="50000"/>
            </a:schemeClr>
          </a:solidFill>
        </p:grpSpPr>
        <p:sp>
          <p:nvSpPr>
            <p:cNvPr id="213" name="Rectangle 57"/>
            <p:cNvSpPr/>
            <p:nvPr/>
          </p:nvSpPr>
          <p:spPr>
            <a:xfrm>
              <a:off x="917661" y="2671968"/>
              <a:ext cx="913710" cy="85020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4" name="Isosceles Triangle 58"/>
            <p:cNvSpPr/>
            <p:nvPr/>
          </p:nvSpPr>
          <p:spPr>
            <a:xfrm rot="5400000">
              <a:off x="1785948" y="3035711"/>
              <a:ext cx="208428" cy="122723"/>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16" name="Group 60"/>
          <p:cNvGrpSpPr/>
          <p:nvPr/>
        </p:nvGrpSpPr>
        <p:grpSpPr>
          <a:xfrm rot="16200000">
            <a:off x="5507876" y="2808357"/>
            <a:ext cx="775397" cy="637657"/>
            <a:chOff x="917661" y="2671968"/>
            <a:chExt cx="1033862" cy="850209"/>
          </a:xfrm>
          <a:solidFill>
            <a:schemeClr val="accent4">
              <a:lumMod val="50000"/>
            </a:schemeClr>
          </a:solidFill>
        </p:grpSpPr>
        <p:sp>
          <p:nvSpPr>
            <p:cNvPr id="220" name="Rectangle 64"/>
            <p:cNvSpPr/>
            <p:nvPr/>
          </p:nvSpPr>
          <p:spPr>
            <a:xfrm>
              <a:off x="917661" y="2671968"/>
              <a:ext cx="913710" cy="85020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1" name="Isosceles Triangle 65"/>
            <p:cNvSpPr/>
            <p:nvPr/>
          </p:nvSpPr>
          <p:spPr>
            <a:xfrm rot="5400000">
              <a:off x="1785948" y="3035711"/>
              <a:ext cx="208428" cy="122723"/>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23" name="Group 67"/>
          <p:cNvGrpSpPr/>
          <p:nvPr/>
        </p:nvGrpSpPr>
        <p:grpSpPr>
          <a:xfrm rot="16200000">
            <a:off x="7463853" y="2130278"/>
            <a:ext cx="775396" cy="648211"/>
            <a:chOff x="917662" y="2665711"/>
            <a:chExt cx="1033861" cy="864281"/>
          </a:xfrm>
          <a:solidFill>
            <a:schemeClr val="tx1">
              <a:lumMod val="85000"/>
              <a:lumOff val="15000"/>
            </a:schemeClr>
          </a:solidFill>
        </p:grpSpPr>
        <p:sp>
          <p:nvSpPr>
            <p:cNvPr id="227" name="Rectangle 71"/>
            <p:cNvSpPr/>
            <p:nvPr/>
          </p:nvSpPr>
          <p:spPr>
            <a:xfrm>
              <a:off x="917662" y="2665711"/>
              <a:ext cx="913710" cy="86428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8" name="Isosceles Triangle 72"/>
            <p:cNvSpPr/>
            <p:nvPr/>
          </p:nvSpPr>
          <p:spPr>
            <a:xfrm rot="5400000">
              <a:off x="1785948" y="3035711"/>
              <a:ext cx="208428" cy="122723"/>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29" name="Rectangle 1436"/>
          <p:cNvSpPr>
            <a:spLocks noChangeArrowheads="1"/>
          </p:cNvSpPr>
          <p:nvPr/>
        </p:nvSpPr>
        <p:spPr bwMode="auto">
          <a:xfrm>
            <a:off x="5690987" y="3656057"/>
            <a:ext cx="1599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defTabSz="685800" fontAlgn="base">
              <a:spcBef>
                <a:spcPct val="0"/>
              </a:spcBef>
              <a:spcAft>
                <a:spcPct val="0"/>
              </a:spcAft>
            </a:pPr>
            <a:r>
              <a:rPr lang="zh-CN" altLang="en-US" b="1" dirty="0" smtClean="0">
                <a:cs typeface="Arial" pitchFamily="34" charset="0"/>
              </a:rPr>
              <a:t>协和学位论文</a:t>
            </a:r>
            <a:endParaRPr lang="en-US" b="1" dirty="0">
              <a:cs typeface="Arial" pitchFamily="34" charset="0"/>
            </a:endParaRPr>
          </a:p>
        </p:txBody>
      </p:sp>
      <p:sp>
        <p:nvSpPr>
          <p:cNvPr id="230" name="Rectangle 1436"/>
          <p:cNvSpPr>
            <a:spLocks noChangeArrowheads="1"/>
          </p:cNvSpPr>
          <p:nvPr/>
        </p:nvSpPr>
        <p:spPr bwMode="auto">
          <a:xfrm>
            <a:off x="3635896" y="4365104"/>
            <a:ext cx="1599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defTabSz="685800" fontAlgn="base">
              <a:spcBef>
                <a:spcPct val="0"/>
              </a:spcBef>
              <a:spcAft>
                <a:spcPct val="0"/>
              </a:spcAft>
            </a:pPr>
            <a:r>
              <a:rPr lang="en-US" altLang="zh-CN" b="1" dirty="0" smtClean="0">
                <a:cs typeface="Arial" pitchFamily="34" charset="0"/>
              </a:rPr>
              <a:t>CBM</a:t>
            </a:r>
            <a:r>
              <a:rPr lang="zh-CN" altLang="en-US" b="1" dirty="0" smtClean="0">
                <a:cs typeface="Arial" pitchFamily="34" charset="0"/>
              </a:rPr>
              <a:t>引文</a:t>
            </a:r>
            <a:endParaRPr lang="en-US" b="1" dirty="0">
              <a:cs typeface="Arial" pitchFamily="34" charset="0"/>
            </a:endParaRPr>
          </a:p>
        </p:txBody>
      </p:sp>
      <p:sp>
        <p:nvSpPr>
          <p:cNvPr id="232" name="Rectangle 1436"/>
          <p:cNvSpPr>
            <a:spLocks noChangeArrowheads="1"/>
          </p:cNvSpPr>
          <p:nvPr/>
        </p:nvSpPr>
        <p:spPr bwMode="auto">
          <a:xfrm>
            <a:off x="7517081" y="2934058"/>
            <a:ext cx="1599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defTabSz="685800" fontAlgn="base">
              <a:spcBef>
                <a:spcPct val="0"/>
              </a:spcBef>
              <a:spcAft>
                <a:spcPct val="0"/>
              </a:spcAft>
            </a:pPr>
            <a:r>
              <a:rPr lang="zh-CN" altLang="en-US" b="1" dirty="0" smtClean="0">
                <a:cs typeface="Arial" pitchFamily="34" charset="0"/>
              </a:rPr>
              <a:t>医学科普文献</a:t>
            </a:r>
            <a:endParaRPr lang="en-US" b="1" dirty="0">
              <a:cs typeface="Arial" pitchFamily="34" charset="0"/>
            </a:endParaRPr>
          </a:p>
        </p:txBody>
      </p:sp>
      <p:sp>
        <p:nvSpPr>
          <p:cNvPr id="233" name="Rectangle 1436"/>
          <p:cNvSpPr>
            <a:spLocks noChangeArrowheads="1"/>
          </p:cNvSpPr>
          <p:nvPr/>
        </p:nvSpPr>
        <p:spPr bwMode="auto">
          <a:xfrm>
            <a:off x="1820025" y="5022346"/>
            <a:ext cx="1599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defTabSz="685800" fontAlgn="base">
              <a:spcBef>
                <a:spcPct val="0"/>
              </a:spcBef>
              <a:spcAft>
                <a:spcPct val="0"/>
              </a:spcAft>
            </a:pPr>
            <a:r>
              <a:rPr lang="en-US" altLang="zh-CN" b="1" dirty="0" smtClean="0">
                <a:cs typeface="Arial" pitchFamily="34" charset="0"/>
              </a:rPr>
              <a:t>CBM</a:t>
            </a:r>
            <a:r>
              <a:rPr lang="zh-CN" altLang="en-US" b="1" dirty="0" smtClean="0">
                <a:cs typeface="Arial" pitchFamily="34" charset="0"/>
              </a:rPr>
              <a:t>期刊文献</a:t>
            </a:r>
            <a:endParaRPr lang="en-US" b="1" dirty="0">
              <a:cs typeface="Arial" pitchFamily="34" charset="0"/>
            </a:endParaRPr>
          </a:p>
        </p:txBody>
      </p:sp>
    </p:spTree>
    <p:extLst>
      <p:ext uri="{BB962C8B-B14F-4D97-AF65-F5344CB8AC3E}">
        <p14:creationId xmlns:p14="http://schemas.microsoft.com/office/powerpoint/2010/main" val="17785244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wipe(left)">
                                      <p:cBhvr>
                                        <p:cTn id="7" dur="1000"/>
                                        <p:tgtEl>
                                          <p:spTgt spid="16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70"/>
                                        </p:tgtEl>
                                        <p:attrNameLst>
                                          <p:attrName>style.visibility</p:attrName>
                                        </p:attrNameLst>
                                      </p:cBhvr>
                                      <p:to>
                                        <p:strVal val="visible"/>
                                      </p:to>
                                    </p:set>
                                    <p:animEffect transition="in" filter="wipe(left)">
                                      <p:cBhvr>
                                        <p:cTn id="11" dur="1000"/>
                                        <p:tgtEl>
                                          <p:spTgt spid="170"/>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74"/>
                                        </p:tgtEl>
                                        <p:attrNameLst>
                                          <p:attrName>style.visibility</p:attrName>
                                        </p:attrNameLst>
                                      </p:cBhvr>
                                      <p:to>
                                        <p:strVal val="visible"/>
                                      </p:to>
                                    </p:set>
                                    <p:animEffect transition="in" filter="wipe(left)">
                                      <p:cBhvr>
                                        <p:cTn id="15" dur="1000"/>
                                        <p:tgtEl>
                                          <p:spTgt spid="174"/>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wipe(left)">
                                      <p:cBhvr>
                                        <p:cTn id="19" dur="1000"/>
                                        <p:tgtEl>
                                          <p:spTgt spid="17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63"/>
                                        </p:tgtEl>
                                        <p:attrNameLst>
                                          <p:attrName>style.visibility</p:attrName>
                                        </p:attrNameLst>
                                      </p:cBhvr>
                                      <p:to>
                                        <p:strVal val="visible"/>
                                      </p:to>
                                    </p:set>
                                    <p:animEffect transition="in" filter="wipe(up)">
                                      <p:cBhvr>
                                        <p:cTn id="24" dur="1000"/>
                                        <p:tgtEl>
                                          <p:spTgt spid="163"/>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62"/>
                                        </p:tgtEl>
                                        <p:attrNameLst>
                                          <p:attrName>style.visibility</p:attrName>
                                        </p:attrNameLst>
                                      </p:cBhvr>
                                      <p:to>
                                        <p:strVal val="visible"/>
                                      </p:to>
                                    </p:set>
                                    <p:animEffect transition="in" filter="wipe(up)">
                                      <p:cBhvr>
                                        <p:cTn id="28" dur="1000"/>
                                        <p:tgtEl>
                                          <p:spTgt spid="162"/>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61"/>
                                        </p:tgtEl>
                                        <p:attrNameLst>
                                          <p:attrName>style.visibility</p:attrName>
                                        </p:attrNameLst>
                                      </p:cBhvr>
                                      <p:to>
                                        <p:strVal val="visible"/>
                                      </p:to>
                                    </p:set>
                                    <p:animEffect transition="in" filter="wipe(up)">
                                      <p:cBhvr>
                                        <p:cTn id="32" dur="1000"/>
                                        <p:tgtEl>
                                          <p:spTgt spid="16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160"/>
                                        </p:tgtEl>
                                        <p:attrNameLst>
                                          <p:attrName>style.visibility</p:attrName>
                                        </p:attrNameLst>
                                      </p:cBhvr>
                                      <p:to>
                                        <p:strVal val="visible"/>
                                      </p:to>
                                    </p:set>
                                    <p:animEffect transition="in" filter="wipe(up)">
                                      <p:cBhvr>
                                        <p:cTn id="36" dur="1000"/>
                                        <p:tgtEl>
                                          <p:spTgt spid="16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99"/>
                                        </p:tgtEl>
                                        <p:attrNameLst>
                                          <p:attrName>style.visibility</p:attrName>
                                        </p:attrNameLst>
                                      </p:cBhvr>
                                      <p:to>
                                        <p:strVal val="visible"/>
                                      </p:to>
                                    </p:set>
                                    <p:animEffect transition="in" filter="wipe(down)">
                                      <p:cBhvr>
                                        <p:cTn id="41" dur="500"/>
                                        <p:tgtEl>
                                          <p:spTgt spid="199"/>
                                        </p:tgtEl>
                                      </p:cBhvr>
                                    </p:animEffect>
                                  </p:childTnLst>
                                </p:cTn>
                              </p:par>
                            </p:childTnLst>
                          </p:cTn>
                        </p:par>
                        <p:par>
                          <p:cTn id="42" fill="hold">
                            <p:stCondLst>
                              <p:cond delay="500"/>
                            </p:stCondLst>
                            <p:childTnLst>
                              <p:par>
                                <p:cTn id="43" presetID="2" presetClass="entr" presetSubtype="1" fill="hold" nodeType="afterEffect">
                                  <p:stCondLst>
                                    <p:cond delay="0"/>
                                  </p:stCondLst>
                                  <p:childTnLst>
                                    <p:set>
                                      <p:cBhvr>
                                        <p:cTn id="44" dur="1" fill="hold">
                                          <p:stCondLst>
                                            <p:cond delay="0"/>
                                          </p:stCondLst>
                                        </p:cTn>
                                        <p:tgtEl>
                                          <p:spTgt spid="181"/>
                                        </p:tgtEl>
                                        <p:attrNameLst>
                                          <p:attrName>style.visibility</p:attrName>
                                        </p:attrNameLst>
                                      </p:cBhvr>
                                      <p:to>
                                        <p:strVal val="visible"/>
                                      </p:to>
                                    </p:set>
                                    <p:anim calcmode="lin" valueType="num">
                                      <p:cBhvr additive="base">
                                        <p:cTn id="45" dur="500" fill="hold"/>
                                        <p:tgtEl>
                                          <p:spTgt spid="181"/>
                                        </p:tgtEl>
                                        <p:attrNameLst>
                                          <p:attrName>ppt_x</p:attrName>
                                        </p:attrNameLst>
                                      </p:cBhvr>
                                      <p:tavLst>
                                        <p:tav tm="0">
                                          <p:val>
                                            <p:strVal val="#ppt_x"/>
                                          </p:val>
                                        </p:tav>
                                        <p:tav tm="100000">
                                          <p:val>
                                            <p:strVal val="#ppt_x"/>
                                          </p:val>
                                        </p:tav>
                                      </p:tavLst>
                                    </p:anim>
                                    <p:anim calcmode="lin" valueType="num">
                                      <p:cBhvr additive="base">
                                        <p:cTn id="46" dur="500" fill="hold"/>
                                        <p:tgtEl>
                                          <p:spTgt spid="181"/>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98"/>
                                        </p:tgtEl>
                                        <p:attrNameLst>
                                          <p:attrName>style.visibility</p:attrName>
                                        </p:attrNameLst>
                                      </p:cBhvr>
                                      <p:to>
                                        <p:strVal val="visible"/>
                                      </p:to>
                                    </p:set>
                                    <p:animEffect transition="in" filter="wipe(down)">
                                      <p:cBhvr>
                                        <p:cTn id="51" dur="500"/>
                                        <p:tgtEl>
                                          <p:spTgt spid="198"/>
                                        </p:tgtEl>
                                      </p:cBhvr>
                                    </p:animEffect>
                                  </p:childTnLst>
                                </p:cTn>
                              </p:par>
                            </p:childTnLst>
                          </p:cTn>
                        </p:par>
                        <p:par>
                          <p:cTn id="52" fill="hold">
                            <p:stCondLst>
                              <p:cond delay="500"/>
                            </p:stCondLst>
                            <p:childTnLst>
                              <p:par>
                                <p:cTn id="53" presetID="2" presetClass="entr" presetSubtype="1" fill="hold" nodeType="afterEffect">
                                  <p:stCondLst>
                                    <p:cond delay="0"/>
                                  </p:stCondLst>
                                  <p:childTnLst>
                                    <p:set>
                                      <p:cBhvr>
                                        <p:cTn id="54" dur="1" fill="hold">
                                          <p:stCondLst>
                                            <p:cond delay="0"/>
                                          </p:stCondLst>
                                        </p:cTn>
                                        <p:tgtEl>
                                          <p:spTgt spid="184"/>
                                        </p:tgtEl>
                                        <p:attrNameLst>
                                          <p:attrName>style.visibility</p:attrName>
                                        </p:attrNameLst>
                                      </p:cBhvr>
                                      <p:to>
                                        <p:strVal val="visible"/>
                                      </p:to>
                                    </p:set>
                                    <p:anim calcmode="lin" valueType="num">
                                      <p:cBhvr additive="base">
                                        <p:cTn id="55" dur="500" fill="hold"/>
                                        <p:tgtEl>
                                          <p:spTgt spid="184"/>
                                        </p:tgtEl>
                                        <p:attrNameLst>
                                          <p:attrName>ppt_x</p:attrName>
                                        </p:attrNameLst>
                                      </p:cBhvr>
                                      <p:tavLst>
                                        <p:tav tm="0">
                                          <p:val>
                                            <p:strVal val="#ppt_x"/>
                                          </p:val>
                                        </p:tav>
                                        <p:tav tm="100000">
                                          <p:val>
                                            <p:strVal val="#ppt_x"/>
                                          </p:val>
                                        </p:tav>
                                      </p:tavLst>
                                    </p:anim>
                                    <p:anim calcmode="lin" valueType="num">
                                      <p:cBhvr additive="base">
                                        <p:cTn id="56" dur="500" fill="hold"/>
                                        <p:tgtEl>
                                          <p:spTgt spid="184"/>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197"/>
                                        </p:tgtEl>
                                        <p:attrNameLst>
                                          <p:attrName>style.visibility</p:attrName>
                                        </p:attrNameLst>
                                      </p:cBhvr>
                                      <p:to>
                                        <p:strVal val="visible"/>
                                      </p:to>
                                    </p:set>
                                    <p:animEffect transition="in" filter="wipe(down)">
                                      <p:cBhvr>
                                        <p:cTn id="61" dur="500"/>
                                        <p:tgtEl>
                                          <p:spTgt spid="197"/>
                                        </p:tgtEl>
                                      </p:cBhvr>
                                    </p:animEffect>
                                  </p:childTnLst>
                                </p:cTn>
                              </p:par>
                            </p:childTnLst>
                          </p:cTn>
                        </p:par>
                        <p:par>
                          <p:cTn id="62" fill="hold">
                            <p:stCondLst>
                              <p:cond delay="500"/>
                            </p:stCondLst>
                            <p:childTnLst>
                              <p:par>
                                <p:cTn id="63" presetID="2" presetClass="entr" presetSubtype="1" fill="hold" nodeType="afterEffect">
                                  <p:stCondLst>
                                    <p:cond delay="0"/>
                                  </p:stCondLst>
                                  <p:childTnLst>
                                    <p:set>
                                      <p:cBhvr>
                                        <p:cTn id="64" dur="1" fill="hold">
                                          <p:stCondLst>
                                            <p:cond delay="0"/>
                                          </p:stCondLst>
                                        </p:cTn>
                                        <p:tgtEl>
                                          <p:spTgt spid="187"/>
                                        </p:tgtEl>
                                        <p:attrNameLst>
                                          <p:attrName>style.visibility</p:attrName>
                                        </p:attrNameLst>
                                      </p:cBhvr>
                                      <p:to>
                                        <p:strVal val="visible"/>
                                      </p:to>
                                    </p:set>
                                    <p:anim calcmode="lin" valueType="num">
                                      <p:cBhvr additive="base">
                                        <p:cTn id="65" dur="500" fill="hold"/>
                                        <p:tgtEl>
                                          <p:spTgt spid="187"/>
                                        </p:tgtEl>
                                        <p:attrNameLst>
                                          <p:attrName>ppt_x</p:attrName>
                                        </p:attrNameLst>
                                      </p:cBhvr>
                                      <p:tavLst>
                                        <p:tav tm="0">
                                          <p:val>
                                            <p:strVal val="#ppt_x"/>
                                          </p:val>
                                        </p:tav>
                                        <p:tav tm="100000">
                                          <p:val>
                                            <p:strVal val="#ppt_x"/>
                                          </p:val>
                                        </p:tav>
                                      </p:tavLst>
                                    </p:anim>
                                    <p:anim calcmode="lin" valueType="num">
                                      <p:cBhvr additive="base">
                                        <p:cTn id="66" dur="500" fill="hold"/>
                                        <p:tgtEl>
                                          <p:spTgt spid="187"/>
                                        </p:tgtEl>
                                        <p:attrNameLst>
                                          <p:attrName>ppt_y</p:attrName>
                                        </p:attrNameLst>
                                      </p:cBhvr>
                                      <p:tavLst>
                                        <p:tav tm="0">
                                          <p:val>
                                            <p:strVal val="0-#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196"/>
                                        </p:tgtEl>
                                        <p:attrNameLst>
                                          <p:attrName>style.visibility</p:attrName>
                                        </p:attrNameLst>
                                      </p:cBhvr>
                                      <p:to>
                                        <p:strVal val="visible"/>
                                      </p:to>
                                    </p:set>
                                    <p:animEffect transition="in" filter="wipe(down)">
                                      <p:cBhvr>
                                        <p:cTn id="71" dur="500"/>
                                        <p:tgtEl>
                                          <p:spTgt spid="196"/>
                                        </p:tgtEl>
                                      </p:cBhvr>
                                    </p:animEffect>
                                  </p:childTnLst>
                                </p:cTn>
                              </p:par>
                            </p:childTnLst>
                          </p:cTn>
                        </p:par>
                        <p:par>
                          <p:cTn id="72" fill="hold">
                            <p:stCondLst>
                              <p:cond delay="500"/>
                            </p:stCondLst>
                            <p:childTnLst>
                              <p:par>
                                <p:cTn id="73" presetID="2" presetClass="entr" presetSubtype="1" fill="hold" nodeType="afterEffect">
                                  <p:stCondLst>
                                    <p:cond delay="0"/>
                                  </p:stCondLst>
                                  <p:childTnLst>
                                    <p:set>
                                      <p:cBhvr>
                                        <p:cTn id="74" dur="1" fill="hold">
                                          <p:stCondLst>
                                            <p:cond delay="0"/>
                                          </p:stCondLst>
                                        </p:cTn>
                                        <p:tgtEl>
                                          <p:spTgt spid="190"/>
                                        </p:tgtEl>
                                        <p:attrNameLst>
                                          <p:attrName>style.visibility</p:attrName>
                                        </p:attrNameLst>
                                      </p:cBhvr>
                                      <p:to>
                                        <p:strVal val="visible"/>
                                      </p:to>
                                    </p:set>
                                    <p:anim calcmode="lin" valueType="num">
                                      <p:cBhvr additive="base">
                                        <p:cTn id="75" dur="500" fill="hold"/>
                                        <p:tgtEl>
                                          <p:spTgt spid="190"/>
                                        </p:tgtEl>
                                        <p:attrNameLst>
                                          <p:attrName>ppt_x</p:attrName>
                                        </p:attrNameLst>
                                      </p:cBhvr>
                                      <p:tavLst>
                                        <p:tav tm="0">
                                          <p:val>
                                            <p:strVal val="#ppt_x"/>
                                          </p:val>
                                        </p:tav>
                                        <p:tav tm="100000">
                                          <p:val>
                                            <p:strVal val="#ppt_x"/>
                                          </p:val>
                                        </p:tav>
                                      </p:tavLst>
                                    </p:anim>
                                    <p:anim calcmode="lin" valueType="num">
                                      <p:cBhvr additive="base">
                                        <p:cTn id="76" dur="500" fill="hold"/>
                                        <p:tgtEl>
                                          <p:spTgt spid="1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61" grpId="0" animBg="1"/>
      <p:bldP spid="162" grpId="0" animBg="1"/>
      <p:bldP spid="163" grpId="0" animBg="1"/>
      <p:bldP spid="196" grpId="0"/>
      <p:bldP spid="197" grpId="0"/>
      <p:bldP spid="198" grpId="0"/>
      <p:bldP spid="19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SinoMed</a:t>
            </a:r>
            <a:r>
              <a:rPr lang="zh-CN" altLang="en-US" dirty="0"/>
              <a:t>资源</a:t>
            </a:r>
          </a:p>
        </p:txBody>
      </p:sp>
      <p:graphicFrame>
        <p:nvGraphicFramePr>
          <p:cNvPr id="8" name="Diagram 5"/>
          <p:cNvGraphicFramePr/>
          <p:nvPr>
            <p:extLst>
              <p:ext uri="{D42A27DB-BD31-4B8C-83A1-F6EECF244321}">
                <p14:modId xmlns:p14="http://schemas.microsoft.com/office/powerpoint/2010/main" val="1068004005"/>
              </p:ext>
            </p:extLst>
          </p:nvPr>
        </p:nvGraphicFramePr>
        <p:xfrm>
          <a:off x="2951222" y="1994393"/>
          <a:ext cx="4953747" cy="3818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4275659" y="3065060"/>
            <a:ext cx="242668" cy="507831"/>
          </a:xfrm>
          <a:prstGeom prst="rect">
            <a:avLst/>
          </a:prstGeom>
          <a:noFill/>
        </p:spPr>
        <p:txBody>
          <a:bodyPr wrap="square" rtlCol="0">
            <a:spAutoFit/>
          </a:bodyPr>
          <a:lstStyle/>
          <a:p>
            <a:pPr algn="ctr"/>
            <a:r>
              <a:rPr lang="id-ID" sz="2700" dirty="0">
                <a:solidFill>
                  <a:schemeClr val="accent2"/>
                </a:solidFill>
                <a:latin typeface="FontAwesome" pitchFamily="2" charset="0"/>
              </a:rPr>
              <a:t></a:t>
            </a:r>
          </a:p>
        </p:txBody>
      </p:sp>
      <p:sp>
        <p:nvSpPr>
          <p:cNvPr id="10" name="TextBox 9"/>
          <p:cNvSpPr txBox="1"/>
          <p:nvPr/>
        </p:nvSpPr>
        <p:spPr>
          <a:xfrm>
            <a:off x="4454685" y="3842436"/>
            <a:ext cx="242668" cy="553998"/>
          </a:xfrm>
          <a:prstGeom prst="rect">
            <a:avLst/>
          </a:prstGeom>
          <a:noFill/>
        </p:spPr>
        <p:txBody>
          <a:bodyPr wrap="square" rtlCol="0">
            <a:spAutoFit/>
          </a:bodyPr>
          <a:lstStyle/>
          <a:p>
            <a:pPr algn="ctr"/>
            <a:r>
              <a:rPr lang="id-ID" sz="3000" dirty="0">
                <a:solidFill>
                  <a:schemeClr val="accent3"/>
                </a:solidFill>
                <a:latin typeface="FontAwesome" pitchFamily="2" charset="0"/>
              </a:rPr>
              <a:t></a:t>
            </a:r>
          </a:p>
        </p:txBody>
      </p:sp>
      <p:sp>
        <p:nvSpPr>
          <p:cNvPr id="11" name="TextBox 10"/>
          <p:cNvSpPr txBox="1"/>
          <p:nvPr/>
        </p:nvSpPr>
        <p:spPr>
          <a:xfrm>
            <a:off x="4264773" y="4625114"/>
            <a:ext cx="242668" cy="646331"/>
          </a:xfrm>
          <a:prstGeom prst="rect">
            <a:avLst/>
          </a:prstGeom>
          <a:noFill/>
        </p:spPr>
        <p:txBody>
          <a:bodyPr wrap="square" rtlCol="0">
            <a:spAutoFit/>
          </a:bodyPr>
          <a:lstStyle/>
          <a:p>
            <a:pPr algn="ctr"/>
            <a:r>
              <a:rPr lang="id-ID" sz="3600" dirty="0">
                <a:solidFill>
                  <a:schemeClr val="accent3"/>
                </a:solidFill>
                <a:latin typeface="FontAwesome" pitchFamily="2" charset="0"/>
              </a:rPr>
              <a:t></a:t>
            </a:r>
            <a:endParaRPr lang="id-ID" sz="3600" dirty="0">
              <a:solidFill>
                <a:schemeClr val="accent4"/>
              </a:solidFill>
              <a:latin typeface="FontAwesome" pitchFamily="2" charset="0"/>
            </a:endParaRPr>
          </a:p>
        </p:txBody>
      </p:sp>
      <p:sp>
        <p:nvSpPr>
          <p:cNvPr id="12" name="TextBox 11"/>
          <p:cNvSpPr txBox="1"/>
          <p:nvPr/>
        </p:nvSpPr>
        <p:spPr>
          <a:xfrm>
            <a:off x="1941395" y="1772816"/>
            <a:ext cx="1046440" cy="4261504"/>
          </a:xfrm>
          <a:prstGeom prst="rect">
            <a:avLst/>
          </a:prstGeom>
          <a:ln/>
        </p:spPr>
        <p:style>
          <a:lnRef idx="1">
            <a:schemeClr val="accent1"/>
          </a:lnRef>
          <a:fillRef idx="2">
            <a:schemeClr val="accent1"/>
          </a:fillRef>
          <a:effectRef idx="1">
            <a:schemeClr val="accent1"/>
          </a:effectRef>
          <a:fontRef idx="minor">
            <a:schemeClr val="dk1"/>
          </a:fontRef>
        </p:style>
        <p:txBody>
          <a:bodyPr vert="eaVert" wrap="square" rtlCol="0">
            <a:spAutoFit/>
          </a:bodyPr>
          <a:lstStyle/>
          <a:p>
            <a:pPr algn="ctr"/>
            <a:r>
              <a:rPr lang="zh-CN" altLang="en-US" sz="2800" dirty="0" smtClean="0">
                <a:ln>
                  <a:solidFill>
                    <a:schemeClr val="tx1"/>
                  </a:solidFill>
                </a:ln>
              </a:rPr>
              <a:t>（</a:t>
            </a:r>
            <a:r>
              <a:rPr lang="en-US" altLang="zh-CN" sz="2800" dirty="0" smtClean="0">
                <a:ln>
                  <a:solidFill>
                    <a:schemeClr val="tx1"/>
                  </a:solidFill>
                </a:ln>
              </a:rPr>
              <a:t>CBM</a:t>
            </a:r>
            <a:r>
              <a:rPr lang="zh-CN" altLang="en-US" sz="2800" dirty="0" smtClean="0">
                <a:ln>
                  <a:solidFill>
                    <a:schemeClr val="tx1"/>
                  </a:solidFill>
                </a:ln>
              </a:rPr>
              <a:t>）</a:t>
            </a:r>
            <a:endParaRPr lang="en-US" altLang="zh-CN" sz="2800" dirty="0" smtClean="0">
              <a:ln>
                <a:solidFill>
                  <a:schemeClr val="tx1"/>
                </a:solidFill>
              </a:ln>
            </a:endParaRPr>
          </a:p>
          <a:p>
            <a:r>
              <a:rPr lang="zh-CN" altLang="en-US" sz="2800" dirty="0" smtClean="0">
                <a:ln>
                  <a:solidFill>
                    <a:schemeClr val="tx1"/>
                  </a:solidFill>
                </a:ln>
              </a:rPr>
              <a:t>中国生物医学文献数据库</a:t>
            </a:r>
            <a:endParaRPr lang="en-US" altLang="zh-CN" sz="2800" dirty="0" smtClean="0">
              <a:ln>
                <a:solidFill>
                  <a:schemeClr val="tx1"/>
                </a:solidFill>
              </a:ln>
            </a:endParaRPr>
          </a:p>
        </p:txBody>
      </p:sp>
      <p:sp>
        <p:nvSpPr>
          <p:cNvPr id="13" name="TextBox 12"/>
          <p:cNvSpPr txBox="1"/>
          <p:nvPr/>
        </p:nvSpPr>
        <p:spPr>
          <a:xfrm>
            <a:off x="3203848" y="2835649"/>
            <a:ext cx="1479727" cy="707886"/>
          </a:xfrm>
          <a:prstGeom prst="rect">
            <a:avLst/>
          </a:prstGeom>
          <a:noFill/>
        </p:spPr>
        <p:txBody>
          <a:bodyPr wrap="square" rtlCol="0">
            <a:spAutoFit/>
          </a:bodyPr>
          <a:lstStyle/>
          <a:p>
            <a:pPr algn="ctr"/>
            <a:r>
              <a:rPr lang="zh-CN" altLang="en-US" sz="2000" dirty="0" smtClean="0"/>
              <a:t>中华</a:t>
            </a:r>
            <a:endParaRPr lang="en-US" altLang="zh-CN" sz="2000" dirty="0" smtClean="0"/>
          </a:p>
          <a:p>
            <a:pPr algn="ctr"/>
            <a:r>
              <a:rPr lang="zh-CN" altLang="en-US" sz="2000" dirty="0" smtClean="0"/>
              <a:t>期刊</a:t>
            </a:r>
            <a:endParaRPr lang="zh-CN" altLang="en-US" sz="2000" dirty="0"/>
          </a:p>
        </p:txBody>
      </p:sp>
      <p:sp>
        <p:nvSpPr>
          <p:cNvPr id="14" name="TextBox 13"/>
          <p:cNvSpPr txBox="1"/>
          <p:nvPr/>
        </p:nvSpPr>
        <p:spPr>
          <a:xfrm>
            <a:off x="3217626" y="4396434"/>
            <a:ext cx="1479727" cy="707886"/>
          </a:xfrm>
          <a:prstGeom prst="rect">
            <a:avLst/>
          </a:prstGeom>
          <a:noFill/>
        </p:spPr>
        <p:txBody>
          <a:bodyPr wrap="square" rtlCol="0">
            <a:spAutoFit/>
          </a:bodyPr>
          <a:lstStyle/>
          <a:p>
            <a:pPr algn="ctr"/>
            <a:r>
              <a:rPr lang="zh-CN" altLang="en-US" sz="2000" dirty="0" smtClean="0"/>
              <a:t>核心</a:t>
            </a:r>
            <a:endParaRPr lang="en-US" altLang="zh-CN" sz="2000" dirty="0" smtClean="0"/>
          </a:p>
          <a:p>
            <a:pPr algn="ctr"/>
            <a:r>
              <a:rPr lang="zh-CN" altLang="en-US" sz="2000" dirty="0" smtClean="0"/>
              <a:t>期刊</a:t>
            </a:r>
            <a:endParaRPr lang="zh-CN" altLang="en-US" sz="2000" dirty="0"/>
          </a:p>
        </p:txBody>
      </p:sp>
      <p:sp>
        <p:nvSpPr>
          <p:cNvPr id="15" name="TextBox 14"/>
          <p:cNvSpPr txBox="1"/>
          <p:nvPr/>
        </p:nvSpPr>
        <p:spPr>
          <a:xfrm>
            <a:off x="4685025" y="3031093"/>
            <a:ext cx="2695287" cy="369332"/>
          </a:xfrm>
          <a:prstGeom prst="rect">
            <a:avLst/>
          </a:prstGeom>
          <a:noFill/>
        </p:spPr>
        <p:txBody>
          <a:bodyPr wrap="square" rtlCol="0">
            <a:spAutoFit/>
          </a:bodyPr>
          <a:lstStyle/>
          <a:p>
            <a:pPr lvl="0"/>
            <a:r>
              <a:rPr lang="en-US" altLang="zh-CN" dirty="0">
                <a:ea typeface="Roboto" panose="02000000000000000000" pitchFamily="2" charset="0"/>
              </a:rPr>
              <a:t>133</a:t>
            </a:r>
            <a:r>
              <a:rPr lang="zh-CN" altLang="en-US" dirty="0">
                <a:ea typeface="Roboto" panose="02000000000000000000" pitchFamily="2" charset="0"/>
              </a:rPr>
              <a:t>种中华医学会期刊</a:t>
            </a:r>
            <a:endParaRPr lang="id-ID" altLang="zh-CN" dirty="0">
              <a:ea typeface="Roboto" panose="02000000000000000000" pitchFamily="2" charset="0"/>
            </a:endParaRPr>
          </a:p>
        </p:txBody>
      </p:sp>
      <p:sp>
        <p:nvSpPr>
          <p:cNvPr id="19" name="TextBox 18"/>
          <p:cNvSpPr txBox="1"/>
          <p:nvPr/>
        </p:nvSpPr>
        <p:spPr>
          <a:xfrm>
            <a:off x="4687370" y="4533395"/>
            <a:ext cx="2096541" cy="646331"/>
          </a:xfrm>
          <a:prstGeom prst="rect">
            <a:avLst/>
          </a:prstGeom>
          <a:noFill/>
        </p:spPr>
        <p:txBody>
          <a:bodyPr wrap="square" rtlCol="0">
            <a:spAutoFit/>
          </a:bodyPr>
          <a:lstStyle/>
          <a:p>
            <a:pPr lvl="0"/>
            <a:r>
              <a:rPr lang="zh-CN" altLang="en-US" dirty="0">
                <a:ea typeface="Roboto" panose="02000000000000000000" pitchFamily="2" charset="0"/>
              </a:rPr>
              <a:t>中信</a:t>
            </a:r>
            <a:r>
              <a:rPr lang="zh-CN" altLang="en-US" dirty="0" smtClean="0">
                <a:ea typeface="Roboto" panose="02000000000000000000" pitchFamily="2" charset="0"/>
              </a:rPr>
              <a:t>所 </a:t>
            </a:r>
            <a:r>
              <a:rPr lang="en-US" altLang="zh-CN" dirty="0" smtClean="0">
                <a:ea typeface="Roboto" panose="02000000000000000000" pitchFamily="2" charset="0"/>
              </a:rPr>
              <a:t>+ </a:t>
            </a:r>
            <a:r>
              <a:rPr lang="zh-CN" altLang="en-US" dirty="0">
                <a:ea typeface="Roboto" panose="02000000000000000000" pitchFamily="2" charset="0"/>
              </a:rPr>
              <a:t>北大</a:t>
            </a:r>
            <a:endParaRPr lang="id-ID" altLang="zh-CN" dirty="0">
              <a:ea typeface="Roboto" panose="02000000000000000000" pitchFamily="2" charset="0"/>
            </a:endParaRPr>
          </a:p>
          <a:p>
            <a:endParaRPr lang="zh-CN" altLang="en-US" dirty="0"/>
          </a:p>
        </p:txBody>
      </p:sp>
    </p:spTree>
    <p:extLst>
      <p:ext uri="{BB962C8B-B14F-4D97-AF65-F5344CB8AC3E}">
        <p14:creationId xmlns:p14="http://schemas.microsoft.com/office/powerpoint/2010/main" val="12381437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3" grpId="0"/>
      <p:bldP spid="14" grpId="0"/>
      <p:bldP spid="15"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1075"/>
            <a:ext cx="9363075" cy="4895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251520" y="1772816"/>
            <a:ext cx="1872208"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71600" y="3501008"/>
            <a:ext cx="1008112"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051720" y="3501008"/>
            <a:ext cx="1224136"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615626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SinoMed</a:t>
            </a:r>
            <a:r>
              <a:rPr lang="zh-CN" altLang="en-US" dirty="0" smtClean="0"/>
              <a:t>资源</a:t>
            </a:r>
            <a:r>
              <a:rPr lang="en-US" altLang="zh-CN" dirty="0" smtClean="0"/>
              <a:t>——</a:t>
            </a:r>
            <a:r>
              <a:rPr lang="zh-CN" altLang="en-US" dirty="0" smtClean="0"/>
              <a:t>西文资源</a:t>
            </a:r>
            <a:endParaRPr lang="zh-CN" altLang="en-US" dirty="0"/>
          </a:p>
        </p:txBody>
      </p:sp>
      <p:sp>
        <p:nvSpPr>
          <p:cNvPr id="160" name="Rectangle 76"/>
          <p:cNvSpPr/>
          <p:nvPr/>
        </p:nvSpPr>
        <p:spPr>
          <a:xfrm>
            <a:off x="7480162" y="2634333"/>
            <a:ext cx="1663838" cy="1502411"/>
          </a:xfrm>
          <a:prstGeom prst="rect">
            <a:avLst/>
          </a:prstGeom>
          <a:gradFill flip="none" rotWithShape="1">
            <a:gsLst>
              <a:gs pos="0">
                <a:schemeClr val="accent2">
                  <a:lumMod val="0"/>
                  <a:lumOff val="100000"/>
                </a:schemeClr>
              </a:gs>
              <a:gs pos="35000">
                <a:schemeClr val="accent5">
                  <a:lumMod val="20000"/>
                  <a:lumOff val="80000"/>
                </a:schemeClr>
              </a:gs>
              <a:gs pos="100000">
                <a:schemeClr val="accent5"/>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1" name="Rectangle 75"/>
          <p:cNvSpPr/>
          <p:nvPr/>
        </p:nvSpPr>
        <p:spPr>
          <a:xfrm>
            <a:off x="5556067" y="3011611"/>
            <a:ext cx="1971377" cy="1502411"/>
          </a:xfrm>
          <a:prstGeom prst="rect">
            <a:avLst/>
          </a:prstGeom>
          <a:gradFill flip="none" rotWithShape="1">
            <a:gsLst>
              <a:gs pos="0">
                <a:schemeClr val="accent2">
                  <a:lumMod val="0"/>
                  <a:lumOff val="100000"/>
                </a:schemeClr>
              </a:gs>
              <a:gs pos="35000">
                <a:schemeClr val="accent4">
                  <a:lumMod val="20000"/>
                  <a:lumOff val="80000"/>
                </a:schemeClr>
              </a:gs>
              <a:gs pos="100000">
                <a:schemeClr val="accent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2" name="Rectangle 74"/>
          <p:cNvSpPr/>
          <p:nvPr/>
        </p:nvSpPr>
        <p:spPr>
          <a:xfrm>
            <a:off x="3595179" y="3796934"/>
            <a:ext cx="1971377" cy="1502411"/>
          </a:xfrm>
          <a:prstGeom prst="rect">
            <a:avLst/>
          </a:prstGeom>
          <a:gradFill flip="none" rotWithShape="1">
            <a:gsLst>
              <a:gs pos="0">
                <a:schemeClr val="accent2">
                  <a:lumMod val="0"/>
                  <a:lumOff val="100000"/>
                </a:schemeClr>
              </a:gs>
              <a:gs pos="35000">
                <a:schemeClr val="accent3">
                  <a:lumMod val="20000"/>
                  <a:lumOff val="80000"/>
                </a:schemeClr>
              </a:gs>
              <a:gs pos="100000">
                <a:schemeClr val="accent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3" name="Rectangle 73"/>
          <p:cNvSpPr/>
          <p:nvPr/>
        </p:nvSpPr>
        <p:spPr>
          <a:xfrm>
            <a:off x="1681567" y="4484149"/>
            <a:ext cx="1929232" cy="1228222"/>
          </a:xfrm>
          <a:prstGeom prst="rect">
            <a:avLst/>
          </a:prstGeom>
          <a:gradFill flip="none" rotWithShape="1">
            <a:gsLst>
              <a:gs pos="0">
                <a:schemeClr val="accent2">
                  <a:lumMod val="0"/>
                  <a:lumOff val="100000"/>
                </a:schemeClr>
              </a:gs>
              <a:gs pos="35000">
                <a:schemeClr val="accent2">
                  <a:lumMod val="20000"/>
                  <a:lumOff val="80000"/>
                </a:schemeClr>
              </a:gs>
              <a:gs pos="100000">
                <a:schemeClr val="accent2">
                  <a:lumMod val="10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nvGrpSpPr>
          <p:cNvPr id="165" name="Group 9"/>
          <p:cNvGrpSpPr/>
          <p:nvPr/>
        </p:nvGrpSpPr>
        <p:grpSpPr>
          <a:xfrm>
            <a:off x="1002176" y="4199227"/>
            <a:ext cx="2641261" cy="1659933"/>
            <a:chOff x="1741172" y="5032199"/>
            <a:chExt cx="3521681" cy="2213243"/>
          </a:xfrm>
        </p:grpSpPr>
        <p:sp>
          <p:nvSpPr>
            <p:cNvPr id="166" name="Round Single Corner Rectangle 10"/>
            <p:cNvSpPr/>
            <p:nvPr/>
          </p:nvSpPr>
          <p:spPr>
            <a:xfrm flipV="1">
              <a:off x="4349143" y="5037343"/>
              <a:ext cx="913710" cy="911140"/>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7" name="Round Single Corner Rectangle 11"/>
            <p:cNvSpPr/>
            <p:nvPr/>
          </p:nvSpPr>
          <p:spPr>
            <a:xfrm flipH="1">
              <a:off x="1741172" y="5032199"/>
              <a:ext cx="949686" cy="913713"/>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8" name="Rectangle 12"/>
            <p:cNvSpPr/>
            <p:nvPr/>
          </p:nvSpPr>
          <p:spPr>
            <a:xfrm rot="5400000">
              <a:off x="1561519" y="6123943"/>
              <a:ext cx="1301152" cy="9418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9" name="Rectangle 13"/>
            <p:cNvSpPr/>
            <p:nvPr/>
          </p:nvSpPr>
          <p:spPr>
            <a:xfrm rot="5400000">
              <a:off x="3070516" y="4657687"/>
              <a:ext cx="913710" cy="1673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170" name="Group 14"/>
          <p:cNvGrpSpPr/>
          <p:nvPr/>
        </p:nvGrpSpPr>
        <p:grpSpPr>
          <a:xfrm>
            <a:off x="2931168" y="3513944"/>
            <a:ext cx="2635388" cy="687211"/>
            <a:chOff x="4349143" y="4118490"/>
            <a:chExt cx="3513851" cy="916281"/>
          </a:xfrm>
        </p:grpSpPr>
        <p:sp>
          <p:nvSpPr>
            <p:cNvPr id="171" name="Round Single Corner Rectangle 15"/>
            <p:cNvSpPr/>
            <p:nvPr/>
          </p:nvSpPr>
          <p:spPr>
            <a:xfrm flipH="1">
              <a:off x="4349143" y="4126204"/>
              <a:ext cx="913710" cy="908567"/>
            </a:xfrm>
            <a:prstGeom prst="round1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2" name="Round Single Corner Rectangle 16"/>
            <p:cNvSpPr/>
            <p:nvPr/>
          </p:nvSpPr>
          <p:spPr>
            <a:xfrm flipV="1">
              <a:off x="6949284" y="4121059"/>
              <a:ext cx="913710" cy="911140"/>
            </a:xfrm>
            <a:prstGeom prst="round1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3" name="Rectangle 17"/>
            <p:cNvSpPr/>
            <p:nvPr/>
          </p:nvSpPr>
          <p:spPr>
            <a:xfrm rot="5400000">
              <a:off x="5653585" y="3727757"/>
              <a:ext cx="913710" cy="16951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174" name="Group 18"/>
          <p:cNvGrpSpPr/>
          <p:nvPr/>
        </p:nvGrpSpPr>
        <p:grpSpPr>
          <a:xfrm>
            <a:off x="4897111" y="2826790"/>
            <a:ext cx="2630333" cy="689080"/>
            <a:chOff x="6970401" y="3202285"/>
            <a:chExt cx="3507111" cy="918773"/>
          </a:xfrm>
        </p:grpSpPr>
        <p:sp>
          <p:nvSpPr>
            <p:cNvPr id="175" name="Round Single Corner Rectangle 19"/>
            <p:cNvSpPr/>
            <p:nvPr/>
          </p:nvSpPr>
          <p:spPr>
            <a:xfrm flipH="1">
              <a:off x="6970401" y="3212491"/>
              <a:ext cx="913710" cy="908567"/>
            </a:xfrm>
            <a:prstGeom prst="round1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6" name="Round Single Corner Rectangle 20"/>
            <p:cNvSpPr/>
            <p:nvPr/>
          </p:nvSpPr>
          <p:spPr>
            <a:xfrm flipV="1">
              <a:off x="9563802" y="3209918"/>
              <a:ext cx="913710" cy="911140"/>
            </a:xfrm>
            <a:prstGeom prst="round1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7" name="Rectangle 21"/>
            <p:cNvSpPr/>
            <p:nvPr/>
          </p:nvSpPr>
          <p:spPr>
            <a:xfrm rot="5400000">
              <a:off x="8274844" y="2811552"/>
              <a:ext cx="913710" cy="1695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178" name="Group 22"/>
          <p:cNvGrpSpPr/>
          <p:nvPr/>
        </p:nvGrpSpPr>
        <p:grpSpPr>
          <a:xfrm>
            <a:off x="6842161" y="2151089"/>
            <a:ext cx="2301839" cy="685283"/>
            <a:chOff x="9563802" y="2301350"/>
            <a:chExt cx="2628198" cy="913711"/>
          </a:xfrm>
        </p:grpSpPr>
        <p:sp>
          <p:nvSpPr>
            <p:cNvPr id="179" name="Round Single Corner Rectangle 23"/>
            <p:cNvSpPr/>
            <p:nvPr/>
          </p:nvSpPr>
          <p:spPr>
            <a:xfrm flipH="1">
              <a:off x="9563802" y="2301350"/>
              <a:ext cx="913710" cy="908567"/>
            </a:xfrm>
            <a:prstGeom prst="round1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0" name="Rectangle 24"/>
            <p:cNvSpPr/>
            <p:nvPr/>
          </p:nvSpPr>
          <p:spPr>
            <a:xfrm rot="5400000">
              <a:off x="10877901" y="1900962"/>
              <a:ext cx="913710" cy="17144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181" name="Group 25"/>
          <p:cNvGrpSpPr/>
          <p:nvPr/>
        </p:nvGrpSpPr>
        <p:grpSpPr>
          <a:xfrm>
            <a:off x="473537" y="3147189"/>
            <a:ext cx="1540232" cy="733507"/>
            <a:chOff x="5209593" y="1671344"/>
            <a:chExt cx="658283" cy="244541"/>
          </a:xfrm>
        </p:grpSpPr>
        <p:cxnSp>
          <p:nvCxnSpPr>
            <p:cNvPr id="182" name="Straight Connector 26"/>
            <p:cNvCxnSpPr/>
            <p:nvPr/>
          </p:nvCxnSpPr>
          <p:spPr>
            <a:xfrm flipH="1">
              <a:off x="5209593" y="1671344"/>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183" name="Straight Connector 27"/>
            <p:cNvCxnSpPr/>
            <p:nvPr/>
          </p:nvCxnSpPr>
          <p:spPr>
            <a:xfrm>
              <a:off x="5867876" y="1671344"/>
              <a:ext cx="0" cy="244541"/>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grpSp>
        <p:nvGrpSpPr>
          <p:cNvPr id="184" name="Group 28"/>
          <p:cNvGrpSpPr/>
          <p:nvPr/>
        </p:nvGrpSpPr>
        <p:grpSpPr>
          <a:xfrm>
            <a:off x="2381319" y="2666481"/>
            <a:ext cx="1540232" cy="702569"/>
            <a:chOff x="5209593" y="1548441"/>
            <a:chExt cx="658283" cy="234227"/>
          </a:xfrm>
        </p:grpSpPr>
        <p:cxnSp>
          <p:nvCxnSpPr>
            <p:cNvPr id="185" name="Straight Connector 29"/>
            <p:cNvCxnSpPr/>
            <p:nvPr/>
          </p:nvCxnSpPr>
          <p:spPr>
            <a:xfrm flipH="1">
              <a:off x="5209593" y="1548441"/>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186" name="Straight Connector 30"/>
            <p:cNvCxnSpPr/>
            <p:nvPr/>
          </p:nvCxnSpPr>
          <p:spPr>
            <a:xfrm>
              <a:off x="5867876" y="1549469"/>
              <a:ext cx="0" cy="233199"/>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grpSp>
        <p:nvGrpSpPr>
          <p:cNvPr id="187" name="Group 31"/>
          <p:cNvGrpSpPr/>
          <p:nvPr/>
        </p:nvGrpSpPr>
        <p:grpSpPr>
          <a:xfrm>
            <a:off x="4353849" y="2000797"/>
            <a:ext cx="1540232" cy="702569"/>
            <a:chOff x="5209593" y="1548441"/>
            <a:chExt cx="658283" cy="234227"/>
          </a:xfrm>
        </p:grpSpPr>
        <p:cxnSp>
          <p:nvCxnSpPr>
            <p:cNvPr id="188" name="Straight Connector 32"/>
            <p:cNvCxnSpPr/>
            <p:nvPr/>
          </p:nvCxnSpPr>
          <p:spPr>
            <a:xfrm flipH="1">
              <a:off x="5209593" y="1548441"/>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189" name="Straight Connector 33"/>
            <p:cNvCxnSpPr/>
            <p:nvPr/>
          </p:nvCxnSpPr>
          <p:spPr>
            <a:xfrm>
              <a:off x="5867876" y="1549469"/>
              <a:ext cx="0" cy="233199"/>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grpSp>
        <p:nvGrpSpPr>
          <p:cNvPr id="190" name="Group 34"/>
          <p:cNvGrpSpPr/>
          <p:nvPr/>
        </p:nvGrpSpPr>
        <p:grpSpPr>
          <a:xfrm>
            <a:off x="6307424" y="1340768"/>
            <a:ext cx="1540232" cy="702569"/>
            <a:chOff x="5209593" y="1548441"/>
            <a:chExt cx="658283" cy="234227"/>
          </a:xfrm>
        </p:grpSpPr>
        <p:cxnSp>
          <p:nvCxnSpPr>
            <p:cNvPr id="191" name="Straight Connector 35"/>
            <p:cNvCxnSpPr/>
            <p:nvPr/>
          </p:nvCxnSpPr>
          <p:spPr>
            <a:xfrm flipH="1">
              <a:off x="5209593" y="1548441"/>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192" name="Straight Connector 36"/>
            <p:cNvCxnSpPr/>
            <p:nvPr/>
          </p:nvCxnSpPr>
          <p:spPr>
            <a:xfrm>
              <a:off x="5867876" y="1549469"/>
              <a:ext cx="0" cy="233199"/>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sp>
        <p:nvSpPr>
          <p:cNvPr id="196" name="Title 13"/>
          <p:cNvSpPr txBox="1">
            <a:spLocks/>
          </p:cNvSpPr>
          <p:nvPr/>
        </p:nvSpPr>
        <p:spPr>
          <a:xfrm>
            <a:off x="6315381" y="1408717"/>
            <a:ext cx="1568987" cy="865497"/>
          </a:xfrm>
          <a:prstGeom prst="rect">
            <a:avLst/>
          </a:prstGeom>
        </p:spPr>
        <p:txBody>
          <a:bodyPr vert="horz" lIns="68580" tIns="34290" rIns="68580" bIns="3429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smtClean="0">
                <a:solidFill>
                  <a:schemeClr val="tx1"/>
                </a:solidFill>
                <a:latin typeface="+mn-lt"/>
                <a:ea typeface="Roboto" panose="02000000000000000000" pitchFamily="2" charset="0"/>
              </a:rPr>
              <a:t>文献总量：</a:t>
            </a:r>
            <a:r>
              <a:rPr lang="en-US" altLang="zh-CN" sz="900" b="1" dirty="0" smtClean="0">
                <a:solidFill>
                  <a:schemeClr val="tx1"/>
                </a:solidFill>
                <a:latin typeface="+mn-lt"/>
                <a:ea typeface="Roboto" panose="02000000000000000000" pitchFamily="2" charset="0"/>
              </a:rPr>
              <a:t>8</a:t>
            </a:r>
            <a:r>
              <a:rPr lang="zh-CN" altLang="en-US" sz="900" b="1" dirty="0" smtClean="0">
                <a:solidFill>
                  <a:schemeClr val="tx1"/>
                </a:solidFill>
                <a:latin typeface="+mn-lt"/>
                <a:ea typeface="Roboto" panose="02000000000000000000" pitchFamily="2" charset="0"/>
              </a:rPr>
              <a:t>万余篇</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收录年限：</a:t>
            </a:r>
            <a:r>
              <a:rPr lang="en-US" altLang="zh-CN" sz="900" b="1" dirty="0" smtClean="0">
                <a:solidFill>
                  <a:schemeClr val="tx1"/>
                </a:solidFill>
                <a:latin typeface="+mn-lt"/>
                <a:ea typeface="Roboto" panose="02000000000000000000" pitchFamily="2" charset="0"/>
              </a:rPr>
              <a:t>1995</a:t>
            </a:r>
            <a:r>
              <a:rPr lang="zh-CN" altLang="en-US" sz="900" b="1" dirty="0" smtClean="0">
                <a:solidFill>
                  <a:schemeClr val="tx1"/>
                </a:solidFill>
                <a:latin typeface="+mn-lt"/>
                <a:ea typeface="Roboto" panose="02000000000000000000" pitchFamily="2" charset="0"/>
              </a:rPr>
              <a:t>年以来</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收录期刊：</a:t>
            </a:r>
            <a:r>
              <a:rPr lang="en-US" altLang="zh-CN" sz="900" b="1" dirty="0" smtClean="0">
                <a:solidFill>
                  <a:schemeClr val="tx1"/>
                </a:solidFill>
                <a:latin typeface="+mn-lt"/>
                <a:ea typeface="Roboto" panose="02000000000000000000" pitchFamily="2" charset="0"/>
              </a:rPr>
              <a:t>90</a:t>
            </a:r>
            <a:r>
              <a:rPr lang="zh-CN" altLang="en-US" sz="900" b="1" dirty="0" smtClean="0">
                <a:solidFill>
                  <a:schemeClr val="tx1"/>
                </a:solidFill>
                <a:latin typeface="+mn-lt"/>
                <a:ea typeface="Roboto" panose="02000000000000000000" pitchFamily="2" charset="0"/>
              </a:rPr>
              <a:t>余种</a:t>
            </a:r>
            <a:endParaRPr lang="en-US" altLang="zh-CN" sz="900" b="1" dirty="0" smtClean="0">
              <a:solidFill>
                <a:schemeClr val="tx1"/>
              </a:solidFill>
              <a:latin typeface="+mn-lt"/>
              <a:ea typeface="Roboto" panose="02000000000000000000" pitchFamily="2" charset="0"/>
            </a:endParaRPr>
          </a:p>
          <a:p>
            <a:endParaRPr lang="en-US" sz="900" b="1" dirty="0">
              <a:solidFill>
                <a:schemeClr val="tx1"/>
              </a:solidFill>
              <a:latin typeface="+mn-lt"/>
              <a:ea typeface="Roboto" panose="02000000000000000000" pitchFamily="2" charset="0"/>
            </a:endParaRPr>
          </a:p>
        </p:txBody>
      </p:sp>
      <p:sp>
        <p:nvSpPr>
          <p:cNvPr id="197" name="Title 13"/>
          <p:cNvSpPr txBox="1">
            <a:spLocks/>
          </p:cNvSpPr>
          <p:nvPr/>
        </p:nvSpPr>
        <p:spPr>
          <a:xfrm>
            <a:off x="4353849" y="2043337"/>
            <a:ext cx="1688564" cy="810423"/>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smtClean="0">
                <a:solidFill>
                  <a:schemeClr val="tx1"/>
                </a:solidFill>
                <a:latin typeface="+mn-lt"/>
                <a:ea typeface="Roboto" panose="02000000000000000000" pitchFamily="2" charset="0"/>
              </a:rPr>
              <a:t>文献总量：</a:t>
            </a:r>
            <a:r>
              <a:rPr lang="en-US" altLang="zh-CN" sz="900" b="1" dirty="0" smtClean="0">
                <a:solidFill>
                  <a:schemeClr val="tx1"/>
                </a:solidFill>
                <a:latin typeface="+mn-lt"/>
                <a:ea typeface="Roboto" panose="02000000000000000000" pitchFamily="2" charset="0"/>
              </a:rPr>
              <a:t>1</a:t>
            </a:r>
            <a:r>
              <a:rPr lang="zh-CN" altLang="en-US" sz="900" b="1" dirty="0" smtClean="0">
                <a:solidFill>
                  <a:schemeClr val="tx1"/>
                </a:solidFill>
                <a:latin typeface="+mn-lt"/>
                <a:ea typeface="Roboto" panose="02000000000000000000" pitchFamily="2" charset="0"/>
              </a:rPr>
              <a:t>万余篇</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收录年限：</a:t>
            </a:r>
            <a:r>
              <a:rPr lang="en-US" altLang="zh-CN" sz="900" b="1" dirty="0" smtClean="0">
                <a:solidFill>
                  <a:schemeClr val="tx1"/>
                </a:solidFill>
                <a:latin typeface="+mn-lt"/>
                <a:ea typeface="Roboto" panose="02000000000000000000" pitchFamily="2" charset="0"/>
              </a:rPr>
              <a:t>1995</a:t>
            </a:r>
            <a:r>
              <a:rPr lang="zh-CN" altLang="en-US" sz="900" b="1" dirty="0" smtClean="0">
                <a:solidFill>
                  <a:schemeClr val="tx1"/>
                </a:solidFill>
                <a:latin typeface="+mn-lt"/>
                <a:ea typeface="Roboto" panose="02000000000000000000" pitchFamily="2" charset="0"/>
              </a:rPr>
              <a:t>年以来</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收录期刊：</a:t>
            </a:r>
            <a:r>
              <a:rPr lang="en-US" altLang="zh-CN" sz="900" b="1" dirty="0" smtClean="0">
                <a:solidFill>
                  <a:schemeClr val="tx1"/>
                </a:solidFill>
                <a:latin typeface="+mn-lt"/>
                <a:ea typeface="Roboto" panose="02000000000000000000" pitchFamily="2" charset="0"/>
              </a:rPr>
              <a:t>30</a:t>
            </a:r>
            <a:r>
              <a:rPr lang="zh-CN" altLang="en-US" sz="900" b="1" dirty="0" smtClean="0">
                <a:solidFill>
                  <a:schemeClr val="tx1"/>
                </a:solidFill>
                <a:latin typeface="+mn-lt"/>
                <a:ea typeface="Roboto" panose="02000000000000000000" pitchFamily="2" charset="0"/>
              </a:rPr>
              <a:t>余种</a:t>
            </a:r>
            <a:endParaRPr lang="en-US" sz="900" b="1" dirty="0">
              <a:solidFill>
                <a:schemeClr val="tx1"/>
              </a:solidFill>
              <a:latin typeface="+mn-lt"/>
              <a:ea typeface="Roboto" panose="02000000000000000000" pitchFamily="2" charset="0"/>
            </a:endParaRPr>
          </a:p>
        </p:txBody>
      </p:sp>
      <p:sp>
        <p:nvSpPr>
          <p:cNvPr id="198" name="Title 13"/>
          <p:cNvSpPr txBox="1">
            <a:spLocks/>
          </p:cNvSpPr>
          <p:nvPr/>
        </p:nvSpPr>
        <p:spPr>
          <a:xfrm>
            <a:off x="2373823" y="2708316"/>
            <a:ext cx="1504051" cy="576668"/>
          </a:xfrm>
          <a:prstGeom prst="rect">
            <a:avLst/>
          </a:prstGeom>
        </p:spPr>
        <p:txBody>
          <a:bodyPr vert="horz" lIns="68580" tIns="34290" rIns="68580" bIns="34290" rtlCol="0" anchor="ctr">
            <a:normAutofit lnSpcReduction="1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smtClean="0">
                <a:solidFill>
                  <a:schemeClr val="tx1"/>
                </a:solidFill>
                <a:latin typeface="+mn-lt"/>
                <a:ea typeface="Roboto" panose="02000000000000000000" pitchFamily="2" charset="0"/>
              </a:rPr>
              <a:t>文献总量：</a:t>
            </a:r>
            <a:r>
              <a:rPr lang="en-US" altLang="zh-CN" sz="900" b="1" dirty="0" smtClean="0">
                <a:solidFill>
                  <a:schemeClr val="tx1"/>
                </a:solidFill>
                <a:latin typeface="+mn-lt"/>
                <a:ea typeface="Roboto" panose="02000000000000000000" pitchFamily="2" charset="0"/>
              </a:rPr>
              <a:t>5.5</a:t>
            </a:r>
            <a:r>
              <a:rPr lang="zh-CN" altLang="en-US" sz="900" b="1" dirty="0" smtClean="0">
                <a:solidFill>
                  <a:schemeClr val="tx1"/>
                </a:solidFill>
                <a:latin typeface="+mn-lt"/>
                <a:ea typeface="Roboto" panose="02000000000000000000" pitchFamily="2" charset="0"/>
              </a:rPr>
              <a:t>万余篇</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收录年限：</a:t>
            </a:r>
            <a:r>
              <a:rPr lang="en-US" altLang="zh-CN" sz="900" b="1" dirty="0" smtClean="0">
                <a:solidFill>
                  <a:schemeClr val="tx1"/>
                </a:solidFill>
                <a:latin typeface="+mn-lt"/>
                <a:ea typeface="Roboto" panose="02000000000000000000" pitchFamily="2" charset="0"/>
              </a:rPr>
              <a:t>2000</a:t>
            </a:r>
            <a:r>
              <a:rPr lang="zh-CN" altLang="en-US" sz="900" b="1" dirty="0" smtClean="0">
                <a:solidFill>
                  <a:schemeClr val="tx1"/>
                </a:solidFill>
                <a:latin typeface="+mn-lt"/>
                <a:ea typeface="Roboto" panose="02000000000000000000" pitchFamily="2" charset="0"/>
              </a:rPr>
              <a:t>年以来</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收录范围：协和馆藏</a:t>
            </a:r>
            <a:r>
              <a:rPr lang="en-US" altLang="zh-CN" sz="900" b="1" dirty="0" smtClean="0">
                <a:solidFill>
                  <a:schemeClr val="tx1"/>
                </a:solidFill>
                <a:latin typeface="+mn-lt"/>
                <a:ea typeface="Roboto" panose="02000000000000000000" pitchFamily="2" charset="0"/>
              </a:rPr>
              <a:t>240</a:t>
            </a:r>
            <a:endParaRPr lang="en-US" altLang="zh-CN" sz="900" b="1" dirty="0">
              <a:solidFill>
                <a:schemeClr val="tx1"/>
              </a:solidFill>
              <a:latin typeface="+mn-lt"/>
              <a:ea typeface="Roboto" panose="02000000000000000000" pitchFamily="2" charset="0"/>
            </a:endParaRPr>
          </a:p>
          <a:p>
            <a:r>
              <a:rPr lang="en-US" sz="900" b="1" dirty="0" smtClean="0">
                <a:solidFill>
                  <a:schemeClr val="tx1"/>
                </a:solidFill>
                <a:latin typeface="+mn-lt"/>
                <a:ea typeface="Roboto" panose="02000000000000000000" pitchFamily="2" charset="0"/>
              </a:rPr>
              <a:t>                     </a:t>
            </a:r>
            <a:r>
              <a:rPr lang="zh-CN" altLang="en-US" sz="900" b="1" dirty="0" smtClean="0">
                <a:solidFill>
                  <a:schemeClr val="tx1"/>
                </a:solidFill>
                <a:latin typeface="+mn-lt"/>
                <a:ea typeface="Roboto" panose="02000000000000000000" pitchFamily="2" charset="0"/>
              </a:rPr>
              <a:t>余种</a:t>
            </a:r>
            <a:endParaRPr lang="en-US" sz="900" b="1" dirty="0">
              <a:solidFill>
                <a:schemeClr val="tx1"/>
              </a:solidFill>
              <a:latin typeface="+mn-lt"/>
              <a:ea typeface="Roboto" panose="02000000000000000000" pitchFamily="2" charset="0"/>
            </a:endParaRPr>
          </a:p>
        </p:txBody>
      </p:sp>
      <p:sp>
        <p:nvSpPr>
          <p:cNvPr id="199" name="Title 13"/>
          <p:cNvSpPr txBox="1">
            <a:spLocks/>
          </p:cNvSpPr>
          <p:nvPr/>
        </p:nvSpPr>
        <p:spPr>
          <a:xfrm>
            <a:off x="158831" y="3068960"/>
            <a:ext cx="1892889" cy="1203806"/>
          </a:xfrm>
          <a:prstGeom prst="rect">
            <a:avLst/>
          </a:prstGeom>
        </p:spPr>
        <p:txBody>
          <a:bodyPr vert="horz" lIns="68580" tIns="34290" rIns="68580" bIns="3429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smtClean="0">
                <a:solidFill>
                  <a:schemeClr val="tx1"/>
                </a:solidFill>
                <a:latin typeface="+mn-lt"/>
                <a:ea typeface="Roboto" panose="02000000000000000000" pitchFamily="2" charset="0"/>
              </a:rPr>
              <a:t>文献总量：</a:t>
            </a:r>
            <a:r>
              <a:rPr lang="en-US" altLang="zh-CN" sz="900" b="1" dirty="0" smtClean="0">
                <a:solidFill>
                  <a:schemeClr val="tx1"/>
                </a:solidFill>
                <a:latin typeface="+mn-lt"/>
                <a:ea typeface="Roboto" panose="02000000000000000000" pitchFamily="2" charset="0"/>
              </a:rPr>
              <a:t>2600</a:t>
            </a:r>
            <a:r>
              <a:rPr lang="zh-CN" altLang="en-US" sz="900" b="1" dirty="0" smtClean="0">
                <a:solidFill>
                  <a:schemeClr val="tx1"/>
                </a:solidFill>
                <a:latin typeface="+mn-lt"/>
                <a:ea typeface="Roboto" panose="02000000000000000000" pitchFamily="2" charset="0"/>
              </a:rPr>
              <a:t>余万篇</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收录年限：跨度大，部分刊可回溯</a:t>
            </a:r>
            <a:endParaRPr lang="en-US" altLang="zh-CN" sz="900" b="1" dirty="0" smtClean="0">
              <a:solidFill>
                <a:schemeClr val="tx1"/>
              </a:solidFill>
              <a:latin typeface="+mn-lt"/>
              <a:ea typeface="Roboto" panose="02000000000000000000" pitchFamily="2" charset="0"/>
            </a:endParaRPr>
          </a:p>
          <a:p>
            <a:r>
              <a:rPr lang="en-US" altLang="zh-CN" sz="900" b="1" dirty="0">
                <a:solidFill>
                  <a:schemeClr val="tx1"/>
                </a:solidFill>
                <a:latin typeface="+mn-lt"/>
                <a:ea typeface="Roboto" panose="02000000000000000000" pitchFamily="2" charset="0"/>
              </a:rPr>
              <a:t> </a:t>
            </a:r>
            <a:r>
              <a:rPr lang="en-US" altLang="zh-CN" sz="900" b="1" dirty="0" smtClean="0">
                <a:solidFill>
                  <a:schemeClr val="tx1"/>
                </a:solidFill>
                <a:latin typeface="+mn-lt"/>
                <a:ea typeface="Roboto" panose="02000000000000000000" pitchFamily="2" charset="0"/>
              </a:rPr>
              <a:t>                   </a:t>
            </a:r>
            <a:r>
              <a:rPr lang="zh-CN" altLang="en-US" sz="900" b="1" dirty="0" smtClean="0">
                <a:solidFill>
                  <a:schemeClr val="tx1"/>
                </a:solidFill>
                <a:latin typeface="+mn-lt"/>
                <a:ea typeface="Roboto" panose="02000000000000000000" pitchFamily="2" charset="0"/>
              </a:rPr>
              <a:t>到创刊年</a:t>
            </a:r>
            <a:endParaRPr lang="en-US" altLang="zh-CN" sz="900" b="1" dirty="0" smtClean="0">
              <a:solidFill>
                <a:schemeClr val="tx1"/>
              </a:solidFill>
              <a:latin typeface="+mn-lt"/>
              <a:ea typeface="Roboto" panose="02000000000000000000" pitchFamily="2" charset="0"/>
            </a:endParaRPr>
          </a:p>
          <a:p>
            <a:r>
              <a:rPr lang="zh-CN" altLang="en-US" sz="900" b="1" dirty="0" smtClean="0">
                <a:solidFill>
                  <a:schemeClr val="tx1"/>
                </a:solidFill>
                <a:latin typeface="+mn-lt"/>
                <a:ea typeface="Roboto" panose="02000000000000000000" pitchFamily="2" charset="0"/>
              </a:rPr>
              <a:t>收录期刊：</a:t>
            </a:r>
            <a:r>
              <a:rPr lang="en-US" altLang="zh-CN" sz="900" b="1" dirty="0" smtClean="0">
                <a:solidFill>
                  <a:schemeClr val="tx1"/>
                </a:solidFill>
                <a:latin typeface="+mn-lt"/>
                <a:ea typeface="Roboto" panose="02000000000000000000" pitchFamily="2" charset="0"/>
              </a:rPr>
              <a:t>7200</a:t>
            </a:r>
            <a:r>
              <a:rPr lang="zh-CN" altLang="en-US" sz="900" b="1" dirty="0" smtClean="0">
                <a:solidFill>
                  <a:schemeClr val="tx1"/>
                </a:solidFill>
                <a:latin typeface="+mn-lt"/>
                <a:ea typeface="Roboto" panose="02000000000000000000" pitchFamily="2" charset="0"/>
              </a:rPr>
              <a:t>余种</a:t>
            </a:r>
            <a:endParaRPr lang="en-US" altLang="zh-CN" sz="900" b="1" dirty="0" smtClean="0">
              <a:solidFill>
                <a:schemeClr val="tx1"/>
              </a:solidFill>
              <a:latin typeface="+mn-lt"/>
              <a:ea typeface="Roboto" panose="02000000000000000000" pitchFamily="2" charset="0"/>
            </a:endParaRPr>
          </a:p>
          <a:p>
            <a:r>
              <a:rPr lang="en-US" altLang="zh-CN" sz="900" b="1" dirty="0">
                <a:solidFill>
                  <a:schemeClr val="tx1"/>
                </a:solidFill>
                <a:latin typeface="+mn-lt"/>
                <a:ea typeface="Roboto" panose="02000000000000000000" pitchFamily="2" charset="0"/>
              </a:rPr>
              <a:t> </a:t>
            </a:r>
            <a:r>
              <a:rPr lang="en-US" altLang="zh-CN" sz="900" b="1" dirty="0" smtClean="0">
                <a:solidFill>
                  <a:schemeClr val="tx1"/>
                </a:solidFill>
                <a:latin typeface="+mn-lt"/>
                <a:ea typeface="Roboto" panose="02000000000000000000" pitchFamily="2" charset="0"/>
              </a:rPr>
              <a:t>                    </a:t>
            </a:r>
            <a:r>
              <a:rPr lang="zh-CN" altLang="en-US" sz="900" b="1" dirty="0" smtClean="0">
                <a:solidFill>
                  <a:schemeClr val="tx1"/>
                </a:solidFill>
                <a:latin typeface="+mn-lt"/>
                <a:ea typeface="Roboto" panose="02000000000000000000" pitchFamily="2" charset="0"/>
              </a:rPr>
              <a:t>其中馆藏</a:t>
            </a:r>
            <a:r>
              <a:rPr lang="en-US" altLang="zh-CN" sz="900" b="1" dirty="0" smtClean="0">
                <a:solidFill>
                  <a:schemeClr val="tx1"/>
                </a:solidFill>
                <a:latin typeface="+mn-lt"/>
                <a:ea typeface="Roboto" panose="02000000000000000000" pitchFamily="2" charset="0"/>
              </a:rPr>
              <a:t>4800</a:t>
            </a:r>
            <a:r>
              <a:rPr lang="zh-CN" altLang="en-US" sz="900" b="1" dirty="0" smtClean="0">
                <a:solidFill>
                  <a:schemeClr val="tx1"/>
                </a:solidFill>
                <a:latin typeface="+mn-lt"/>
                <a:ea typeface="Roboto" panose="02000000000000000000" pitchFamily="2" charset="0"/>
              </a:rPr>
              <a:t>余种</a:t>
            </a:r>
            <a:endParaRPr lang="en-US" altLang="zh-CN" sz="900" b="1" dirty="0" smtClean="0">
              <a:solidFill>
                <a:schemeClr val="tx1"/>
              </a:solidFill>
              <a:latin typeface="+mn-lt"/>
              <a:ea typeface="Roboto" panose="02000000000000000000" pitchFamily="2" charset="0"/>
            </a:endParaRPr>
          </a:p>
          <a:p>
            <a:r>
              <a:rPr lang="en-US" altLang="zh-CN" sz="900" b="1" dirty="0">
                <a:solidFill>
                  <a:schemeClr val="tx1"/>
                </a:solidFill>
                <a:latin typeface="+mn-lt"/>
                <a:ea typeface="Roboto" panose="02000000000000000000" pitchFamily="2" charset="0"/>
              </a:rPr>
              <a:t> </a:t>
            </a:r>
            <a:r>
              <a:rPr lang="en-US" altLang="zh-CN" sz="900" b="1" dirty="0" smtClean="0">
                <a:solidFill>
                  <a:schemeClr val="tx1"/>
                </a:solidFill>
                <a:latin typeface="+mn-lt"/>
                <a:ea typeface="Roboto" panose="02000000000000000000" pitchFamily="2" charset="0"/>
              </a:rPr>
              <a:t>                    OA</a:t>
            </a:r>
            <a:r>
              <a:rPr lang="zh-CN" altLang="en-US" sz="900" b="1" dirty="0" smtClean="0">
                <a:solidFill>
                  <a:schemeClr val="tx1"/>
                </a:solidFill>
                <a:latin typeface="+mn-lt"/>
                <a:ea typeface="Roboto" panose="02000000000000000000" pitchFamily="2" charset="0"/>
              </a:rPr>
              <a:t>期刊</a:t>
            </a:r>
            <a:r>
              <a:rPr lang="en-US" altLang="zh-CN" sz="900" b="1" dirty="0" smtClean="0">
                <a:solidFill>
                  <a:schemeClr val="tx1"/>
                </a:solidFill>
                <a:latin typeface="+mn-lt"/>
                <a:ea typeface="Roboto" panose="02000000000000000000" pitchFamily="2" charset="0"/>
              </a:rPr>
              <a:t>2400</a:t>
            </a:r>
            <a:r>
              <a:rPr lang="zh-CN" altLang="en-US" sz="900" b="1" dirty="0" smtClean="0">
                <a:solidFill>
                  <a:schemeClr val="tx1"/>
                </a:solidFill>
                <a:latin typeface="+mn-lt"/>
                <a:ea typeface="Roboto" panose="02000000000000000000" pitchFamily="2" charset="0"/>
              </a:rPr>
              <a:t>余种</a:t>
            </a:r>
            <a:endParaRPr lang="en-US" altLang="zh-CN" sz="900" b="1" dirty="0" smtClean="0">
              <a:solidFill>
                <a:schemeClr val="tx1"/>
              </a:solidFill>
              <a:latin typeface="+mn-lt"/>
              <a:ea typeface="Roboto" panose="02000000000000000000" pitchFamily="2" charset="0"/>
            </a:endParaRPr>
          </a:p>
          <a:p>
            <a:r>
              <a:rPr lang="zh-CN" altLang="en-US" sz="900" b="1" dirty="0">
                <a:solidFill>
                  <a:schemeClr val="tx1"/>
                </a:solidFill>
                <a:latin typeface="+mn-lt"/>
                <a:ea typeface="Roboto" panose="02000000000000000000" pitchFamily="2" charset="0"/>
              </a:rPr>
              <a:t>年</a:t>
            </a:r>
            <a:r>
              <a:rPr lang="zh-CN" altLang="en-US" sz="900" b="1" dirty="0" smtClean="0">
                <a:solidFill>
                  <a:schemeClr val="tx1"/>
                </a:solidFill>
                <a:latin typeface="+mn-lt"/>
                <a:ea typeface="Roboto" panose="02000000000000000000" pitchFamily="2" charset="0"/>
              </a:rPr>
              <a:t>增文献：近</a:t>
            </a:r>
            <a:r>
              <a:rPr lang="en-US" altLang="zh-CN" sz="900" b="1" dirty="0" smtClean="0">
                <a:solidFill>
                  <a:schemeClr val="tx1"/>
                </a:solidFill>
                <a:latin typeface="+mn-lt"/>
                <a:ea typeface="Roboto" panose="02000000000000000000" pitchFamily="2" charset="0"/>
              </a:rPr>
              <a:t>60</a:t>
            </a:r>
            <a:r>
              <a:rPr lang="zh-CN" altLang="en-US" sz="900" b="1" dirty="0" smtClean="0">
                <a:solidFill>
                  <a:schemeClr val="tx1"/>
                </a:solidFill>
                <a:latin typeface="+mn-lt"/>
                <a:ea typeface="Roboto" panose="02000000000000000000" pitchFamily="2" charset="0"/>
              </a:rPr>
              <a:t>万篇</a:t>
            </a:r>
            <a:endParaRPr lang="en-US" altLang="zh-CN" sz="900" b="1" dirty="0" smtClean="0">
              <a:solidFill>
                <a:schemeClr val="tx1"/>
              </a:solidFill>
              <a:latin typeface="+mn-lt"/>
              <a:ea typeface="Roboto" panose="02000000000000000000" pitchFamily="2" charset="0"/>
            </a:endParaRPr>
          </a:p>
        </p:txBody>
      </p:sp>
      <p:grpSp>
        <p:nvGrpSpPr>
          <p:cNvPr id="202" name="Group 46"/>
          <p:cNvGrpSpPr/>
          <p:nvPr/>
        </p:nvGrpSpPr>
        <p:grpSpPr>
          <a:xfrm rot="16200000">
            <a:off x="1612696" y="4176996"/>
            <a:ext cx="775397" cy="637657"/>
            <a:chOff x="917661" y="2671969"/>
            <a:chExt cx="1033862" cy="850209"/>
          </a:xfrm>
          <a:solidFill>
            <a:schemeClr val="accent1">
              <a:lumMod val="50000"/>
            </a:schemeClr>
          </a:solidFill>
        </p:grpSpPr>
        <p:sp>
          <p:nvSpPr>
            <p:cNvPr id="206" name="Rectangle 50"/>
            <p:cNvSpPr/>
            <p:nvPr/>
          </p:nvSpPr>
          <p:spPr>
            <a:xfrm>
              <a:off x="917661" y="2671969"/>
              <a:ext cx="913710" cy="85020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7" name="Isosceles Triangle 51"/>
            <p:cNvSpPr/>
            <p:nvPr/>
          </p:nvSpPr>
          <p:spPr>
            <a:xfrm rot="5400000">
              <a:off x="1785948" y="3035711"/>
              <a:ext cx="208428" cy="12272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09" name="Group 53"/>
          <p:cNvGrpSpPr/>
          <p:nvPr/>
        </p:nvGrpSpPr>
        <p:grpSpPr>
          <a:xfrm rot="16200000">
            <a:off x="3541929" y="3493641"/>
            <a:ext cx="775397" cy="637657"/>
            <a:chOff x="917661" y="2671968"/>
            <a:chExt cx="1033862" cy="850209"/>
          </a:xfrm>
          <a:solidFill>
            <a:schemeClr val="accent6">
              <a:lumMod val="50000"/>
            </a:schemeClr>
          </a:solidFill>
        </p:grpSpPr>
        <p:sp>
          <p:nvSpPr>
            <p:cNvPr id="213" name="Rectangle 57"/>
            <p:cNvSpPr/>
            <p:nvPr/>
          </p:nvSpPr>
          <p:spPr>
            <a:xfrm>
              <a:off x="917661" y="2671968"/>
              <a:ext cx="913710" cy="85020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4" name="Isosceles Triangle 58"/>
            <p:cNvSpPr/>
            <p:nvPr/>
          </p:nvSpPr>
          <p:spPr>
            <a:xfrm rot="5400000">
              <a:off x="1785948" y="3035711"/>
              <a:ext cx="208428" cy="122723"/>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16" name="Group 60"/>
          <p:cNvGrpSpPr/>
          <p:nvPr/>
        </p:nvGrpSpPr>
        <p:grpSpPr>
          <a:xfrm rot="16200000">
            <a:off x="5507876" y="2808357"/>
            <a:ext cx="775397" cy="637657"/>
            <a:chOff x="917661" y="2671968"/>
            <a:chExt cx="1033862" cy="850209"/>
          </a:xfrm>
          <a:solidFill>
            <a:schemeClr val="accent4">
              <a:lumMod val="50000"/>
            </a:schemeClr>
          </a:solidFill>
        </p:grpSpPr>
        <p:sp>
          <p:nvSpPr>
            <p:cNvPr id="220" name="Rectangle 64"/>
            <p:cNvSpPr/>
            <p:nvPr/>
          </p:nvSpPr>
          <p:spPr>
            <a:xfrm>
              <a:off x="917661" y="2671968"/>
              <a:ext cx="913710" cy="85020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1" name="Isosceles Triangle 65"/>
            <p:cNvSpPr/>
            <p:nvPr/>
          </p:nvSpPr>
          <p:spPr>
            <a:xfrm rot="5400000">
              <a:off x="1785948" y="3035711"/>
              <a:ext cx="208428" cy="122723"/>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23" name="Group 67"/>
          <p:cNvGrpSpPr/>
          <p:nvPr/>
        </p:nvGrpSpPr>
        <p:grpSpPr>
          <a:xfrm rot="16200000">
            <a:off x="7463853" y="2130278"/>
            <a:ext cx="775396" cy="648211"/>
            <a:chOff x="917662" y="2665711"/>
            <a:chExt cx="1033861" cy="864281"/>
          </a:xfrm>
          <a:solidFill>
            <a:schemeClr val="tx1">
              <a:lumMod val="85000"/>
              <a:lumOff val="15000"/>
            </a:schemeClr>
          </a:solidFill>
        </p:grpSpPr>
        <p:sp>
          <p:nvSpPr>
            <p:cNvPr id="227" name="Rectangle 71"/>
            <p:cNvSpPr/>
            <p:nvPr/>
          </p:nvSpPr>
          <p:spPr>
            <a:xfrm>
              <a:off x="917662" y="2665711"/>
              <a:ext cx="913710" cy="86428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8" name="Isosceles Triangle 72"/>
            <p:cNvSpPr/>
            <p:nvPr/>
          </p:nvSpPr>
          <p:spPr>
            <a:xfrm rot="5400000">
              <a:off x="1785948" y="3035711"/>
              <a:ext cx="208428" cy="122723"/>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29" name="Rectangle 1436"/>
          <p:cNvSpPr>
            <a:spLocks noChangeArrowheads="1"/>
          </p:cNvSpPr>
          <p:nvPr/>
        </p:nvSpPr>
        <p:spPr bwMode="auto">
          <a:xfrm>
            <a:off x="5690987" y="3656057"/>
            <a:ext cx="1599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defTabSz="685800" fontAlgn="base">
              <a:spcBef>
                <a:spcPct val="0"/>
              </a:spcBef>
              <a:spcAft>
                <a:spcPct val="0"/>
              </a:spcAft>
            </a:pPr>
            <a:r>
              <a:rPr lang="zh-CN" altLang="en-US" b="1" dirty="0" smtClean="0">
                <a:cs typeface="Arial" pitchFamily="34" charset="0"/>
              </a:rPr>
              <a:t>俄文期刊文献</a:t>
            </a:r>
            <a:endParaRPr lang="en-US" b="1" dirty="0">
              <a:cs typeface="Arial" pitchFamily="34" charset="0"/>
            </a:endParaRPr>
          </a:p>
        </p:txBody>
      </p:sp>
      <p:sp>
        <p:nvSpPr>
          <p:cNvPr id="230" name="Rectangle 1436"/>
          <p:cNvSpPr>
            <a:spLocks noChangeArrowheads="1"/>
          </p:cNvSpPr>
          <p:nvPr/>
        </p:nvSpPr>
        <p:spPr bwMode="auto">
          <a:xfrm>
            <a:off x="3635896" y="4365104"/>
            <a:ext cx="159984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defTabSz="685800" fontAlgn="base">
              <a:spcBef>
                <a:spcPct val="0"/>
              </a:spcBef>
              <a:spcAft>
                <a:spcPct val="0"/>
              </a:spcAft>
            </a:pPr>
            <a:r>
              <a:rPr lang="zh-CN" altLang="en-US" b="1" dirty="0" smtClean="0">
                <a:cs typeface="Arial" pitchFamily="34" charset="0"/>
              </a:rPr>
              <a:t>英文文集汇编</a:t>
            </a:r>
            <a:r>
              <a:rPr lang="en-US" altLang="zh-CN" b="1" dirty="0" smtClean="0">
                <a:cs typeface="Arial" pitchFamily="34" charset="0"/>
              </a:rPr>
              <a:t>/</a:t>
            </a:r>
            <a:r>
              <a:rPr lang="zh-CN" altLang="en-US" b="1" dirty="0" smtClean="0">
                <a:cs typeface="Arial" pitchFamily="34" charset="0"/>
              </a:rPr>
              <a:t>会议文献</a:t>
            </a:r>
            <a:endParaRPr lang="en-US" b="1" dirty="0">
              <a:cs typeface="Arial" pitchFamily="34" charset="0"/>
            </a:endParaRPr>
          </a:p>
        </p:txBody>
      </p:sp>
      <p:sp>
        <p:nvSpPr>
          <p:cNvPr id="232" name="Rectangle 1436"/>
          <p:cNvSpPr>
            <a:spLocks noChangeArrowheads="1"/>
          </p:cNvSpPr>
          <p:nvPr/>
        </p:nvSpPr>
        <p:spPr bwMode="auto">
          <a:xfrm>
            <a:off x="7517081" y="2934058"/>
            <a:ext cx="1599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defTabSz="685800" fontAlgn="base">
              <a:spcBef>
                <a:spcPct val="0"/>
              </a:spcBef>
              <a:spcAft>
                <a:spcPct val="0"/>
              </a:spcAft>
            </a:pPr>
            <a:r>
              <a:rPr lang="zh-CN" altLang="en-US" b="1" dirty="0" smtClean="0">
                <a:cs typeface="Arial" pitchFamily="34" charset="0"/>
              </a:rPr>
              <a:t>日文期刊文献</a:t>
            </a:r>
            <a:endParaRPr lang="en-US" b="1" dirty="0">
              <a:cs typeface="Arial" pitchFamily="34" charset="0"/>
            </a:endParaRPr>
          </a:p>
        </p:txBody>
      </p:sp>
      <p:sp>
        <p:nvSpPr>
          <p:cNvPr id="233" name="Rectangle 1436"/>
          <p:cNvSpPr>
            <a:spLocks noChangeArrowheads="1"/>
          </p:cNvSpPr>
          <p:nvPr/>
        </p:nvSpPr>
        <p:spPr bwMode="auto">
          <a:xfrm>
            <a:off x="1820025" y="5022346"/>
            <a:ext cx="1599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defTabSz="685800" fontAlgn="base">
              <a:spcBef>
                <a:spcPct val="0"/>
              </a:spcBef>
              <a:spcAft>
                <a:spcPct val="0"/>
              </a:spcAft>
            </a:pPr>
            <a:r>
              <a:rPr lang="zh-CN" altLang="en-US" b="1" dirty="0" smtClean="0">
                <a:cs typeface="Arial" pitchFamily="34" charset="0"/>
              </a:rPr>
              <a:t>西文期刊文献</a:t>
            </a:r>
            <a:endParaRPr lang="en-US" b="1" dirty="0">
              <a:cs typeface="Arial" pitchFamily="34" charset="0"/>
            </a:endParaRPr>
          </a:p>
        </p:txBody>
      </p:sp>
    </p:spTree>
    <p:extLst>
      <p:ext uri="{BB962C8B-B14F-4D97-AF65-F5344CB8AC3E}">
        <p14:creationId xmlns:p14="http://schemas.microsoft.com/office/powerpoint/2010/main" val="4101478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wipe(left)">
                                      <p:cBhvr>
                                        <p:cTn id="7" dur="1000"/>
                                        <p:tgtEl>
                                          <p:spTgt spid="16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70"/>
                                        </p:tgtEl>
                                        <p:attrNameLst>
                                          <p:attrName>style.visibility</p:attrName>
                                        </p:attrNameLst>
                                      </p:cBhvr>
                                      <p:to>
                                        <p:strVal val="visible"/>
                                      </p:to>
                                    </p:set>
                                    <p:animEffect transition="in" filter="wipe(left)">
                                      <p:cBhvr>
                                        <p:cTn id="11" dur="1000"/>
                                        <p:tgtEl>
                                          <p:spTgt spid="170"/>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74"/>
                                        </p:tgtEl>
                                        <p:attrNameLst>
                                          <p:attrName>style.visibility</p:attrName>
                                        </p:attrNameLst>
                                      </p:cBhvr>
                                      <p:to>
                                        <p:strVal val="visible"/>
                                      </p:to>
                                    </p:set>
                                    <p:animEffect transition="in" filter="wipe(left)">
                                      <p:cBhvr>
                                        <p:cTn id="15" dur="1000"/>
                                        <p:tgtEl>
                                          <p:spTgt spid="174"/>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wipe(left)">
                                      <p:cBhvr>
                                        <p:cTn id="19" dur="1000"/>
                                        <p:tgtEl>
                                          <p:spTgt spid="17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63"/>
                                        </p:tgtEl>
                                        <p:attrNameLst>
                                          <p:attrName>style.visibility</p:attrName>
                                        </p:attrNameLst>
                                      </p:cBhvr>
                                      <p:to>
                                        <p:strVal val="visible"/>
                                      </p:to>
                                    </p:set>
                                    <p:animEffect transition="in" filter="wipe(up)">
                                      <p:cBhvr>
                                        <p:cTn id="24" dur="1000"/>
                                        <p:tgtEl>
                                          <p:spTgt spid="163"/>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62"/>
                                        </p:tgtEl>
                                        <p:attrNameLst>
                                          <p:attrName>style.visibility</p:attrName>
                                        </p:attrNameLst>
                                      </p:cBhvr>
                                      <p:to>
                                        <p:strVal val="visible"/>
                                      </p:to>
                                    </p:set>
                                    <p:animEffect transition="in" filter="wipe(up)">
                                      <p:cBhvr>
                                        <p:cTn id="28" dur="1000"/>
                                        <p:tgtEl>
                                          <p:spTgt spid="162"/>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61"/>
                                        </p:tgtEl>
                                        <p:attrNameLst>
                                          <p:attrName>style.visibility</p:attrName>
                                        </p:attrNameLst>
                                      </p:cBhvr>
                                      <p:to>
                                        <p:strVal val="visible"/>
                                      </p:to>
                                    </p:set>
                                    <p:animEffect transition="in" filter="wipe(up)">
                                      <p:cBhvr>
                                        <p:cTn id="32" dur="1000"/>
                                        <p:tgtEl>
                                          <p:spTgt spid="16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160"/>
                                        </p:tgtEl>
                                        <p:attrNameLst>
                                          <p:attrName>style.visibility</p:attrName>
                                        </p:attrNameLst>
                                      </p:cBhvr>
                                      <p:to>
                                        <p:strVal val="visible"/>
                                      </p:to>
                                    </p:set>
                                    <p:animEffect transition="in" filter="wipe(up)">
                                      <p:cBhvr>
                                        <p:cTn id="36" dur="1000"/>
                                        <p:tgtEl>
                                          <p:spTgt spid="16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99"/>
                                        </p:tgtEl>
                                        <p:attrNameLst>
                                          <p:attrName>style.visibility</p:attrName>
                                        </p:attrNameLst>
                                      </p:cBhvr>
                                      <p:to>
                                        <p:strVal val="visible"/>
                                      </p:to>
                                    </p:set>
                                    <p:animEffect transition="in" filter="wipe(down)">
                                      <p:cBhvr>
                                        <p:cTn id="41" dur="500"/>
                                        <p:tgtEl>
                                          <p:spTgt spid="199"/>
                                        </p:tgtEl>
                                      </p:cBhvr>
                                    </p:animEffect>
                                  </p:childTnLst>
                                </p:cTn>
                              </p:par>
                            </p:childTnLst>
                          </p:cTn>
                        </p:par>
                        <p:par>
                          <p:cTn id="42" fill="hold">
                            <p:stCondLst>
                              <p:cond delay="500"/>
                            </p:stCondLst>
                            <p:childTnLst>
                              <p:par>
                                <p:cTn id="43" presetID="2" presetClass="entr" presetSubtype="1" fill="hold" nodeType="afterEffect">
                                  <p:stCondLst>
                                    <p:cond delay="0"/>
                                  </p:stCondLst>
                                  <p:childTnLst>
                                    <p:set>
                                      <p:cBhvr>
                                        <p:cTn id="44" dur="1" fill="hold">
                                          <p:stCondLst>
                                            <p:cond delay="0"/>
                                          </p:stCondLst>
                                        </p:cTn>
                                        <p:tgtEl>
                                          <p:spTgt spid="181"/>
                                        </p:tgtEl>
                                        <p:attrNameLst>
                                          <p:attrName>style.visibility</p:attrName>
                                        </p:attrNameLst>
                                      </p:cBhvr>
                                      <p:to>
                                        <p:strVal val="visible"/>
                                      </p:to>
                                    </p:set>
                                    <p:anim calcmode="lin" valueType="num">
                                      <p:cBhvr additive="base">
                                        <p:cTn id="45" dur="500" fill="hold"/>
                                        <p:tgtEl>
                                          <p:spTgt spid="181"/>
                                        </p:tgtEl>
                                        <p:attrNameLst>
                                          <p:attrName>ppt_x</p:attrName>
                                        </p:attrNameLst>
                                      </p:cBhvr>
                                      <p:tavLst>
                                        <p:tav tm="0">
                                          <p:val>
                                            <p:strVal val="#ppt_x"/>
                                          </p:val>
                                        </p:tav>
                                        <p:tav tm="100000">
                                          <p:val>
                                            <p:strVal val="#ppt_x"/>
                                          </p:val>
                                        </p:tav>
                                      </p:tavLst>
                                    </p:anim>
                                    <p:anim calcmode="lin" valueType="num">
                                      <p:cBhvr additive="base">
                                        <p:cTn id="46" dur="500" fill="hold"/>
                                        <p:tgtEl>
                                          <p:spTgt spid="181"/>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98"/>
                                        </p:tgtEl>
                                        <p:attrNameLst>
                                          <p:attrName>style.visibility</p:attrName>
                                        </p:attrNameLst>
                                      </p:cBhvr>
                                      <p:to>
                                        <p:strVal val="visible"/>
                                      </p:to>
                                    </p:set>
                                    <p:animEffect transition="in" filter="wipe(down)">
                                      <p:cBhvr>
                                        <p:cTn id="51" dur="500"/>
                                        <p:tgtEl>
                                          <p:spTgt spid="198"/>
                                        </p:tgtEl>
                                      </p:cBhvr>
                                    </p:animEffect>
                                  </p:childTnLst>
                                </p:cTn>
                              </p:par>
                            </p:childTnLst>
                          </p:cTn>
                        </p:par>
                        <p:par>
                          <p:cTn id="52" fill="hold">
                            <p:stCondLst>
                              <p:cond delay="500"/>
                            </p:stCondLst>
                            <p:childTnLst>
                              <p:par>
                                <p:cTn id="53" presetID="2" presetClass="entr" presetSubtype="1" fill="hold" nodeType="afterEffect">
                                  <p:stCondLst>
                                    <p:cond delay="0"/>
                                  </p:stCondLst>
                                  <p:childTnLst>
                                    <p:set>
                                      <p:cBhvr>
                                        <p:cTn id="54" dur="1" fill="hold">
                                          <p:stCondLst>
                                            <p:cond delay="0"/>
                                          </p:stCondLst>
                                        </p:cTn>
                                        <p:tgtEl>
                                          <p:spTgt spid="184"/>
                                        </p:tgtEl>
                                        <p:attrNameLst>
                                          <p:attrName>style.visibility</p:attrName>
                                        </p:attrNameLst>
                                      </p:cBhvr>
                                      <p:to>
                                        <p:strVal val="visible"/>
                                      </p:to>
                                    </p:set>
                                    <p:anim calcmode="lin" valueType="num">
                                      <p:cBhvr additive="base">
                                        <p:cTn id="55" dur="500" fill="hold"/>
                                        <p:tgtEl>
                                          <p:spTgt spid="184"/>
                                        </p:tgtEl>
                                        <p:attrNameLst>
                                          <p:attrName>ppt_x</p:attrName>
                                        </p:attrNameLst>
                                      </p:cBhvr>
                                      <p:tavLst>
                                        <p:tav tm="0">
                                          <p:val>
                                            <p:strVal val="#ppt_x"/>
                                          </p:val>
                                        </p:tav>
                                        <p:tav tm="100000">
                                          <p:val>
                                            <p:strVal val="#ppt_x"/>
                                          </p:val>
                                        </p:tav>
                                      </p:tavLst>
                                    </p:anim>
                                    <p:anim calcmode="lin" valueType="num">
                                      <p:cBhvr additive="base">
                                        <p:cTn id="56" dur="500" fill="hold"/>
                                        <p:tgtEl>
                                          <p:spTgt spid="184"/>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197"/>
                                        </p:tgtEl>
                                        <p:attrNameLst>
                                          <p:attrName>style.visibility</p:attrName>
                                        </p:attrNameLst>
                                      </p:cBhvr>
                                      <p:to>
                                        <p:strVal val="visible"/>
                                      </p:to>
                                    </p:set>
                                    <p:animEffect transition="in" filter="wipe(down)">
                                      <p:cBhvr>
                                        <p:cTn id="61" dur="500"/>
                                        <p:tgtEl>
                                          <p:spTgt spid="197"/>
                                        </p:tgtEl>
                                      </p:cBhvr>
                                    </p:animEffect>
                                  </p:childTnLst>
                                </p:cTn>
                              </p:par>
                            </p:childTnLst>
                          </p:cTn>
                        </p:par>
                        <p:par>
                          <p:cTn id="62" fill="hold">
                            <p:stCondLst>
                              <p:cond delay="500"/>
                            </p:stCondLst>
                            <p:childTnLst>
                              <p:par>
                                <p:cTn id="63" presetID="2" presetClass="entr" presetSubtype="1" fill="hold" nodeType="afterEffect">
                                  <p:stCondLst>
                                    <p:cond delay="0"/>
                                  </p:stCondLst>
                                  <p:childTnLst>
                                    <p:set>
                                      <p:cBhvr>
                                        <p:cTn id="64" dur="1" fill="hold">
                                          <p:stCondLst>
                                            <p:cond delay="0"/>
                                          </p:stCondLst>
                                        </p:cTn>
                                        <p:tgtEl>
                                          <p:spTgt spid="187"/>
                                        </p:tgtEl>
                                        <p:attrNameLst>
                                          <p:attrName>style.visibility</p:attrName>
                                        </p:attrNameLst>
                                      </p:cBhvr>
                                      <p:to>
                                        <p:strVal val="visible"/>
                                      </p:to>
                                    </p:set>
                                    <p:anim calcmode="lin" valueType="num">
                                      <p:cBhvr additive="base">
                                        <p:cTn id="65" dur="500" fill="hold"/>
                                        <p:tgtEl>
                                          <p:spTgt spid="187"/>
                                        </p:tgtEl>
                                        <p:attrNameLst>
                                          <p:attrName>ppt_x</p:attrName>
                                        </p:attrNameLst>
                                      </p:cBhvr>
                                      <p:tavLst>
                                        <p:tav tm="0">
                                          <p:val>
                                            <p:strVal val="#ppt_x"/>
                                          </p:val>
                                        </p:tav>
                                        <p:tav tm="100000">
                                          <p:val>
                                            <p:strVal val="#ppt_x"/>
                                          </p:val>
                                        </p:tav>
                                      </p:tavLst>
                                    </p:anim>
                                    <p:anim calcmode="lin" valueType="num">
                                      <p:cBhvr additive="base">
                                        <p:cTn id="66" dur="500" fill="hold"/>
                                        <p:tgtEl>
                                          <p:spTgt spid="187"/>
                                        </p:tgtEl>
                                        <p:attrNameLst>
                                          <p:attrName>ppt_y</p:attrName>
                                        </p:attrNameLst>
                                      </p:cBhvr>
                                      <p:tavLst>
                                        <p:tav tm="0">
                                          <p:val>
                                            <p:strVal val="0-#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196"/>
                                        </p:tgtEl>
                                        <p:attrNameLst>
                                          <p:attrName>style.visibility</p:attrName>
                                        </p:attrNameLst>
                                      </p:cBhvr>
                                      <p:to>
                                        <p:strVal val="visible"/>
                                      </p:to>
                                    </p:set>
                                    <p:animEffect transition="in" filter="wipe(down)">
                                      <p:cBhvr>
                                        <p:cTn id="71" dur="500"/>
                                        <p:tgtEl>
                                          <p:spTgt spid="196"/>
                                        </p:tgtEl>
                                      </p:cBhvr>
                                    </p:animEffect>
                                  </p:childTnLst>
                                </p:cTn>
                              </p:par>
                            </p:childTnLst>
                          </p:cTn>
                        </p:par>
                        <p:par>
                          <p:cTn id="72" fill="hold">
                            <p:stCondLst>
                              <p:cond delay="2000"/>
                            </p:stCondLst>
                            <p:childTnLst>
                              <p:par>
                                <p:cTn id="73" presetID="2" presetClass="entr" presetSubtype="1" fill="hold" nodeType="afterEffect">
                                  <p:stCondLst>
                                    <p:cond delay="0"/>
                                  </p:stCondLst>
                                  <p:childTnLst>
                                    <p:set>
                                      <p:cBhvr>
                                        <p:cTn id="74" dur="1" fill="hold">
                                          <p:stCondLst>
                                            <p:cond delay="0"/>
                                          </p:stCondLst>
                                        </p:cTn>
                                        <p:tgtEl>
                                          <p:spTgt spid="190"/>
                                        </p:tgtEl>
                                        <p:attrNameLst>
                                          <p:attrName>style.visibility</p:attrName>
                                        </p:attrNameLst>
                                      </p:cBhvr>
                                      <p:to>
                                        <p:strVal val="visible"/>
                                      </p:to>
                                    </p:set>
                                    <p:anim calcmode="lin" valueType="num">
                                      <p:cBhvr additive="base">
                                        <p:cTn id="75" dur="500" fill="hold"/>
                                        <p:tgtEl>
                                          <p:spTgt spid="190"/>
                                        </p:tgtEl>
                                        <p:attrNameLst>
                                          <p:attrName>ppt_x</p:attrName>
                                        </p:attrNameLst>
                                      </p:cBhvr>
                                      <p:tavLst>
                                        <p:tav tm="0">
                                          <p:val>
                                            <p:strVal val="#ppt_x"/>
                                          </p:val>
                                        </p:tav>
                                        <p:tav tm="100000">
                                          <p:val>
                                            <p:strVal val="#ppt_x"/>
                                          </p:val>
                                        </p:tav>
                                      </p:tavLst>
                                    </p:anim>
                                    <p:anim calcmode="lin" valueType="num">
                                      <p:cBhvr additive="base">
                                        <p:cTn id="76" dur="500" fill="hold"/>
                                        <p:tgtEl>
                                          <p:spTgt spid="1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61" grpId="0" animBg="1"/>
      <p:bldP spid="162" grpId="0" animBg="1"/>
      <p:bldP spid="163" grpId="0" animBg="1"/>
      <p:bldP spid="196" grpId="0"/>
      <p:bldP spid="197" grpId="0"/>
      <p:bldP spid="198" grpId="0"/>
      <p:bldP spid="19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SinoMed</a:t>
            </a:r>
            <a:r>
              <a:rPr lang="zh-CN" altLang="en-US" dirty="0"/>
              <a:t>资源</a:t>
            </a:r>
          </a:p>
        </p:txBody>
      </p:sp>
      <p:graphicFrame>
        <p:nvGraphicFramePr>
          <p:cNvPr id="8" name="Diagram 5"/>
          <p:cNvGraphicFramePr/>
          <p:nvPr>
            <p:extLst>
              <p:ext uri="{D42A27DB-BD31-4B8C-83A1-F6EECF244321}">
                <p14:modId xmlns:p14="http://schemas.microsoft.com/office/powerpoint/2010/main" val="3999738891"/>
              </p:ext>
            </p:extLst>
          </p:nvPr>
        </p:nvGraphicFramePr>
        <p:xfrm>
          <a:off x="2951222" y="1994393"/>
          <a:ext cx="4953747" cy="3818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1941384" y="1772816"/>
            <a:ext cx="1046440" cy="4261504"/>
          </a:xfrm>
          <a:prstGeom prst="rect">
            <a:avLst/>
          </a:prstGeom>
          <a:ln/>
        </p:spPr>
        <p:style>
          <a:lnRef idx="1">
            <a:schemeClr val="accent1"/>
          </a:lnRef>
          <a:fillRef idx="2">
            <a:schemeClr val="accent1"/>
          </a:fillRef>
          <a:effectRef idx="1">
            <a:schemeClr val="accent1"/>
          </a:effectRef>
          <a:fontRef idx="minor">
            <a:schemeClr val="dk1"/>
          </a:fontRef>
        </p:style>
        <p:txBody>
          <a:bodyPr vert="eaVert" wrap="square" rtlCol="0">
            <a:spAutoFit/>
          </a:bodyPr>
          <a:lstStyle/>
          <a:p>
            <a:pPr algn="ctr"/>
            <a:r>
              <a:rPr lang="zh-CN" altLang="en-US" sz="2800" dirty="0" smtClean="0">
                <a:ln>
                  <a:solidFill>
                    <a:schemeClr val="tx1"/>
                  </a:solidFill>
                </a:ln>
              </a:rPr>
              <a:t>（</a:t>
            </a:r>
            <a:r>
              <a:rPr lang="en-US" altLang="zh-CN" sz="2800" dirty="0" smtClean="0">
                <a:ln>
                  <a:solidFill>
                    <a:schemeClr val="tx1"/>
                  </a:solidFill>
                </a:ln>
              </a:rPr>
              <a:t>WBM</a:t>
            </a:r>
            <a:r>
              <a:rPr lang="zh-CN" altLang="en-US" sz="2800" dirty="0" smtClean="0">
                <a:ln>
                  <a:solidFill>
                    <a:schemeClr val="tx1"/>
                  </a:solidFill>
                </a:ln>
              </a:rPr>
              <a:t>）</a:t>
            </a:r>
            <a:endParaRPr lang="en-US" altLang="zh-CN" sz="2800" dirty="0" smtClean="0">
              <a:ln>
                <a:solidFill>
                  <a:schemeClr val="tx1"/>
                </a:solidFill>
              </a:ln>
            </a:endParaRPr>
          </a:p>
          <a:p>
            <a:r>
              <a:rPr lang="zh-CN" altLang="en-US" sz="2800" dirty="0" smtClean="0">
                <a:ln>
                  <a:solidFill>
                    <a:schemeClr val="tx1"/>
                  </a:solidFill>
                </a:ln>
              </a:rPr>
              <a:t>西文生物医学文献数据库</a:t>
            </a:r>
            <a:endParaRPr lang="en-US" altLang="zh-CN" sz="2800" dirty="0" smtClean="0">
              <a:ln>
                <a:solidFill>
                  <a:schemeClr val="tx1"/>
                </a:solidFill>
              </a:ln>
            </a:endParaRPr>
          </a:p>
        </p:txBody>
      </p:sp>
      <p:sp>
        <p:nvSpPr>
          <p:cNvPr id="13" name="TextBox 12"/>
          <p:cNvSpPr txBox="1"/>
          <p:nvPr/>
        </p:nvSpPr>
        <p:spPr>
          <a:xfrm>
            <a:off x="2917266" y="2303264"/>
            <a:ext cx="1479727" cy="707886"/>
          </a:xfrm>
          <a:prstGeom prst="rect">
            <a:avLst/>
          </a:prstGeom>
          <a:noFill/>
        </p:spPr>
        <p:txBody>
          <a:bodyPr wrap="square" rtlCol="0">
            <a:spAutoFit/>
          </a:bodyPr>
          <a:lstStyle/>
          <a:p>
            <a:pPr algn="ctr"/>
            <a:r>
              <a:rPr lang="zh-CN" altLang="en-US" sz="2000" dirty="0" smtClean="0"/>
              <a:t>免费</a:t>
            </a:r>
            <a:endParaRPr lang="en-US" altLang="zh-CN" sz="2000" dirty="0" smtClean="0"/>
          </a:p>
          <a:p>
            <a:pPr algn="ctr"/>
            <a:r>
              <a:rPr lang="zh-CN" altLang="en-US" sz="2000" dirty="0" smtClean="0"/>
              <a:t>全文</a:t>
            </a:r>
            <a:endParaRPr lang="zh-CN" altLang="en-US" sz="2000" dirty="0"/>
          </a:p>
        </p:txBody>
      </p:sp>
      <p:sp>
        <p:nvSpPr>
          <p:cNvPr id="14" name="TextBox 13"/>
          <p:cNvSpPr txBox="1"/>
          <p:nvPr/>
        </p:nvSpPr>
        <p:spPr>
          <a:xfrm>
            <a:off x="2876249" y="4941168"/>
            <a:ext cx="1479727" cy="400110"/>
          </a:xfrm>
          <a:prstGeom prst="rect">
            <a:avLst/>
          </a:prstGeom>
          <a:noFill/>
        </p:spPr>
        <p:txBody>
          <a:bodyPr wrap="square" rtlCol="0">
            <a:spAutoFit/>
          </a:bodyPr>
          <a:lstStyle/>
          <a:p>
            <a:pPr algn="ctr"/>
            <a:r>
              <a:rPr lang="en-US" altLang="zh-CN" sz="2000" dirty="0" smtClean="0"/>
              <a:t>F1000</a:t>
            </a:r>
            <a:endParaRPr lang="zh-CN" altLang="en-US" sz="2000" dirty="0"/>
          </a:p>
        </p:txBody>
      </p:sp>
      <p:sp>
        <p:nvSpPr>
          <p:cNvPr id="15" name="TextBox 14"/>
          <p:cNvSpPr txBox="1"/>
          <p:nvPr/>
        </p:nvSpPr>
        <p:spPr>
          <a:xfrm>
            <a:off x="4116430" y="2472541"/>
            <a:ext cx="2695287" cy="369332"/>
          </a:xfrm>
          <a:prstGeom prst="rect">
            <a:avLst/>
          </a:prstGeom>
          <a:noFill/>
        </p:spPr>
        <p:txBody>
          <a:bodyPr wrap="square" rtlCol="0">
            <a:spAutoFit/>
          </a:bodyPr>
          <a:lstStyle/>
          <a:p>
            <a:pPr lvl="0"/>
            <a:r>
              <a:rPr lang="en-US" altLang="zh-CN" dirty="0" smtClean="0">
                <a:ea typeface="Roboto" panose="02000000000000000000" pitchFamily="2" charset="0"/>
              </a:rPr>
              <a:t>2400</a:t>
            </a:r>
            <a:r>
              <a:rPr lang="zh-CN" altLang="en-US" dirty="0">
                <a:ea typeface="Roboto" panose="02000000000000000000" pitchFamily="2" charset="0"/>
              </a:rPr>
              <a:t>余种</a:t>
            </a:r>
            <a:endParaRPr lang="id-ID" altLang="zh-CN" dirty="0">
              <a:ea typeface="Roboto" panose="02000000000000000000" pitchFamily="2" charset="0"/>
            </a:endParaRPr>
          </a:p>
        </p:txBody>
      </p:sp>
      <p:sp>
        <p:nvSpPr>
          <p:cNvPr id="19" name="TextBox 18"/>
          <p:cNvSpPr txBox="1"/>
          <p:nvPr/>
        </p:nvSpPr>
        <p:spPr>
          <a:xfrm>
            <a:off x="4537919" y="4215638"/>
            <a:ext cx="2096541" cy="369332"/>
          </a:xfrm>
          <a:prstGeom prst="rect">
            <a:avLst/>
          </a:prstGeom>
          <a:noFill/>
        </p:spPr>
        <p:txBody>
          <a:bodyPr wrap="square" rtlCol="0">
            <a:spAutoFit/>
          </a:bodyPr>
          <a:lstStyle/>
          <a:p>
            <a:pPr lvl="0"/>
            <a:r>
              <a:rPr lang="zh-CN" altLang="en-US" dirty="0" smtClean="0">
                <a:ea typeface="Roboto" panose="02000000000000000000" pitchFamily="2" charset="0"/>
              </a:rPr>
              <a:t>核心期刊</a:t>
            </a:r>
            <a:endParaRPr lang="zh-CN" altLang="en-US" dirty="0"/>
          </a:p>
        </p:txBody>
      </p:sp>
      <p:sp>
        <p:nvSpPr>
          <p:cNvPr id="16" name="TextBox 15"/>
          <p:cNvSpPr txBox="1"/>
          <p:nvPr/>
        </p:nvSpPr>
        <p:spPr>
          <a:xfrm>
            <a:off x="3203848" y="3076227"/>
            <a:ext cx="1479727" cy="707886"/>
          </a:xfrm>
          <a:prstGeom prst="rect">
            <a:avLst/>
          </a:prstGeom>
          <a:noFill/>
        </p:spPr>
        <p:txBody>
          <a:bodyPr wrap="square" rtlCol="0">
            <a:spAutoFit/>
          </a:bodyPr>
          <a:lstStyle/>
          <a:p>
            <a:pPr algn="ctr"/>
            <a:r>
              <a:rPr lang="zh-CN" altLang="en-US" sz="2000" dirty="0" smtClean="0"/>
              <a:t>协和</a:t>
            </a:r>
            <a:endParaRPr lang="en-US" altLang="zh-CN" sz="2000" dirty="0" smtClean="0"/>
          </a:p>
          <a:p>
            <a:pPr algn="ctr"/>
            <a:r>
              <a:rPr lang="zh-CN" altLang="en-US" sz="2000" dirty="0" smtClean="0"/>
              <a:t>馆藏</a:t>
            </a:r>
            <a:endParaRPr lang="zh-CN" altLang="en-US" sz="2000" dirty="0"/>
          </a:p>
        </p:txBody>
      </p:sp>
      <p:sp>
        <p:nvSpPr>
          <p:cNvPr id="17" name="TextBox 16"/>
          <p:cNvSpPr txBox="1"/>
          <p:nvPr/>
        </p:nvSpPr>
        <p:spPr>
          <a:xfrm>
            <a:off x="3226806" y="4060473"/>
            <a:ext cx="1479727" cy="707886"/>
          </a:xfrm>
          <a:prstGeom prst="rect">
            <a:avLst/>
          </a:prstGeom>
          <a:noFill/>
        </p:spPr>
        <p:txBody>
          <a:bodyPr wrap="square" rtlCol="0">
            <a:spAutoFit/>
          </a:bodyPr>
          <a:lstStyle/>
          <a:p>
            <a:pPr algn="ctr"/>
            <a:r>
              <a:rPr lang="en-US" altLang="zh-CN" sz="2000" dirty="0" smtClean="0"/>
              <a:t>SCI</a:t>
            </a:r>
          </a:p>
          <a:p>
            <a:pPr algn="ctr"/>
            <a:r>
              <a:rPr lang="zh-CN" altLang="en-US" sz="2000" dirty="0" smtClean="0"/>
              <a:t>收录</a:t>
            </a:r>
            <a:endParaRPr lang="zh-CN" altLang="en-US" sz="2000" dirty="0"/>
          </a:p>
        </p:txBody>
      </p:sp>
      <p:sp>
        <p:nvSpPr>
          <p:cNvPr id="18" name="TextBox 17"/>
          <p:cNvSpPr txBox="1"/>
          <p:nvPr/>
        </p:nvSpPr>
        <p:spPr>
          <a:xfrm>
            <a:off x="4118429" y="4988288"/>
            <a:ext cx="2096541" cy="646331"/>
          </a:xfrm>
          <a:prstGeom prst="rect">
            <a:avLst/>
          </a:prstGeom>
          <a:noFill/>
        </p:spPr>
        <p:txBody>
          <a:bodyPr wrap="square" rtlCol="0">
            <a:spAutoFit/>
          </a:bodyPr>
          <a:lstStyle/>
          <a:p>
            <a:pPr lvl="0"/>
            <a:r>
              <a:rPr lang="zh-CN" altLang="en-US" dirty="0" smtClean="0">
                <a:ea typeface="Roboto" panose="02000000000000000000" pitchFamily="2" charset="0"/>
              </a:rPr>
              <a:t>最好的科研文献</a:t>
            </a:r>
            <a:endParaRPr lang="id-ID" altLang="zh-CN" dirty="0">
              <a:ea typeface="Roboto" panose="02000000000000000000" pitchFamily="2" charset="0"/>
            </a:endParaRPr>
          </a:p>
          <a:p>
            <a:endParaRPr lang="zh-CN" altLang="en-US" dirty="0"/>
          </a:p>
        </p:txBody>
      </p:sp>
      <p:sp>
        <p:nvSpPr>
          <p:cNvPr id="20" name="TextBox 19"/>
          <p:cNvSpPr txBox="1"/>
          <p:nvPr/>
        </p:nvSpPr>
        <p:spPr>
          <a:xfrm>
            <a:off x="4477654" y="3251076"/>
            <a:ext cx="2096541" cy="646331"/>
          </a:xfrm>
          <a:prstGeom prst="rect">
            <a:avLst/>
          </a:prstGeom>
          <a:noFill/>
        </p:spPr>
        <p:txBody>
          <a:bodyPr wrap="square" rtlCol="0">
            <a:spAutoFit/>
          </a:bodyPr>
          <a:lstStyle/>
          <a:p>
            <a:pPr lvl="0"/>
            <a:r>
              <a:rPr lang="en-US" altLang="zh-CN" dirty="0" smtClean="0">
                <a:ea typeface="Roboto" panose="02000000000000000000" pitchFamily="2" charset="0"/>
              </a:rPr>
              <a:t>4800</a:t>
            </a:r>
            <a:r>
              <a:rPr lang="zh-CN" altLang="en-US" dirty="0" smtClean="0">
                <a:ea typeface="Roboto" panose="02000000000000000000" pitchFamily="2" charset="0"/>
              </a:rPr>
              <a:t>余种</a:t>
            </a:r>
            <a:endParaRPr lang="id-ID" altLang="zh-CN" dirty="0">
              <a:ea typeface="Roboto" panose="02000000000000000000" pitchFamily="2" charset="0"/>
            </a:endParaRPr>
          </a:p>
          <a:p>
            <a:endParaRPr lang="zh-CN" altLang="en-US" dirty="0"/>
          </a:p>
        </p:txBody>
      </p:sp>
    </p:spTree>
    <p:extLst>
      <p:ext uri="{BB962C8B-B14F-4D97-AF65-F5344CB8AC3E}">
        <p14:creationId xmlns:p14="http://schemas.microsoft.com/office/powerpoint/2010/main" val="219030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3" grpId="0"/>
      <p:bldP spid="14" grpId="0"/>
      <p:bldP spid="15" grpId="0"/>
      <p:bldP spid="19" grpId="0"/>
      <p:bldP spid="16" grpId="0"/>
      <p:bldP spid="17" grpId="0"/>
      <p:bldP spid="18"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47700"/>
            <a:ext cx="9477375" cy="5562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251520" y="1484784"/>
            <a:ext cx="1872208"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87040" y="3212976"/>
            <a:ext cx="983729"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123728" y="3221360"/>
            <a:ext cx="983729"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203848" y="3232795"/>
            <a:ext cx="983729"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283968" y="3229744"/>
            <a:ext cx="623689"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570263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ircle(in)">
                                      <p:cBhvr>
                                        <p:cTn id="2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349906697"/>
              </p:ext>
            </p:extLst>
          </p:nvPr>
        </p:nvGraphicFramePr>
        <p:xfrm>
          <a:off x="0" y="2132856"/>
          <a:ext cx="7668344"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p:txBody>
          <a:bodyPr/>
          <a:lstStyle/>
          <a:p>
            <a:r>
              <a:rPr lang="en-US" altLang="zh-CN" dirty="0" err="1"/>
              <a:t>SinoMed</a:t>
            </a:r>
            <a:r>
              <a:rPr lang="zh-CN" altLang="en-US" dirty="0"/>
              <a:t>资源</a:t>
            </a:r>
            <a:endParaRPr lang="zh-CN" dirty="0"/>
          </a:p>
        </p:txBody>
      </p:sp>
      <p:sp>
        <p:nvSpPr>
          <p:cNvPr id="8" name="文本框 7"/>
          <p:cNvSpPr txBox="1"/>
          <p:nvPr/>
        </p:nvSpPr>
        <p:spPr>
          <a:xfrm>
            <a:off x="7668344" y="1667644"/>
            <a:ext cx="1046440" cy="4458816"/>
          </a:xfrm>
          <a:prstGeom prst="rect">
            <a:avLst/>
          </a:prstGeom>
          <a:noFill/>
        </p:spPr>
        <p:txBody>
          <a:bodyPr vert="eaVert" wrap="square" rtlCol="0">
            <a:spAutoFit/>
          </a:bodyPr>
          <a:lstStyle/>
          <a:p>
            <a:pPr algn="ctr"/>
            <a:r>
              <a:rPr lang="zh-CN" altLang="en-US" sz="2800" dirty="0" smtClean="0">
                <a:solidFill>
                  <a:srgbClr val="FF0000"/>
                </a:solidFill>
              </a:rPr>
              <a:t>（</a:t>
            </a:r>
            <a:r>
              <a:rPr lang="en-US" altLang="zh-CN" sz="2800" dirty="0" err="1" smtClean="0">
                <a:solidFill>
                  <a:srgbClr val="FF0000"/>
                </a:solidFill>
              </a:rPr>
              <a:t>SinoMed</a:t>
            </a:r>
            <a:r>
              <a:rPr lang="zh-CN" altLang="en-US" sz="2800" dirty="0" smtClean="0">
                <a:solidFill>
                  <a:srgbClr val="FF0000"/>
                </a:solidFill>
              </a:rPr>
              <a:t>）</a:t>
            </a:r>
            <a:endParaRPr lang="en-US" altLang="zh-CN" sz="2800" dirty="0" smtClean="0">
              <a:solidFill>
                <a:srgbClr val="FF0000"/>
              </a:solidFill>
            </a:endParaRPr>
          </a:p>
          <a:p>
            <a:r>
              <a:rPr lang="zh-CN" altLang="en-US" sz="2800" dirty="0" smtClean="0">
                <a:solidFill>
                  <a:srgbClr val="FF0000"/>
                </a:solidFill>
              </a:rPr>
              <a:t>中国生物医学文献服务系统</a:t>
            </a:r>
            <a:endParaRPr lang="zh-CN" altLang="en-US" sz="2800" dirty="0">
              <a:solidFill>
                <a:srgbClr val="FF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
                                            <p:graphicEl>
                                              <a:dgm id="{9AEED5F6-B22B-4D08-A596-312FEB64DBF6}"/>
                                            </p:graphicEl>
                                          </p:spTgt>
                                        </p:tgtEl>
                                        <p:attrNameLst>
                                          <p:attrName>style.visibility</p:attrName>
                                        </p:attrNameLst>
                                      </p:cBhvr>
                                      <p:to>
                                        <p:strVal val="visible"/>
                                      </p:to>
                                    </p:set>
                                    <p:anim calcmode="lin" valueType="num">
                                      <p:cBhvr>
                                        <p:cTn id="7" dur="1000" fill="hold"/>
                                        <p:tgtEl>
                                          <p:spTgt spid="3">
                                            <p:graphicEl>
                                              <a:dgm id="{9AEED5F6-B22B-4D08-A596-312FEB64DBF6}"/>
                                            </p:graphicEl>
                                          </p:spTgt>
                                        </p:tgtEl>
                                        <p:attrNameLst>
                                          <p:attrName>ppt_w</p:attrName>
                                        </p:attrNameLst>
                                      </p:cBhvr>
                                      <p:tavLst>
                                        <p:tav tm="0">
                                          <p:val>
                                            <p:fltVal val="0"/>
                                          </p:val>
                                        </p:tav>
                                        <p:tav tm="100000">
                                          <p:val>
                                            <p:strVal val="#ppt_w"/>
                                          </p:val>
                                        </p:tav>
                                      </p:tavLst>
                                    </p:anim>
                                    <p:anim calcmode="lin" valueType="num">
                                      <p:cBhvr>
                                        <p:cTn id="8" dur="1000" fill="hold"/>
                                        <p:tgtEl>
                                          <p:spTgt spid="3">
                                            <p:graphicEl>
                                              <a:dgm id="{9AEED5F6-B22B-4D08-A596-312FEB64DBF6}"/>
                                            </p:graphicEl>
                                          </p:spTgt>
                                        </p:tgtEl>
                                        <p:attrNameLst>
                                          <p:attrName>ppt_h</p:attrName>
                                        </p:attrNameLst>
                                      </p:cBhvr>
                                      <p:tavLst>
                                        <p:tav tm="0">
                                          <p:val>
                                            <p:fltVal val="0"/>
                                          </p:val>
                                        </p:tav>
                                        <p:tav tm="100000">
                                          <p:val>
                                            <p:strVal val="#ppt_h"/>
                                          </p:val>
                                        </p:tav>
                                      </p:tavLst>
                                    </p:anim>
                                    <p:animEffect transition="in" filter="fade">
                                      <p:cBhvr>
                                        <p:cTn id="9" dur="1000"/>
                                        <p:tgtEl>
                                          <p:spTgt spid="3">
                                            <p:graphicEl>
                                              <a:dgm id="{9AEED5F6-B22B-4D08-A596-312FEB64DBF6}"/>
                                            </p:graphicEl>
                                          </p:spTgt>
                                        </p:tgtEl>
                                      </p:cBhvr>
                                    </p:animEffect>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3">
                                            <p:graphicEl>
                                              <a:dgm id="{42385853-A5E9-4DDB-A7D9-7F61114B1805}"/>
                                            </p:graphicEl>
                                          </p:spTgt>
                                        </p:tgtEl>
                                        <p:attrNameLst>
                                          <p:attrName>style.visibility</p:attrName>
                                        </p:attrNameLst>
                                      </p:cBhvr>
                                      <p:to>
                                        <p:strVal val="visible"/>
                                      </p:to>
                                    </p:set>
                                    <p:anim calcmode="lin" valueType="num">
                                      <p:cBhvr>
                                        <p:cTn id="13" dur="1000" fill="hold"/>
                                        <p:tgtEl>
                                          <p:spTgt spid="3">
                                            <p:graphicEl>
                                              <a:dgm id="{42385853-A5E9-4DDB-A7D9-7F61114B1805}"/>
                                            </p:graphicEl>
                                          </p:spTgt>
                                        </p:tgtEl>
                                        <p:attrNameLst>
                                          <p:attrName>ppt_w</p:attrName>
                                        </p:attrNameLst>
                                      </p:cBhvr>
                                      <p:tavLst>
                                        <p:tav tm="0">
                                          <p:val>
                                            <p:fltVal val="0"/>
                                          </p:val>
                                        </p:tav>
                                        <p:tav tm="100000">
                                          <p:val>
                                            <p:strVal val="#ppt_w"/>
                                          </p:val>
                                        </p:tav>
                                      </p:tavLst>
                                    </p:anim>
                                    <p:anim calcmode="lin" valueType="num">
                                      <p:cBhvr>
                                        <p:cTn id="14" dur="1000" fill="hold"/>
                                        <p:tgtEl>
                                          <p:spTgt spid="3">
                                            <p:graphicEl>
                                              <a:dgm id="{42385853-A5E9-4DDB-A7D9-7F61114B1805}"/>
                                            </p:graphicEl>
                                          </p:spTgt>
                                        </p:tgtEl>
                                        <p:attrNameLst>
                                          <p:attrName>ppt_h</p:attrName>
                                        </p:attrNameLst>
                                      </p:cBhvr>
                                      <p:tavLst>
                                        <p:tav tm="0">
                                          <p:val>
                                            <p:fltVal val="0"/>
                                          </p:val>
                                        </p:tav>
                                        <p:tav tm="100000">
                                          <p:val>
                                            <p:strVal val="#ppt_h"/>
                                          </p:val>
                                        </p:tav>
                                      </p:tavLst>
                                    </p:anim>
                                    <p:animEffect transition="in" filter="fade">
                                      <p:cBhvr>
                                        <p:cTn id="15" dur="1000"/>
                                        <p:tgtEl>
                                          <p:spTgt spid="3">
                                            <p:graphicEl>
                                              <a:dgm id="{42385853-A5E9-4DDB-A7D9-7F61114B1805}"/>
                                            </p:graphicEl>
                                          </p:spTgt>
                                        </p:tgtEl>
                                      </p:cBhvr>
                                    </p:animEffect>
                                  </p:childTnLst>
                                </p:cTn>
                              </p:par>
                            </p:childTnLst>
                          </p:cTn>
                        </p:par>
                        <p:par>
                          <p:cTn id="16" fill="hold">
                            <p:stCondLst>
                              <p:cond delay="2000"/>
                            </p:stCondLst>
                            <p:childTnLst>
                              <p:par>
                                <p:cTn id="17" presetID="53" presetClass="entr" presetSubtype="0" fill="hold" grpId="0" nodeType="afterEffect">
                                  <p:stCondLst>
                                    <p:cond delay="0"/>
                                  </p:stCondLst>
                                  <p:childTnLst>
                                    <p:set>
                                      <p:cBhvr>
                                        <p:cTn id="18" dur="1" fill="hold">
                                          <p:stCondLst>
                                            <p:cond delay="0"/>
                                          </p:stCondLst>
                                        </p:cTn>
                                        <p:tgtEl>
                                          <p:spTgt spid="3">
                                            <p:graphicEl>
                                              <a:dgm id="{8B656D7E-7014-467B-A883-38D20B60B5B5}"/>
                                            </p:graphicEl>
                                          </p:spTgt>
                                        </p:tgtEl>
                                        <p:attrNameLst>
                                          <p:attrName>style.visibility</p:attrName>
                                        </p:attrNameLst>
                                      </p:cBhvr>
                                      <p:to>
                                        <p:strVal val="visible"/>
                                      </p:to>
                                    </p:set>
                                    <p:anim calcmode="lin" valueType="num">
                                      <p:cBhvr>
                                        <p:cTn id="19" dur="1000" fill="hold"/>
                                        <p:tgtEl>
                                          <p:spTgt spid="3">
                                            <p:graphicEl>
                                              <a:dgm id="{8B656D7E-7014-467B-A883-38D20B60B5B5}"/>
                                            </p:graphicEl>
                                          </p:spTgt>
                                        </p:tgtEl>
                                        <p:attrNameLst>
                                          <p:attrName>ppt_w</p:attrName>
                                        </p:attrNameLst>
                                      </p:cBhvr>
                                      <p:tavLst>
                                        <p:tav tm="0">
                                          <p:val>
                                            <p:fltVal val="0"/>
                                          </p:val>
                                        </p:tav>
                                        <p:tav tm="100000">
                                          <p:val>
                                            <p:strVal val="#ppt_w"/>
                                          </p:val>
                                        </p:tav>
                                      </p:tavLst>
                                    </p:anim>
                                    <p:anim calcmode="lin" valueType="num">
                                      <p:cBhvr>
                                        <p:cTn id="20" dur="1000" fill="hold"/>
                                        <p:tgtEl>
                                          <p:spTgt spid="3">
                                            <p:graphicEl>
                                              <a:dgm id="{8B656D7E-7014-467B-A883-38D20B60B5B5}"/>
                                            </p:graphicEl>
                                          </p:spTgt>
                                        </p:tgtEl>
                                        <p:attrNameLst>
                                          <p:attrName>ppt_h</p:attrName>
                                        </p:attrNameLst>
                                      </p:cBhvr>
                                      <p:tavLst>
                                        <p:tav tm="0">
                                          <p:val>
                                            <p:fltVal val="0"/>
                                          </p:val>
                                        </p:tav>
                                        <p:tav tm="100000">
                                          <p:val>
                                            <p:strVal val="#ppt_h"/>
                                          </p:val>
                                        </p:tav>
                                      </p:tavLst>
                                    </p:anim>
                                    <p:animEffect transition="in" filter="fade">
                                      <p:cBhvr>
                                        <p:cTn id="21" dur="1000"/>
                                        <p:tgtEl>
                                          <p:spTgt spid="3">
                                            <p:graphicEl>
                                              <a:dgm id="{8B656D7E-7014-467B-A883-38D20B60B5B5}"/>
                                            </p:graphicEl>
                                          </p:spTgt>
                                        </p:tgtEl>
                                      </p:cBhvr>
                                    </p:animEffect>
                                  </p:childTnLst>
                                </p:cTn>
                              </p:par>
                            </p:childTnLst>
                          </p:cTn>
                        </p:par>
                        <p:par>
                          <p:cTn id="22" fill="hold">
                            <p:stCondLst>
                              <p:cond delay="3000"/>
                            </p:stCondLst>
                            <p:childTnLst>
                              <p:par>
                                <p:cTn id="23" presetID="53" presetClass="entr" presetSubtype="0" fill="hold" grpId="0" nodeType="afterEffect">
                                  <p:stCondLst>
                                    <p:cond delay="0"/>
                                  </p:stCondLst>
                                  <p:childTnLst>
                                    <p:set>
                                      <p:cBhvr>
                                        <p:cTn id="24" dur="1" fill="hold">
                                          <p:stCondLst>
                                            <p:cond delay="0"/>
                                          </p:stCondLst>
                                        </p:cTn>
                                        <p:tgtEl>
                                          <p:spTgt spid="3">
                                            <p:graphicEl>
                                              <a:dgm id="{1B599519-3791-4151-A5DA-A1FF50D28069}"/>
                                            </p:graphicEl>
                                          </p:spTgt>
                                        </p:tgtEl>
                                        <p:attrNameLst>
                                          <p:attrName>style.visibility</p:attrName>
                                        </p:attrNameLst>
                                      </p:cBhvr>
                                      <p:to>
                                        <p:strVal val="visible"/>
                                      </p:to>
                                    </p:set>
                                    <p:anim calcmode="lin" valueType="num">
                                      <p:cBhvr>
                                        <p:cTn id="25" dur="1000" fill="hold"/>
                                        <p:tgtEl>
                                          <p:spTgt spid="3">
                                            <p:graphicEl>
                                              <a:dgm id="{1B599519-3791-4151-A5DA-A1FF50D28069}"/>
                                            </p:graphicEl>
                                          </p:spTgt>
                                        </p:tgtEl>
                                        <p:attrNameLst>
                                          <p:attrName>ppt_w</p:attrName>
                                        </p:attrNameLst>
                                      </p:cBhvr>
                                      <p:tavLst>
                                        <p:tav tm="0">
                                          <p:val>
                                            <p:fltVal val="0"/>
                                          </p:val>
                                        </p:tav>
                                        <p:tav tm="100000">
                                          <p:val>
                                            <p:strVal val="#ppt_w"/>
                                          </p:val>
                                        </p:tav>
                                      </p:tavLst>
                                    </p:anim>
                                    <p:anim calcmode="lin" valueType="num">
                                      <p:cBhvr>
                                        <p:cTn id="26" dur="1000" fill="hold"/>
                                        <p:tgtEl>
                                          <p:spTgt spid="3">
                                            <p:graphicEl>
                                              <a:dgm id="{1B599519-3791-4151-A5DA-A1FF50D28069}"/>
                                            </p:graphicEl>
                                          </p:spTgt>
                                        </p:tgtEl>
                                        <p:attrNameLst>
                                          <p:attrName>ppt_h</p:attrName>
                                        </p:attrNameLst>
                                      </p:cBhvr>
                                      <p:tavLst>
                                        <p:tav tm="0">
                                          <p:val>
                                            <p:fltVal val="0"/>
                                          </p:val>
                                        </p:tav>
                                        <p:tav tm="100000">
                                          <p:val>
                                            <p:strVal val="#ppt_h"/>
                                          </p:val>
                                        </p:tav>
                                      </p:tavLst>
                                    </p:anim>
                                    <p:animEffect transition="in" filter="fade">
                                      <p:cBhvr>
                                        <p:cTn id="27" dur="1000"/>
                                        <p:tgtEl>
                                          <p:spTgt spid="3">
                                            <p:graphicEl>
                                              <a:dgm id="{1B599519-3791-4151-A5DA-A1FF50D28069}"/>
                                            </p:graphicEl>
                                          </p:spTgt>
                                        </p:tgtEl>
                                      </p:cBhvr>
                                    </p:animEffect>
                                  </p:childTnLst>
                                </p:cTn>
                              </p:par>
                            </p:childTnLst>
                          </p:cTn>
                        </p:par>
                        <p:par>
                          <p:cTn id="28" fill="hold">
                            <p:stCondLst>
                              <p:cond delay="4000"/>
                            </p:stCondLst>
                            <p:childTnLst>
                              <p:par>
                                <p:cTn id="29" presetID="53" presetClass="entr" presetSubtype="0" fill="hold" grpId="0" nodeType="afterEffect">
                                  <p:stCondLst>
                                    <p:cond delay="0"/>
                                  </p:stCondLst>
                                  <p:childTnLst>
                                    <p:set>
                                      <p:cBhvr>
                                        <p:cTn id="30" dur="1" fill="hold">
                                          <p:stCondLst>
                                            <p:cond delay="0"/>
                                          </p:stCondLst>
                                        </p:cTn>
                                        <p:tgtEl>
                                          <p:spTgt spid="3">
                                            <p:graphicEl>
                                              <a:dgm id="{DB85100B-F99A-4A12-A874-2AAAF6D107A2}"/>
                                            </p:graphicEl>
                                          </p:spTgt>
                                        </p:tgtEl>
                                        <p:attrNameLst>
                                          <p:attrName>style.visibility</p:attrName>
                                        </p:attrNameLst>
                                      </p:cBhvr>
                                      <p:to>
                                        <p:strVal val="visible"/>
                                      </p:to>
                                    </p:set>
                                    <p:anim calcmode="lin" valueType="num">
                                      <p:cBhvr>
                                        <p:cTn id="31" dur="1000" fill="hold"/>
                                        <p:tgtEl>
                                          <p:spTgt spid="3">
                                            <p:graphicEl>
                                              <a:dgm id="{DB85100B-F99A-4A12-A874-2AAAF6D107A2}"/>
                                            </p:graphicEl>
                                          </p:spTgt>
                                        </p:tgtEl>
                                        <p:attrNameLst>
                                          <p:attrName>ppt_w</p:attrName>
                                        </p:attrNameLst>
                                      </p:cBhvr>
                                      <p:tavLst>
                                        <p:tav tm="0">
                                          <p:val>
                                            <p:fltVal val="0"/>
                                          </p:val>
                                        </p:tav>
                                        <p:tav tm="100000">
                                          <p:val>
                                            <p:strVal val="#ppt_w"/>
                                          </p:val>
                                        </p:tav>
                                      </p:tavLst>
                                    </p:anim>
                                    <p:anim calcmode="lin" valueType="num">
                                      <p:cBhvr>
                                        <p:cTn id="32" dur="1000" fill="hold"/>
                                        <p:tgtEl>
                                          <p:spTgt spid="3">
                                            <p:graphicEl>
                                              <a:dgm id="{DB85100B-F99A-4A12-A874-2AAAF6D107A2}"/>
                                            </p:graphicEl>
                                          </p:spTgt>
                                        </p:tgtEl>
                                        <p:attrNameLst>
                                          <p:attrName>ppt_h</p:attrName>
                                        </p:attrNameLst>
                                      </p:cBhvr>
                                      <p:tavLst>
                                        <p:tav tm="0">
                                          <p:val>
                                            <p:fltVal val="0"/>
                                          </p:val>
                                        </p:tav>
                                        <p:tav tm="100000">
                                          <p:val>
                                            <p:strVal val="#ppt_h"/>
                                          </p:val>
                                        </p:tav>
                                      </p:tavLst>
                                    </p:anim>
                                    <p:animEffect transition="in" filter="fade">
                                      <p:cBhvr>
                                        <p:cTn id="33" dur="1000"/>
                                        <p:tgtEl>
                                          <p:spTgt spid="3">
                                            <p:graphicEl>
                                              <a:dgm id="{DB85100B-F99A-4A12-A874-2AAAF6D107A2}"/>
                                            </p:graphicEl>
                                          </p:spTgt>
                                        </p:tgtEl>
                                      </p:cBhvr>
                                    </p:animEffect>
                                  </p:childTnLst>
                                </p:cTn>
                              </p:par>
                            </p:childTnLst>
                          </p:cTn>
                        </p:par>
                        <p:par>
                          <p:cTn id="34" fill="hold">
                            <p:stCondLst>
                              <p:cond delay="5000"/>
                            </p:stCondLst>
                            <p:childTnLst>
                              <p:par>
                                <p:cTn id="35" presetID="53" presetClass="entr" presetSubtype="0" fill="hold" grpId="0" nodeType="afterEffect">
                                  <p:stCondLst>
                                    <p:cond delay="0"/>
                                  </p:stCondLst>
                                  <p:childTnLst>
                                    <p:set>
                                      <p:cBhvr>
                                        <p:cTn id="36" dur="1" fill="hold">
                                          <p:stCondLst>
                                            <p:cond delay="0"/>
                                          </p:stCondLst>
                                        </p:cTn>
                                        <p:tgtEl>
                                          <p:spTgt spid="3">
                                            <p:graphicEl>
                                              <a:dgm id="{29317E5A-2F0D-449C-85B3-B82524F43A23}"/>
                                            </p:graphicEl>
                                          </p:spTgt>
                                        </p:tgtEl>
                                        <p:attrNameLst>
                                          <p:attrName>style.visibility</p:attrName>
                                        </p:attrNameLst>
                                      </p:cBhvr>
                                      <p:to>
                                        <p:strVal val="visible"/>
                                      </p:to>
                                    </p:set>
                                    <p:anim calcmode="lin" valueType="num">
                                      <p:cBhvr>
                                        <p:cTn id="37" dur="1000" fill="hold"/>
                                        <p:tgtEl>
                                          <p:spTgt spid="3">
                                            <p:graphicEl>
                                              <a:dgm id="{29317E5A-2F0D-449C-85B3-B82524F43A23}"/>
                                            </p:graphicEl>
                                          </p:spTgt>
                                        </p:tgtEl>
                                        <p:attrNameLst>
                                          <p:attrName>ppt_w</p:attrName>
                                        </p:attrNameLst>
                                      </p:cBhvr>
                                      <p:tavLst>
                                        <p:tav tm="0">
                                          <p:val>
                                            <p:fltVal val="0"/>
                                          </p:val>
                                        </p:tav>
                                        <p:tav tm="100000">
                                          <p:val>
                                            <p:strVal val="#ppt_w"/>
                                          </p:val>
                                        </p:tav>
                                      </p:tavLst>
                                    </p:anim>
                                    <p:anim calcmode="lin" valueType="num">
                                      <p:cBhvr>
                                        <p:cTn id="38" dur="1000" fill="hold"/>
                                        <p:tgtEl>
                                          <p:spTgt spid="3">
                                            <p:graphicEl>
                                              <a:dgm id="{29317E5A-2F0D-449C-85B3-B82524F43A23}"/>
                                            </p:graphicEl>
                                          </p:spTgt>
                                        </p:tgtEl>
                                        <p:attrNameLst>
                                          <p:attrName>ppt_h</p:attrName>
                                        </p:attrNameLst>
                                      </p:cBhvr>
                                      <p:tavLst>
                                        <p:tav tm="0">
                                          <p:val>
                                            <p:fltVal val="0"/>
                                          </p:val>
                                        </p:tav>
                                        <p:tav tm="100000">
                                          <p:val>
                                            <p:strVal val="#ppt_h"/>
                                          </p:val>
                                        </p:tav>
                                      </p:tavLst>
                                    </p:anim>
                                    <p:animEffect transition="in" filter="fade">
                                      <p:cBhvr>
                                        <p:cTn id="39" dur="1000"/>
                                        <p:tgtEl>
                                          <p:spTgt spid="3">
                                            <p:graphicEl>
                                              <a:dgm id="{29317E5A-2F0D-449C-85B3-B82524F43A23}"/>
                                            </p:graphicEl>
                                          </p:spTgt>
                                        </p:tgtEl>
                                      </p:cBhvr>
                                    </p:animEffect>
                                  </p:childTnLst>
                                </p:cTn>
                              </p:par>
                            </p:childTnLst>
                          </p:cTn>
                        </p:par>
                        <p:par>
                          <p:cTn id="40" fill="hold">
                            <p:stCondLst>
                              <p:cond delay="6000"/>
                            </p:stCondLst>
                            <p:childTnLst>
                              <p:par>
                                <p:cTn id="41" presetID="53" presetClass="entr" presetSubtype="0" fill="hold" grpId="0" nodeType="afterEffect">
                                  <p:stCondLst>
                                    <p:cond delay="0"/>
                                  </p:stCondLst>
                                  <p:childTnLst>
                                    <p:set>
                                      <p:cBhvr>
                                        <p:cTn id="42" dur="1" fill="hold">
                                          <p:stCondLst>
                                            <p:cond delay="0"/>
                                          </p:stCondLst>
                                        </p:cTn>
                                        <p:tgtEl>
                                          <p:spTgt spid="3">
                                            <p:graphicEl>
                                              <a:dgm id="{0382F71D-0039-426C-A605-8DF2E8D7A912}"/>
                                            </p:graphicEl>
                                          </p:spTgt>
                                        </p:tgtEl>
                                        <p:attrNameLst>
                                          <p:attrName>style.visibility</p:attrName>
                                        </p:attrNameLst>
                                      </p:cBhvr>
                                      <p:to>
                                        <p:strVal val="visible"/>
                                      </p:to>
                                    </p:set>
                                    <p:anim calcmode="lin" valueType="num">
                                      <p:cBhvr>
                                        <p:cTn id="43" dur="1000" fill="hold"/>
                                        <p:tgtEl>
                                          <p:spTgt spid="3">
                                            <p:graphicEl>
                                              <a:dgm id="{0382F71D-0039-426C-A605-8DF2E8D7A912}"/>
                                            </p:graphicEl>
                                          </p:spTgt>
                                        </p:tgtEl>
                                        <p:attrNameLst>
                                          <p:attrName>ppt_w</p:attrName>
                                        </p:attrNameLst>
                                      </p:cBhvr>
                                      <p:tavLst>
                                        <p:tav tm="0">
                                          <p:val>
                                            <p:fltVal val="0"/>
                                          </p:val>
                                        </p:tav>
                                        <p:tav tm="100000">
                                          <p:val>
                                            <p:strVal val="#ppt_w"/>
                                          </p:val>
                                        </p:tav>
                                      </p:tavLst>
                                    </p:anim>
                                    <p:anim calcmode="lin" valueType="num">
                                      <p:cBhvr>
                                        <p:cTn id="44" dur="1000" fill="hold"/>
                                        <p:tgtEl>
                                          <p:spTgt spid="3">
                                            <p:graphicEl>
                                              <a:dgm id="{0382F71D-0039-426C-A605-8DF2E8D7A912}"/>
                                            </p:graphicEl>
                                          </p:spTgt>
                                        </p:tgtEl>
                                        <p:attrNameLst>
                                          <p:attrName>ppt_h</p:attrName>
                                        </p:attrNameLst>
                                      </p:cBhvr>
                                      <p:tavLst>
                                        <p:tav tm="0">
                                          <p:val>
                                            <p:fltVal val="0"/>
                                          </p:val>
                                        </p:tav>
                                        <p:tav tm="100000">
                                          <p:val>
                                            <p:strVal val="#ppt_h"/>
                                          </p:val>
                                        </p:tav>
                                      </p:tavLst>
                                    </p:anim>
                                    <p:animEffect transition="in" filter="fade">
                                      <p:cBhvr>
                                        <p:cTn id="45" dur="1000"/>
                                        <p:tgtEl>
                                          <p:spTgt spid="3">
                                            <p:graphicEl>
                                              <a:dgm id="{0382F71D-0039-426C-A605-8DF2E8D7A912}"/>
                                            </p:graphicEl>
                                          </p:spTgt>
                                        </p:tgtEl>
                                      </p:cBhvr>
                                    </p:animEffect>
                                  </p:childTnLst>
                                </p:cTn>
                              </p:par>
                            </p:childTnLst>
                          </p:cTn>
                        </p:par>
                        <p:par>
                          <p:cTn id="46" fill="hold">
                            <p:stCondLst>
                              <p:cond delay="7000"/>
                            </p:stCondLst>
                            <p:childTnLst>
                              <p:par>
                                <p:cTn id="47" presetID="53" presetClass="entr" presetSubtype="0" fill="hold" grpId="0" nodeType="afterEffect">
                                  <p:stCondLst>
                                    <p:cond delay="0"/>
                                  </p:stCondLst>
                                  <p:childTnLst>
                                    <p:set>
                                      <p:cBhvr>
                                        <p:cTn id="48" dur="1" fill="hold">
                                          <p:stCondLst>
                                            <p:cond delay="0"/>
                                          </p:stCondLst>
                                        </p:cTn>
                                        <p:tgtEl>
                                          <p:spTgt spid="3">
                                            <p:graphicEl>
                                              <a:dgm id="{63BD5AB6-360A-4B7C-B52D-90F5C1F25D21}"/>
                                            </p:graphicEl>
                                          </p:spTgt>
                                        </p:tgtEl>
                                        <p:attrNameLst>
                                          <p:attrName>style.visibility</p:attrName>
                                        </p:attrNameLst>
                                      </p:cBhvr>
                                      <p:to>
                                        <p:strVal val="visible"/>
                                      </p:to>
                                    </p:set>
                                    <p:anim calcmode="lin" valueType="num">
                                      <p:cBhvr>
                                        <p:cTn id="49" dur="1000" fill="hold"/>
                                        <p:tgtEl>
                                          <p:spTgt spid="3">
                                            <p:graphicEl>
                                              <a:dgm id="{63BD5AB6-360A-4B7C-B52D-90F5C1F25D21}"/>
                                            </p:graphicEl>
                                          </p:spTgt>
                                        </p:tgtEl>
                                        <p:attrNameLst>
                                          <p:attrName>ppt_w</p:attrName>
                                        </p:attrNameLst>
                                      </p:cBhvr>
                                      <p:tavLst>
                                        <p:tav tm="0">
                                          <p:val>
                                            <p:fltVal val="0"/>
                                          </p:val>
                                        </p:tav>
                                        <p:tav tm="100000">
                                          <p:val>
                                            <p:strVal val="#ppt_w"/>
                                          </p:val>
                                        </p:tav>
                                      </p:tavLst>
                                    </p:anim>
                                    <p:anim calcmode="lin" valueType="num">
                                      <p:cBhvr>
                                        <p:cTn id="50" dur="1000" fill="hold"/>
                                        <p:tgtEl>
                                          <p:spTgt spid="3">
                                            <p:graphicEl>
                                              <a:dgm id="{63BD5AB6-360A-4B7C-B52D-90F5C1F25D21}"/>
                                            </p:graphicEl>
                                          </p:spTgt>
                                        </p:tgtEl>
                                        <p:attrNameLst>
                                          <p:attrName>ppt_h</p:attrName>
                                        </p:attrNameLst>
                                      </p:cBhvr>
                                      <p:tavLst>
                                        <p:tav tm="0">
                                          <p:val>
                                            <p:fltVal val="0"/>
                                          </p:val>
                                        </p:tav>
                                        <p:tav tm="100000">
                                          <p:val>
                                            <p:strVal val="#ppt_h"/>
                                          </p:val>
                                        </p:tav>
                                      </p:tavLst>
                                    </p:anim>
                                    <p:animEffect transition="in" filter="fade">
                                      <p:cBhvr>
                                        <p:cTn id="51" dur="1000"/>
                                        <p:tgtEl>
                                          <p:spTgt spid="3">
                                            <p:graphicEl>
                                              <a:dgm id="{63BD5AB6-360A-4B7C-B52D-90F5C1F25D21}"/>
                                            </p:graphicEl>
                                          </p:spTgt>
                                        </p:tgtEl>
                                      </p:cBhvr>
                                    </p:animEffect>
                                  </p:childTnLst>
                                </p:cTn>
                              </p:par>
                            </p:childTnLst>
                          </p:cTn>
                        </p:par>
                        <p:par>
                          <p:cTn id="52" fill="hold">
                            <p:stCondLst>
                              <p:cond delay="8000"/>
                            </p:stCondLst>
                            <p:childTnLst>
                              <p:par>
                                <p:cTn id="53" presetID="53" presetClass="entr" presetSubtype="0" fill="hold" grpId="0" nodeType="afterEffect">
                                  <p:stCondLst>
                                    <p:cond delay="0"/>
                                  </p:stCondLst>
                                  <p:childTnLst>
                                    <p:set>
                                      <p:cBhvr>
                                        <p:cTn id="54" dur="1" fill="hold">
                                          <p:stCondLst>
                                            <p:cond delay="0"/>
                                          </p:stCondLst>
                                        </p:cTn>
                                        <p:tgtEl>
                                          <p:spTgt spid="3">
                                            <p:graphicEl>
                                              <a:dgm id="{3163E406-45AB-4EAE-95FF-CC7B8FD4D451}"/>
                                            </p:graphicEl>
                                          </p:spTgt>
                                        </p:tgtEl>
                                        <p:attrNameLst>
                                          <p:attrName>style.visibility</p:attrName>
                                        </p:attrNameLst>
                                      </p:cBhvr>
                                      <p:to>
                                        <p:strVal val="visible"/>
                                      </p:to>
                                    </p:set>
                                    <p:anim calcmode="lin" valueType="num">
                                      <p:cBhvr>
                                        <p:cTn id="55" dur="1000" fill="hold"/>
                                        <p:tgtEl>
                                          <p:spTgt spid="3">
                                            <p:graphicEl>
                                              <a:dgm id="{3163E406-45AB-4EAE-95FF-CC7B8FD4D451}"/>
                                            </p:graphicEl>
                                          </p:spTgt>
                                        </p:tgtEl>
                                        <p:attrNameLst>
                                          <p:attrName>ppt_w</p:attrName>
                                        </p:attrNameLst>
                                      </p:cBhvr>
                                      <p:tavLst>
                                        <p:tav tm="0">
                                          <p:val>
                                            <p:fltVal val="0"/>
                                          </p:val>
                                        </p:tav>
                                        <p:tav tm="100000">
                                          <p:val>
                                            <p:strVal val="#ppt_w"/>
                                          </p:val>
                                        </p:tav>
                                      </p:tavLst>
                                    </p:anim>
                                    <p:anim calcmode="lin" valueType="num">
                                      <p:cBhvr>
                                        <p:cTn id="56" dur="1000" fill="hold"/>
                                        <p:tgtEl>
                                          <p:spTgt spid="3">
                                            <p:graphicEl>
                                              <a:dgm id="{3163E406-45AB-4EAE-95FF-CC7B8FD4D451}"/>
                                            </p:graphicEl>
                                          </p:spTgt>
                                        </p:tgtEl>
                                        <p:attrNameLst>
                                          <p:attrName>ppt_h</p:attrName>
                                        </p:attrNameLst>
                                      </p:cBhvr>
                                      <p:tavLst>
                                        <p:tav tm="0">
                                          <p:val>
                                            <p:fltVal val="0"/>
                                          </p:val>
                                        </p:tav>
                                        <p:tav tm="100000">
                                          <p:val>
                                            <p:strVal val="#ppt_h"/>
                                          </p:val>
                                        </p:tav>
                                      </p:tavLst>
                                    </p:anim>
                                    <p:animEffect transition="in" filter="fade">
                                      <p:cBhvr>
                                        <p:cTn id="57" dur="1000"/>
                                        <p:tgtEl>
                                          <p:spTgt spid="3">
                                            <p:graphicEl>
                                              <a:dgm id="{3163E406-45AB-4EAE-95FF-CC7B8FD4D451}"/>
                                            </p:graphicEl>
                                          </p:spTgt>
                                        </p:tgtEl>
                                      </p:cBhvr>
                                    </p:animEffect>
                                  </p:childTnLst>
                                </p:cTn>
                              </p:par>
                            </p:childTnLst>
                          </p:cTn>
                        </p:par>
                        <p:par>
                          <p:cTn id="58" fill="hold">
                            <p:stCondLst>
                              <p:cond delay="9000"/>
                            </p:stCondLst>
                            <p:childTnLst>
                              <p:par>
                                <p:cTn id="59" presetID="53" presetClass="entr" presetSubtype="0" fill="hold" grpId="0" nodeType="afterEffect">
                                  <p:stCondLst>
                                    <p:cond delay="0"/>
                                  </p:stCondLst>
                                  <p:childTnLst>
                                    <p:set>
                                      <p:cBhvr>
                                        <p:cTn id="60" dur="1" fill="hold">
                                          <p:stCondLst>
                                            <p:cond delay="0"/>
                                          </p:stCondLst>
                                        </p:cTn>
                                        <p:tgtEl>
                                          <p:spTgt spid="3">
                                            <p:graphicEl>
                                              <a:dgm id="{354DF157-3FBF-4C4A-89E2-C9DEE0BFA9C7}"/>
                                            </p:graphicEl>
                                          </p:spTgt>
                                        </p:tgtEl>
                                        <p:attrNameLst>
                                          <p:attrName>style.visibility</p:attrName>
                                        </p:attrNameLst>
                                      </p:cBhvr>
                                      <p:to>
                                        <p:strVal val="visible"/>
                                      </p:to>
                                    </p:set>
                                    <p:anim calcmode="lin" valueType="num">
                                      <p:cBhvr>
                                        <p:cTn id="61" dur="1000" fill="hold"/>
                                        <p:tgtEl>
                                          <p:spTgt spid="3">
                                            <p:graphicEl>
                                              <a:dgm id="{354DF157-3FBF-4C4A-89E2-C9DEE0BFA9C7}"/>
                                            </p:graphicEl>
                                          </p:spTgt>
                                        </p:tgtEl>
                                        <p:attrNameLst>
                                          <p:attrName>ppt_w</p:attrName>
                                        </p:attrNameLst>
                                      </p:cBhvr>
                                      <p:tavLst>
                                        <p:tav tm="0">
                                          <p:val>
                                            <p:fltVal val="0"/>
                                          </p:val>
                                        </p:tav>
                                        <p:tav tm="100000">
                                          <p:val>
                                            <p:strVal val="#ppt_w"/>
                                          </p:val>
                                        </p:tav>
                                      </p:tavLst>
                                    </p:anim>
                                    <p:anim calcmode="lin" valueType="num">
                                      <p:cBhvr>
                                        <p:cTn id="62" dur="1000" fill="hold"/>
                                        <p:tgtEl>
                                          <p:spTgt spid="3">
                                            <p:graphicEl>
                                              <a:dgm id="{354DF157-3FBF-4C4A-89E2-C9DEE0BFA9C7}"/>
                                            </p:graphicEl>
                                          </p:spTgt>
                                        </p:tgtEl>
                                        <p:attrNameLst>
                                          <p:attrName>ppt_h</p:attrName>
                                        </p:attrNameLst>
                                      </p:cBhvr>
                                      <p:tavLst>
                                        <p:tav tm="0">
                                          <p:val>
                                            <p:fltVal val="0"/>
                                          </p:val>
                                        </p:tav>
                                        <p:tav tm="100000">
                                          <p:val>
                                            <p:strVal val="#ppt_h"/>
                                          </p:val>
                                        </p:tav>
                                      </p:tavLst>
                                    </p:anim>
                                    <p:animEffect transition="in" filter="fade">
                                      <p:cBhvr>
                                        <p:cTn id="63" dur="1000"/>
                                        <p:tgtEl>
                                          <p:spTgt spid="3">
                                            <p:graphicEl>
                                              <a:dgm id="{354DF157-3FBF-4C4A-89E2-C9DEE0BFA9C7}"/>
                                            </p:graphicEl>
                                          </p:spTgt>
                                        </p:tgtEl>
                                      </p:cBhvr>
                                    </p:animEffect>
                                  </p:childTnLst>
                                </p:cTn>
                              </p:par>
                            </p:childTnLst>
                          </p:cTn>
                        </p:par>
                        <p:par>
                          <p:cTn id="64" fill="hold">
                            <p:stCondLst>
                              <p:cond delay="10000"/>
                            </p:stCondLst>
                            <p:childTnLst>
                              <p:par>
                                <p:cTn id="65" presetID="53" presetClass="entr" presetSubtype="0" fill="hold" grpId="0" nodeType="afterEffect">
                                  <p:stCondLst>
                                    <p:cond delay="0"/>
                                  </p:stCondLst>
                                  <p:childTnLst>
                                    <p:set>
                                      <p:cBhvr>
                                        <p:cTn id="66" dur="1" fill="hold">
                                          <p:stCondLst>
                                            <p:cond delay="0"/>
                                          </p:stCondLst>
                                        </p:cTn>
                                        <p:tgtEl>
                                          <p:spTgt spid="3">
                                            <p:graphicEl>
                                              <a:dgm id="{86DDBBD4-C14D-434F-97EC-9CA2C2DA858A}"/>
                                            </p:graphicEl>
                                          </p:spTgt>
                                        </p:tgtEl>
                                        <p:attrNameLst>
                                          <p:attrName>style.visibility</p:attrName>
                                        </p:attrNameLst>
                                      </p:cBhvr>
                                      <p:to>
                                        <p:strVal val="visible"/>
                                      </p:to>
                                    </p:set>
                                    <p:anim calcmode="lin" valueType="num">
                                      <p:cBhvr>
                                        <p:cTn id="67" dur="1000" fill="hold"/>
                                        <p:tgtEl>
                                          <p:spTgt spid="3">
                                            <p:graphicEl>
                                              <a:dgm id="{86DDBBD4-C14D-434F-97EC-9CA2C2DA858A}"/>
                                            </p:graphicEl>
                                          </p:spTgt>
                                        </p:tgtEl>
                                        <p:attrNameLst>
                                          <p:attrName>ppt_w</p:attrName>
                                        </p:attrNameLst>
                                      </p:cBhvr>
                                      <p:tavLst>
                                        <p:tav tm="0">
                                          <p:val>
                                            <p:fltVal val="0"/>
                                          </p:val>
                                        </p:tav>
                                        <p:tav tm="100000">
                                          <p:val>
                                            <p:strVal val="#ppt_w"/>
                                          </p:val>
                                        </p:tav>
                                      </p:tavLst>
                                    </p:anim>
                                    <p:anim calcmode="lin" valueType="num">
                                      <p:cBhvr>
                                        <p:cTn id="68" dur="1000" fill="hold"/>
                                        <p:tgtEl>
                                          <p:spTgt spid="3">
                                            <p:graphicEl>
                                              <a:dgm id="{86DDBBD4-C14D-434F-97EC-9CA2C2DA858A}"/>
                                            </p:graphicEl>
                                          </p:spTgt>
                                        </p:tgtEl>
                                        <p:attrNameLst>
                                          <p:attrName>ppt_h</p:attrName>
                                        </p:attrNameLst>
                                      </p:cBhvr>
                                      <p:tavLst>
                                        <p:tav tm="0">
                                          <p:val>
                                            <p:fltVal val="0"/>
                                          </p:val>
                                        </p:tav>
                                        <p:tav tm="100000">
                                          <p:val>
                                            <p:strVal val="#ppt_h"/>
                                          </p:val>
                                        </p:tav>
                                      </p:tavLst>
                                    </p:anim>
                                    <p:animEffect transition="in" filter="fade">
                                      <p:cBhvr>
                                        <p:cTn id="69" dur="1000"/>
                                        <p:tgtEl>
                                          <p:spTgt spid="3">
                                            <p:graphicEl>
                                              <a:dgm id="{86DDBBD4-C14D-434F-97EC-9CA2C2DA858A}"/>
                                            </p:graphicEl>
                                          </p:spTgt>
                                        </p:tgtEl>
                                      </p:cBhvr>
                                    </p:animEffect>
                                  </p:childTnLst>
                                </p:cTn>
                              </p:par>
                            </p:childTnLst>
                          </p:cTn>
                        </p:par>
                        <p:par>
                          <p:cTn id="70" fill="hold">
                            <p:stCondLst>
                              <p:cond delay="11000"/>
                            </p:stCondLst>
                            <p:childTnLst>
                              <p:par>
                                <p:cTn id="71" presetID="53" presetClass="entr" presetSubtype="0" fill="hold" grpId="0" nodeType="afterEffect">
                                  <p:stCondLst>
                                    <p:cond delay="0"/>
                                  </p:stCondLst>
                                  <p:childTnLst>
                                    <p:set>
                                      <p:cBhvr>
                                        <p:cTn id="72" dur="1" fill="hold">
                                          <p:stCondLst>
                                            <p:cond delay="0"/>
                                          </p:stCondLst>
                                        </p:cTn>
                                        <p:tgtEl>
                                          <p:spTgt spid="3">
                                            <p:graphicEl>
                                              <a:dgm id="{A9A23319-EBC7-4304-961D-C61E11D8B7E3}"/>
                                            </p:graphicEl>
                                          </p:spTgt>
                                        </p:tgtEl>
                                        <p:attrNameLst>
                                          <p:attrName>style.visibility</p:attrName>
                                        </p:attrNameLst>
                                      </p:cBhvr>
                                      <p:to>
                                        <p:strVal val="visible"/>
                                      </p:to>
                                    </p:set>
                                    <p:anim calcmode="lin" valueType="num">
                                      <p:cBhvr>
                                        <p:cTn id="73" dur="1000" fill="hold"/>
                                        <p:tgtEl>
                                          <p:spTgt spid="3">
                                            <p:graphicEl>
                                              <a:dgm id="{A9A23319-EBC7-4304-961D-C61E11D8B7E3}"/>
                                            </p:graphicEl>
                                          </p:spTgt>
                                        </p:tgtEl>
                                        <p:attrNameLst>
                                          <p:attrName>ppt_w</p:attrName>
                                        </p:attrNameLst>
                                      </p:cBhvr>
                                      <p:tavLst>
                                        <p:tav tm="0">
                                          <p:val>
                                            <p:fltVal val="0"/>
                                          </p:val>
                                        </p:tav>
                                        <p:tav tm="100000">
                                          <p:val>
                                            <p:strVal val="#ppt_w"/>
                                          </p:val>
                                        </p:tav>
                                      </p:tavLst>
                                    </p:anim>
                                    <p:anim calcmode="lin" valueType="num">
                                      <p:cBhvr>
                                        <p:cTn id="74" dur="1000" fill="hold"/>
                                        <p:tgtEl>
                                          <p:spTgt spid="3">
                                            <p:graphicEl>
                                              <a:dgm id="{A9A23319-EBC7-4304-961D-C61E11D8B7E3}"/>
                                            </p:graphicEl>
                                          </p:spTgt>
                                        </p:tgtEl>
                                        <p:attrNameLst>
                                          <p:attrName>ppt_h</p:attrName>
                                        </p:attrNameLst>
                                      </p:cBhvr>
                                      <p:tavLst>
                                        <p:tav tm="0">
                                          <p:val>
                                            <p:fltVal val="0"/>
                                          </p:val>
                                        </p:tav>
                                        <p:tav tm="100000">
                                          <p:val>
                                            <p:strVal val="#ppt_h"/>
                                          </p:val>
                                        </p:tav>
                                      </p:tavLst>
                                    </p:anim>
                                    <p:animEffect transition="in" filter="fade">
                                      <p:cBhvr>
                                        <p:cTn id="75" dur="1000"/>
                                        <p:tgtEl>
                                          <p:spTgt spid="3">
                                            <p:graphicEl>
                                              <a:dgm id="{A9A23319-EBC7-4304-961D-C61E11D8B7E3}"/>
                                            </p:graphicEl>
                                          </p:spTgt>
                                        </p:tgtEl>
                                      </p:cBhvr>
                                    </p:animEffect>
                                  </p:childTnLst>
                                </p:cTn>
                              </p:par>
                            </p:childTnLst>
                          </p:cTn>
                        </p:par>
                        <p:par>
                          <p:cTn id="76" fill="hold">
                            <p:stCondLst>
                              <p:cond delay="12000"/>
                            </p:stCondLst>
                            <p:childTnLst>
                              <p:par>
                                <p:cTn id="77" presetID="53" presetClass="entr" presetSubtype="0" fill="hold" grpId="0" nodeType="afterEffect">
                                  <p:stCondLst>
                                    <p:cond delay="0"/>
                                  </p:stCondLst>
                                  <p:childTnLst>
                                    <p:set>
                                      <p:cBhvr>
                                        <p:cTn id="78" dur="1" fill="hold">
                                          <p:stCondLst>
                                            <p:cond delay="0"/>
                                          </p:stCondLst>
                                        </p:cTn>
                                        <p:tgtEl>
                                          <p:spTgt spid="3">
                                            <p:graphicEl>
                                              <a:dgm id="{06ADD9AE-5987-405E-8CDD-CFEEDA860101}"/>
                                            </p:graphicEl>
                                          </p:spTgt>
                                        </p:tgtEl>
                                        <p:attrNameLst>
                                          <p:attrName>style.visibility</p:attrName>
                                        </p:attrNameLst>
                                      </p:cBhvr>
                                      <p:to>
                                        <p:strVal val="visible"/>
                                      </p:to>
                                    </p:set>
                                    <p:anim calcmode="lin" valueType="num">
                                      <p:cBhvr>
                                        <p:cTn id="79" dur="1000" fill="hold"/>
                                        <p:tgtEl>
                                          <p:spTgt spid="3">
                                            <p:graphicEl>
                                              <a:dgm id="{06ADD9AE-5987-405E-8CDD-CFEEDA860101}"/>
                                            </p:graphicEl>
                                          </p:spTgt>
                                        </p:tgtEl>
                                        <p:attrNameLst>
                                          <p:attrName>ppt_w</p:attrName>
                                        </p:attrNameLst>
                                      </p:cBhvr>
                                      <p:tavLst>
                                        <p:tav tm="0">
                                          <p:val>
                                            <p:fltVal val="0"/>
                                          </p:val>
                                        </p:tav>
                                        <p:tav tm="100000">
                                          <p:val>
                                            <p:strVal val="#ppt_w"/>
                                          </p:val>
                                        </p:tav>
                                      </p:tavLst>
                                    </p:anim>
                                    <p:anim calcmode="lin" valueType="num">
                                      <p:cBhvr>
                                        <p:cTn id="80" dur="1000" fill="hold"/>
                                        <p:tgtEl>
                                          <p:spTgt spid="3">
                                            <p:graphicEl>
                                              <a:dgm id="{06ADD9AE-5987-405E-8CDD-CFEEDA860101}"/>
                                            </p:graphicEl>
                                          </p:spTgt>
                                        </p:tgtEl>
                                        <p:attrNameLst>
                                          <p:attrName>ppt_h</p:attrName>
                                        </p:attrNameLst>
                                      </p:cBhvr>
                                      <p:tavLst>
                                        <p:tav tm="0">
                                          <p:val>
                                            <p:fltVal val="0"/>
                                          </p:val>
                                        </p:tav>
                                        <p:tav tm="100000">
                                          <p:val>
                                            <p:strVal val="#ppt_h"/>
                                          </p:val>
                                        </p:tav>
                                      </p:tavLst>
                                    </p:anim>
                                    <p:animEffect transition="in" filter="fade">
                                      <p:cBhvr>
                                        <p:cTn id="81" dur="1000"/>
                                        <p:tgtEl>
                                          <p:spTgt spid="3">
                                            <p:graphicEl>
                                              <a:dgm id="{06ADD9AE-5987-405E-8CDD-CFEEDA860101}"/>
                                            </p:graphicEl>
                                          </p:spTgt>
                                        </p:tgtEl>
                                      </p:cBhvr>
                                    </p:animEffect>
                                  </p:childTnLst>
                                </p:cTn>
                              </p:par>
                            </p:childTnLst>
                          </p:cTn>
                        </p:par>
                        <p:par>
                          <p:cTn id="82" fill="hold">
                            <p:stCondLst>
                              <p:cond delay="13000"/>
                            </p:stCondLst>
                            <p:childTnLst>
                              <p:par>
                                <p:cTn id="83" presetID="53" presetClass="entr" presetSubtype="0" fill="hold" grpId="0" nodeType="afterEffect">
                                  <p:stCondLst>
                                    <p:cond delay="0"/>
                                  </p:stCondLst>
                                  <p:childTnLst>
                                    <p:set>
                                      <p:cBhvr>
                                        <p:cTn id="84" dur="1" fill="hold">
                                          <p:stCondLst>
                                            <p:cond delay="0"/>
                                          </p:stCondLst>
                                        </p:cTn>
                                        <p:tgtEl>
                                          <p:spTgt spid="3">
                                            <p:graphicEl>
                                              <a:dgm id="{E4C429A4-A792-41A2-ADEC-4A1DF8D08C48}"/>
                                            </p:graphicEl>
                                          </p:spTgt>
                                        </p:tgtEl>
                                        <p:attrNameLst>
                                          <p:attrName>style.visibility</p:attrName>
                                        </p:attrNameLst>
                                      </p:cBhvr>
                                      <p:to>
                                        <p:strVal val="visible"/>
                                      </p:to>
                                    </p:set>
                                    <p:anim calcmode="lin" valueType="num">
                                      <p:cBhvr>
                                        <p:cTn id="85" dur="1000" fill="hold"/>
                                        <p:tgtEl>
                                          <p:spTgt spid="3">
                                            <p:graphicEl>
                                              <a:dgm id="{E4C429A4-A792-41A2-ADEC-4A1DF8D08C48}"/>
                                            </p:graphicEl>
                                          </p:spTgt>
                                        </p:tgtEl>
                                        <p:attrNameLst>
                                          <p:attrName>ppt_w</p:attrName>
                                        </p:attrNameLst>
                                      </p:cBhvr>
                                      <p:tavLst>
                                        <p:tav tm="0">
                                          <p:val>
                                            <p:fltVal val="0"/>
                                          </p:val>
                                        </p:tav>
                                        <p:tav tm="100000">
                                          <p:val>
                                            <p:strVal val="#ppt_w"/>
                                          </p:val>
                                        </p:tav>
                                      </p:tavLst>
                                    </p:anim>
                                    <p:anim calcmode="lin" valueType="num">
                                      <p:cBhvr>
                                        <p:cTn id="86" dur="1000" fill="hold"/>
                                        <p:tgtEl>
                                          <p:spTgt spid="3">
                                            <p:graphicEl>
                                              <a:dgm id="{E4C429A4-A792-41A2-ADEC-4A1DF8D08C48}"/>
                                            </p:graphicEl>
                                          </p:spTgt>
                                        </p:tgtEl>
                                        <p:attrNameLst>
                                          <p:attrName>ppt_h</p:attrName>
                                        </p:attrNameLst>
                                      </p:cBhvr>
                                      <p:tavLst>
                                        <p:tav tm="0">
                                          <p:val>
                                            <p:fltVal val="0"/>
                                          </p:val>
                                        </p:tav>
                                        <p:tav tm="100000">
                                          <p:val>
                                            <p:strVal val="#ppt_h"/>
                                          </p:val>
                                        </p:tav>
                                      </p:tavLst>
                                    </p:anim>
                                    <p:animEffect transition="in" filter="fade">
                                      <p:cBhvr>
                                        <p:cTn id="87" dur="1000"/>
                                        <p:tgtEl>
                                          <p:spTgt spid="3">
                                            <p:graphicEl>
                                              <a:dgm id="{E4C429A4-A792-41A2-ADEC-4A1DF8D08C48}"/>
                                            </p:graphicEl>
                                          </p:spTgt>
                                        </p:tgtEl>
                                      </p:cBhvr>
                                    </p:animEffect>
                                  </p:childTnLst>
                                </p:cTn>
                              </p:par>
                            </p:childTnLst>
                          </p:cTn>
                        </p:par>
                        <p:par>
                          <p:cTn id="88" fill="hold">
                            <p:stCondLst>
                              <p:cond delay="14000"/>
                            </p:stCondLst>
                            <p:childTnLst>
                              <p:par>
                                <p:cTn id="89" presetID="53" presetClass="entr" presetSubtype="0" fill="hold" grpId="0" nodeType="afterEffect">
                                  <p:stCondLst>
                                    <p:cond delay="0"/>
                                  </p:stCondLst>
                                  <p:childTnLst>
                                    <p:set>
                                      <p:cBhvr>
                                        <p:cTn id="90" dur="1" fill="hold">
                                          <p:stCondLst>
                                            <p:cond delay="0"/>
                                          </p:stCondLst>
                                        </p:cTn>
                                        <p:tgtEl>
                                          <p:spTgt spid="3">
                                            <p:graphicEl>
                                              <a:dgm id="{377BBA6B-A968-4C7E-B764-106D28815F1C}"/>
                                            </p:graphicEl>
                                          </p:spTgt>
                                        </p:tgtEl>
                                        <p:attrNameLst>
                                          <p:attrName>style.visibility</p:attrName>
                                        </p:attrNameLst>
                                      </p:cBhvr>
                                      <p:to>
                                        <p:strVal val="visible"/>
                                      </p:to>
                                    </p:set>
                                    <p:anim calcmode="lin" valueType="num">
                                      <p:cBhvr>
                                        <p:cTn id="91" dur="1000" fill="hold"/>
                                        <p:tgtEl>
                                          <p:spTgt spid="3">
                                            <p:graphicEl>
                                              <a:dgm id="{377BBA6B-A968-4C7E-B764-106D28815F1C}"/>
                                            </p:graphicEl>
                                          </p:spTgt>
                                        </p:tgtEl>
                                        <p:attrNameLst>
                                          <p:attrName>ppt_w</p:attrName>
                                        </p:attrNameLst>
                                      </p:cBhvr>
                                      <p:tavLst>
                                        <p:tav tm="0">
                                          <p:val>
                                            <p:fltVal val="0"/>
                                          </p:val>
                                        </p:tav>
                                        <p:tav tm="100000">
                                          <p:val>
                                            <p:strVal val="#ppt_w"/>
                                          </p:val>
                                        </p:tav>
                                      </p:tavLst>
                                    </p:anim>
                                    <p:anim calcmode="lin" valueType="num">
                                      <p:cBhvr>
                                        <p:cTn id="92" dur="1000" fill="hold"/>
                                        <p:tgtEl>
                                          <p:spTgt spid="3">
                                            <p:graphicEl>
                                              <a:dgm id="{377BBA6B-A968-4C7E-B764-106D28815F1C}"/>
                                            </p:graphicEl>
                                          </p:spTgt>
                                        </p:tgtEl>
                                        <p:attrNameLst>
                                          <p:attrName>ppt_h</p:attrName>
                                        </p:attrNameLst>
                                      </p:cBhvr>
                                      <p:tavLst>
                                        <p:tav tm="0">
                                          <p:val>
                                            <p:fltVal val="0"/>
                                          </p:val>
                                        </p:tav>
                                        <p:tav tm="100000">
                                          <p:val>
                                            <p:strVal val="#ppt_h"/>
                                          </p:val>
                                        </p:tav>
                                      </p:tavLst>
                                    </p:anim>
                                    <p:animEffect transition="in" filter="fade">
                                      <p:cBhvr>
                                        <p:cTn id="93" dur="1000"/>
                                        <p:tgtEl>
                                          <p:spTgt spid="3">
                                            <p:graphicEl>
                                              <a:dgm id="{377BBA6B-A968-4C7E-B764-106D28815F1C}"/>
                                            </p:graphicEl>
                                          </p:spTgt>
                                        </p:tgtEl>
                                      </p:cBhvr>
                                    </p:animEffect>
                                  </p:childTnLst>
                                </p:cTn>
                              </p:par>
                            </p:childTnLst>
                          </p:cTn>
                        </p:par>
                        <p:par>
                          <p:cTn id="94" fill="hold">
                            <p:stCondLst>
                              <p:cond delay="15000"/>
                            </p:stCondLst>
                            <p:childTnLst>
                              <p:par>
                                <p:cTn id="95" presetID="53" presetClass="entr" presetSubtype="0" fill="hold" grpId="0" nodeType="afterEffect">
                                  <p:stCondLst>
                                    <p:cond delay="0"/>
                                  </p:stCondLst>
                                  <p:childTnLst>
                                    <p:set>
                                      <p:cBhvr>
                                        <p:cTn id="96" dur="1" fill="hold">
                                          <p:stCondLst>
                                            <p:cond delay="0"/>
                                          </p:stCondLst>
                                        </p:cTn>
                                        <p:tgtEl>
                                          <p:spTgt spid="3">
                                            <p:graphicEl>
                                              <a:dgm id="{A27500CB-8C74-461E-B788-2CEF4BCAA936}"/>
                                            </p:graphicEl>
                                          </p:spTgt>
                                        </p:tgtEl>
                                        <p:attrNameLst>
                                          <p:attrName>style.visibility</p:attrName>
                                        </p:attrNameLst>
                                      </p:cBhvr>
                                      <p:to>
                                        <p:strVal val="visible"/>
                                      </p:to>
                                    </p:set>
                                    <p:anim calcmode="lin" valueType="num">
                                      <p:cBhvr>
                                        <p:cTn id="97" dur="1000" fill="hold"/>
                                        <p:tgtEl>
                                          <p:spTgt spid="3">
                                            <p:graphicEl>
                                              <a:dgm id="{A27500CB-8C74-461E-B788-2CEF4BCAA936}"/>
                                            </p:graphicEl>
                                          </p:spTgt>
                                        </p:tgtEl>
                                        <p:attrNameLst>
                                          <p:attrName>ppt_w</p:attrName>
                                        </p:attrNameLst>
                                      </p:cBhvr>
                                      <p:tavLst>
                                        <p:tav tm="0">
                                          <p:val>
                                            <p:fltVal val="0"/>
                                          </p:val>
                                        </p:tav>
                                        <p:tav tm="100000">
                                          <p:val>
                                            <p:strVal val="#ppt_w"/>
                                          </p:val>
                                        </p:tav>
                                      </p:tavLst>
                                    </p:anim>
                                    <p:anim calcmode="lin" valueType="num">
                                      <p:cBhvr>
                                        <p:cTn id="98" dur="1000" fill="hold"/>
                                        <p:tgtEl>
                                          <p:spTgt spid="3">
                                            <p:graphicEl>
                                              <a:dgm id="{A27500CB-8C74-461E-B788-2CEF4BCAA936}"/>
                                            </p:graphicEl>
                                          </p:spTgt>
                                        </p:tgtEl>
                                        <p:attrNameLst>
                                          <p:attrName>ppt_h</p:attrName>
                                        </p:attrNameLst>
                                      </p:cBhvr>
                                      <p:tavLst>
                                        <p:tav tm="0">
                                          <p:val>
                                            <p:fltVal val="0"/>
                                          </p:val>
                                        </p:tav>
                                        <p:tav tm="100000">
                                          <p:val>
                                            <p:strVal val="#ppt_h"/>
                                          </p:val>
                                        </p:tav>
                                      </p:tavLst>
                                    </p:anim>
                                    <p:animEffect transition="in" filter="fade">
                                      <p:cBhvr>
                                        <p:cTn id="99" dur="1000"/>
                                        <p:tgtEl>
                                          <p:spTgt spid="3">
                                            <p:graphicEl>
                                              <a:dgm id="{A27500CB-8C74-461E-B788-2CEF4BCAA936}"/>
                                            </p:graphicEl>
                                          </p:spTgt>
                                        </p:tgtEl>
                                      </p:cBhvr>
                                    </p:animEffect>
                                  </p:childTnLst>
                                </p:cTn>
                              </p:par>
                            </p:childTnLst>
                          </p:cTn>
                        </p:par>
                        <p:par>
                          <p:cTn id="100" fill="hold">
                            <p:stCondLst>
                              <p:cond delay="16000"/>
                            </p:stCondLst>
                            <p:childTnLst>
                              <p:par>
                                <p:cTn id="101" presetID="53" presetClass="entr" presetSubtype="0" fill="hold" grpId="0" nodeType="afterEffect">
                                  <p:stCondLst>
                                    <p:cond delay="0"/>
                                  </p:stCondLst>
                                  <p:childTnLst>
                                    <p:set>
                                      <p:cBhvr>
                                        <p:cTn id="102" dur="1" fill="hold">
                                          <p:stCondLst>
                                            <p:cond delay="0"/>
                                          </p:stCondLst>
                                        </p:cTn>
                                        <p:tgtEl>
                                          <p:spTgt spid="3">
                                            <p:graphicEl>
                                              <a:dgm id="{F8A1B62D-B9C9-4BDA-B4FE-38DAAD8DFDDE}"/>
                                            </p:graphicEl>
                                          </p:spTgt>
                                        </p:tgtEl>
                                        <p:attrNameLst>
                                          <p:attrName>style.visibility</p:attrName>
                                        </p:attrNameLst>
                                      </p:cBhvr>
                                      <p:to>
                                        <p:strVal val="visible"/>
                                      </p:to>
                                    </p:set>
                                    <p:anim calcmode="lin" valueType="num">
                                      <p:cBhvr>
                                        <p:cTn id="103" dur="1000" fill="hold"/>
                                        <p:tgtEl>
                                          <p:spTgt spid="3">
                                            <p:graphicEl>
                                              <a:dgm id="{F8A1B62D-B9C9-4BDA-B4FE-38DAAD8DFDDE}"/>
                                            </p:graphicEl>
                                          </p:spTgt>
                                        </p:tgtEl>
                                        <p:attrNameLst>
                                          <p:attrName>ppt_w</p:attrName>
                                        </p:attrNameLst>
                                      </p:cBhvr>
                                      <p:tavLst>
                                        <p:tav tm="0">
                                          <p:val>
                                            <p:fltVal val="0"/>
                                          </p:val>
                                        </p:tav>
                                        <p:tav tm="100000">
                                          <p:val>
                                            <p:strVal val="#ppt_w"/>
                                          </p:val>
                                        </p:tav>
                                      </p:tavLst>
                                    </p:anim>
                                    <p:anim calcmode="lin" valueType="num">
                                      <p:cBhvr>
                                        <p:cTn id="104" dur="1000" fill="hold"/>
                                        <p:tgtEl>
                                          <p:spTgt spid="3">
                                            <p:graphicEl>
                                              <a:dgm id="{F8A1B62D-B9C9-4BDA-B4FE-38DAAD8DFDDE}"/>
                                            </p:graphicEl>
                                          </p:spTgt>
                                        </p:tgtEl>
                                        <p:attrNameLst>
                                          <p:attrName>ppt_h</p:attrName>
                                        </p:attrNameLst>
                                      </p:cBhvr>
                                      <p:tavLst>
                                        <p:tav tm="0">
                                          <p:val>
                                            <p:fltVal val="0"/>
                                          </p:val>
                                        </p:tav>
                                        <p:tav tm="100000">
                                          <p:val>
                                            <p:strVal val="#ppt_h"/>
                                          </p:val>
                                        </p:tav>
                                      </p:tavLst>
                                    </p:anim>
                                    <p:animEffect transition="in" filter="fade">
                                      <p:cBhvr>
                                        <p:cTn id="105" dur="1000"/>
                                        <p:tgtEl>
                                          <p:spTgt spid="3">
                                            <p:graphicEl>
                                              <a:dgm id="{F8A1B62D-B9C9-4BDA-B4FE-38DAAD8DFDDE}"/>
                                            </p:graphicEl>
                                          </p:spTgt>
                                        </p:tgtEl>
                                      </p:cBhvr>
                                    </p:animEffect>
                                  </p:childTnLst>
                                </p:cTn>
                              </p:par>
                            </p:childTnLst>
                          </p:cTn>
                        </p:par>
                      </p:childTnLst>
                    </p:cTn>
                  </p:par>
                  <p:par>
                    <p:cTn id="106" fill="hold">
                      <p:stCondLst>
                        <p:cond delay="indefinite"/>
                      </p:stCondLst>
                      <p:childTnLst>
                        <p:par>
                          <p:cTn id="107" fill="hold">
                            <p:stCondLst>
                              <p:cond delay="0"/>
                            </p:stCondLst>
                            <p:childTnLst>
                              <p:par>
                                <p:cTn id="108" presetID="35" presetClass="path" presetSubtype="0" accel="50000" decel="50000" fill="hold" grpId="1" nodeType="clickEffect">
                                  <p:stCondLst>
                                    <p:cond delay="0"/>
                                  </p:stCondLst>
                                  <p:childTnLst>
                                    <p:animMotion origin="layout" path="M 0 0  L -0.25 0  E" pathEditMode="relative" ptsTypes="">
                                      <p:cBhvr>
                                        <p:cTn id="109" dur="1000" spd="-100000" fill="hold"/>
                                        <p:tgtEl>
                                          <p:spTgt spid="3">
                                            <p:graphicEl>
                                              <a:dgm id="{9AEED5F6-B22B-4D08-A596-312FEB64DBF6}"/>
                                            </p:graphicEl>
                                          </p:spTgt>
                                        </p:tgtEl>
                                        <p:attrNameLst>
                                          <p:attrName>ppt_x</p:attrName>
                                          <p:attrName>ppt_y</p:attrName>
                                        </p:attrNameLst>
                                      </p:cBhvr>
                                    </p:animMotion>
                                  </p:childTnLst>
                                </p:cTn>
                              </p:par>
                            </p:childTnLst>
                          </p:cTn>
                        </p:par>
                      </p:childTnLst>
                    </p:cTn>
                  </p:par>
                  <p:par>
                    <p:cTn id="110" fill="hold">
                      <p:stCondLst>
                        <p:cond delay="indefinite"/>
                      </p:stCondLst>
                      <p:childTnLst>
                        <p:par>
                          <p:cTn id="111" fill="hold">
                            <p:stCondLst>
                              <p:cond delay="0"/>
                            </p:stCondLst>
                            <p:childTnLst>
                              <p:par>
                                <p:cTn id="112" presetID="16" presetClass="entr" presetSubtype="21" fill="hold" grpId="0" nodeType="clickEffect">
                                  <p:stCondLst>
                                    <p:cond delay="0"/>
                                  </p:stCondLst>
                                  <p:childTnLst>
                                    <p:set>
                                      <p:cBhvr>
                                        <p:cTn id="113" dur="1" fill="hold">
                                          <p:stCondLst>
                                            <p:cond delay="0"/>
                                          </p:stCondLst>
                                        </p:cTn>
                                        <p:tgtEl>
                                          <p:spTgt spid="8"/>
                                        </p:tgtEl>
                                        <p:attrNameLst>
                                          <p:attrName>style.visibility</p:attrName>
                                        </p:attrNameLst>
                                      </p:cBhvr>
                                      <p:to>
                                        <p:strVal val="visible"/>
                                      </p:to>
                                    </p:set>
                                    <p:animEffect transition="in" filter="barn(inVertical)">
                                      <p:cBhvr>
                                        <p:cTn id="1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Graphic spid="3" grpId="1" uiExpand="1">
        <p:bldSub>
          <a:bldDgm bld="one"/>
        </p:bldSub>
      </p:bldGraphic>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39952" y="2276872"/>
            <a:ext cx="3744416" cy="2677656"/>
          </a:xfrm>
          <a:prstGeom prst="rect">
            <a:avLst/>
          </a:prstGeom>
          <a:noFill/>
        </p:spPr>
        <p:txBody>
          <a:bodyPr wrap="square" rtlCol="0">
            <a:spAutoFit/>
          </a:bodyPr>
          <a:lstStyle/>
          <a:p>
            <a:pPr marL="342900" indent="-342900">
              <a:lnSpc>
                <a:spcPct val="150000"/>
              </a:lnSpc>
              <a:buFont typeface="+mj-lt"/>
              <a:buAutoNum type="arabicPeriod"/>
            </a:pPr>
            <a:r>
              <a:rPr lang="en-US" altLang="zh-CN" sz="2800" b="1" dirty="0" err="1">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概况</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资源</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服务</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a:latin typeface="华文楷体" pitchFamily="2" charset="-122"/>
                <a:ea typeface="华文楷体" pitchFamily="2" charset="-122"/>
              </a:rPr>
              <a:t>主题词应用</a:t>
            </a:r>
          </a:p>
        </p:txBody>
      </p:sp>
    </p:spTree>
    <p:extLst>
      <p:ext uri="{BB962C8B-B14F-4D97-AF65-F5344CB8AC3E}">
        <p14:creationId xmlns:p14="http://schemas.microsoft.com/office/powerpoint/2010/main" val="32022765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5">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smtClean="0"/>
              <a:t>SinoMed</a:t>
            </a:r>
            <a:r>
              <a:rPr lang="zh-CN" altLang="en-US" dirty="0" smtClean="0"/>
              <a:t>服务</a:t>
            </a:r>
            <a:endParaRPr lang="zh-CN" altLang="en-US" dirty="0"/>
          </a:p>
        </p:txBody>
      </p:sp>
      <p:sp>
        <p:nvSpPr>
          <p:cNvPr id="21" name="Content Placeholder 3"/>
          <p:cNvSpPr>
            <a:spLocks noGrp="1"/>
          </p:cNvSpPr>
          <p:nvPr>
            <p:ph idx="1"/>
          </p:nvPr>
        </p:nvSpPr>
        <p:spPr>
          <a:xfrm>
            <a:off x="457200" y="1828800"/>
            <a:ext cx="8229600" cy="4297363"/>
          </a:xfrm>
        </p:spPr>
        <p:txBody>
          <a:bodyPr/>
          <a:lstStyle/>
          <a:p>
            <a:pPr>
              <a:lnSpc>
                <a:spcPct val="150000"/>
              </a:lnSpc>
            </a:pPr>
            <a:r>
              <a:rPr lang="zh-CN" altLang="en-US" dirty="0" smtClean="0"/>
              <a:t>题录检索服务</a:t>
            </a:r>
            <a:endParaRPr lang="en-US" altLang="zh-CN" dirty="0" smtClean="0"/>
          </a:p>
          <a:p>
            <a:pPr>
              <a:lnSpc>
                <a:spcPct val="150000"/>
              </a:lnSpc>
            </a:pPr>
            <a:r>
              <a:rPr lang="zh-CN" altLang="en-US" dirty="0" smtClean="0"/>
              <a:t>引文检索服务</a:t>
            </a:r>
            <a:endParaRPr lang="en-US" altLang="zh-CN" dirty="0" smtClean="0"/>
          </a:p>
          <a:p>
            <a:pPr>
              <a:lnSpc>
                <a:spcPct val="150000"/>
              </a:lnSpc>
            </a:pPr>
            <a:r>
              <a:rPr lang="zh-CN" altLang="en-US" dirty="0" smtClean="0"/>
              <a:t>学术分析服务</a:t>
            </a:r>
            <a:endParaRPr lang="en-US" altLang="zh-CN" dirty="0" smtClean="0"/>
          </a:p>
          <a:p>
            <a:pPr>
              <a:lnSpc>
                <a:spcPct val="150000"/>
              </a:lnSpc>
            </a:pPr>
            <a:r>
              <a:rPr lang="zh-CN" altLang="en-US" dirty="0" smtClean="0"/>
              <a:t>全文链接服务</a:t>
            </a:r>
            <a:endParaRPr lang="en-US" altLang="zh-CN" dirty="0" smtClean="0"/>
          </a:p>
          <a:p>
            <a:pPr>
              <a:lnSpc>
                <a:spcPct val="150000"/>
              </a:lnSpc>
            </a:pPr>
            <a:r>
              <a:rPr lang="zh-CN" altLang="en-US" dirty="0" smtClean="0"/>
              <a:t>原文传递服务</a:t>
            </a:r>
            <a:endParaRPr lang="en-US" altLang="zh-CN" dirty="0" smtClean="0"/>
          </a:p>
          <a:p>
            <a:pPr>
              <a:lnSpc>
                <a:spcPct val="150000"/>
              </a:lnSpc>
            </a:pPr>
            <a:r>
              <a:rPr lang="zh-CN" altLang="en-US" dirty="0" smtClean="0"/>
              <a:t>个性化服务</a:t>
            </a:r>
            <a:endParaRPr lang="zh-CN" dirty="0"/>
          </a:p>
        </p:txBody>
      </p:sp>
      <p:pic>
        <p:nvPicPr>
          <p:cNvPr id="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23928" y="1196752"/>
            <a:ext cx="4337755" cy="3271242"/>
          </a:xfrm>
          <a:prstGeom prst="rect">
            <a:avLst/>
          </a:prstGeom>
          <a:noFill/>
          <a:ln w="9525">
            <a:solidFill>
              <a:schemeClr val="accent1"/>
            </a:solidFill>
            <a:miter lim="800000"/>
            <a:headEnd/>
            <a:tailEnd/>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27397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randombar(horizontal)">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randombar(horizontal)">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randombar(horizontal)">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randombar(horizontal)">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animEffect transition="in" filter="randombar(horizontal)">
                                      <p:cBhvr>
                                        <p:cTn id="27" dur="500"/>
                                        <p:tgtEl>
                                          <p:spTgt spid="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1">
                                            <p:txEl>
                                              <p:pRg st="5" end="5"/>
                                            </p:txEl>
                                          </p:spTgt>
                                        </p:tgtEl>
                                        <p:attrNameLst>
                                          <p:attrName>style.visibility</p:attrName>
                                        </p:attrNameLst>
                                      </p:cBhvr>
                                      <p:to>
                                        <p:strVal val="visible"/>
                                      </p:to>
                                    </p:set>
                                    <p:animEffect transition="in" filter="randombar(horizontal)">
                                      <p:cBhvr>
                                        <p:cTn id="32" dur="500"/>
                                        <p:tgtEl>
                                          <p:spTgt spid="2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smtClean="0"/>
              <a:t>SinoMed</a:t>
            </a:r>
            <a:r>
              <a:rPr lang="zh-CN" altLang="en-US" dirty="0" smtClean="0"/>
              <a:t>服务</a:t>
            </a:r>
            <a:endParaRPr lang="zh-CN" altLang="en-US" dirty="0"/>
          </a:p>
        </p:txBody>
      </p:sp>
      <p:sp>
        <p:nvSpPr>
          <p:cNvPr id="21" name="Content Placeholder 3"/>
          <p:cNvSpPr>
            <a:spLocks noGrp="1"/>
          </p:cNvSpPr>
          <p:nvPr>
            <p:ph idx="1"/>
          </p:nvPr>
        </p:nvSpPr>
        <p:spPr>
          <a:xfrm>
            <a:off x="457200" y="1828800"/>
            <a:ext cx="8229600" cy="4297363"/>
          </a:xfrm>
        </p:spPr>
        <p:txBody>
          <a:bodyPr/>
          <a:lstStyle/>
          <a:p>
            <a:pPr>
              <a:lnSpc>
                <a:spcPct val="150000"/>
              </a:lnSpc>
            </a:pPr>
            <a:r>
              <a:rPr lang="zh-CN" altLang="en-US" dirty="0" smtClean="0"/>
              <a:t>题录检索服务</a:t>
            </a:r>
            <a:endParaRPr lang="en-US" altLang="zh-CN" dirty="0" smtClean="0"/>
          </a:p>
          <a:p>
            <a:pPr>
              <a:lnSpc>
                <a:spcPct val="150000"/>
              </a:lnSpc>
            </a:pPr>
            <a:r>
              <a:rPr lang="zh-CN" altLang="en-US" dirty="0" smtClean="0"/>
              <a:t>引文检索服务</a:t>
            </a:r>
            <a:endParaRPr lang="en-US" altLang="zh-CN" dirty="0" smtClean="0"/>
          </a:p>
          <a:p>
            <a:pPr>
              <a:lnSpc>
                <a:spcPct val="150000"/>
              </a:lnSpc>
            </a:pPr>
            <a:r>
              <a:rPr lang="zh-CN" altLang="en-US" dirty="0" smtClean="0"/>
              <a:t>学术分析服务</a:t>
            </a:r>
            <a:endParaRPr lang="en-US" altLang="zh-CN" dirty="0" smtClean="0"/>
          </a:p>
          <a:p>
            <a:pPr>
              <a:lnSpc>
                <a:spcPct val="150000"/>
              </a:lnSpc>
            </a:pPr>
            <a:r>
              <a:rPr lang="zh-CN" altLang="en-US" dirty="0" smtClean="0"/>
              <a:t>全文链接服务</a:t>
            </a:r>
            <a:endParaRPr lang="en-US" altLang="zh-CN" dirty="0" smtClean="0"/>
          </a:p>
          <a:p>
            <a:pPr>
              <a:lnSpc>
                <a:spcPct val="150000"/>
              </a:lnSpc>
            </a:pPr>
            <a:r>
              <a:rPr lang="zh-CN" altLang="en-US" dirty="0" smtClean="0"/>
              <a:t>原文传递服务</a:t>
            </a:r>
            <a:endParaRPr lang="en-US" altLang="zh-CN" dirty="0" smtClean="0"/>
          </a:p>
          <a:p>
            <a:pPr>
              <a:lnSpc>
                <a:spcPct val="150000"/>
              </a:lnSpc>
            </a:pPr>
            <a:r>
              <a:rPr lang="zh-CN" altLang="en-US" dirty="0" smtClean="0"/>
              <a:t>个性化服务</a:t>
            </a:r>
            <a:endParaRPr lang="zh-CN" dirty="0"/>
          </a:p>
        </p:txBody>
      </p:sp>
      <p:pic>
        <p:nvPicPr>
          <p:cNvPr id="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23928" y="1196752"/>
            <a:ext cx="4337755" cy="3271242"/>
          </a:xfrm>
          <a:prstGeom prst="rect">
            <a:avLst/>
          </a:prstGeom>
          <a:noFill/>
          <a:ln w="9525">
            <a:solidFill>
              <a:schemeClr val="accent1"/>
            </a:solidFill>
            <a:miter lim="800000"/>
            <a:headEnd/>
            <a:tailEnd/>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442273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nodeType="afterEffect">
                                  <p:stCondLst>
                                    <p:cond delay="0"/>
                                  </p:stCondLst>
                                  <p:childTnLst>
                                    <p:animEffect transition="out" filter="wipe(down)">
                                      <p:cBhvr>
                                        <p:cTn id="6" dur="500"/>
                                        <p:tgtEl>
                                          <p:spTgt spid="21">
                                            <p:txEl>
                                              <p:pRg st="1" end="1"/>
                                            </p:txEl>
                                          </p:spTgt>
                                        </p:tgtEl>
                                      </p:cBhvr>
                                    </p:animEffect>
                                    <p:set>
                                      <p:cBhvr>
                                        <p:cTn id="7" dur="1" fill="hold">
                                          <p:stCondLst>
                                            <p:cond delay="499"/>
                                          </p:stCondLst>
                                        </p:cTn>
                                        <p:tgtEl>
                                          <p:spTgt spid="21">
                                            <p:txEl>
                                              <p:pRg st="1" end="1"/>
                                            </p:txEl>
                                          </p:spTgt>
                                        </p:tgtEl>
                                        <p:attrNameLst>
                                          <p:attrName>style.visibility</p:attrName>
                                        </p:attrNameLst>
                                      </p:cBhvr>
                                      <p:to>
                                        <p:strVal val="hidden"/>
                                      </p:to>
                                    </p:set>
                                  </p:childTnLst>
                                </p:cTn>
                              </p:par>
                              <p:par>
                                <p:cTn id="8" presetID="22" presetClass="exit" presetSubtype="4" fill="hold" nodeType="withEffect">
                                  <p:stCondLst>
                                    <p:cond delay="0"/>
                                  </p:stCondLst>
                                  <p:childTnLst>
                                    <p:animEffect transition="out" filter="wipe(down)">
                                      <p:cBhvr>
                                        <p:cTn id="9" dur="500"/>
                                        <p:tgtEl>
                                          <p:spTgt spid="21">
                                            <p:txEl>
                                              <p:pRg st="2" end="2"/>
                                            </p:txEl>
                                          </p:spTgt>
                                        </p:tgtEl>
                                      </p:cBhvr>
                                    </p:animEffect>
                                    <p:set>
                                      <p:cBhvr>
                                        <p:cTn id="10" dur="1" fill="hold">
                                          <p:stCondLst>
                                            <p:cond delay="499"/>
                                          </p:stCondLst>
                                        </p:cTn>
                                        <p:tgtEl>
                                          <p:spTgt spid="21">
                                            <p:txEl>
                                              <p:pRg st="2" end="2"/>
                                            </p:txEl>
                                          </p:spTgt>
                                        </p:tgtEl>
                                        <p:attrNameLst>
                                          <p:attrName>style.visibility</p:attrName>
                                        </p:attrNameLst>
                                      </p:cBhvr>
                                      <p:to>
                                        <p:strVal val="hidden"/>
                                      </p:to>
                                    </p:set>
                                  </p:childTnLst>
                                </p:cTn>
                              </p:par>
                              <p:par>
                                <p:cTn id="11" presetID="22" presetClass="exit" presetSubtype="4" fill="hold" nodeType="withEffect">
                                  <p:stCondLst>
                                    <p:cond delay="0"/>
                                  </p:stCondLst>
                                  <p:childTnLst>
                                    <p:animEffect transition="out" filter="wipe(down)">
                                      <p:cBhvr>
                                        <p:cTn id="12" dur="500"/>
                                        <p:tgtEl>
                                          <p:spTgt spid="21">
                                            <p:txEl>
                                              <p:pRg st="4" end="4"/>
                                            </p:txEl>
                                          </p:spTgt>
                                        </p:tgtEl>
                                      </p:cBhvr>
                                    </p:animEffect>
                                    <p:set>
                                      <p:cBhvr>
                                        <p:cTn id="13" dur="1" fill="hold">
                                          <p:stCondLst>
                                            <p:cond delay="499"/>
                                          </p:stCondLst>
                                        </p:cTn>
                                        <p:tgtEl>
                                          <p:spTgt spid="21">
                                            <p:txEl>
                                              <p:pRg st="4" end="4"/>
                                            </p:txEl>
                                          </p:spTgt>
                                        </p:tgtEl>
                                        <p:attrNameLst>
                                          <p:attrName>style.visibility</p:attrName>
                                        </p:attrNameLst>
                                      </p:cBhvr>
                                      <p:to>
                                        <p:strVal val="hidden"/>
                                      </p:to>
                                    </p:set>
                                  </p:childTnLst>
                                </p:cTn>
                              </p:par>
                              <p:par>
                                <p:cTn id="14" presetID="22" presetClass="exit" presetSubtype="4" fill="hold" nodeType="withEffect">
                                  <p:stCondLst>
                                    <p:cond delay="0"/>
                                  </p:stCondLst>
                                  <p:childTnLst>
                                    <p:animEffect transition="out" filter="wipe(down)">
                                      <p:cBhvr>
                                        <p:cTn id="15" dur="500"/>
                                        <p:tgtEl>
                                          <p:spTgt spid="21">
                                            <p:txEl>
                                              <p:pRg st="5" end="5"/>
                                            </p:txEl>
                                          </p:spTgt>
                                        </p:tgtEl>
                                      </p:cBhvr>
                                    </p:animEffect>
                                    <p:set>
                                      <p:cBhvr>
                                        <p:cTn id="16" dur="1" fill="hold">
                                          <p:stCondLst>
                                            <p:cond delay="499"/>
                                          </p:stCondLst>
                                        </p:cTn>
                                        <p:tgtEl>
                                          <p:spTgt spid="21">
                                            <p:txEl>
                                              <p:pRg st="5" end="5"/>
                                            </p:txEl>
                                          </p:spTgt>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6" presetClass="emph" presetSubtype="0" fill="hold" nodeType="clickEffect">
                                  <p:stCondLst>
                                    <p:cond delay="0"/>
                                  </p:stCondLst>
                                  <p:iterate type="lt">
                                    <p:tmPct val="4000"/>
                                  </p:iterate>
                                  <p:childTnLst>
                                    <p:set>
                                      <p:cBhvr override="childStyle">
                                        <p:cTn id="20" dur="500" fill="hold"/>
                                        <p:tgtEl>
                                          <p:spTgt spid="21">
                                            <p:txEl>
                                              <p:pRg st="0" end="0"/>
                                            </p:txEl>
                                          </p:spTgt>
                                        </p:tgtEl>
                                        <p:attrNameLst>
                                          <p:attrName>style.color</p:attrName>
                                        </p:attrNameLst>
                                      </p:cBhvr>
                                      <p:to>
                                        <p:clrVal>
                                          <a:schemeClr val="accent2"/>
                                        </p:clrVal>
                                      </p:to>
                                    </p:set>
                                    <p:set>
                                      <p:cBhvr>
                                        <p:cTn id="21" dur="500" fill="hold"/>
                                        <p:tgtEl>
                                          <p:spTgt spid="21">
                                            <p:txEl>
                                              <p:pRg st="0" end="0"/>
                                            </p:txEl>
                                          </p:spTgt>
                                        </p:tgtEl>
                                        <p:attrNameLst>
                                          <p:attrName>fillcolor</p:attrName>
                                        </p:attrNameLst>
                                      </p:cBhvr>
                                      <p:to>
                                        <p:clrVal>
                                          <a:schemeClr val="accent2"/>
                                        </p:clrVal>
                                      </p:to>
                                    </p:set>
                                    <p:set>
                                      <p:cBhvr>
                                        <p:cTn id="22" dur="500" fill="hold"/>
                                        <p:tgtEl>
                                          <p:spTgt spid="21">
                                            <p:txEl>
                                              <p:pRg st="0" end="0"/>
                                            </p:txEl>
                                          </p:spTgt>
                                        </p:tgtEl>
                                        <p:attrNameLst>
                                          <p:attrName>fill.type</p:attrName>
                                        </p:attrNameLst>
                                      </p:cBhvr>
                                      <p:to>
                                        <p:strVal val="solid"/>
                                      </p:to>
                                    </p:set>
                                  </p:childTnLst>
                                </p:cTn>
                              </p:par>
                              <p:par>
                                <p:cTn id="23" presetID="16" presetClass="emph" presetSubtype="0" fill="hold" nodeType="withEffect">
                                  <p:stCondLst>
                                    <p:cond delay="0"/>
                                  </p:stCondLst>
                                  <p:iterate type="lt">
                                    <p:tmPct val="4000"/>
                                  </p:iterate>
                                  <p:childTnLst>
                                    <p:set>
                                      <p:cBhvr override="childStyle">
                                        <p:cTn id="24" dur="500" fill="hold"/>
                                        <p:tgtEl>
                                          <p:spTgt spid="21">
                                            <p:txEl>
                                              <p:pRg st="3" end="3"/>
                                            </p:txEl>
                                          </p:spTgt>
                                        </p:tgtEl>
                                        <p:attrNameLst>
                                          <p:attrName>style.color</p:attrName>
                                        </p:attrNameLst>
                                      </p:cBhvr>
                                      <p:to>
                                        <p:clrVal>
                                          <a:schemeClr val="accent2"/>
                                        </p:clrVal>
                                      </p:to>
                                    </p:set>
                                    <p:set>
                                      <p:cBhvr>
                                        <p:cTn id="25" dur="500" fill="hold"/>
                                        <p:tgtEl>
                                          <p:spTgt spid="21">
                                            <p:txEl>
                                              <p:pRg st="3" end="3"/>
                                            </p:txEl>
                                          </p:spTgt>
                                        </p:tgtEl>
                                        <p:attrNameLst>
                                          <p:attrName>fillcolor</p:attrName>
                                        </p:attrNameLst>
                                      </p:cBhvr>
                                      <p:to>
                                        <p:clrVal>
                                          <a:schemeClr val="accent2"/>
                                        </p:clrVal>
                                      </p:to>
                                    </p:set>
                                    <p:set>
                                      <p:cBhvr>
                                        <p:cTn id="26" dur="500" fill="hold"/>
                                        <p:tgtEl>
                                          <p:spTgt spid="21">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828800"/>
            <a:ext cx="4648200" cy="4297363"/>
          </a:xfrm>
        </p:spPr>
        <p:txBody>
          <a:bodyPr/>
          <a:lstStyle/>
          <a:p>
            <a:endParaRPr lang="zh-CN" dirty="0"/>
          </a:p>
        </p:txBody>
      </p:sp>
      <p:sp>
        <p:nvSpPr>
          <p:cNvPr id="3" name="标题 2"/>
          <p:cNvSpPr>
            <a:spLocks noGrp="1"/>
          </p:cNvSpPr>
          <p:nvPr>
            <p:ph type="title"/>
          </p:nvPr>
        </p:nvSpPr>
        <p:spPr/>
        <p:txBody>
          <a:bodyPr/>
          <a:lstStyle/>
          <a:p>
            <a:r>
              <a:rPr lang="en-US" altLang="zh-CN" dirty="0" err="1"/>
              <a:t>SinoMed</a:t>
            </a:r>
            <a:r>
              <a:rPr lang="zh-CN" altLang="en-US" dirty="0" smtClean="0"/>
              <a:t>服务</a:t>
            </a:r>
            <a:r>
              <a:rPr lang="en-US" altLang="zh-CN" dirty="0" smtClean="0"/>
              <a:t>——</a:t>
            </a:r>
            <a:r>
              <a:rPr lang="zh-CN" altLang="en-US" dirty="0" smtClean="0"/>
              <a:t>题录检索服务</a:t>
            </a:r>
            <a:endParaRPr lang="zh-CN" altLang="en-US" dirty="0"/>
          </a:p>
        </p:txBody>
      </p:sp>
      <p:pic>
        <p:nvPicPr>
          <p:cNvPr id="2" name="图片 1"/>
          <p:cNvPicPr>
            <a:picLocks noChangeAspect="1"/>
          </p:cNvPicPr>
          <p:nvPr/>
        </p:nvPicPr>
        <p:blipFill>
          <a:blip r:embed="rId4"/>
          <a:stretch>
            <a:fillRect/>
          </a:stretch>
        </p:blipFill>
        <p:spPr>
          <a:xfrm>
            <a:off x="79331" y="1575172"/>
            <a:ext cx="9077622" cy="4943624"/>
          </a:xfrm>
          <a:prstGeom prst="rect">
            <a:avLst/>
          </a:prstGeom>
          <a:ln>
            <a:solidFill>
              <a:schemeClr val="accent1"/>
            </a:solidFill>
          </a:ln>
        </p:spPr>
      </p:pic>
      <p:sp>
        <p:nvSpPr>
          <p:cNvPr id="4" name="矩形 3"/>
          <p:cNvSpPr/>
          <p:nvPr/>
        </p:nvSpPr>
        <p:spPr>
          <a:xfrm>
            <a:off x="247981" y="3052379"/>
            <a:ext cx="93610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50654" y="3054165"/>
            <a:ext cx="93610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206193" y="3054165"/>
            <a:ext cx="93610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192846" y="3075849"/>
            <a:ext cx="93610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179918" y="3068960"/>
            <a:ext cx="93610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162736" y="3068960"/>
            <a:ext cx="93610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127508" y="3075849"/>
            <a:ext cx="93610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110326" y="3068960"/>
            <a:ext cx="93610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12139" y="4365104"/>
            <a:ext cx="2232248" cy="59653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sz="2800" dirty="0" smtClean="0"/>
              <a:t>智能检索</a:t>
            </a:r>
            <a:endParaRPr lang="zh-CN" altLang="en-US" sz="2800" dirty="0"/>
          </a:p>
        </p:txBody>
      </p:sp>
      <p:sp>
        <p:nvSpPr>
          <p:cNvPr id="15" name="矩形 14"/>
          <p:cNvSpPr/>
          <p:nvPr/>
        </p:nvSpPr>
        <p:spPr>
          <a:xfrm>
            <a:off x="3782804" y="4413372"/>
            <a:ext cx="2232248" cy="59653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sz="2800" dirty="0" smtClean="0"/>
              <a:t>限定检索</a:t>
            </a:r>
            <a:endParaRPr lang="zh-CN" altLang="en-US" sz="2800" dirty="0"/>
          </a:p>
        </p:txBody>
      </p:sp>
      <p:cxnSp>
        <p:nvCxnSpPr>
          <p:cNvPr id="17" name="直接箭头连接符 16"/>
          <p:cNvCxnSpPr>
            <a:stCxn id="4" idx="2"/>
          </p:cNvCxnSpPr>
          <p:nvPr/>
        </p:nvCxnSpPr>
        <p:spPr>
          <a:xfrm>
            <a:off x="716033" y="3484427"/>
            <a:ext cx="534621" cy="92894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712139" y="3492410"/>
            <a:ext cx="3704762" cy="9209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a:off x="1710941" y="3493265"/>
            <a:ext cx="3704762" cy="9209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1700822" y="3484427"/>
            <a:ext cx="496468" cy="8965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10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1000"/>
                                        <p:tgtEl>
                                          <p:spTgt spid="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1000"/>
                                        <p:tgtEl>
                                          <p:spTgt spid="9"/>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1000"/>
                                        <p:tgtEl>
                                          <p:spTgt spid="10"/>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1000"/>
                                        <p:tgtEl>
                                          <p:spTgt spid="11"/>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1000"/>
                                        <p:tgtEl>
                                          <p:spTgt spid="1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arn(inVertical)">
                                      <p:cBhvr>
                                        <p:cTn id="28" dur="1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par>
                                <p:cTn id="37" presetID="16" presetClass="entr" presetSubtype="21"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arn(inVertical)">
                                      <p:cBhvr>
                                        <p:cTn id="39" dur="500"/>
                                        <p:tgtEl>
                                          <p:spTgt spid="17"/>
                                        </p:tgtEl>
                                      </p:cBhvr>
                                    </p:animEffect>
                                  </p:childTnLst>
                                </p:cTn>
                              </p:par>
                              <p:par>
                                <p:cTn id="40" presetID="16" presetClass="entr" presetSubtype="21"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arn(inVertical)">
                                      <p:cBhvr>
                                        <p:cTn id="42" dur="500"/>
                                        <p:tgtEl>
                                          <p:spTgt spid="19"/>
                                        </p:tgtEl>
                                      </p:cBhvr>
                                    </p:animEffect>
                                  </p:childTnLst>
                                </p:cTn>
                              </p:par>
                              <p:par>
                                <p:cTn id="43" presetID="16" presetClass="entr" presetSubtype="21"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barn(inVertical)">
                                      <p:cBhvr>
                                        <p:cTn id="45" dur="500"/>
                                        <p:tgtEl>
                                          <p:spTgt spid="23"/>
                                        </p:tgtEl>
                                      </p:cBhvr>
                                    </p:animEffect>
                                  </p:childTnLst>
                                </p:cTn>
                              </p:par>
                              <p:par>
                                <p:cTn id="46" presetID="16" presetClass="entr" presetSubtype="21"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barn(inVertical)">
                                      <p:cBhvr>
                                        <p:cTn id="4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6"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t>SinoMed</a:t>
            </a:r>
            <a:r>
              <a:rPr lang="zh-CN" altLang="en-US" dirty="0"/>
              <a:t>服务</a:t>
            </a:r>
            <a:r>
              <a:rPr lang="en-US" altLang="zh-CN" dirty="0"/>
              <a:t>——</a:t>
            </a:r>
            <a:r>
              <a:rPr lang="zh-CN" altLang="en-US" dirty="0"/>
              <a:t>题录检索服务</a:t>
            </a:r>
            <a:endParaRPr lang="zh-CN" dirty="0"/>
          </a:p>
        </p:txBody>
      </p:sp>
      <p:sp>
        <p:nvSpPr>
          <p:cNvPr id="5" name="Content Placeholder 4"/>
          <p:cNvSpPr>
            <a:spLocks noGrp="1"/>
          </p:cNvSpPr>
          <p:nvPr>
            <p:ph idx="1"/>
          </p:nvPr>
        </p:nvSpPr>
        <p:spPr/>
        <p:txBody>
          <a:bodyPr/>
          <a:lstStyle/>
          <a:p>
            <a:pPr>
              <a:lnSpc>
                <a:spcPct val="150000"/>
              </a:lnSpc>
            </a:pPr>
            <a:r>
              <a:rPr lang="zh-CN" altLang="en-US" dirty="0" smtClean="0"/>
              <a:t>高级检索</a:t>
            </a:r>
            <a:endParaRPr lang="en-US" altLang="zh-CN" dirty="0" smtClean="0"/>
          </a:p>
          <a:p>
            <a:pPr lvl="1"/>
            <a:r>
              <a:rPr lang="zh-CN" altLang="en-US" dirty="0" smtClean="0"/>
              <a:t>智能检索</a:t>
            </a:r>
            <a:endParaRPr lang="en-US" altLang="zh-CN" dirty="0" smtClean="0"/>
          </a:p>
          <a:p>
            <a:pPr lvl="1"/>
            <a:r>
              <a:rPr lang="zh-CN" altLang="en-US" dirty="0" smtClean="0"/>
              <a:t>精确检索</a:t>
            </a:r>
            <a:endParaRPr lang="en-US" altLang="zh-CN" dirty="0" smtClean="0"/>
          </a:p>
          <a:p>
            <a:pPr lvl="1"/>
            <a:r>
              <a:rPr lang="zh-CN" altLang="en-US" dirty="0" smtClean="0"/>
              <a:t>限定检索</a:t>
            </a:r>
            <a:endParaRPr lang="en-US" altLang="zh-CN" dirty="0" smtClean="0"/>
          </a:p>
          <a:p>
            <a:pPr lvl="1"/>
            <a:r>
              <a:rPr lang="zh-CN" altLang="en-US" dirty="0" smtClean="0"/>
              <a:t>逻辑组配</a:t>
            </a:r>
            <a:endParaRPr lang="zh-CN" dirty="0"/>
          </a:p>
        </p:txBody>
      </p:sp>
      <p:pic>
        <p:nvPicPr>
          <p:cNvPr id="3" name="图片 2"/>
          <p:cNvPicPr>
            <a:picLocks noChangeAspect="1"/>
          </p:cNvPicPr>
          <p:nvPr/>
        </p:nvPicPr>
        <p:blipFill>
          <a:blip r:embed="rId4"/>
          <a:stretch>
            <a:fillRect/>
          </a:stretch>
        </p:blipFill>
        <p:spPr>
          <a:xfrm>
            <a:off x="3203848" y="1556792"/>
            <a:ext cx="5145410" cy="5181018"/>
          </a:xfrm>
          <a:prstGeom prst="rect">
            <a:avLst/>
          </a:prstGeom>
          <a:ln>
            <a:solidFill>
              <a:schemeClr val="accent1">
                <a:lumMod val="50000"/>
              </a:schemeClr>
            </a:solidFill>
          </a:ln>
        </p:spPr>
      </p:pic>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 calcmode="lin" valueType="num">
                                      <p:cBhvr additive="base">
                                        <p:cTn id="1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t>SinoMed</a:t>
            </a:r>
            <a:r>
              <a:rPr lang="zh-CN" altLang="en-US" dirty="0"/>
              <a:t>服务</a:t>
            </a:r>
            <a:r>
              <a:rPr lang="en-US" altLang="zh-CN" dirty="0"/>
              <a:t>——</a:t>
            </a:r>
            <a:r>
              <a:rPr lang="zh-CN" altLang="en-US" dirty="0"/>
              <a:t>题录检索服务</a:t>
            </a:r>
            <a:endParaRPr lang="zh-CN" dirty="0"/>
          </a:p>
        </p:txBody>
      </p:sp>
      <p:sp>
        <p:nvSpPr>
          <p:cNvPr id="5" name="Content Placeholder 4"/>
          <p:cNvSpPr>
            <a:spLocks noGrp="1"/>
          </p:cNvSpPr>
          <p:nvPr>
            <p:ph idx="1"/>
          </p:nvPr>
        </p:nvSpPr>
        <p:spPr/>
        <p:txBody>
          <a:bodyPr/>
          <a:lstStyle/>
          <a:p>
            <a:pPr>
              <a:lnSpc>
                <a:spcPct val="150000"/>
              </a:lnSpc>
            </a:pPr>
            <a:r>
              <a:rPr lang="zh-CN" altLang="en-US" dirty="0" smtClean="0"/>
              <a:t>主题检索</a:t>
            </a:r>
            <a:endParaRPr lang="en-US" altLang="zh-CN" dirty="0" smtClean="0"/>
          </a:p>
          <a:p>
            <a:pPr lvl="1"/>
            <a:r>
              <a:rPr lang="zh-CN" altLang="en-US" dirty="0" smtClean="0"/>
              <a:t>加权检索</a:t>
            </a:r>
            <a:endParaRPr lang="en-US" altLang="zh-CN" dirty="0" smtClean="0"/>
          </a:p>
          <a:p>
            <a:pPr lvl="1"/>
            <a:r>
              <a:rPr lang="zh-CN" altLang="en-US" dirty="0"/>
              <a:t>扩展</a:t>
            </a:r>
            <a:r>
              <a:rPr lang="zh-CN" altLang="en-US" dirty="0" smtClean="0"/>
              <a:t>检索</a:t>
            </a:r>
            <a:endParaRPr lang="en-US" altLang="zh-CN" dirty="0" smtClean="0"/>
          </a:p>
          <a:p>
            <a:pPr lvl="1"/>
            <a:r>
              <a:rPr lang="zh-CN" altLang="en-US" dirty="0"/>
              <a:t>组</a:t>
            </a:r>
            <a:r>
              <a:rPr lang="zh-CN" altLang="en-US" dirty="0" smtClean="0"/>
              <a:t>配副主题词</a:t>
            </a:r>
            <a:endParaRPr lang="en-US" altLang="zh-CN" dirty="0" smtClean="0"/>
          </a:p>
          <a:p>
            <a:pPr lvl="1"/>
            <a:r>
              <a:rPr lang="zh-CN" altLang="en-US" dirty="0" smtClean="0"/>
              <a:t>逻辑组配</a:t>
            </a:r>
            <a:endParaRPr lang="zh-CN" dirty="0"/>
          </a:p>
        </p:txBody>
      </p:sp>
      <p:pic>
        <p:nvPicPr>
          <p:cNvPr id="3" name="图片 2"/>
          <p:cNvPicPr>
            <a:picLocks noChangeAspect="1"/>
          </p:cNvPicPr>
          <p:nvPr/>
        </p:nvPicPr>
        <p:blipFill>
          <a:blip r:embed="rId4"/>
          <a:stretch>
            <a:fillRect/>
          </a:stretch>
        </p:blipFill>
        <p:spPr>
          <a:xfrm>
            <a:off x="2555776" y="1556792"/>
            <a:ext cx="6549479" cy="4752528"/>
          </a:xfrm>
          <a:prstGeom prst="rect">
            <a:avLst/>
          </a:prstGeom>
          <a:ln>
            <a:solidFill>
              <a:schemeClr val="accent1">
                <a:lumMod val="50000"/>
              </a:schemeClr>
            </a:solidFill>
          </a:ln>
        </p:spPr>
      </p:pic>
      <p:sp>
        <p:nvSpPr>
          <p:cNvPr id="4" name="矩形 3"/>
          <p:cNvSpPr/>
          <p:nvPr/>
        </p:nvSpPr>
        <p:spPr>
          <a:xfrm>
            <a:off x="2816512" y="4248384"/>
            <a:ext cx="576064"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429231" y="4252314"/>
            <a:ext cx="1459072" cy="5448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010776" y="4649207"/>
            <a:ext cx="769136" cy="14769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467639" y="4221088"/>
            <a:ext cx="538928" cy="2908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5"/>
          <a:stretch>
            <a:fillRect/>
          </a:stretch>
        </p:blipFill>
        <p:spPr>
          <a:xfrm>
            <a:off x="127687" y="2436912"/>
            <a:ext cx="6529777" cy="4016102"/>
          </a:xfrm>
          <a:prstGeom prst="rect">
            <a:avLst/>
          </a:prstGeom>
          <a:ln>
            <a:solidFill>
              <a:schemeClr val="accent1">
                <a:lumMod val="50000"/>
              </a:schemeClr>
            </a:solidFill>
          </a:ln>
        </p:spPr>
      </p:pic>
      <p:pic>
        <p:nvPicPr>
          <p:cNvPr id="13" name="图片 12"/>
          <p:cNvPicPr>
            <a:picLocks noChangeAspect="1"/>
          </p:cNvPicPr>
          <p:nvPr/>
        </p:nvPicPr>
        <p:blipFill>
          <a:blip r:embed="rId6"/>
          <a:stretch>
            <a:fillRect/>
          </a:stretch>
        </p:blipFill>
        <p:spPr>
          <a:xfrm>
            <a:off x="5786326" y="642764"/>
            <a:ext cx="2838450" cy="5810250"/>
          </a:xfrm>
          <a:prstGeom prst="rect">
            <a:avLst/>
          </a:prstGeom>
          <a:ln>
            <a:solidFill>
              <a:schemeClr val="accent1">
                <a:lumMod val="50000"/>
              </a:schemeClr>
            </a:solidFill>
          </a:ln>
        </p:spPr>
      </p:pic>
    </p:spTree>
    <p:custDataLst>
      <p:tags r:id="rId1"/>
    </p:custDataLst>
    <p:extLst>
      <p:ext uri="{BB962C8B-B14F-4D97-AF65-F5344CB8AC3E}">
        <p14:creationId xmlns:p14="http://schemas.microsoft.com/office/powerpoint/2010/main" val="35338131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circle(in)">
                                      <p:cBhvr>
                                        <p:cTn id="7" dur="500"/>
                                        <p:tgtEl>
                                          <p:spTgt spid="5">
                                            <p:txEl>
                                              <p:pRg st="1" end="1"/>
                                            </p:txEl>
                                          </p:spTgt>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circle(in)">
                                      <p:cBhvr>
                                        <p:cTn id="16" dur="500"/>
                                        <p:tgtEl>
                                          <p:spTgt spid="5">
                                            <p:txEl>
                                              <p:pRg st="2" end="2"/>
                                            </p:txEl>
                                          </p:spTgt>
                                        </p:tgtEl>
                                      </p:cBhvr>
                                    </p:animEffect>
                                  </p:childTnLst>
                                </p:cTn>
                              </p:par>
                            </p:childTnLst>
                          </p:cTn>
                        </p:par>
                        <p:par>
                          <p:cTn id="17" fill="hold">
                            <p:stCondLst>
                              <p:cond delay="500"/>
                            </p:stCondLst>
                            <p:childTnLst>
                              <p:par>
                                <p:cTn id="18" presetID="6"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in)">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circle(in)">
                                      <p:cBhvr>
                                        <p:cTn id="25" dur="500"/>
                                        <p:tgtEl>
                                          <p:spTgt spid="5">
                                            <p:txEl>
                                              <p:pRg st="3" end="3"/>
                                            </p:txEl>
                                          </p:spTgt>
                                        </p:tgtEl>
                                      </p:cBhvr>
                                    </p:animEffect>
                                  </p:childTnLst>
                                </p:cTn>
                              </p:par>
                            </p:childTnLst>
                          </p:cTn>
                        </p:par>
                        <p:par>
                          <p:cTn id="26" fill="hold">
                            <p:stCondLst>
                              <p:cond delay="500"/>
                            </p:stCondLst>
                            <p:childTnLst>
                              <p:par>
                                <p:cTn id="27" presetID="6"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ircle(in)">
                                      <p:cBhvr>
                                        <p:cTn id="29" dur="20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5">
                                            <p:txEl>
                                              <p:pRg st="4" end="4"/>
                                            </p:txEl>
                                          </p:spTgt>
                                        </p:tgtEl>
                                        <p:attrNameLst>
                                          <p:attrName>style.visibility</p:attrName>
                                        </p:attrNameLst>
                                      </p:cBhvr>
                                      <p:to>
                                        <p:strVal val="visible"/>
                                      </p:to>
                                    </p:set>
                                    <p:animEffect transition="in" filter="circle(in)">
                                      <p:cBhvr>
                                        <p:cTn id="34" dur="500"/>
                                        <p:tgtEl>
                                          <p:spTgt spid="5">
                                            <p:txEl>
                                              <p:pRg st="4" end="4"/>
                                            </p:txEl>
                                          </p:spTgt>
                                        </p:tgtEl>
                                      </p:cBhvr>
                                    </p:animEffect>
                                  </p:childTnLst>
                                </p:cTn>
                              </p:par>
                            </p:childTnLst>
                          </p:cTn>
                        </p:par>
                        <p:par>
                          <p:cTn id="35" fill="hold">
                            <p:stCondLst>
                              <p:cond delay="500"/>
                            </p:stCondLst>
                            <p:childTnLst>
                              <p:par>
                                <p:cTn id="36" presetID="6"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circle(in)">
                                      <p:cBhvr>
                                        <p:cTn id="38" dur="20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circle(in)">
                                      <p:cBhvr>
                                        <p:cTn id="4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err="1"/>
              <a:t>SinoMed</a:t>
            </a:r>
            <a:r>
              <a:rPr lang="zh-CN" altLang="en-US" dirty="0"/>
              <a:t>服务</a:t>
            </a:r>
            <a:r>
              <a:rPr lang="en-US" altLang="zh-CN" dirty="0"/>
              <a:t>——</a:t>
            </a:r>
            <a:r>
              <a:rPr lang="zh-CN" altLang="en-US" dirty="0"/>
              <a:t>题录检索</a:t>
            </a:r>
            <a:r>
              <a:rPr lang="zh-CN" altLang="en-US" dirty="0" smtClean="0"/>
              <a:t>服务</a:t>
            </a:r>
            <a:endParaRPr lang="zh-CN" dirty="0"/>
          </a:p>
        </p:txBody>
      </p:sp>
      <p:sp>
        <p:nvSpPr>
          <p:cNvPr id="5" name="Content Placeholder 4"/>
          <p:cNvSpPr>
            <a:spLocks noGrp="1"/>
          </p:cNvSpPr>
          <p:nvPr>
            <p:ph idx="1"/>
          </p:nvPr>
        </p:nvSpPr>
        <p:spPr/>
        <p:txBody>
          <a:bodyPr/>
          <a:lstStyle/>
          <a:p>
            <a:pPr>
              <a:lnSpc>
                <a:spcPct val="150000"/>
              </a:lnSpc>
            </a:pPr>
            <a:r>
              <a:rPr lang="zh-CN" altLang="en-US" dirty="0" smtClean="0"/>
              <a:t>作者检索</a:t>
            </a:r>
            <a:endParaRPr lang="en-US" altLang="zh-CN" dirty="0" smtClean="0"/>
          </a:p>
          <a:p>
            <a:pPr marL="0" indent="0">
              <a:lnSpc>
                <a:spcPct val="150000"/>
              </a:lnSpc>
              <a:buNone/>
            </a:pPr>
            <a:r>
              <a:rPr lang="en-US" altLang="zh-CN" dirty="0"/>
              <a:t> </a:t>
            </a:r>
            <a:r>
              <a:rPr lang="en-US" altLang="zh-CN" dirty="0" smtClean="0"/>
              <a:t>     </a:t>
            </a:r>
            <a:endParaRPr lang="zh-CN" dirty="0"/>
          </a:p>
        </p:txBody>
      </p:sp>
      <p:pic>
        <p:nvPicPr>
          <p:cNvPr id="3" name="图片 2"/>
          <p:cNvPicPr>
            <a:picLocks noChangeAspect="1"/>
          </p:cNvPicPr>
          <p:nvPr/>
        </p:nvPicPr>
        <p:blipFill>
          <a:blip r:embed="rId4"/>
          <a:stretch>
            <a:fillRect/>
          </a:stretch>
        </p:blipFill>
        <p:spPr>
          <a:xfrm>
            <a:off x="2699792" y="1587887"/>
            <a:ext cx="6305194" cy="4672465"/>
          </a:xfrm>
          <a:prstGeom prst="rect">
            <a:avLst/>
          </a:prstGeom>
          <a:ln>
            <a:solidFill>
              <a:schemeClr val="accent1">
                <a:lumMod val="50000"/>
              </a:schemeClr>
            </a:solidFill>
          </a:ln>
        </p:spPr>
      </p:pic>
      <p:graphicFrame>
        <p:nvGraphicFramePr>
          <p:cNvPr id="7" name="图示 6"/>
          <p:cNvGraphicFramePr/>
          <p:nvPr>
            <p:extLst>
              <p:ext uri="{D42A27DB-BD31-4B8C-83A1-F6EECF244321}">
                <p14:modId xmlns:p14="http://schemas.microsoft.com/office/powerpoint/2010/main" val="3972617456"/>
              </p:ext>
            </p:extLst>
          </p:nvPr>
        </p:nvGraphicFramePr>
        <p:xfrm>
          <a:off x="0" y="1933923"/>
          <a:ext cx="2903984" cy="419224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矩形 7"/>
          <p:cNvSpPr/>
          <p:nvPr/>
        </p:nvSpPr>
        <p:spPr>
          <a:xfrm>
            <a:off x="2903984" y="2780928"/>
            <a:ext cx="947936"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624064" y="4797151"/>
            <a:ext cx="3396208" cy="13290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884367" y="4536416"/>
            <a:ext cx="576065" cy="2880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3059832" y="3501008"/>
            <a:ext cx="3168352" cy="646331"/>
          </a:xfrm>
          <a:prstGeom prst="rect">
            <a:avLst/>
          </a:prstGeom>
          <a:solidFill>
            <a:schemeClr val="accent1">
              <a:lumMod val="60000"/>
              <a:lumOff val="40000"/>
            </a:schemeClr>
          </a:solidFill>
          <a:ln w="19050">
            <a:solidFill>
              <a:srgbClr val="FF0000"/>
            </a:solidFill>
          </a:ln>
          <a:effectLst>
            <a:reflection blurRad="6350" stA="50000" endA="300" endPos="38500" dist="50800" dir="5400000" sy="-100000" algn="bl" rotWithShape="0"/>
          </a:effectLst>
        </p:spPr>
        <p:txBody>
          <a:bodyPr wrap="square" rtlCol="0">
            <a:spAutoFit/>
          </a:bodyPr>
          <a:lstStyle/>
          <a:p>
            <a:r>
              <a:rPr lang="zh-CN" altLang="en-US" dirty="0" smtClean="0"/>
              <a:t>同名作者不同机构在检索过程中带来的烦恼</a:t>
            </a:r>
            <a:endParaRPr lang="zh-CN" altLang="en-US" dirty="0"/>
          </a:p>
        </p:txBody>
      </p:sp>
    </p:spTree>
    <p:custDataLst>
      <p:tags r:id="rId1"/>
    </p:custDataLst>
    <p:extLst>
      <p:ext uri="{BB962C8B-B14F-4D97-AF65-F5344CB8AC3E}">
        <p14:creationId xmlns:p14="http://schemas.microsoft.com/office/powerpoint/2010/main" val="35659399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t>SinoMed</a:t>
            </a:r>
            <a:r>
              <a:rPr lang="zh-CN" altLang="en-US" dirty="0"/>
              <a:t>服务</a:t>
            </a:r>
            <a:r>
              <a:rPr lang="en-US" altLang="zh-CN" dirty="0" smtClean="0"/>
              <a:t>——</a:t>
            </a:r>
            <a:r>
              <a:rPr lang="zh-CN" altLang="en-US" dirty="0" smtClean="0"/>
              <a:t>全文获取服务</a:t>
            </a:r>
            <a:endParaRPr lang="zh-CN" dirty="0"/>
          </a:p>
        </p:txBody>
      </p:sp>
      <p:sp>
        <p:nvSpPr>
          <p:cNvPr id="5" name="Content Placeholder 4"/>
          <p:cNvSpPr>
            <a:spLocks noGrp="1"/>
          </p:cNvSpPr>
          <p:nvPr>
            <p:ph idx="1"/>
          </p:nvPr>
        </p:nvSpPr>
        <p:spPr/>
        <p:txBody>
          <a:bodyPr/>
          <a:lstStyle/>
          <a:p>
            <a:pPr>
              <a:lnSpc>
                <a:spcPct val="150000"/>
              </a:lnSpc>
            </a:pPr>
            <a:r>
              <a:rPr lang="zh-CN" altLang="en-US" dirty="0" smtClean="0"/>
              <a:t>中文</a:t>
            </a:r>
            <a:r>
              <a:rPr lang="zh-CN" altLang="en-US" dirty="0" smtClean="0"/>
              <a:t>全文获取</a:t>
            </a:r>
            <a:endParaRPr lang="en-US" altLang="zh-CN" dirty="0" smtClean="0"/>
          </a:p>
          <a:p>
            <a:pPr lvl="1"/>
            <a:r>
              <a:rPr lang="zh-CN" altLang="en-US" dirty="0" smtClean="0"/>
              <a:t>维</a:t>
            </a:r>
            <a:r>
              <a:rPr lang="zh-CN" altLang="en-US" dirty="0" smtClean="0"/>
              <a:t>普</a:t>
            </a:r>
            <a:r>
              <a:rPr lang="zh-CN" altLang="en-US" dirty="0" smtClean="0"/>
              <a:t>全文</a:t>
            </a:r>
            <a:endParaRPr lang="en-US" altLang="zh-CN" dirty="0" smtClean="0"/>
          </a:p>
          <a:p>
            <a:pPr lvl="1"/>
            <a:r>
              <a:rPr lang="zh-CN" altLang="en-US" dirty="0" smtClean="0"/>
              <a:t>文献传递</a:t>
            </a:r>
            <a:endParaRPr lang="en-US" altLang="zh-CN" dirty="0" smtClean="0"/>
          </a:p>
          <a:p>
            <a:pPr lvl="1"/>
            <a:endParaRPr lang="en-US" altLang="zh-CN" dirty="0" smtClean="0"/>
          </a:p>
          <a:p>
            <a:pPr>
              <a:lnSpc>
                <a:spcPct val="150000"/>
              </a:lnSpc>
            </a:pPr>
            <a:r>
              <a:rPr lang="zh-CN" altLang="en-US" dirty="0" smtClean="0"/>
              <a:t>学位论文在线阅读</a:t>
            </a:r>
            <a:endParaRPr lang="en-US" altLang="zh-CN" dirty="0" smtClean="0"/>
          </a:p>
          <a:p>
            <a:pPr lvl="1"/>
            <a:endParaRPr lang="zh-CN" dirty="0"/>
          </a:p>
        </p:txBody>
      </p:sp>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75856" y="1772816"/>
            <a:ext cx="5477156" cy="3600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6876256" y="4437112"/>
            <a:ext cx="360040"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779912" y="4805536"/>
            <a:ext cx="720080" cy="2796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2" name="Picture 4"/>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730583" y="2692524"/>
            <a:ext cx="4998418" cy="171906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275856" y="1757164"/>
            <a:ext cx="5796573" cy="38884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3880495" y="4974282"/>
            <a:ext cx="697401" cy="2922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4" name="Picture 6"/>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881424" y="1628800"/>
            <a:ext cx="4262576" cy="43623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1347687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51"/>
                                        </p:tgtEl>
                                        <p:attrNameLst>
                                          <p:attrName>style.visibility</p:attrName>
                                        </p:attrNameLst>
                                      </p:cBhvr>
                                      <p:to>
                                        <p:strVal val="visible"/>
                                      </p:to>
                                    </p:set>
                                    <p:anim calcmode="lin" valueType="num">
                                      <p:cBhvr>
                                        <p:cTn id="14" dur="500" fill="hold"/>
                                        <p:tgtEl>
                                          <p:spTgt spid="2051"/>
                                        </p:tgtEl>
                                        <p:attrNameLst>
                                          <p:attrName>ppt_w</p:attrName>
                                        </p:attrNameLst>
                                      </p:cBhvr>
                                      <p:tavLst>
                                        <p:tav tm="0">
                                          <p:val>
                                            <p:fltVal val="0"/>
                                          </p:val>
                                        </p:tav>
                                        <p:tav tm="100000">
                                          <p:val>
                                            <p:strVal val="#ppt_w"/>
                                          </p:val>
                                        </p:tav>
                                      </p:tavLst>
                                    </p:anim>
                                    <p:anim calcmode="lin" valueType="num">
                                      <p:cBhvr>
                                        <p:cTn id="15" dur="500" fill="hold"/>
                                        <p:tgtEl>
                                          <p:spTgt spid="2051"/>
                                        </p:tgtEl>
                                        <p:attrNameLst>
                                          <p:attrName>ppt_h</p:attrName>
                                        </p:attrNameLst>
                                      </p:cBhvr>
                                      <p:tavLst>
                                        <p:tav tm="0">
                                          <p:val>
                                            <p:fltVal val="0"/>
                                          </p:val>
                                        </p:tav>
                                        <p:tav tm="100000">
                                          <p:val>
                                            <p:strVal val="#ppt_h"/>
                                          </p:val>
                                        </p:tav>
                                      </p:tavLst>
                                    </p:anim>
                                    <p:animEffect transition="in" filter="fade">
                                      <p:cBhvr>
                                        <p:cTn id="16" dur="500"/>
                                        <p:tgtEl>
                                          <p:spTgt spid="2051"/>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p:cTn id="29"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fltVal val="0"/>
                                          </p:val>
                                        </p:tav>
                                        <p:tav tm="100000">
                                          <p:val>
                                            <p:strVal val="#ppt_w"/>
                                          </p:val>
                                        </p:tav>
                                      </p:tavLst>
                                    </p:anim>
                                    <p:anim calcmode="lin" valueType="num">
                                      <p:cBhvr>
                                        <p:cTn id="37" dur="1000" fill="hold"/>
                                        <p:tgtEl>
                                          <p:spTgt spid="8"/>
                                        </p:tgtEl>
                                        <p:attrNameLst>
                                          <p:attrName>ppt_h</p:attrName>
                                        </p:attrNameLst>
                                      </p:cBhvr>
                                      <p:tavLst>
                                        <p:tav tm="0">
                                          <p:val>
                                            <p:fltVal val="0"/>
                                          </p:val>
                                        </p:tav>
                                        <p:tav tm="100000">
                                          <p:val>
                                            <p:strVal val="#ppt_h"/>
                                          </p:val>
                                        </p:tav>
                                      </p:tavLst>
                                    </p:anim>
                                    <p:anim calcmode="lin" valueType="num">
                                      <p:cBhvr>
                                        <p:cTn id="38" dur="1000" fill="hold"/>
                                        <p:tgtEl>
                                          <p:spTgt spid="8"/>
                                        </p:tgtEl>
                                        <p:attrNameLst>
                                          <p:attrName>style.rotation</p:attrName>
                                        </p:attrNameLst>
                                      </p:cBhvr>
                                      <p:tavLst>
                                        <p:tav tm="0">
                                          <p:val>
                                            <p:fltVal val="90"/>
                                          </p:val>
                                        </p:tav>
                                        <p:tav tm="100000">
                                          <p:val>
                                            <p:fltVal val="0"/>
                                          </p:val>
                                        </p:tav>
                                      </p:tavLst>
                                    </p:anim>
                                    <p:animEffect transition="in" filter="fade">
                                      <p:cBhvr>
                                        <p:cTn id="39" dur="10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2052"/>
                                        </p:tgtEl>
                                        <p:attrNameLst>
                                          <p:attrName>style.visibility</p:attrName>
                                        </p:attrNameLst>
                                      </p:cBhvr>
                                      <p:to>
                                        <p:strVal val="visible"/>
                                      </p:to>
                                    </p:set>
                                    <p:animEffect transition="in" filter="randombar(horizontal)">
                                      <p:cBhvr>
                                        <p:cTn id="44" dur="500"/>
                                        <p:tgtEl>
                                          <p:spTgt spid="2052"/>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2053"/>
                                        </p:tgtEl>
                                        <p:attrNameLst>
                                          <p:attrName>style.visibility</p:attrName>
                                        </p:attrNameLst>
                                      </p:cBhvr>
                                      <p:to>
                                        <p:strVal val="visible"/>
                                      </p:to>
                                    </p:set>
                                    <p:animEffect transition="in" filter="randombar(horizontal)">
                                      <p:cBhvr>
                                        <p:cTn id="49" dur="500"/>
                                        <p:tgtEl>
                                          <p:spTgt spid="2053"/>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nodeType="clickEffect">
                                  <p:stCondLst>
                                    <p:cond delay="0"/>
                                  </p:stCondLst>
                                  <p:childTnLst>
                                    <p:set>
                                      <p:cBhvr>
                                        <p:cTn id="60" dur="1" fill="hold">
                                          <p:stCondLst>
                                            <p:cond delay="0"/>
                                          </p:stCondLst>
                                        </p:cTn>
                                        <p:tgtEl>
                                          <p:spTgt spid="2054"/>
                                        </p:tgtEl>
                                        <p:attrNameLst>
                                          <p:attrName>style.visibility</p:attrName>
                                        </p:attrNameLst>
                                      </p:cBhvr>
                                      <p:to>
                                        <p:strVal val="visible"/>
                                      </p:to>
                                    </p:set>
                                    <p:animEffect transition="in" filter="randombar(horizontal)">
                                      <p:cBhvr>
                                        <p:cTn id="61"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t>SinoMed</a:t>
            </a:r>
            <a:r>
              <a:rPr lang="zh-CN" altLang="en-US" dirty="0"/>
              <a:t>服务</a:t>
            </a:r>
            <a:r>
              <a:rPr lang="en-US" altLang="zh-CN" dirty="0" smtClean="0"/>
              <a:t>——</a:t>
            </a:r>
            <a:r>
              <a:rPr lang="zh-CN" altLang="en-US" dirty="0"/>
              <a:t>全文获取服务</a:t>
            </a:r>
            <a:endParaRPr lang="zh-CN" dirty="0"/>
          </a:p>
        </p:txBody>
      </p:sp>
      <p:sp>
        <p:nvSpPr>
          <p:cNvPr id="5" name="Content Placeholder 4"/>
          <p:cNvSpPr>
            <a:spLocks noGrp="1"/>
          </p:cNvSpPr>
          <p:nvPr>
            <p:ph idx="1"/>
          </p:nvPr>
        </p:nvSpPr>
        <p:spPr/>
        <p:txBody>
          <a:bodyPr/>
          <a:lstStyle/>
          <a:p>
            <a:r>
              <a:rPr lang="zh-CN" altLang="en-US" dirty="0"/>
              <a:t>西文全文链接</a:t>
            </a:r>
            <a:endParaRPr lang="en-US" altLang="zh-CN" dirty="0"/>
          </a:p>
          <a:p>
            <a:pPr lvl="1"/>
            <a:r>
              <a:rPr lang="zh-CN" altLang="en-US" dirty="0"/>
              <a:t>免费全文</a:t>
            </a:r>
            <a:endParaRPr lang="en-US" altLang="zh-CN" dirty="0"/>
          </a:p>
          <a:p>
            <a:pPr lvl="1"/>
            <a:r>
              <a:rPr lang="zh-CN" altLang="en-US" dirty="0"/>
              <a:t>原文</a:t>
            </a:r>
            <a:r>
              <a:rPr lang="zh-CN" altLang="en-US" dirty="0" smtClean="0"/>
              <a:t>链接</a:t>
            </a:r>
            <a:endParaRPr lang="en-US" altLang="zh-CN" dirty="0" smtClean="0"/>
          </a:p>
          <a:p>
            <a:pPr lvl="1"/>
            <a:r>
              <a:rPr lang="zh-CN" altLang="en-US" dirty="0" smtClean="0"/>
              <a:t>文献传递</a:t>
            </a:r>
            <a:endParaRPr lang="en-US" altLang="zh-CN" dirty="0"/>
          </a:p>
        </p:txBody>
      </p:sp>
      <p:pic>
        <p:nvPicPr>
          <p:cNvPr id="3074"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618212" y="1700809"/>
            <a:ext cx="6499892" cy="410445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3059832" y="4437112"/>
            <a:ext cx="432048"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60032" y="4589512"/>
            <a:ext cx="432048"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469034" y="3541948"/>
            <a:ext cx="814933" cy="3190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283966" y="5445223"/>
            <a:ext cx="504057" cy="2880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40" y="4131914"/>
            <a:ext cx="1666875" cy="14097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矩形 10"/>
          <p:cNvSpPr/>
          <p:nvPr/>
        </p:nvSpPr>
        <p:spPr>
          <a:xfrm>
            <a:off x="3090501" y="4733688"/>
            <a:ext cx="785999" cy="2880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4971826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par>
                          <p:cTn id="15" fill="hold">
                            <p:stCondLst>
                              <p:cond delay="500"/>
                            </p:stCondLst>
                            <p:childTnLst>
                              <p:par>
                                <p:cTn id="16" presetID="14" presetClass="entr" presetSubtype="1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 calcmode="lin" valueType="num">
                                      <p:cBhvr>
                                        <p:cTn id="27"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9" dur="500"/>
                                        <p:tgtEl>
                                          <p:spTgt spid="5">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childTnLst>
                          </p:cTn>
                        </p:par>
                        <p:par>
                          <p:cTn id="35" fill="hold">
                            <p:stCondLst>
                              <p:cond delay="500"/>
                            </p:stCondLst>
                            <p:childTnLst>
                              <p:par>
                                <p:cTn id="36" presetID="6" presetClass="entr" presetSubtype="16" fill="hold" nodeType="afterEffect">
                                  <p:stCondLst>
                                    <p:cond delay="0"/>
                                  </p:stCondLst>
                                  <p:childTnLst>
                                    <p:set>
                                      <p:cBhvr>
                                        <p:cTn id="37" dur="1" fill="hold">
                                          <p:stCondLst>
                                            <p:cond delay="0"/>
                                          </p:stCondLst>
                                        </p:cTn>
                                        <p:tgtEl>
                                          <p:spTgt spid="3076"/>
                                        </p:tgtEl>
                                        <p:attrNameLst>
                                          <p:attrName>style.visibility</p:attrName>
                                        </p:attrNameLst>
                                      </p:cBhvr>
                                      <p:to>
                                        <p:strVal val="visible"/>
                                      </p:to>
                                    </p:set>
                                    <p:animEffect transition="in" filter="circle(in)">
                                      <p:cBhvr>
                                        <p:cTn id="38" dur="2000"/>
                                        <p:tgtEl>
                                          <p:spTgt spid="3076"/>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anim calcmode="lin" valueType="num">
                                      <p:cBhvr>
                                        <p:cTn id="43"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44"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45" dur="500"/>
                                        <p:tgtEl>
                                          <p:spTgt spid="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randombar(horizontal)">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39952" y="2276872"/>
            <a:ext cx="3744416" cy="2677656"/>
          </a:xfrm>
          <a:prstGeom prst="rect">
            <a:avLst/>
          </a:prstGeom>
          <a:noFill/>
        </p:spPr>
        <p:txBody>
          <a:bodyPr wrap="square" rtlCol="0">
            <a:spAutoFit/>
          </a:bodyPr>
          <a:lstStyle/>
          <a:p>
            <a:pPr marL="342900" indent="-342900">
              <a:lnSpc>
                <a:spcPct val="150000"/>
              </a:lnSpc>
              <a:buFont typeface="+mj-lt"/>
              <a:buAutoNum type="arabicPeriod"/>
            </a:pPr>
            <a:r>
              <a:rPr lang="en-US" altLang="zh-CN" sz="2800" b="1" dirty="0" err="1">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概况</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资源</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smtClean="0">
                <a:latin typeface="华文楷体" pitchFamily="2" charset="-122"/>
                <a:ea typeface="华文楷体" pitchFamily="2" charset="-122"/>
              </a:rPr>
              <a:t>服务</a:t>
            </a:r>
            <a:endParaRPr lang="en-US" altLang="zh-CN" sz="2800" b="1" dirty="0" smtClean="0">
              <a:latin typeface="华文楷体" pitchFamily="2" charset="-122"/>
              <a:ea typeface="华文楷体" pitchFamily="2" charset="-122"/>
            </a:endParaRPr>
          </a:p>
          <a:p>
            <a:pPr marL="342900" indent="-342900">
              <a:lnSpc>
                <a:spcPct val="150000"/>
              </a:lnSpc>
              <a:buFont typeface="+mj-lt"/>
              <a:buAutoNum type="arabicPeriod"/>
            </a:pPr>
            <a:r>
              <a:rPr lang="en-US" altLang="zh-CN" sz="2800" b="1" dirty="0" err="1" smtClean="0">
                <a:latin typeface="华文楷体" pitchFamily="2" charset="-122"/>
                <a:ea typeface="华文楷体" pitchFamily="2" charset="-122"/>
              </a:rPr>
              <a:t>SinoMed</a:t>
            </a:r>
            <a:r>
              <a:rPr lang="zh-CN" altLang="en-US" sz="2800" b="1" dirty="0">
                <a:latin typeface="华文楷体" pitchFamily="2" charset="-122"/>
                <a:ea typeface="华文楷体" pitchFamily="2" charset="-122"/>
              </a:rPr>
              <a:t>主题词应用</a:t>
            </a:r>
          </a:p>
        </p:txBody>
      </p:sp>
    </p:spTree>
    <p:extLst>
      <p:ext uri="{BB962C8B-B14F-4D97-AF65-F5344CB8AC3E}">
        <p14:creationId xmlns:p14="http://schemas.microsoft.com/office/powerpoint/2010/main" val="22914684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t>SinoMed</a:t>
            </a:r>
            <a:r>
              <a:rPr lang="zh-CN" altLang="en-US" dirty="0"/>
              <a:t>主题词应用</a:t>
            </a:r>
            <a:endParaRPr lang="zh-CN" dirty="0"/>
          </a:p>
        </p:txBody>
      </p:sp>
      <p:sp>
        <p:nvSpPr>
          <p:cNvPr id="5" name="Content Placeholder 4"/>
          <p:cNvSpPr>
            <a:spLocks noGrp="1"/>
          </p:cNvSpPr>
          <p:nvPr>
            <p:ph idx="1"/>
          </p:nvPr>
        </p:nvSpPr>
        <p:spPr>
          <a:xfrm>
            <a:off x="457200" y="1828801"/>
            <a:ext cx="8229600" cy="5560639"/>
          </a:xfrm>
        </p:spPr>
        <p:txBody>
          <a:bodyPr>
            <a:normAutofit/>
          </a:bodyPr>
          <a:lstStyle/>
          <a:p>
            <a:r>
              <a:rPr lang="zh-CN" altLang="en-US" dirty="0"/>
              <a:t>中国医学科学院医学信息研究所</a:t>
            </a:r>
            <a:r>
              <a:rPr lang="en-US" altLang="zh-CN" dirty="0"/>
              <a:t>/</a:t>
            </a:r>
            <a:r>
              <a:rPr lang="zh-CN" altLang="en-US" dirty="0" smtClean="0"/>
              <a:t>图书馆是</a:t>
            </a:r>
            <a:r>
              <a:rPr lang="en-US" altLang="zh-CN" dirty="0" smtClean="0"/>
              <a:t>PubMed</a:t>
            </a:r>
            <a:r>
              <a:rPr lang="zh-CN" altLang="en-US" dirty="0" smtClean="0"/>
              <a:t>在中国</a:t>
            </a:r>
            <a:r>
              <a:rPr lang="zh-CN" altLang="en-US" sz="2400" b="1" dirty="0" smtClean="0">
                <a:solidFill>
                  <a:srgbClr val="00B0F0"/>
                </a:solidFill>
              </a:rPr>
              <a:t>唯一授权</a:t>
            </a:r>
            <a:r>
              <a:rPr lang="zh-CN" altLang="en-US" dirty="0" smtClean="0"/>
              <a:t>翻译</a:t>
            </a:r>
            <a:r>
              <a:rPr lang="en-US" altLang="zh-CN" dirty="0" err="1" smtClean="0"/>
              <a:t>MeSH</a:t>
            </a:r>
            <a:r>
              <a:rPr lang="zh-CN" altLang="en-US" dirty="0" smtClean="0"/>
              <a:t>词表的机构</a:t>
            </a:r>
            <a:endParaRPr lang="en-US" altLang="zh-CN" dirty="0" smtClean="0"/>
          </a:p>
          <a:p>
            <a:r>
              <a:rPr lang="zh-CN" altLang="en-US" dirty="0" smtClean="0"/>
              <a:t>标引</a:t>
            </a:r>
            <a:endParaRPr lang="en-US" altLang="zh-CN" dirty="0" smtClean="0"/>
          </a:p>
          <a:p>
            <a:pPr lvl="1"/>
            <a:r>
              <a:rPr lang="zh-CN" altLang="en-US" dirty="0" smtClean="0"/>
              <a:t>美国国立医学图书馆</a:t>
            </a:r>
            <a:r>
              <a:rPr lang="en-US" altLang="zh-CN" dirty="0"/>
              <a:t>《</a:t>
            </a:r>
            <a:r>
              <a:rPr lang="zh-CN" altLang="en-US" dirty="0"/>
              <a:t>医学主题词表（</a:t>
            </a:r>
            <a:r>
              <a:rPr lang="en-US" altLang="zh-CN" dirty="0" err="1"/>
              <a:t>MeSH</a:t>
            </a:r>
            <a:r>
              <a:rPr lang="zh-CN" altLang="en-US" dirty="0"/>
              <a:t>）</a:t>
            </a:r>
            <a:r>
              <a:rPr lang="en-US" altLang="zh-CN" dirty="0"/>
              <a:t>》</a:t>
            </a:r>
            <a:r>
              <a:rPr lang="zh-CN" altLang="en-US" dirty="0" smtClean="0"/>
              <a:t>中译本</a:t>
            </a:r>
            <a:endParaRPr lang="en-US" altLang="zh-CN" dirty="0" smtClean="0"/>
          </a:p>
          <a:p>
            <a:pPr lvl="1"/>
            <a:r>
              <a:rPr lang="en-US" altLang="zh-CN" dirty="0" smtClean="0"/>
              <a:t>《</a:t>
            </a:r>
            <a:r>
              <a:rPr lang="zh-CN" altLang="en-US" dirty="0"/>
              <a:t>中国中医药学主题词表</a:t>
            </a:r>
            <a:r>
              <a:rPr lang="en-US" altLang="zh-CN" dirty="0" smtClean="0"/>
              <a:t>》</a:t>
            </a:r>
          </a:p>
          <a:p>
            <a:r>
              <a:rPr lang="zh-CN" altLang="en-US" dirty="0" smtClean="0"/>
              <a:t>基于</a:t>
            </a:r>
            <a:r>
              <a:rPr lang="zh-CN" altLang="en-US" dirty="0"/>
              <a:t>主题概念检索文献，利于提高查全率和</a:t>
            </a:r>
            <a:r>
              <a:rPr lang="zh-CN" altLang="en-US" dirty="0" smtClean="0"/>
              <a:t>查准率。</a:t>
            </a:r>
            <a:endParaRPr lang="en-US" altLang="zh-CN" dirty="0" smtClean="0"/>
          </a:p>
          <a:p>
            <a:r>
              <a:rPr lang="zh-CN" altLang="en-US" dirty="0" smtClean="0"/>
              <a:t>基于中</a:t>
            </a:r>
            <a:r>
              <a:rPr lang="zh-CN" altLang="en-US" dirty="0"/>
              <a:t>英主题词互译机制，实现跨语言检索。</a:t>
            </a:r>
            <a:endParaRPr lang="en-US" altLang="zh-CN" dirty="0" smtClean="0"/>
          </a:p>
          <a:p>
            <a:endParaRPr lang="zh-CN" dirty="0"/>
          </a:p>
        </p:txBody>
      </p:sp>
    </p:spTree>
    <p:custDataLst>
      <p:tags r:id="rId1"/>
    </p:custDataLst>
    <p:extLst>
      <p:ext uri="{BB962C8B-B14F-4D97-AF65-F5344CB8AC3E}">
        <p14:creationId xmlns:p14="http://schemas.microsoft.com/office/powerpoint/2010/main" val="3263630374"/>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smtClean="0"/>
              <a:t>SinoMed</a:t>
            </a:r>
            <a:r>
              <a:rPr lang="zh-CN" altLang="en-US" dirty="0" smtClean="0"/>
              <a:t>主题词应用</a:t>
            </a:r>
            <a:r>
              <a:rPr lang="en-US" altLang="zh-CN" dirty="0" smtClean="0"/>
              <a:t>——</a:t>
            </a:r>
            <a:r>
              <a:rPr lang="zh-CN" altLang="en-US" dirty="0" smtClean="0"/>
              <a:t>智能检索</a:t>
            </a:r>
            <a:endParaRPr lang="zh-CN" dirty="0"/>
          </a:p>
        </p:txBody>
      </p:sp>
      <p:sp>
        <p:nvSpPr>
          <p:cNvPr id="5" name="Content Placeholder 4"/>
          <p:cNvSpPr>
            <a:spLocks noGrp="1"/>
          </p:cNvSpPr>
          <p:nvPr>
            <p:ph idx="1"/>
          </p:nvPr>
        </p:nvSpPr>
        <p:spPr/>
        <p:txBody>
          <a:bodyPr/>
          <a:lstStyle/>
          <a:p>
            <a:r>
              <a:rPr lang="zh-CN" altLang="en-US" dirty="0" smtClean="0"/>
              <a:t>在</a:t>
            </a:r>
            <a:r>
              <a:rPr lang="zh-CN" altLang="en-US" dirty="0"/>
              <a:t>词表系统支持下，系统自动将用户输入的检索词转换成表达同一概念的一组词进行查询，是基于自然语言的主题概念检索</a:t>
            </a:r>
            <a:r>
              <a:rPr lang="zh-CN" altLang="en-US" dirty="0" smtClean="0"/>
              <a:t>。</a:t>
            </a:r>
            <a:endParaRPr lang="en-US" altLang="zh-CN" dirty="0" smtClean="0"/>
          </a:p>
          <a:p>
            <a:r>
              <a:rPr lang="zh-CN" altLang="en-US" dirty="0" smtClean="0"/>
              <a:t>例如：检索“肝癌”</a:t>
            </a:r>
            <a:endParaRPr lang="en-US" altLang="zh-CN" dirty="0" smtClean="0"/>
          </a:p>
        </p:txBody>
      </p:sp>
    </p:spTree>
    <p:custDataLst>
      <p:tags r:id="rId1"/>
    </p:custDataLst>
    <p:extLst>
      <p:ext uri="{BB962C8B-B14F-4D97-AF65-F5344CB8AC3E}">
        <p14:creationId xmlns:p14="http://schemas.microsoft.com/office/powerpoint/2010/main" val="2827642636"/>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5122"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59632" y="44624"/>
            <a:ext cx="5832648" cy="677143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1307257" y="865287"/>
            <a:ext cx="122413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97732" y="1154274"/>
            <a:ext cx="154607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97732" y="1432434"/>
            <a:ext cx="377832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420788" y="4653136"/>
            <a:ext cx="1639044" cy="20882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465074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SinoMed</a:t>
            </a:r>
            <a:r>
              <a:rPr lang="zh-CN" altLang="en-US" dirty="0"/>
              <a:t>主题词应用</a:t>
            </a:r>
            <a:r>
              <a:rPr lang="en-US" altLang="zh-CN" dirty="0"/>
              <a:t>——</a:t>
            </a:r>
            <a:r>
              <a:rPr lang="zh-CN" altLang="en-US" dirty="0"/>
              <a:t>智能检索</a:t>
            </a:r>
          </a:p>
        </p:txBody>
      </p:sp>
      <p:sp>
        <p:nvSpPr>
          <p:cNvPr id="3" name="内容占位符 2"/>
          <p:cNvSpPr>
            <a:spLocks noGrp="1"/>
          </p:cNvSpPr>
          <p:nvPr>
            <p:ph idx="1"/>
          </p:nvPr>
        </p:nvSpPr>
        <p:spPr/>
        <p:txBody>
          <a:bodyPr/>
          <a:lstStyle/>
          <a:p>
            <a:r>
              <a:rPr lang="zh-CN" altLang="en-US" dirty="0" smtClean="0"/>
              <a:t>三个维度实现了主题词的应用</a:t>
            </a:r>
            <a:endParaRPr lang="en-US" altLang="zh-CN" dirty="0" smtClean="0"/>
          </a:p>
          <a:p>
            <a:pPr lvl="1"/>
            <a:r>
              <a:rPr lang="zh-CN" altLang="en-US" dirty="0" smtClean="0"/>
              <a:t>横向扩展检索：同义词</a:t>
            </a:r>
            <a:r>
              <a:rPr lang="zh-CN" altLang="en-US" dirty="0"/>
              <a:t>、款目词的扩展</a:t>
            </a:r>
            <a:endParaRPr lang="en-US" altLang="zh-CN" dirty="0"/>
          </a:p>
          <a:p>
            <a:pPr lvl="1"/>
            <a:r>
              <a:rPr lang="zh-CN" altLang="en-US" dirty="0" smtClean="0"/>
              <a:t>纵向扩展检索：多</a:t>
            </a:r>
            <a:r>
              <a:rPr lang="zh-CN" altLang="en-US" dirty="0"/>
              <a:t>个主题词树中</a:t>
            </a:r>
            <a:r>
              <a:rPr lang="zh-CN" altLang="en-US" dirty="0" smtClean="0"/>
              <a:t>，多个下位主题词的扩展</a:t>
            </a:r>
            <a:endParaRPr lang="zh-CN" altLang="en-US" dirty="0"/>
          </a:p>
          <a:p>
            <a:pPr lvl="1"/>
            <a:r>
              <a:rPr lang="zh-CN" altLang="en-US" dirty="0" smtClean="0"/>
              <a:t>空间扩展检索：跨语言的中英文主题词互译</a:t>
            </a:r>
            <a:endParaRPr lang="en-US" altLang="zh-CN" dirty="0" smtClean="0"/>
          </a:p>
        </p:txBody>
      </p:sp>
    </p:spTree>
    <p:extLst>
      <p:ext uri="{BB962C8B-B14F-4D97-AF65-F5344CB8AC3E}">
        <p14:creationId xmlns:p14="http://schemas.microsoft.com/office/powerpoint/2010/main" val="38347250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 </a:t>
            </a:r>
            <a:r>
              <a:rPr lang="zh-CN" altLang="en-US" dirty="0" smtClean="0"/>
              <a:t>主题词</a:t>
            </a:r>
            <a:r>
              <a:rPr lang="en-US" altLang="zh-CN" dirty="0" smtClean="0"/>
              <a:t/>
            </a:r>
            <a:br>
              <a:rPr lang="en-US" altLang="zh-CN" dirty="0" smtClean="0"/>
            </a:br>
            <a:r>
              <a:rPr lang="en-US" altLang="zh-CN" dirty="0"/>
              <a:t>	</a:t>
            </a:r>
            <a:r>
              <a:rPr lang="zh-CN" altLang="en-US" dirty="0" smtClean="0"/>
              <a:t>横向扩展检索</a:t>
            </a:r>
            <a:r>
              <a:rPr lang="en-US" altLang="zh-CN" dirty="0" smtClean="0"/>
              <a:t>+</a:t>
            </a:r>
            <a:r>
              <a:rPr lang="zh-CN" altLang="en-US" dirty="0" smtClean="0"/>
              <a:t>纵向扩展检索</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44824"/>
            <a:ext cx="7381875" cy="2066925"/>
          </a:xfrm>
          <a:prstGeom prst="rect">
            <a:avLst/>
          </a:prstGeom>
          <a:solidFill>
            <a:srgbClr val="FF0000"/>
          </a:solidFill>
          <a:ln w="9525">
            <a:solidFill>
              <a:schemeClr val="tx1"/>
            </a:solidFill>
            <a:miter lim="800000"/>
            <a:headEnd/>
            <a:tailEnd/>
          </a:ln>
          <a:effectLst/>
          <a:extLst/>
        </p:spPr>
      </p:pic>
      <p:pic>
        <p:nvPicPr>
          <p:cNvPr id="5"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95736" y="836712"/>
            <a:ext cx="6739840" cy="5852657"/>
          </a:xfrm>
          <a:prstGeom prst="rect">
            <a:avLst/>
          </a:prstGeom>
          <a:solidFill>
            <a:srgbClr val="FF0000"/>
          </a:solidFill>
          <a:ln w="9525">
            <a:solidFill>
              <a:schemeClr val="tx1"/>
            </a:solidFill>
            <a:miter lim="800000"/>
            <a:headEnd/>
            <a:tailEnd/>
          </a:ln>
          <a:effectLst/>
          <a:extLst/>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676" y="2996951"/>
            <a:ext cx="4565452" cy="3237043"/>
          </a:xfrm>
          <a:prstGeom prst="rect">
            <a:avLst/>
          </a:prstGeom>
          <a:solidFill>
            <a:srgbClr val="FF0000"/>
          </a:solidFill>
          <a:ln w="9525">
            <a:solidFill>
              <a:schemeClr val="tx1"/>
            </a:solidFill>
            <a:miter lim="800000"/>
            <a:headEnd/>
            <a:tailEnd/>
          </a:ln>
          <a:effectLst/>
          <a:extLst/>
        </p:spPr>
      </p:pic>
      <p:sp>
        <p:nvSpPr>
          <p:cNvPr id="7" name="左箭头 6"/>
          <p:cNvSpPr/>
          <p:nvPr/>
        </p:nvSpPr>
        <p:spPr>
          <a:xfrm>
            <a:off x="5364088" y="3763040"/>
            <a:ext cx="2016224" cy="67407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547664" y="332656"/>
            <a:ext cx="6055519" cy="62169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50787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2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7170"/>
                                        </p:tgtEl>
                                        <p:attrNameLst>
                                          <p:attrName>style.visibility</p:attrName>
                                        </p:attrNameLst>
                                      </p:cBhvr>
                                      <p:to>
                                        <p:strVal val="visible"/>
                                      </p:to>
                                    </p:set>
                                    <p:animEffect transition="in" filter="randombar(horizontal)">
                                      <p:cBhvr>
                                        <p:cTn id="26"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主题词</a:t>
            </a:r>
            <a:r>
              <a:rPr lang="en-US" altLang="zh-CN" dirty="0" smtClean="0"/>
              <a:t/>
            </a:r>
            <a:br>
              <a:rPr lang="en-US" altLang="zh-CN" dirty="0" smtClean="0"/>
            </a:br>
            <a:r>
              <a:rPr lang="en-US" altLang="zh-CN" dirty="0" smtClean="0"/>
              <a:t>	</a:t>
            </a:r>
            <a:r>
              <a:rPr lang="zh-CN" altLang="en-US" dirty="0" smtClean="0"/>
              <a:t>跨语言检索</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980728"/>
            <a:ext cx="7639050" cy="2209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3568" y="1196752"/>
            <a:ext cx="6007842" cy="54726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4535" y="1844824"/>
            <a:ext cx="3152775" cy="30384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直接箭头连接符 6"/>
          <p:cNvCxnSpPr/>
          <p:nvPr/>
        </p:nvCxnSpPr>
        <p:spPr>
          <a:xfrm flipV="1">
            <a:off x="4716016" y="4210235"/>
            <a:ext cx="504056" cy="28803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589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71600" y="404664"/>
            <a:ext cx="7459563" cy="63530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1381" y="2204864"/>
            <a:ext cx="3152775" cy="30384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接箭头连接符 5"/>
          <p:cNvCxnSpPr/>
          <p:nvPr/>
        </p:nvCxnSpPr>
        <p:spPr>
          <a:xfrm flipV="1">
            <a:off x="3203848" y="3933056"/>
            <a:ext cx="1728192" cy="64807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82569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Oval 3"/>
          <p:cNvSpPr>
            <a:spLocks noChangeArrowheads="1"/>
          </p:cNvSpPr>
          <p:nvPr/>
        </p:nvSpPr>
        <p:spPr bwMode="gray">
          <a:xfrm>
            <a:off x="5233988" y="2065338"/>
            <a:ext cx="2971800" cy="2971800"/>
          </a:xfrm>
          <a:prstGeom prst="ellipse">
            <a:avLst/>
          </a:prstGeom>
          <a:noFill/>
          <a:ln w="38100">
            <a:solidFill>
              <a:schemeClr val="folHlink"/>
            </a:solidFill>
            <a:round/>
            <a:headEnd/>
            <a:tailEnd/>
          </a:ln>
          <a:effectLst>
            <a:outerShdw dist="35921" dir="2700000" algn="ctr" rotWithShape="0">
              <a:srgbClr val="080808">
                <a:alpha val="50000"/>
              </a:srgb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5" name="Oval 4"/>
          <p:cNvSpPr>
            <a:spLocks noChangeArrowheads="1"/>
          </p:cNvSpPr>
          <p:nvPr/>
        </p:nvSpPr>
        <p:spPr bwMode="gray">
          <a:xfrm>
            <a:off x="873125" y="2065338"/>
            <a:ext cx="2971800" cy="2971800"/>
          </a:xfrm>
          <a:prstGeom prst="ellipse">
            <a:avLst/>
          </a:prstGeom>
          <a:noFill/>
          <a:ln w="38100" algn="ctr">
            <a:solidFill>
              <a:schemeClr val="accent2"/>
            </a:solidFill>
            <a:round/>
            <a:headEnd/>
            <a:tailEnd/>
          </a:ln>
          <a:effectLst>
            <a:outerShdw dist="35921" dir="2700000" algn="ctr" rotWithShape="0">
              <a:srgbClr val="080808">
                <a:alpha val="50000"/>
              </a:srgb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grpSp>
        <p:nvGrpSpPr>
          <p:cNvPr id="6" name="Group 15"/>
          <p:cNvGrpSpPr>
            <a:grpSpLocks/>
          </p:cNvGrpSpPr>
          <p:nvPr/>
        </p:nvGrpSpPr>
        <p:grpSpPr bwMode="auto">
          <a:xfrm>
            <a:off x="1298575" y="1676400"/>
            <a:ext cx="1000125" cy="977900"/>
            <a:chOff x="480" y="1200"/>
            <a:chExt cx="1042" cy="1019"/>
          </a:xfrm>
        </p:grpSpPr>
        <p:grpSp>
          <p:nvGrpSpPr>
            <p:cNvPr id="7" name="Group 16"/>
            <p:cNvGrpSpPr>
              <a:grpSpLocks/>
            </p:cNvGrpSpPr>
            <p:nvPr/>
          </p:nvGrpSpPr>
          <p:grpSpPr bwMode="auto">
            <a:xfrm>
              <a:off x="480" y="1200"/>
              <a:ext cx="1042" cy="1019"/>
              <a:chOff x="480" y="1200"/>
              <a:chExt cx="1042" cy="1019"/>
            </a:xfrm>
          </p:grpSpPr>
          <p:pic>
            <p:nvPicPr>
              <p:cNvPr id="9" name="Picture 17" descr="circuler_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18"/>
              <p:cNvSpPr>
                <a:spLocks noChangeArrowheads="1"/>
              </p:cNvSpPr>
              <p:nvPr/>
            </p:nvSpPr>
            <p:spPr bwMode="gray">
              <a:xfrm>
                <a:off x="480" y="1200"/>
                <a:ext cx="1035" cy="1019"/>
              </a:xfrm>
              <a:prstGeom prst="ellipse">
                <a:avLst/>
              </a:prstGeom>
              <a:gradFill rotWithShape="1">
                <a:gsLst>
                  <a:gs pos="0">
                    <a:schemeClr val="accent2"/>
                  </a:gs>
                  <a:gs pos="50000">
                    <a:schemeClr val="accent2">
                      <a:gamma/>
                      <a:shade val="46275"/>
                      <a:invGamma/>
                    </a:schemeClr>
                  </a:gs>
                  <a:gs pos="100000">
                    <a:schemeClr val="accent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a:latin typeface="Calibri" pitchFamily="34" charset="0"/>
                </a:endParaRPr>
              </a:p>
            </p:txBody>
          </p:sp>
        </p:grpSp>
        <p:pic>
          <p:nvPicPr>
            <p:cNvPr id="8" name="Picture 1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Text Box 30"/>
          <p:cNvSpPr txBox="1">
            <a:spLocks noChangeArrowheads="1"/>
          </p:cNvSpPr>
          <p:nvPr/>
        </p:nvSpPr>
        <p:spPr bwMode="white">
          <a:xfrm>
            <a:off x="1327150" y="1942958"/>
            <a:ext cx="936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1600" b="1" dirty="0" smtClean="0">
                <a:solidFill>
                  <a:srgbClr val="F8F8F8"/>
                </a:solidFill>
              </a:rPr>
              <a:t>同义词</a:t>
            </a:r>
            <a:endParaRPr lang="en-US" altLang="zh-CN" sz="1600" b="1" dirty="0">
              <a:solidFill>
                <a:srgbClr val="F8F8F8"/>
              </a:solidFill>
            </a:endParaRPr>
          </a:p>
        </p:txBody>
      </p:sp>
      <p:grpSp>
        <p:nvGrpSpPr>
          <p:cNvPr id="12" name="Group 45"/>
          <p:cNvGrpSpPr>
            <a:grpSpLocks/>
          </p:cNvGrpSpPr>
          <p:nvPr/>
        </p:nvGrpSpPr>
        <p:grpSpPr bwMode="auto">
          <a:xfrm>
            <a:off x="6811963" y="1706563"/>
            <a:ext cx="1000125" cy="977900"/>
            <a:chOff x="480" y="1200"/>
            <a:chExt cx="1042" cy="1019"/>
          </a:xfrm>
        </p:grpSpPr>
        <p:grpSp>
          <p:nvGrpSpPr>
            <p:cNvPr id="13" name="Group 46"/>
            <p:cNvGrpSpPr>
              <a:grpSpLocks/>
            </p:cNvGrpSpPr>
            <p:nvPr/>
          </p:nvGrpSpPr>
          <p:grpSpPr bwMode="auto">
            <a:xfrm>
              <a:off x="480" y="1200"/>
              <a:ext cx="1042" cy="1019"/>
              <a:chOff x="480" y="1200"/>
              <a:chExt cx="1042" cy="1019"/>
            </a:xfrm>
          </p:grpSpPr>
          <p:pic>
            <p:nvPicPr>
              <p:cNvPr id="15" name="Picture 47" descr="circuler_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48"/>
              <p:cNvSpPr>
                <a:spLocks noChangeArrowheads="1"/>
              </p:cNvSpPr>
              <p:nvPr/>
            </p:nvSpPr>
            <p:spPr bwMode="gray">
              <a:xfrm>
                <a:off x="480" y="1200"/>
                <a:ext cx="1035" cy="1019"/>
              </a:xfrm>
              <a:prstGeom prst="ellipse">
                <a:avLst/>
              </a:prstGeom>
              <a:gradFill rotWithShape="1">
                <a:gsLst>
                  <a:gs pos="0">
                    <a:schemeClr val="folHlink"/>
                  </a:gs>
                  <a:gs pos="50000">
                    <a:schemeClr val="folHlink">
                      <a:gamma/>
                      <a:shade val="54118"/>
                      <a:invGamma/>
                    </a:schemeClr>
                  </a:gs>
                  <a:gs pos="100000">
                    <a:schemeClr val="folHlink"/>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a:latin typeface="Calibri" pitchFamily="34" charset="0"/>
                </a:endParaRPr>
              </a:p>
            </p:txBody>
          </p:sp>
        </p:grpSp>
        <p:pic>
          <p:nvPicPr>
            <p:cNvPr id="14" name="Picture 4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Text Box 50"/>
          <p:cNvSpPr txBox="1">
            <a:spLocks noChangeArrowheads="1"/>
          </p:cNvSpPr>
          <p:nvPr/>
        </p:nvSpPr>
        <p:spPr bwMode="white">
          <a:xfrm>
            <a:off x="6778625" y="2010326"/>
            <a:ext cx="1060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zh-CN" sz="1600" b="1" dirty="0" smtClean="0">
                <a:solidFill>
                  <a:srgbClr val="F8F8F8"/>
                </a:solidFill>
              </a:rPr>
              <a:t>See Also</a:t>
            </a:r>
            <a:endParaRPr lang="en-US" altLang="zh-CN" sz="1600" b="1" dirty="0">
              <a:solidFill>
                <a:srgbClr val="F8F8F8"/>
              </a:solidFill>
            </a:endParaRPr>
          </a:p>
        </p:txBody>
      </p:sp>
      <p:grpSp>
        <p:nvGrpSpPr>
          <p:cNvPr id="18" name="Group 15"/>
          <p:cNvGrpSpPr>
            <a:grpSpLocks/>
          </p:cNvGrpSpPr>
          <p:nvPr/>
        </p:nvGrpSpPr>
        <p:grpSpPr bwMode="auto">
          <a:xfrm>
            <a:off x="1298575" y="4429125"/>
            <a:ext cx="1000125" cy="977900"/>
            <a:chOff x="480" y="1200"/>
            <a:chExt cx="1042" cy="1019"/>
          </a:xfrm>
        </p:grpSpPr>
        <p:grpSp>
          <p:nvGrpSpPr>
            <p:cNvPr id="19" name="Group 16"/>
            <p:cNvGrpSpPr>
              <a:grpSpLocks/>
            </p:cNvGrpSpPr>
            <p:nvPr/>
          </p:nvGrpSpPr>
          <p:grpSpPr bwMode="auto">
            <a:xfrm>
              <a:off x="480" y="1200"/>
              <a:ext cx="1042" cy="1019"/>
              <a:chOff x="480" y="1200"/>
              <a:chExt cx="1042" cy="1019"/>
            </a:xfrm>
          </p:grpSpPr>
          <p:pic>
            <p:nvPicPr>
              <p:cNvPr id="21" name="Picture 17" descr="circuler_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18"/>
              <p:cNvSpPr>
                <a:spLocks noChangeArrowheads="1"/>
              </p:cNvSpPr>
              <p:nvPr/>
            </p:nvSpPr>
            <p:spPr bwMode="gray">
              <a:xfrm>
                <a:off x="480" y="1200"/>
                <a:ext cx="1035" cy="1019"/>
              </a:xfrm>
              <a:prstGeom prst="ellipse">
                <a:avLst/>
              </a:prstGeom>
              <a:gradFill rotWithShape="1">
                <a:gsLst>
                  <a:gs pos="0">
                    <a:schemeClr val="accent2"/>
                  </a:gs>
                  <a:gs pos="50000">
                    <a:schemeClr val="accent2">
                      <a:gamma/>
                      <a:shade val="56078"/>
                      <a:invGamma/>
                    </a:schemeClr>
                  </a:gs>
                  <a:gs pos="100000">
                    <a:schemeClr val="accent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a:latin typeface="Calibri" pitchFamily="34" charset="0"/>
                </a:endParaRPr>
              </a:p>
            </p:txBody>
          </p:sp>
        </p:grpSp>
        <p:pic>
          <p:nvPicPr>
            <p:cNvPr id="20" name="Picture 1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ext Box 30"/>
          <p:cNvSpPr txBox="1">
            <a:spLocks noChangeArrowheads="1"/>
          </p:cNvSpPr>
          <p:nvPr/>
        </p:nvSpPr>
        <p:spPr bwMode="white">
          <a:xfrm>
            <a:off x="1327150" y="4586423"/>
            <a:ext cx="9366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1600" b="1" dirty="0" smtClean="0">
                <a:solidFill>
                  <a:srgbClr val="F8F8F8"/>
                </a:solidFill>
              </a:rPr>
              <a:t>拼写</a:t>
            </a:r>
            <a:endParaRPr lang="en-US" altLang="zh-CN" sz="1600" b="1" dirty="0" smtClean="0">
              <a:solidFill>
                <a:srgbClr val="F8F8F8"/>
              </a:solidFill>
            </a:endParaRPr>
          </a:p>
          <a:p>
            <a:pPr algn="ctr" eaLnBrk="1" hangingPunct="1">
              <a:spcBef>
                <a:spcPct val="50000"/>
              </a:spcBef>
            </a:pPr>
            <a:r>
              <a:rPr lang="zh-CN" altLang="en-US" sz="1600" b="1" dirty="0" smtClean="0">
                <a:solidFill>
                  <a:srgbClr val="F8F8F8"/>
                </a:solidFill>
              </a:rPr>
              <a:t>变异</a:t>
            </a:r>
            <a:endParaRPr lang="en-US" altLang="zh-CN" sz="1600" b="1" dirty="0">
              <a:solidFill>
                <a:srgbClr val="F8F8F8"/>
              </a:solidFill>
            </a:endParaRPr>
          </a:p>
        </p:txBody>
      </p:sp>
      <p:grpSp>
        <p:nvGrpSpPr>
          <p:cNvPr id="24" name="Group 15"/>
          <p:cNvGrpSpPr>
            <a:grpSpLocks/>
          </p:cNvGrpSpPr>
          <p:nvPr/>
        </p:nvGrpSpPr>
        <p:grpSpPr bwMode="auto">
          <a:xfrm>
            <a:off x="393700" y="3133725"/>
            <a:ext cx="1000125" cy="977900"/>
            <a:chOff x="480" y="1200"/>
            <a:chExt cx="1042" cy="1019"/>
          </a:xfrm>
        </p:grpSpPr>
        <p:grpSp>
          <p:nvGrpSpPr>
            <p:cNvPr id="25" name="Group 16"/>
            <p:cNvGrpSpPr>
              <a:grpSpLocks/>
            </p:cNvGrpSpPr>
            <p:nvPr/>
          </p:nvGrpSpPr>
          <p:grpSpPr bwMode="auto">
            <a:xfrm>
              <a:off x="480" y="1200"/>
              <a:ext cx="1042" cy="1019"/>
              <a:chOff x="480" y="1200"/>
              <a:chExt cx="1042" cy="1019"/>
            </a:xfrm>
          </p:grpSpPr>
          <p:pic>
            <p:nvPicPr>
              <p:cNvPr id="27" name="Picture 17" descr="circuler_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Oval 18"/>
              <p:cNvSpPr>
                <a:spLocks noChangeArrowheads="1"/>
              </p:cNvSpPr>
              <p:nvPr/>
            </p:nvSpPr>
            <p:spPr bwMode="gray">
              <a:xfrm>
                <a:off x="480" y="1200"/>
                <a:ext cx="1035" cy="1019"/>
              </a:xfrm>
              <a:prstGeom prst="ellipse">
                <a:avLst/>
              </a:prstGeom>
              <a:gradFill rotWithShape="1">
                <a:gsLst>
                  <a:gs pos="0">
                    <a:schemeClr val="accent2"/>
                  </a:gs>
                  <a:gs pos="50000">
                    <a:schemeClr val="accent2">
                      <a:gamma/>
                      <a:shade val="56078"/>
                      <a:invGamma/>
                    </a:schemeClr>
                  </a:gs>
                  <a:gs pos="100000">
                    <a:schemeClr val="accent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a:latin typeface="Calibri" pitchFamily="34" charset="0"/>
                </a:endParaRPr>
              </a:p>
            </p:txBody>
          </p:sp>
        </p:grpSp>
        <p:pic>
          <p:nvPicPr>
            <p:cNvPr id="26" name="Picture 1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Text Box 30"/>
          <p:cNvSpPr txBox="1">
            <a:spLocks noChangeArrowheads="1"/>
          </p:cNvSpPr>
          <p:nvPr/>
        </p:nvSpPr>
        <p:spPr bwMode="white">
          <a:xfrm>
            <a:off x="422275" y="3424360"/>
            <a:ext cx="936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1600" b="1" dirty="0" smtClean="0">
                <a:solidFill>
                  <a:srgbClr val="F8F8F8"/>
                </a:solidFill>
              </a:rPr>
              <a:t>近义词</a:t>
            </a:r>
            <a:endParaRPr lang="en-US" altLang="zh-CN" sz="1600" b="1" dirty="0">
              <a:solidFill>
                <a:srgbClr val="F8F8F8"/>
              </a:solidFill>
            </a:endParaRPr>
          </a:p>
        </p:txBody>
      </p:sp>
      <p:grpSp>
        <p:nvGrpSpPr>
          <p:cNvPr id="30" name="Group 45"/>
          <p:cNvGrpSpPr>
            <a:grpSpLocks/>
          </p:cNvGrpSpPr>
          <p:nvPr/>
        </p:nvGrpSpPr>
        <p:grpSpPr bwMode="auto">
          <a:xfrm>
            <a:off x="6811963" y="4316413"/>
            <a:ext cx="1000125" cy="977900"/>
            <a:chOff x="480" y="1200"/>
            <a:chExt cx="1042" cy="1019"/>
          </a:xfrm>
        </p:grpSpPr>
        <p:grpSp>
          <p:nvGrpSpPr>
            <p:cNvPr id="31" name="Group 46"/>
            <p:cNvGrpSpPr>
              <a:grpSpLocks/>
            </p:cNvGrpSpPr>
            <p:nvPr/>
          </p:nvGrpSpPr>
          <p:grpSpPr bwMode="auto">
            <a:xfrm>
              <a:off x="480" y="1200"/>
              <a:ext cx="1042" cy="1019"/>
              <a:chOff x="480" y="1200"/>
              <a:chExt cx="1042" cy="1019"/>
            </a:xfrm>
          </p:grpSpPr>
          <p:pic>
            <p:nvPicPr>
              <p:cNvPr id="33" name="Picture 47" descr="circuler_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Oval 48"/>
              <p:cNvSpPr>
                <a:spLocks noChangeArrowheads="1"/>
              </p:cNvSpPr>
              <p:nvPr/>
            </p:nvSpPr>
            <p:spPr bwMode="gray">
              <a:xfrm>
                <a:off x="480" y="1200"/>
                <a:ext cx="1035" cy="1019"/>
              </a:xfrm>
              <a:prstGeom prst="ellipse">
                <a:avLst/>
              </a:prstGeom>
              <a:gradFill rotWithShape="1">
                <a:gsLst>
                  <a:gs pos="0">
                    <a:schemeClr val="folHlink"/>
                  </a:gs>
                  <a:gs pos="50000">
                    <a:schemeClr val="folHlink">
                      <a:gamma/>
                      <a:shade val="54118"/>
                      <a:invGamma/>
                    </a:schemeClr>
                  </a:gs>
                  <a:gs pos="100000">
                    <a:schemeClr val="folHlink"/>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a:latin typeface="Calibri" pitchFamily="34" charset="0"/>
                </a:endParaRPr>
              </a:p>
            </p:txBody>
          </p:sp>
        </p:grpSp>
        <p:pic>
          <p:nvPicPr>
            <p:cNvPr id="32" name="Picture 4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Text Box 50"/>
          <p:cNvSpPr txBox="1">
            <a:spLocks noChangeArrowheads="1"/>
          </p:cNvSpPr>
          <p:nvPr/>
        </p:nvSpPr>
        <p:spPr bwMode="white">
          <a:xfrm>
            <a:off x="6778625" y="4525963"/>
            <a:ext cx="10604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zh-CN" sz="1600" b="1" dirty="0">
                <a:solidFill>
                  <a:srgbClr val="F8F8F8"/>
                </a:solidFill>
              </a:rPr>
              <a:t>Entry Term</a:t>
            </a:r>
          </a:p>
        </p:txBody>
      </p:sp>
      <p:grpSp>
        <p:nvGrpSpPr>
          <p:cNvPr id="36" name="Group 45"/>
          <p:cNvGrpSpPr>
            <a:grpSpLocks/>
          </p:cNvGrpSpPr>
          <p:nvPr/>
        </p:nvGrpSpPr>
        <p:grpSpPr bwMode="auto">
          <a:xfrm>
            <a:off x="7659688" y="3078163"/>
            <a:ext cx="1000125" cy="977900"/>
            <a:chOff x="480" y="1200"/>
            <a:chExt cx="1042" cy="1019"/>
          </a:xfrm>
        </p:grpSpPr>
        <p:grpSp>
          <p:nvGrpSpPr>
            <p:cNvPr id="37" name="Group 46"/>
            <p:cNvGrpSpPr>
              <a:grpSpLocks/>
            </p:cNvGrpSpPr>
            <p:nvPr/>
          </p:nvGrpSpPr>
          <p:grpSpPr bwMode="auto">
            <a:xfrm>
              <a:off x="480" y="1200"/>
              <a:ext cx="1042" cy="1019"/>
              <a:chOff x="480" y="1200"/>
              <a:chExt cx="1042" cy="1019"/>
            </a:xfrm>
          </p:grpSpPr>
          <p:pic>
            <p:nvPicPr>
              <p:cNvPr id="39" name="Picture 47" descr="circuler_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val 48"/>
              <p:cNvSpPr>
                <a:spLocks noChangeArrowheads="1"/>
              </p:cNvSpPr>
              <p:nvPr/>
            </p:nvSpPr>
            <p:spPr bwMode="gray">
              <a:xfrm>
                <a:off x="480" y="1200"/>
                <a:ext cx="1035" cy="1019"/>
              </a:xfrm>
              <a:prstGeom prst="ellipse">
                <a:avLst/>
              </a:prstGeom>
              <a:gradFill rotWithShape="1">
                <a:gsLst>
                  <a:gs pos="0">
                    <a:schemeClr val="folHlink"/>
                  </a:gs>
                  <a:gs pos="50000">
                    <a:schemeClr val="folHlink">
                      <a:gamma/>
                      <a:shade val="54118"/>
                      <a:invGamma/>
                    </a:schemeClr>
                  </a:gs>
                  <a:gs pos="100000">
                    <a:schemeClr val="folHlink"/>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a:latin typeface="Calibri" pitchFamily="34" charset="0"/>
                </a:endParaRPr>
              </a:p>
            </p:txBody>
          </p:sp>
        </p:grpSp>
        <p:pic>
          <p:nvPicPr>
            <p:cNvPr id="38" name="Picture 4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 name="Text Box 50"/>
          <p:cNvSpPr txBox="1">
            <a:spLocks noChangeArrowheads="1"/>
          </p:cNvSpPr>
          <p:nvPr/>
        </p:nvSpPr>
        <p:spPr bwMode="white">
          <a:xfrm>
            <a:off x="7626350" y="3287713"/>
            <a:ext cx="10604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zh-CN" sz="1600" b="1" dirty="0" smtClean="0">
                <a:solidFill>
                  <a:srgbClr val="F8F8F8"/>
                </a:solidFill>
              </a:rPr>
              <a:t>Entry Term</a:t>
            </a:r>
            <a:endParaRPr lang="en-US" altLang="zh-CN" sz="1600" b="1" dirty="0">
              <a:solidFill>
                <a:srgbClr val="F8F8F8"/>
              </a:solidFill>
            </a:endParaRPr>
          </a:p>
        </p:txBody>
      </p:sp>
      <p:sp>
        <p:nvSpPr>
          <p:cNvPr id="42" name="AutoShape 44"/>
          <p:cNvSpPr>
            <a:spLocks noChangeArrowheads="1"/>
          </p:cNvSpPr>
          <p:nvPr/>
        </p:nvSpPr>
        <p:spPr bwMode="gray">
          <a:xfrm>
            <a:off x="3844925" y="2141538"/>
            <a:ext cx="1371600" cy="1162050"/>
          </a:xfrm>
          <a:custGeom>
            <a:avLst/>
            <a:gdLst>
              <a:gd name="T0" fmla="*/ 2147483647 w 21600"/>
              <a:gd name="T1" fmla="*/ 159165429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112" y="7246"/>
                </a:moveTo>
                <a:cubicBezTo>
                  <a:pt x="16751" y="4446"/>
                  <a:pt x="13912" y="2670"/>
                  <a:pt x="10800" y="2670"/>
                </a:cubicBezTo>
                <a:cubicBezTo>
                  <a:pt x="6548" y="2669"/>
                  <a:pt x="3014" y="5945"/>
                  <a:pt x="2693" y="10185"/>
                </a:cubicBezTo>
                <a:lnTo>
                  <a:pt x="30" y="9983"/>
                </a:lnTo>
                <a:cubicBezTo>
                  <a:pt x="458" y="4351"/>
                  <a:pt x="5152" y="-1"/>
                  <a:pt x="10800" y="0"/>
                </a:cubicBezTo>
                <a:cubicBezTo>
                  <a:pt x="14934" y="0"/>
                  <a:pt x="18706" y="2360"/>
                  <a:pt x="20513" y="6079"/>
                </a:cubicBezTo>
                <a:lnTo>
                  <a:pt x="22942" y="4899"/>
                </a:lnTo>
                <a:lnTo>
                  <a:pt x="21076" y="10291"/>
                </a:lnTo>
                <a:lnTo>
                  <a:pt x="15683" y="8426"/>
                </a:lnTo>
                <a:lnTo>
                  <a:pt x="18112" y="7246"/>
                </a:lnTo>
                <a:close/>
              </a:path>
            </a:pathLst>
          </a:custGeom>
          <a:solidFill>
            <a:schemeClr val="accent2">
              <a:alpha val="79999"/>
            </a:schemeClr>
          </a:solidFill>
          <a:ln>
            <a:noFill/>
          </a:ln>
          <a:effectLst/>
          <a:extLst>
            <a:ext uri="{91240B29-F687-4F45-9708-019B960494DF}">
              <a14:hiddenLine xmlns:a14="http://schemas.microsoft.com/office/drawing/2010/main" w="9525" cap="rnd">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3" name="Group 45"/>
          <p:cNvGrpSpPr>
            <a:grpSpLocks/>
          </p:cNvGrpSpPr>
          <p:nvPr/>
        </p:nvGrpSpPr>
        <p:grpSpPr bwMode="auto">
          <a:xfrm>
            <a:off x="4578350" y="2847975"/>
            <a:ext cx="1676400" cy="1403350"/>
            <a:chOff x="480" y="336"/>
            <a:chExt cx="1486" cy="884"/>
          </a:xfrm>
        </p:grpSpPr>
        <p:sp>
          <p:nvSpPr>
            <p:cNvPr id="44" name="AutoShape 46"/>
            <p:cNvSpPr>
              <a:spLocks noChangeArrowheads="1"/>
            </p:cNvSpPr>
            <p:nvPr/>
          </p:nvSpPr>
          <p:spPr bwMode="gray">
            <a:xfrm>
              <a:off x="480" y="336"/>
              <a:ext cx="1486" cy="884"/>
            </a:xfrm>
            <a:prstGeom prst="homePlate">
              <a:avLst>
                <a:gd name="adj" fmla="val 42025"/>
              </a:avLst>
            </a:prstGeom>
            <a:gradFill rotWithShape="1">
              <a:gsLst>
                <a:gs pos="0">
                  <a:schemeClr val="folHlink">
                    <a:gamma/>
                    <a:tint val="41176"/>
                    <a:invGamma/>
                  </a:schemeClr>
                </a:gs>
                <a:gs pos="100000">
                  <a:schemeClr val="folHlink"/>
                </a:gs>
              </a:gsLst>
              <a:lin ang="18900000" scaled="1"/>
            </a:gradFill>
            <a:ln w="25400" algn="ctr">
              <a:solidFill>
                <a:srgbClr val="F8F8F8"/>
              </a:solidFill>
              <a:miter lim="800000"/>
              <a:headEnd/>
              <a:tailEnd/>
            </a:ln>
            <a:effectLst>
              <a:outerShdw dist="53882" dir="2700000" algn="ctr" rotWithShape="0">
                <a:srgbClr val="000000">
                  <a:alpha val="50000"/>
                </a:srgbClr>
              </a:outerShdw>
            </a:effectLst>
          </p:spPr>
          <p:txBody>
            <a:bodyPr wrap="none" anchor="ctr"/>
            <a:lstStyle/>
            <a:p>
              <a:pPr>
                <a:defRPr/>
              </a:pPr>
              <a:endParaRPr lang="zh-CN" altLang="en-US">
                <a:latin typeface="Arial" charset="0"/>
              </a:endParaRPr>
            </a:p>
          </p:txBody>
        </p:sp>
        <p:sp>
          <p:nvSpPr>
            <p:cNvPr id="45" name="AutoShape 47"/>
            <p:cNvSpPr>
              <a:spLocks noChangeArrowheads="1"/>
            </p:cNvSpPr>
            <p:nvPr/>
          </p:nvSpPr>
          <p:spPr bwMode="gray">
            <a:xfrm>
              <a:off x="529" y="371"/>
              <a:ext cx="1375" cy="811"/>
            </a:xfrm>
            <a:prstGeom prst="homePlate">
              <a:avLst>
                <a:gd name="adj" fmla="val 42386"/>
              </a:avLst>
            </a:prstGeom>
            <a:gradFill rotWithShape="1">
              <a:gsLst>
                <a:gs pos="0">
                  <a:schemeClr val="folHlink">
                    <a:gamma/>
                    <a:shade val="69804"/>
                    <a:invGamma/>
                  </a:schemeClr>
                </a:gs>
                <a:gs pos="100000">
                  <a:schemeClr val="folHlink"/>
                </a:gs>
              </a:gsLst>
              <a:lin ang="18900000" scaled="1"/>
            </a:gradFill>
            <a:ln w="12700" algn="ctr">
              <a:solidFill>
                <a:srgbClr val="F8F8F8"/>
              </a:solidFill>
              <a:miter lim="800000"/>
              <a:headEnd/>
              <a:tailEnd/>
            </a:ln>
            <a:effectLst>
              <a:outerShdw dist="53882" dir="2700000" algn="ctr" rotWithShape="0">
                <a:srgbClr val="000000">
                  <a:alpha val="50000"/>
                </a:srgbClr>
              </a:outerShdw>
            </a:effectLst>
          </p:spPr>
          <p:txBody>
            <a:bodyPr wrap="none" anchor="ctr"/>
            <a:lstStyle/>
            <a:p>
              <a:pPr>
                <a:defRPr/>
              </a:pPr>
              <a:endParaRPr lang="zh-CN" altLang="en-US">
                <a:latin typeface="Arial" charset="0"/>
              </a:endParaRPr>
            </a:p>
          </p:txBody>
        </p:sp>
      </p:grpSp>
      <p:grpSp>
        <p:nvGrpSpPr>
          <p:cNvPr id="46" name="Group 48"/>
          <p:cNvGrpSpPr>
            <a:grpSpLocks/>
          </p:cNvGrpSpPr>
          <p:nvPr/>
        </p:nvGrpSpPr>
        <p:grpSpPr bwMode="auto">
          <a:xfrm flipH="1">
            <a:off x="2854325" y="2865438"/>
            <a:ext cx="1676400" cy="1403350"/>
            <a:chOff x="480" y="336"/>
            <a:chExt cx="1486" cy="884"/>
          </a:xfrm>
        </p:grpSpPr>
        <p:sp>
          <p:nvSpPr>
            <p:cNvPr id="47" name="AutoShape 49"/>
            <p:cNvSpPr>
              <a:spLocks noChangeArrowheads="1"/>
            </p:cNvSpPr>
            <p:nvPr/>
          </p:nvSpPr>
          <p:spPr bwMode="gray">
            <a:xfrm>
              <a:off x="480" y="336"/>
              <a:ext cx="1486" cy="884"/>
            </a:xfrm>
            <a:prstGeom prst="homePlate">
              <a:avLst>
                <a:gd name="adj" fmla="val 42025"/>
              </a:avLst>
            </a:prstGeom>
            <a:gradFill rotWithShape="1">
              <a:gsLst>
                <a:gs pos="0">
                  <a:schemeClr val="accent2"/>
                </a:gs>
                <a:gs pos="100000">
                  <a:schemeClr val="accent2">
                    <a:gamma/>
                    <a:tint val="50980"/>
                    <a:invGamma/>
                  </a:schemeClr>
                </a:gs>
              </a:gsLst>
              <a:lin ang="2700000" scaled="1"/>
            </a:gradFill>
            <a:ln w="25400" algn="ctr">
              <a:solidFill>
                <a:srgbClr val="F8F8F8"/>
              </a:solidFill>
              <a:miter lim="800000"/>
              <a:headEnd/>
              <a:tailEnd/>
            </a:ln>
            <a:effectLst>
              <a:outerShdw dist="53882" dir="2700000" algn="ctr" rotWithShape="0">
                <a:srgbClr val="000000">
                  <a:alpha val="50000"/>
                </a:srgbClr>
              </a:outerShdw>
            </a:effectLst>
          </p:spPr>
          <p:txBody>
            <a:bodyPr wrap="none" anchor="ctr"/>
            <a:lstStyle/>
            <a:p>
              <a:pPr>
                <a:defRPr/>
              </a:pPr>
              <a:endParaRPr lang="zh-CN" altLang="en-US">
                <a:latin typeface="Arial" charset="0"/>
              </a:endParaRPr>
            </a:p>
          </p:txBody>
        </p:sp>
        <p:sp>
          <p:nvSpPr>
            <p:cNvPr id="48" name="AutoShape 50"/>
            <p:cNvSpPr>
              <a:spLocks noChangeArrowheads="1"/>
            </p:cNvSpPr>
            <p:nvPr/>
          </p:nvSpPr>
          <p:spPr bwMode="gray">
            <a:xfrm>
              <a:off x="529" y="371"/>
              <a:ext cx="1375" cy="811"/>
            </a:xfrm>
            <a:prstGeom prst="homePlate">
              <a:avLst>
                <a:gd name="adj" fmla="val 42386"/>
              </a:avLst>
            </a:prstGeom>
            <a:gradFill rotWithShape="1">
              <a:gsLst>
                <a:gs pos="0">
                  <a:schemeClr val="accent2"/>
                </a:gs>
                <a:gs pos="100000">
                  <a:schemeClr val="accent2">
                    <a:gamma/>
                    <a:shade val="66667"/>
                    <a:invGamma/>
                  </a:schemeClr>
                </a:gs>
              </a:gsLst>
              <a:lin ang="2700000" scaled="1"/>
            </a:gradFill>
            <a:ln w="12700" algn="ctr">
              <a:solidFill>
                <a:srgbClr val="F8F8F8"/>
              </a:solidFill>
              <a:miter lim="800000"/>
              <a:headEnd/>
              <a:tailEnd/>
            </a:ln>
            <a:effectLst>
              <a:outerShdw dist="53882" dir="2700000" algn="ctr" rotWithShape="0">
                <a:srgbClr val="000000">
                  <a:alpha val="50000"/>
                </a:srgbClr>
              </a:outerShdw>
            </a:effectLst>
          </p:spPr>
          <p:txBody>
            <a:bodyPr wrap="none" anchor="ctr"/>
            <a:lstStyle/>
            <a:p>
              <a:pPr>
                <a:defRPr/>
              </a:pPr>
              <a:endParaRPr lang="zh-CN" altLang="en-US">
                <a:latin typeface="Arial" charset="0"/>
              </a:endParaRPr>
            </a:p>
          </p:txBody>
        </p:sp>
      </p:grpSp>
      <p:sp>
        <p:nvSpPr>
          <p:cNvPr id="49" name="Text Box 8"/>
          <p:cNvSpPr txBox="1">
            <a:spLocks noChangeArrowheads="1"/>
          </p:cNvSpPr>
          <p:nvPr/>
        </p:nvSpPr>
        <p:spPr bwMode="white">
          <a:xfrm>
            <a:off x="3119438" y="3327375"/>
            <a:ext cx="1281112" cy="461665"/>
          </a:xfrm>
          <a:prstGeom prst="rect">
            <a:avLst/>
          </a:prstGeom>
          <a:noFill/>
          <a:ln>
            <a:noFill/>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2400" b="1" dirty="0" smtClean="0">
                <a:solidFill>
                  <a:srgbClr val="F8F8F8"/>
                </a:solidFill>
                <a:latin typeface="Calibri" pitchFamily="34" charset="0"/>
              </a:rPr>
              <a:t>主题词</a:t>
            </a:r>
            <a:endParaRPr lang="en-US" altLang="zh-CN" sz="2400" b="1" dirty="0">
              <a:solidFill>
                <a:srgbClr val="F8F8F8"/>
              </a:solidFill>
              <a:latin typeface="Calibri" pitchFamily="34" charset="0"/>
            </a:endParaRPr>
          </a:p>
        </p:txBody>
      </p:sp>
      <p:sp>
        <p:nvSpPr>
          <p:cNvPr id="50" name="Text Box 8"/>
          <p:cNvSpPr txBox="1">
            <a:spLocks noChangeArrowheads="1"/>
          </p:cNvSpPr>
          <p:nvPr/>
        </p:nvSpPr>
        <p:spPr bwMode="white">
          <a:xfrm>
            <a:off x="4705350" y="3327375"/>
            <a:ext cx="1281113" cy="461665"/>
          </a:xfrm>
          <a:prstGeom prst="rect">
            <a:avLst/>
          </a:prstGeom>
          <a:noFill/>
          <a:ln>
            <a:noFill/>
          </a:ln>
          <a:effectLst>
            <a:outerShdw dist="1796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zh-CN" sz="2400" b="1" dirty="0" err="1" smtClean="0">
                <a:solidFill>
                  <a:srgbClr val="F8F8F8"/>
                </a:solidFill>
                <a:latin typeface="Calibri" pitchFamily="34" charset="0"/>
              </a:rPr>
              <a:t>MeSH</a:t>
            </a:r>
            <a:endParaRPr lang="en-US" altLang="zh-CN" sz="2400" b="1" dirty="0">
              <a:solidFill>
                <a:srgbClr val="F8F8F8"/>
              </a:solidFill>
              <a:latin typeface="Calibri" pitchFamily="34" charset="0"/>
            </a:endParaRPr>
          </a:p>
        </p:txBody>
      </p:sp>
      <p:sp>
        <p:nvSpPr>
          <p:cNvPr id="51" name="AutoShape 55"/>
          <p:cNvSpPr>
            <a:spLocks noChangeArrowheads="1"/>
          </p:cNvSpPr>
          <p:nvPr/>
        </p:nvSpPr>
        <p:spPr bwMode="gray">
          <a:xfrm flipH="1" flipV="1">
            <a:off x="3844925" y="3798888"/>
            <a:ext cx="1371600" cy="1162050"/>
          </a:xfrm>
          <a:custGeom>
            <a:avLst/>
            <a:gdLst>
              <a:gd name="T0" fmla="*/ 2147483647 w 21600"/>
              <a:gd name="T1" fmla="*/ 10303240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112" y="7246"/>
                </a:moveTo>
                <a:cubicBezTo>
                  <a:pt x="16751" y="4446"/>
                  <a:pt x="13912" y="2670"/>
                  <a:pt x="10800" y="2670"/>
                </a:cubicBezTo>
                <a:cubicBezTo>
                  <a:pt x="6776" y="2669"/>
                  <a:pt x="3358" y="5613"/>
                  <a:pt x="2760" y="9591"/>
                </a:cubicBezTo>
                <a:lnTo>
                  <a:pt x="119" y="9195"/>
                </a:lnTo>
                <a:cubicBezTo>
                  <a:pt x="914" y="3909"/>
                  <a:pt x="5455" y="-1"/>
                  <a:pt x="10800" y="0"/>
                </a:cubicBezTo>
                <a:cubicBezTo>
                  <a:pt x="14934" y="0"/>
                  <a:pt x="18706" y="2360"/>
                  <a:pt x="20513" y="6079"/>
                </a:cubicBezTo>
                <a:lnTo>
                  <a:pt x="22942" y="4899"/>
                </a:lnTo>
                <a:lnTo>
                  <a:pt x="21076" y="10291"/>
                </a:lnTo>
                <a:lnTo>
                  <a:pt x="15683" y="8426"/>
                </a:lnTo>
                <a:lnTo>
                  <a:pt x="18112" y="7246"/>
                </a:lnTo>
                <a:close/>
              </a:path>
            </a:pathLst>
          </a:custGeom>
          <a:solidFill>
            <a:schemeClr val="folHlink">
              <a:alpha val="79999"/>
            </a:schemeClr>
          </a:solidFill>
          <a:ln>
            <a:noFill/>
          </a:ln>
          <a:effectLst/>
          <a:extLst>
            <a:ext uri="{91240B29-F687-4F45-9708-019B960494DF}">
              <a14:hiddenLine xmlns:a14="http://schemas.microsoft.com/office/drawing/2010/main" w="9525" cap="rnd">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52" name="Group 45"/>
          <p:cNvGrpSpPr>
            <a:grpSpLocks/>
          </p:cNvGrpSpPr>
          <p:nvPr/>
        </p:nvGrpSpPr>
        <p:grpSpPr bwMode="auto">
          <a:xfrm>
            <a:off x="5986463" y="965058"/>
            <a:ext cx="744129" cy="741505"/>
            <a:chOff x="480" y="1200"/>
            <a:chExt cx="1042" cy="1019"/>
          </a:xfrm>
        </p:grpSpPr>
        <p:grpSp>
          <p:nvGrpSpPr>
            <p:cNvPr id="53" name="Group 46"/>
            <p:cNvGrpSpPr>
              <a:grpSpLocks/>
            </p:cNvGrpSpPr>
            <p:nvPr/>
          </p:nvGrpSpPr>
          <p:grpSpPr bwMode="auto">
            <a:xfrm>
              <a:off x="480" y="1200"/>
              <a:ext cx="1042" cy="1019"/>
              <a:chOff x="480" y="1200"/>
              <a:chExt cx="1042" cy="1019"/>
            </a:xfrm>
          </p:grpSpPr>
          <p:pic>
            <p:nvPicPr>
              <p:cNvPr id="55" name="Picture 47" descr="circuler_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Oval 48"/>
              <p:cNvSpPr>
                <a:spLocks noChangeArrowheads="1"/>
              </p:cNvSpPr>
              <p:nvPr/>
            </p:nvSpPr>
            <p:spPr bwMode="gray">
              <a:xfrm>
                <a:off x="480" y="1200"/>
                <a:ext cx="1035" cy="1019"/>
              </a:xfrm>
              <a:prstGeom prst="ellipse">
                <a:avLst/>
              </a:prstGeom>
              <a:ln/>
              <a:extLst/>
            </p:spPr>
            <p:style>
              <a:lnRef idx="0">
                <a:schemeClr val="accent4"/>
              </a:lnRef>
              <a:fillRef idx="3">
                <a:schemeClr val="accent4"/>
              </a:fillRef>
              <a:effectRef idx="3">
                <a:schemeClr val="accent4"/>
              </a:effectRef>
              <a:fontRef idx="minor">
                <a:schemeClr val="lt1"/>
              </a:fontRef>
            </p:style>
            <p:txBody>
              <a:bodyPr wrap="none" anchor="ctr"/>
              <a:lstStyle/>
              <a:p>
                <a:pPr>
                  <a:defRPr/>
                </a:pPr>
                <a:endParaRPr lang="zh-CN" altLang="en-US">
                  <a:latin typeface="Calibri" pitchFamily="34" charset="0"/>
                </a:endParaRPr>
              </a:p>
            </p:txBody>
          </p:sp>
        </p:grpSp>
        <p:pic>
          <p:nvPicPr>
            <p:cNvPr id="54" name="Picture 4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 name="Text Box 50"/>
          <p:cNvSpPr txBox="1">
            <a:spLocks noChangeArrowheads="1"/>
          </p:cNvSpPr>
          <p:nvPr/>
        </p:nvSpPr>
        <p:spPr bwMode="white">
          <a:xfrm>
            <a:off x="5898638" y="1085733"/>
            <a:ext cx="10604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zh-CN" sz="1200" b="1" dirty="0" err="1">
                <a:solidFill>
                  <a:srgbClr val="F8F8F8"/>
                </a:solidFill>
              </a:rPr>
              <a:t>MeSH</a:t>
            </a:r>
            <a:r>
              <a:rPr lang="en-US" altLang="zh-CN" sz="1200" b="1" dirty="0">
                <a:solidFill>
                  <a:srgbClr val="F8F8F8"/>
                </a:solidFill>
              </a:rPr>
              <a:t> Tree Structures </a:t>
            </a:r>
            <a:r>
              <a:rPr lang="en-US" altLang="zh-CN" sz="1200" b="1" dirty="0" smtClean="0">
                <a:solidFill>
                  <a:srgbClr val="F8F8F8"/>
                </a:solidFill>
              </a:rPr>
              <a:t>   </a:t>
            </a:r>
          </a:p>
          <a:p>
            <a:r>
              <a:rPr lang="en-US" altLang="zh-CN" sz="1200" b="1" dirty="0">
                <a:solidFill>
                  <a:srgbClr val="F8F8F8"/>
                </a:solidFill>
              </a:rPr>
              <a:t> </a:t>
            </a:r>
            <a:r>
              <a:rPr lang="en-US" altLang="zh-CN" sz="1200" b="1" dirty="0" smtClean="0">
                <a:solidFill>
                  <a:srgbClr val="F8F8F8"/>
                </a:solidFill>
              </a:rPr>
              <a:t>       1</a:t>
            </a:r>
            <a:endParaRPr lang="en-US" altLang="zh-CN" sz="1200" b="1" dirty="0">
              <a:solidFill>
                <a:srgbClr val="F8F8F8"/>
              </a:solidFill>
            </a:endParaRPr>
          </a:p>
        </p:txBody>
      </p:sp>
      <p:grpSp>
        <p:nvGrpSpPr>
          <p:cNvPr id="58" name="Group 15"/>
          <p:cNvGrpSpPr>
            <a:grpSpLocks/>
          </p:cNvGrpSpPr>
          <p:nvPr/>
        </p:nvGrpSpPr>
        <p:grpSpPr bwMode="auto">
          <a:xfrm>
            <a:off x="393700" y="2195513"/>
            <a:ext cx="714250" cy="643936"/>
            <a:chOff x="480" y="1200"/>
            <a:chExt cx="1042" cy="1016"/>
          </a:xfrm>
        </p:grpSpPr>
        <p:grpSp>
          <p:nvGrpSpPr>
            <p:cNvPr id="59" name="Group 16"/>
            <p:cNvGrpSpPr>
              <a:grpSpLocks/>
            </p:cNvGrpSpPr>
            <p:nvPr/>
          </p:nvGrpSpPr>
          <p:grpSpPr bwMode="auto">
            <a:xfrm>
              <a:off x="480" y="1200"/>
              <a:ext cx="1042" cy="1016"/>
              <a:chOff x="480" y="1200"/>
              <a:chExt cx="1042" cy="1016"/>
            </a:xfrm>
          </p:grpSpPr>
          <p:pic>
            <p:nvPicPr>
              <p:cNvPr id="61" name="Picture 17" descr="circuler_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Oval 18"/>
              <p:cNvSpPr>
                <a:spLocks noChangeArrowheads="1"/>
              </p:cNvSpPr>
              <p:nvPr/>
            </p:nvSpPr>
            <p:spPr bwMode="gray">
              <a:xfrm>
                <a:off x="480" y="1200"/>
                <a:ext cx="1042" cy="1016"/>
              </a:xfrm>
              <a:prstGeom prst="ellipse">
                <a:avLst/>
              </a:prstGeom>
              <a:ln/>
              <a:extLst/>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zh-CN" altLang="en-US">
                  <a:latin typeface="Calibri" pitchFamily="34" charset="0"/>
                </a:endParaRPr>
              </a:p>
            </p:txBody>
          </p:sp>
        </p:grpSp>
        <p:pic>
          <p:nvPicPr>
            <p:cNvPr id="60" name="Picture 1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3" name="Group 15"/>
          <p:cNvGrpSpPr>
            <a:grpSpLocks/>
          </p:cNvGrpSpPr>
          <p:nvPr/>
        </p:nvGrpSpPr>
        <p:grpSpPr bwMode="auto">
          <a:xfrm>
            <a:off x="2028396" y="2468334"/>
            <a:ext cx="714250" cy="643936"/>
            <a:chOff x="480" y="1200"/>
            <a:chExt cx="1042" cy="1016"/>
          </a:xfrm>
        </p:grpSpPr>
        <p:grpSp>
          <p:nvGrpSpPr>
            <p:cNvPr id="64" name="Group 16"/>
            <p:cNvGrpSpPr>
              <a:grpSpLocks/>
            </p:cNvGrpSpPr>
            <p:nvPr/>
          </p:nvGrpSpPr>
          <p:grpSpPr bwMode="auto">
            <a:xfrm>
              <a:off x="480" y="1200"/>
              <a:ext cx="1042" cy="1016"/>
              <a:chOff x="480" y="1200"/>
              <a:chExt cx="1042" cy="1016"/>
            </a:xfrm>
          </p:grpSpPr>
          <p:pic>
            <p:nvPicPr>
              <p:cNvPr id="66" name="Picture 17" descr="circuler_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Oval 18"/>
              <p:cNvSpPr>
                <a:spLocks noChangeArrowheads="1"/>
              </p:cNvSpPr>
              <p:nvPr/>
            </p:nvSpPr>
            <p:spPr bwMode="gray">
              <a:xfrm>
                <a:off x="480" y="1200"/>
                <a:ext cx="1042" cy="1016"/>
              </a:xfrm>
              <a:prstGeom prst="ellipse">
                <a:avLst/>
              </a:prstGeom>
              <a:ln/>
              <a:extLst/>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zh-CN" altLang="en-US">
                  <a:latin typeface="Calibri" pitchFamily="34" charset="0"/>
                </a:endParaRPr>
              </a:p>
            </p:txBody>
          </p:sp>
        </p:grpSp>
        <p:pic>
          <p:nvPicPr>
            <p:cNvPr id="65" name="Picture 1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8" name="Group 15"/>
          <p:cNvGrpSpPr>
            <a:grpSpLocks/>
          </p:cNvGrpSpPr>
          <p:nvPr/>
        </p:nvGrpSpPr>
        <p:grpSpPr bwMode="auto">
          <a:xfrm>
            <a:off x="288268" y="4429125"/>
            <a:ext cx="714250" cy="643936"/>
            <a:chOff x="480" y="1200"/>
            <a:chExt cx="1042" cy="1016"/>
          </a:xfrm>
        </p:grpSpPr>
        <p:grpSp>
          <p:nvGrpSpPr>
            <p:cNvPr id="69" name="Group 16"/>
            <p:cNvGrpSpPr>
              <a:grpSpLocks/>
            </p:cNvGrpSpPr>
            <p:nvPr/>
          </p:nvGrpSpPr>
          <p:grpSpPr bwMode="auto">
            <a:xfrm>
              <a:off x="480" y="1200"/>
              <a:ext cx="1042" cy="1016"/>
              <a:chOff x="480" y="1200"/>
              <a:chExt cx="1042" cy="1016"/>
            </a:xfrm>
          </p:grpSpPr>
          <p:pic>
            <p:nvPicPr>
              <p:cNvPr id="71" name="Picture 17" descr="circuler_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Oval 18"/>
              <p:cNvSpPr>
                <a:spLocks noChangeArrowheads="1"/>
              </p:cNvSpPr>
              <p:nvPr/>
            </p:nvSpPr>
            <p:spPr bwMode="gray">
              <a:xfrm>
                <a:off x="480" y="1200"/>
                <a:ext cx="1042" cy="1016"/>
              </a:xfrm>
              <a:prstGeom prst="ellipse">
                <a:avLst/>
              </a:prstGeom>
              <a:ln/>
              <a:extLst/>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zh-CN" altLang="en-US">
                  <a:latin typeface="Calibri" pitchFamily="34" charset="0"/>
                </a:endParaRPr>
              </a:p>
            </p:txBody>
          </p:sp>
        </p:grpSp>
        <p:pic>
          <p:nvPicPr>
            <p:cNvPr id="70" name="Picture 1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3" name="Group 15"/>
          <p:cNvGrpSpPr>
            <a:grpSpLocks/>
          </p:cNvGrpSpPr>
          <p:nvPr/>
        </p:nvGrpSpPr>
        <p:grpSpPr bwMode="auto">
          <a:xfrm>
            <a:off x="2024626" y="3590236"/>
            <a:ext cx="714250" cy="643936"/>
            <a:chOff x="480" y="1200"/>
            <a:chExt cx="1042" cy="1016"/>
          </a:xfrm>
        </p:grpSpPr>
        <p:grpSp>
          <p:nvGrpSpPr>
            <p:cNvPr id="74" name="Group 16"/>
            <p:cNvGrpSpPr>
              <a:grpSpLocks/>
            </p:cNvGrpSpPr>
            <p:nvPr/>
          </p:nvGrpSpPr>
          <p:grpSpPr bwMode="auto">
            <a:xfrm>
              <a:off x="480" y="1200"/>
              <a:ext cx="1042" cy="1016"/>
              <a:chOff x="480" y="1200"/>
              <a:chExt cx="1042" cy="1016"/>
            </a:xfrm>
          </p:grpSpPr>
          <p:pic>
            <p:nvPicPr>
              <p:cNvPr id="76" name="Picture 17" descr="circuler_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Oval 18"/>
              <p:cNvSpPr>
                <a:spLocks noChangeArrowheads="1"/>
              </p:cNvSpPr>
              <p:nvPr/>
            </p:nvSpPr>
            <p:spPr bwMode="gray">
              <a:xfrm>
                <a:off x="480" y="1200"/>
                <a:ext cx="1042" cy="1016"/>
              </a:xfrm>
              <a:prstGeom prst="ellipse">
                <a:avLst/>
              </a:prstGeom>
              <a:ln/>
              <a:extLst/>
            </p:spPr>
            <p:style>
              <a:lnRef idx="0">
                <a:schemeClr val="accent5"/>
              </a:lnRef>
              <a:fillRef idx="3">
                <a:schemeClr val="accent5"/>
              </a:fillRef>
              <a:effectRef idx="3">
                <a:schemeClr val="accent5"/>
              </a:effectRef>
              <a:fontRef idx="minor">
                <a:schemeClr val="lt1"/>
              </a:fontRef>
            </p:style>
            <p:txBody>
              <a:bodyPr wrap="none" anchor="ctr"/>
              <a:lstStyle/>
              <a:p>
                <a:pPr>
                  <a:defRPr/>
                </a:pPr>
                <a:endParaRPr lang="zh-CN" altLang="en-US">
                  <a:latin typeface="Calibri" pitchFamily="34" charset="0"/>
                </a:endParaRPr>
              </a:p>
            </p:txBody>
          </p:sp>
        </p:grpSp>
        <p:pic>
          <p:nvPicPr>
            <p:cNvPr id="75" name="Picture 1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8" name="TextBox 77"/>
          <p:cNvSpPr txBox="1"/>
          <p:nvPr/>
        </p:nvSpPr>
        <p:spPr>
          <a:xfrm>
            <a:off x="395536" y="2204864"/>
            <a:ext cx="748394" cy="584775"/>
          </a:xfrm>
          <a:prstGeom prst="rect">
            <a:avLst/>
          </a:prstGeom>
          <a:noFill/>
        </p:spPr>
        <p:txBody>
          <a:bodyPr wrap="square" rtlCol="0">
            <a:spAutoFit/>
          </a:bodyPr>
          <a:lstStyle/>
          <a:p>
            <a:pPr algn="ctr">
              <a:spcBef>
                <a:spcPct val="50000"/>
              </a:spcBef>
            </a:pPr>
            <a:r>
              <a:rPr lang="zh-CN" altLang="en-US" sz="1600" b="1" dirty="0">
                <a:solidFill>
                  <a:srgbClr val="F8F8F8"/>
                </a:solidFill>
                <a:latin typeface="Arial" pitchFamily="34" charset="0"/>
              </a:rPr>
              <a:t>主题词树</a:t>
            </a:r>
            <a:r>
              <a:rPr lang="en-US" altLang="zh-CN" sz="1600" b="1" dirty="0">
                <a:solidFill>
                  <a:srgbClr val="F8F8F8"/>
                </a:solidFill>
                <a:latin typeface="Arial" pitchFamily="34" charset="0"/>
              </a:rPr>
              <a:t>1</a:t>
            </a:r>
            <a:endParaRPr lang="zh-CN" altLang="en-US" sz="1600" b="1" dirty="0">
              <a:solidFill>
                <a:srgbClr val="F8F8F8"/>
              </a:solidFill>
              <a:latin typeface="Arial" pitchFamily="34" charset="0"/>
            </a:endParaRPr>
          </a:p>
        </p:txBody>
      </p:sp>
      <p:sp>
        <p:nvSpPr>
          <p:cNvPr id="79" name="TextBox 78"/>
          <p:cNvSpPr txBox="1"/>
          <p:nvPr/>
        </p:nvSpPr>
        <p:spPr>
          <a:xfrm>
            <a:off x="2020116" y="3590600"/>
            <a:ext cx="748394" cy="584775"/>
          </a:xfrm>
          <a:prstGeom prst="rect">
            <a:avLst/>
          </a:prstGeom>
          <a:noFill/>
        </p:spPr>
        <p:txBody>
          <a:bodyPr wrap="square" rtlCol="0">
            <a:spAutoFit/>
          </a:bodyPr>
          <a:lstStyle/>
          <a:p>
            <a:pPr algn="ctr">
              <a:spcBef>
                <a:spcPct val="50000"/>
              </a:spcBef>
            </a:pPr>
            <a:r>
              <a:rPr lang="zh-CN" altLang="en-US" sz="1600" b="1" dirty="0">
                <a:solidFill>
                  <a:srgbClr val="F8F8F8"/>
                </a:solidFill>
                <a:latin typeface="Arial" pitchFamily="34" charset="0"/>
              </a:rPr>
              <a:t>主题词</a:t>
            </a:r>
            <a:r>
              <a:rPr lang="zh-CN" altLang="en-US" sz="1600" b="1" dirty="0" smtClean="0">
                <a:solidFill>
                  <a:srgbClr val="F8F8F8"/>
                </a:solidFill>
                <a:latin typeface="Arial" pitchFamily="34" charset="0"/>
              </a:rPr>
              <a:t>树</a:t>
            </a:r>
            <a:r>
              <a:rPr lang="en-US" altLang="zh-CN" sz="1600" b="1" dirty="0" smtClean="0">
                <a:solidFill>
                  <a:srgbClr val="F8F8F8"/>
                </a:solidFill>
                <a:latin typeface="Arial" pitchFamily="34" charset="0"/>
              </a:rPr>
              <a:t>3</a:t>
            </a:r>
            <a:endParaRPr lang="zh-CN" altLang="en-US" sz="1600" b="1" dirty="0">
              <a:solidFill>
                <a:srgbClr val="F8F8F8"/>
              </a:solidFill>
              <a:latin typeface="Arial" pitchFamily="34" charset="0"/>
            </a:endParaRPr>
          </a:p>
        </p:txBody>
      </p:sp>
      <p:sp>
        <p:nvSpPr>
          <p:cNvPr id="80" name="TextBox 79"/>
          <p:cNvSpPr txBox="1"/>
          <p:nvPr/>
        </p:nvSpPr>
        <p:spPr>
          <a:xfrm>
            <a:off x="2024396" y="2492327"/>
            <a:ext cx="748394" cy="584775"/>
          </a:xfrm>
          <a:prstGeom prst="rect">
            <a:avLst/>
          </a:prstGeom>
          <a:noFill/>
        </p:spPr>
        <p:txBody>
          <a:bodyPr wrap="square" rtlCol="0">
            <a:spAutoFit/>
          </a:bodyPr>
          <a:lstStyle/>
          <a:p>
            <a:pPr algn="ctr">
              <a:spcBef>
                <a:spcPct val="50000"/>
              </a:spcBef>
            </a:pPr>
            <a:r>
              <a:rPr lang="zh-CN" altLang="en-US" sz="1600" b="1" dirty="0">
                <a:solidFill>
                  <a:srgbClr val="F8F8F8"/>
                </a:solidFill>
                <a:latin typeface="Arial" pitchFamily="34" charset="0"/>
              </a:rPr>
              <a:t>主题词</a:t>
            </a:r>
            <a:r>
              <a:rPr lang="zh-CN" altLang="en-US" sz="1600" b="1" dirty="0" smtClean="0">
                <a:solidFill>
                  <a:srgbClr val="F8F8F8"/>
                </a:solidFill>
                <a:latin typeface="Arial" pitchFamily="34" charset="0"/>
              </a:rPr>
              <a:t>树</a:t>
            </a:r>
            <a:r>
              <a:rPr lang="en-US" altLang="zh-CN" sz="1600" b="1" dirty="0" smtClean="0">
                <a:solidFill>
                  <a:srgbClr val="F8F8F8"/>
                </a:solidFill>
                <a:latin typeface="Arial" pitchFamily="34" charset="0"/>
              </a:rPr>
              <a:t>2</a:t>
            </a:r>
            <a:endParaRPr lang="zh-CN" altLang="en-US" sz="1600" b="1" dirty="0">
              <a:solidFill>
                <a:srgbClr val="F8F8F8"/>
              </a:solidFill>
              <a:latin typeface="Arial" pitchFamily="34" charset="0"/>
            </a:endParaRPr>
          </a:p>
        </p:txBody>
      </p:sp>
      <p:sp>
        <p:nvSpPr>
          <p:cNvPr id="81" name="TextBox 80"/>
          <p:cNvSpPr txBox="1"/>
          <p:nvPr/>
        </p:nvSpPr>
        <p:spPr>
          <a:xfrm>
            <a:off x="268838" y="4500073"/>
            <a:ext cx="748394" cy="338554"/>
          </a:xfrm>
          <a:prstGeom prst="rect">
            <a:avLst/>
          </a:prstGeom>
          <a:noFill/>
        </p:spPr>
        <p:txBody>
          <a:bodyPr wrap="square" rtlCol="0">
            <a:spAutoFit/>
          </a:bodyPr>
          <a:lstStyle/>
          <a:p>
            <a:pPr algn="ctr">
              <a:spcBef>
                <a:spcPct val="50000"/>
              </a:spcBef>
            </a:pPr>
            <a:r>
              <a:rPr lang="en-US" altLang="zh-CN" sz="1600" b="1" dirty="0" smtClean="0">
                <a:solidFill>
                  <a:srgbClr val="F8F8F8"/>
                </a:solidFill>
                <a:latin typeface="Arial" pitchFamily="34" charset="0"/>
              </a:rPr>
              <a:t>…..</a:t>
            </a:r>
            <a:endParaRPr lang="zh-CN" altLang="en-US" sz="1600" b="1" dirty="0">
              <a:solidFill>
                <a:srgbClr val="F8F8F8"/>
              </a:solidFill>
              <a:latin typeface="Arial" pitchFamily="34" charset="0"/>
            </a:endParaRPr>
          </a:p>
        </p:txBody>
      </p:sp>
      <p:grpSp>
        <p:nvGrpSpPr>
          <p:cNvPr id="82" name="Group 45"/>
          <p:cNvGrpSpPr>
            <a:grpSpLocks/>
          </p:cNvGrpSpPr>
          <p:nvPr/>
        </p:nvGrpSpPr>
        <p:grpSpPr bwMode="auto">
          <a:xfrm>
            <a:off x="7461659" y="5357813"/>
            <a:ext cx="744129" cy="741505"/>
            <a:chOff x="480" y="1200"/>
            <a:chExt cx="1042" cy="1019"/>
          </a:xfrm>
        </p:grpSpPr>
        <p:grpSp>
          <p:nvGrpSpPr>
            <p:cNvPr id="83" name="Group 46"/>
            <p:cNvGrpSpPr>
              <a:grpSpLocks/>
            </p:cNvGrpSpPr>
            <p:nvPr/>
          </p:nvGrpSpPr>
          <p:grpSpPr bwMode="auto">
            <a:xfrm>
              <a:off x="480" y="1200"/>
              <a:ext cx="1042" cy="1019"/>
              <a:chOff x="480" y="1200"/>
              <a:chExt cx="1042" cy="1019"/>
            </a:xfrm>
          </p:grpSpPr>
          <p:pic>
            <p:nvPicPr>
              <p:cNvPr id="85" name="Picture 47" descr="circuler_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Oval 48"/>
              <p:cNvSpPr>
                <a:spLocks noChangeArrowheads="1"/>
              </p:cNvSpPr>
              <p:nvPr/>
            </p:nvSpPr>
            <p:spPr bwMode="gray">
              <a:xfrm>
                <a:off x="480" y="1200"/>
                <a:ext cx="1035" cy="1019"/>
              </a:xfrm>
              <a:prstGeom prst="ellipse">
                <a:avLst/>
              </a:prstGeom>
              <a:ln/>
              <a:extLst/>
            </p:spPr>
            <p:style>
              <a:lnRef idx="0">
                <a:schemeClr val="accent4"/>
              </a:lnRef>
              <a:fillRef idx="3">
                <a:schemeClr val="accent4"/>
              </a:fillRef>
              <a:effectRef idx="3">
                <a:schemeClr val="accent4"/>
              </a:effectRef>
              <a:fontRef idx="minor">
                <a:schemeClr val="lt1"/>
              </a:fontRef>
            </p:style>
            <p:txBody>
              <a:bodyPr wrap="none" anchor="ctr"/>
              <a:lstStyle/>
              <a:p>
                <a:pPr>
                  <a:defRPr/>
                </a:pPr>
                <a:endParaRPr lang="zh-CN" altLang="en-US">
                  <a:latin typeface="Calibri" pitchFamily="34" charset="0"/>
                </a:endParaRPr>
              </a:p>
            </p:txBody>
          </p:sp>
        </p:grpSp>
        <p:pic>
          <p:nvPicPr>
            <p:cNvPr id="84" name="Picture 4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7" name="Group 45"/>
          <p:cNvGrpSpPr>
            <a:grpSpLocks/>
          </p:cNvGrpSpPr>
          <p:nvPr/>
        </p:nvGrpSpPr>
        <p:grpSpPr bwMode="auto">
          <a:xfrm>
            <a:off x="7839075" y="1755746"/>
            <a:ext cx="744129" cy="741505"/>
            <a:chOff x="480" y="1200"/>
            <a:chExt cx="1042" cy="1019"/>
          </a:xfrm>
        </p:grpSpPr>
        <p:grpSp>
          <p:nvGrpSpPr>
            <p:cNvPr id="88" name="Group 46"/>
            <p:cNvGrpSpPr>
              <a:grpSpLocks/>
            </p:cNvGrpSpPr>
            <p:nvPr/>
          </p:nvGrpSpPr>
          <p:grpSpPr bwMode="auto">
            <a:xfrm>
              <a:off x="480" y="1200"/>
              <a:ext cx="1042" cy="1019"/>
              <a:chOff x="480" y="1200"/>
              <a:chExt cx="1042" cy="1019"/>
            </a:xfrm>
          </p:grpSpPr>
          <p:pic>
            <p:nvPicPr>
              <p:cNvPr id="90" name="Picture 47" descr="circuler_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Oval 48"/>
              <p:cNvSpPr>
                <a:spLocks noChangeArrowheads="1"/>
              </p:cNvSpPr>
              <p:nvPr/>
            </p:nvSpPr>
            <p:spPr bwMode="gray">
              <a:xfrm>
                <a:off x="480" y="1200"/>
                <a:ext cx="1035" cy="1019"/>
              </a:xfrm>
              <a:prstGeom prst="ellipse">
                <a:avLst/>
              </a:prstGeom>
              <a:ln/>
              <a:extLst/>
            </p:spPr>
            <p:style>
              <a:lnRef idx="0">
                <a:schemeClr val="accent4"/>
              </a:lnRef>
              <a:fillRef idx="3">
                <a:schemeClr val="accent4"/>
              </a:fillRef>
              <a:effectRef idx="3">
                <a:schemeClr val="accent4"/>
              </a:effectRef>
              <a:fontRef idx="minor">
                <a:schemeClr val="lt1"/>
              </a:fontRef>
            </p:style>
            <p:txBody>
              <a:bodyPr wrap="none" anchor="ctr"/>
              <a:lstStyle/>
              <a:p>
                <a:pPr>
                  <a:defRPr/>
                </a:pPr>
                <a:endParaRPr lang="zh-CN" altLang="en-US">
                  <a:latin typeface="Calibri" pitchFamily="34" charset="0"/>
                </a:endParaRPr>
              </a:p>
            </p:txBody>
          </p:sp>
        </p:grpSp>
        <p:pic>
          <p:nvPicPr>
            <p:cNvPr id="89" name="Picture 4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2" name="Group 45"/>
          <p:cNvGrpSpPr>
            <a:grpSpLocks/>
          </p:cNvGrpSpPr>
          <p:nvPr/>
        </p:nvGrpSpPr>
        <p:grpSpPr bwMode="auto">
          <a:xfrm>
            <a:off x="6443663" y="2654300"/>
            <a:ext cx="744129" cy="741505"/>
            <a:chOff x="480" y="1200"/>
            <a:chExt cx="1042" cy="1019"/>
          </a:xfrm>
        </p:grpSpPr>
        <p:grpSp>
          <p:nvGrpSpPr>
            <p:cNvPr id="93" name="Group 46"/>
            <p:cNvGrpSpPr>
              <a:grpSpLocks/>
            </p:cNvGrpSpPr>
            <p:nvPr/>
          </p:nvGrpSpPr>
          <p:grpSpPr bwMode="auto">
            <a:xfrm>
              <a:off x="480" y="1200"/>
              <a:ext cx="1042" cy="1019"/>
              <a:chOff x="480" y="1200"/>
              <a:chExt cx="1042" cy="1019"/>
            </a:xfrm>
          </p:grpSpPr>
          <p:pic>
            <p:nvPicPr>
              <p:cNvPr id="95" name="Picture 47" descr="circuler_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80" y="120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Oval 48"/>
              <p:cNvSpPr>
                <a:spLocks noChangeArrowheads="1"/>
              </p:cNvSpPr>
              <p:nvPr/>
            </p:nvSpPr>
            <p:spPr bwMode="gray">
              <a:xfrm>
                <a:off x="480" y="1200"/>
                <a:ext cx="1035" cy="1019"/>
              </a:xfrm>
              <a:prstGeom prst="ellipse">
                <a:avLst/>
              </a:prstGeom>
              <a:ln/>
              <a:extLst/>
            </p:spPr>
            <p:style>
              <a:lnRef idx="0">
                <a:schemeClr val="accent4"/>
              </a:lnRef>
              <a:fillRef idx="3">
                <a:schemeClr val="accent4"/>
              </a:fillRef>
              <a:effectRef idx="3">
                <a:schemeClr val="accent4"/>
              </a:effectRef>
              <a:fontRef idx="minor">
                <a:schemeClr val="lt1"/>
              </a:fontRef>
            </p:style>
            <p:txBody>
              <a:bodyPr wrap="none" anchor="ctr"/>
              <a:lstStyle/>
              <a:p>
                <a:pPr>
                  <a:defRPr/>
                </a:pPr>
                <a:endParaRPr lang="zh-CN" altLang="en-US">
                  <a:latin typeface="Calibri" pitchFamily="34" charset="0"/>
                </a:endParaRPr>
              </a:p>
            </p:txBody>
          </p:sp>
        </p:grpSp>
        <p:pic>
          <p:nvPicPr>
            <p:cNvPr id="94" name="Picture 49" descr="Pictur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584" y="12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7" name="Text Box 50"/>
          <p:cNvSpPr txBox="1">
            <a:spLocks noChangeArrowheads="1"/>
          </p:cNvSpPr>
          <p:nvPr/>
        </p:nvSpPr>
        <p:spPr bwMode="white">
          <a:xfrm>
            <a:off x="7363142" y="5511853"/>
            <a:ext cx="10604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zh-CN" sz="1200" b="1" dirty="0" err="1">
                <a:solidFill>
                  <a:srgbClr val="F8F8F8"/>
                </a:solidFill>
              </a:rPr>
              <a:t>MeSH</a:t>
            </a:r>
            <a:r>
              <a:rPr lang="en-US" altLang="zh-CN" sz="1200" b="1" dirty="0">
                <a:solidFill>
                  <a:srgbClr val="F8F8F8"/>
                </a:solidFill>
              </a:rPr>
              <a:t> Tree Structures </a:t>
            </a:r>
            <a:r>
              <a:rPr lang="en-US" altLang="zh-CN" sz="1200" b="1" dirty="0" smtClean="0">
                <a:solidFill>
                  <a:srgbClr val="F8F8F8"/>
                </a:solidFill>
              </a:rPr>
              <a:t>   </a:t>
            </a:r>
          </a:p>
          <a:p>
            <a:r>
              <a:rPr lang="en-US" altLang="zh-CN" sz="1200" b="1" dirty="0" smtClean="0">
                <a:solidFill>
                  <a:srgbClr val="F8F8F8"/>
                </a:solidFill>
              </a:rPr>
              <a:t>        2</a:t>
            </a:r>
            <a:endParaRPr lang="en-US" altLang="zh-CN" sz="1200" b="1" dirty="0">
              <a:solidFill>
                <a:srgbClr val="F8F8F8"/>
              </a:solidFill>
            </a:endParaRPr>
          </a:p>
        </p:txBody>
      </p:sp>
      <p:sp>
        <p:nvSpPr>
          <p:cNvPr id="98" name="Text Box 50"/>
          <p:cNvSpPr txBox="1">
            <a:spLocks noChangeArrowheads="1"/>
          </p:cNvSpPr>
          <p:nvPr/>
        </p:nvSpPr>
        <p:spPr bwMode="white">
          <a:xfrm>
            <a:off x="7752617" y="1886144"/>
            <a:ext cx="10604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zh-CN" sz="1200" b="1" dirty="0" err="1">
                <a:solidFill>
                  <a:srgbClr val="F8F8F8"/>
                </a:solidFill>
              </a:rPr>
              <a:t>MeSH</a:t>
            </a:r>
            <a:r>
              <a:rPr lang="en-US" altLang="zh-CN" sz="1200" b="1" dirty="0">
                <a:solidFill>
                  <a:srgbClr val="F8F8F8"/>
                </a:solidFill>
              </a:rPr>
              <a:t> Tree Structures </a:t>
            </a:r>
            <a:r>
              <a:rPr lang="en-US" altLang="zh-CN" sz="1200" b="1" dirty="0" smtClean="0">
                <a:solidFill>
                  <a:srgbClr val="F8F8F8"/>
                </a:solidFill>
              </a:rPr>
              <a:t>   </a:t>
            </a:r>
          </a:p>
          <a:p>
            <a:r>
              <a:rPr lang="en-US" altLang="zh-CN" sz="1200" b="1" dirty="0">
                <a:solidFill>
                  <a:srgbClr val="F8F8F8"/>
                </a:solidFill>
              </a:rPr>
              <a:t> </a:t>
            </a:r>
            <a:r>
              <a:rPr lang="en-US" altLang="zh-CN" sz="1200" b="1" dirty="0" smtClean="0">
                <a:solidFill>
                  <a:srgbClr val="F8F8F8"/>
                </a:solidFill>
              </a:rPr>
              <a:t>       3</a:t>
            </a:r>
            <a:endParaRPr lang="en-US" altLang="zh-CN" sz="1200" b="1" dirty="0">
              <a:solidFill>
                <a:srgbClr val="F8F8F8"/>
              </a:solidFill>
            </a:endParaRPr>
          </a:p>
        </p:txBody>
      </p:sp>
      <p:sp>
        <p:nvSpPr>
          <p:cNvPr id="99" name="TextBox 98"/>
          <p:cNvSpPr txBox="1"/>
          <p:nvPr/>
        </p:nvSpPr>
        <p:spPr>
          <a:xfrm>
            <a:off x="6460895" y="2780928"/>
            <a:ext cx="748394" cy="338554"/>
          </a:xfrm>
          <a:prstGeom prst="rect">
            <a:avLst/>
          </a:prstGeom>
          <a:noFill/>
        </p:spPr>
        <p:txBody>
          <a:bodyPr wrap="square" rtlCol="0">
            <a:spAutoFit/>
          </a:bodyPr>
          <a:lstStyle/>
          <a:p>
            <a:pPr algn="ctr">
              <a:spcBef>
                <a:spcPct val="50000"/>
              </a:spcBef>
            </a:pPr>
            <a:r>
              <a:rPr lang="en-US" altLang="zh-CN" sz="1600" b="1" dirty="0" smtClean="0">
                <a:solidFill>
                  <a:srgbClr val="F8F8F8"/>
                </a:solidFill>
                <a:latin typeface="Arial" pitchFamily="34" charset="0"/>
              </a:rPr>
              <a:t>…..</a:t>
            </a:r>
            <a:endParaRPr lang="zh-CN" altLang="en-US" sz="1600" b="1" dirty="0">
              <a:solidFill>
                <a:srgbClr val="F8F8F8"/>
              </a:solidFill>
              <a:latin typeface="Arial" pitchFamily="34" charset="0"/>
            </a:endParaRPr>
          </a:p>
        </p:txBody>
      </p:sp>
      <p:sp>
        <p:nvSpPr>
          <p:cNvPr id="100" name="矩形 99"/>
          <p:cNvSpPr/>
          <p:nvPr/>
        </p:nvSpPr>
        <p:spPr>
          <a:xfrm>
            <a:off x="3149888" y="1219747"/>
            <a:ext cx="2967480" cy="1908562"/>
          </a:xfrm>
          <a:prstGeom prst="rect">
            <a:avLst/>
          </a:prstGeom>
          <a:noFill/>
        </p:spPr>
        <p:txBody>
          <a:bodyPr wrap="none" lIns="91440" tIns="45720" rIns="91440" bIns="45720">
            <a:prstTxWarp prst="textArchUpPour">
              <a:avLst/>
            </a:prstTxWarp>
            <a:spAutoFit/>
          </a:bodyPr>
          <a:lstStyle/>
          <a:p>
            <a:pPr algn="ctr"/>
            <a:r>
              <a:rPr lang="zh-CN" altLang="en-US" sz="5400" b="1" cap="none" spc="0" dirty="0" smtClean="0">
                <a:ln w="17780" cmpd="sng">
                  <a:solidFill>
                    <a:srgbClr val="FFFFFF"/>
                  </a:solidFill>
                  <a:prstDash val="solid"/>
                  <a:miter lim="800000"/>
                </a:ln>
                <a:solidFill>
                  <a:srgbClr val="00B050"/>
                </a:solidFill>
                <a:effectLst>
                  <a:outerShdw blurRad="50800" algn="tl" rotWithShape="0">
                    <a:srgbClr val="000000"/>
                  </a:outerShdw>
                </a:effectLst>
              </a:rPr>
              <a:t>中英互译</a:t>
            </a:r>
            <a:endParaRPr lang="zh-CN" altLang="en-US" sz="5400" b="1" cap="none" spc="0" dirty="0">
              <a:ln w="17780" cmpd="sng">
                <a:solidFill>
                  <a:srgbClr val="FFFFFF"/>
                </a:solidFill>
                <a:prstDash val="solid"/>
                <a:miter lim="800000"/>
              </a:ln>
              <a:solidFill>
                <a:srgbClr val="00B050"/>
              </a:solidFill>
              <a:effectLst>
                <a:outerShdw blurRad="50800" algn="tl" rotWithShape="0">
                  <a:srgbClr val="000000"/>
                </a:outerShdw>
              </a:effectLst>
            </a:endParaRPr>
          </a:p>
        </p:txBody>
      </p:sp>
      <p:sp>
        <p:nvSpPr>
          <p:cNvPr id="101" name="矩形 100"/>
          <p:cNvSpPr/>
          <p:nvPr/>
        </p:nvSpPr>
        <p:spPr>
          <a:xfrm rot="10800000">
            <a:off x="3149888" y="3933056"/>
            <a:ext cx="2967480" cy="1908562"/>
          </a:xfrm>
          <a:prstGeom prst="rect">
            <a:avLst/>
          </a:prstGeom>
          <a:noFill/>
        </p:spPr>
        <p:txBody>
          <a:bodyPr wrap="none" lIns="91440" tIns="45720" rIns="91440" bIns="45720">
            <a:prstTxWarp prst="textArchUpPour">
              <a:avLst/>
            </a:prstTxWarp>
            <a:spAutoFit/>
          </a:bodyPr>
          <a:lstStyle/>
          <a:p>
            <a:pPr algn="ctr"/>
            <a:r>
              <a:rPr lang="zh-CN" altLang="en-US" sz="5400" b="1" cap="none" spc="0" dirty="0" smtClean="0">
                <a:ln w="17780" cmpd="sng">
                  <a:solidFill>
                    <a:srgbClr val="FFFFFF"/>
                  </a:solidFill>
                  <a:prstDash val="solid"/>
                  <a:miter lim="800000"/>
                </a:ln>
                <a:solidFill>
                  <a:srgbClr val="00B050"/>
                </a:solidFill>
                <a:effectLst>
                  <a:outerShdw blurRad="50800" algn="tl" rotWithShape="0">
                    <a:srgbClr val="000000"/>
                  </a:outerShdw>
                </a:effectLst>
              </a:rPr>
              <a:t>英中互译</a:t>
            </a:r>
            <a:endParaRPr lang="zh-CN" altLang="en-US" sz="5400" b="1" cap="none" spc="0" dirty="0">
              <a:ln w="17780" cmpd="sng">
                <a:solidFill>
                  <a:srgbClr val="FFFFFF"/>
                </a:solidFill>
                <a:prstDash val="solid"/>
                <a:miter lim="800000"/>
              </a:ln>
              <a:solidFill>
                <a:srgbClr val="00B050"/>
              </a:solidFill>
              <a:effectLst>
                <a:outerShdw blurRad="50800" algn="tl" rotWithShape="0">
                  <a:srgbClr val="000000"/>
                </a:outerShdw>
              </a:effectLst>
            </a:endParaRPr>
          </a:p>
        </p:txBody>
      </p:sp>
    </p:spTree>
    <p:extLst>
      <p:ext uri="{BB962C8B-B14F-4D97-AF65-F5344CB8AC3E}">
        <p14:creationId xmlns:p14="http://schemas.microsoft.com/office/powerpoint/2010/main" val="11006522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500"/>
                                        <p:tgtEl>
                                          <p:spTgt spid="46"/>
                                        </p:tgtEl>
                                      </p:cBhvr>
                                    </p:animEffect>
                                  </p:childTnLst>
                                </p:cTn>
                              </p:par>
                              <p:par>
                                <p:cTn id="8" presetID="16" presetClass="entr" presetSubtype="21"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barn(inVertical)">
                                      <p:cBhvr>
                                        <p:cTn id="10" dur="500"/>
                                        <p:tgtEl>
                                          <p:spTgt spid="4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randombar(horizontal)">
                                      <p:cBhvr>
                                        <p:cTn id="13" dur="500"/>
                                        <p:tgtEl>
                                          <p:spTgt spid="49"/>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randombar(horizontal)">
                                      <p:cBhvr>
                                        <p:cTn id="16" dur="500"/>
                                        <p:tgtEl>
                                          <p:spTgt spid="50"/>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heel(1)">
                                      <p:cBhvr>
                                        <p:cTn id="21" dur="500"/>
                                        <p:tgtEl>
                                          <p:spTgt spid="42"/>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00"/>
                                        </p:tgtEl>
                                        <p:attrNameLst>
                                          <p:attrName>style.visibility</p:attrName>
                                        </p:attrNameLst>
                                      </p:cBhvr>
                                      <p:to>
                                        <p:strVal val="visible"/>
                                      </p:to>
                                    </p:set>
                                    <p:animEffect transition="in" filter="wheel(1)">
                                      <p:cBhvr>
                                        <p:cTn id="24" dur="2000"/>
                                        <p:tgtEl>
                                          <p:spTgt spid="100"/>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heel(1)">
                                      <p:cBhvr>
                                        <p:cTn id="27" dur="2000"/>
                                        <p:tgtEl>
                                          <p:spTgt spid="51"/>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wheel(1)">
                                      <p:cBhvr>
                                        <p:cTn id="30" dur="2000"/>
                                        <p:tgtEl>
                                          <p:spTgt spid="101"/>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heel(1)">
                                      <p:cBhvr>
                                        <p:cTn id="35" dur="1000"/>
                                        <p:tgtEl>
                                          <p:spTgt spid="5"/>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heel(1)">
                                      <p:cBhvr>
                                        <p:cTn id="38" dur="1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Effect transition="in" filter="fade">
                                      <p:cBhvr>
                                        <p:cTn id="60" dur="500"/>
                                        <p:tgtEl>
                                          <p:spTgt spid="23"/>
                                        </p:tgtEl>
                                      </p:cBhvr>
                                    </p:animEffect>
                                  </p:childTnLst>
                                </p:cTn>
                              </p:par>
                              <p:par>
                                <p:cTn id="61" presetID="53" presetClass="entr" presetSubtype="16"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transition="in" filter="fade">
                                      <p:cBhvr>
                                        <p:cTn id="65" dur="500"/>
                                        <p:tgtEl>
                                          <p:spTgt spid="1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ppt_w</p:attrName>
                                        </p:attrNameLst>
                                      </p:cBhvr>
                                      <p:tavLst>
                                        <p:tav tm="0">
                                          <p:val>
                                            <p:fltVal val="0"/>
                                          </p:val>
                                        </p:tav>
                                        <p:tav tm="100000">
                                          <p:val>
                                            <p:strVal val="#ppt_w"/>
                                          </p:val>
                                        </p:tav>
                                      </p:tavLst>
                                    </p:anim>
                                    <p:anim calcmode="lin" valueType="num">
                                      <p:cBhvr>
                                        <p:cTn id="74" dur="500" fill="hold"/>
                                        <p:tgtEl>
                                          <p:spTgt spid="41"/>
                                        </p:tgtEl>
                                        <p:attrNameLst>
                                          <p:attrName>ppt_h</p:attrName>
                                        </p:attrNameLst>
                                      </p:cBhvr>
                                      <p:tavLst>
                                        <p:tav tm="0">
                                          <p:val>
                                            <p:fltVal val="0"/>
                                          </p:val>
                                        </p:tav>
                                        <p:tav tm="100000">
                                          <p:val>
                                            <p:strVal val="#ppt_h"/>
                                          </p:val>
                                        </p:tav>
                                      </p:tavLst>
                                    </p:anim>
                                    <p:animEffect transition="in" filter="fade">
                                      <p:cBhvr>
                                        <p:cTn id="75" dur="500"/>
                                        <p:tgtEl>
                                          <p:spTgt spid="41"/>
                                        </p:tgtEl>
                                      </p:cBhvr>
                                    </p:animEffect>
                                  </p:childTnLst>
                                </p:cTn>
                              </p:par>
                              <p:par>
                                <p:cTn id="76" presetID="53" presetClass="entr" presetSubtype="16" fill="hold" nodeType="withEffect">
                                  <p:stCondLst>
                                    <p:cond delay="0"/>
                                  </p:stCondLst>
                                  <p:childTnLst>
                                    <p:set>
                                      <p:cBhvr>
                                        <p:cTn id="77" dur="1" fill="hold">
                                          <p:stCondLst>
                                            <p:cond delay="0"/>
                                          </p:stCondLst>
                                        </p:cTn>
                                        <p:tgtEl>
                                          <p:spTgt spid="36"/>
                                        </p:tgtEl>
                                        <p:attrNameLst>
                                          <p:attrName>style.visibility</p:attrName>
                                        </p:attrNameLst>
                                      </p:cBhvr>
                                      <p:to>
                                        <p:strVal val="visible"/>
                                      </p:to>
                                    </p:set>
                                    <p:anim calcmode="lin" valueType="num">
                                      <p:cBhvr>
                                        <p:cTn id="78" dur="500" fill="hold"/>
                                        <p:tgtEl>
                                          <p:spTgt spid="36"/>
                                        </p:tgtEl>
                                        <p:attrNameLst>
                                          <p:attrName>ppt_w</p:attrName>
                                        </p:attrNameLst>
                                      </p:cBhvr>
                                      <p:tavLst>
                                        <p:tav tm="0">
                                          <p:val>
                                            <p:fltVal val="0"/>
                                          </p:val>
                                        </p:tav>
                                        <p:tav tm="100000">
                                          <p:val>
                                            <p:strVal val="#ppt_w"/>
                                          </p:val>
                                        </p:tav>
                                      </p:tavLst>
                                    </p:anim>
                                    <p:anim calcmode="lin" valueType="num">
                                      <p:cBhvr>
                                        <p:cTn id="79" dur="500" fill="hold"/>
                                        <p:tgtEl>
                                          <p:spTgt spid="36"/>
                                        </p:tgtEl>
                                        <p:attrNameLst>
                                          <p:attrName>ppt_h</p:attrName>
                                        </p:attrNameLst>
                                      </p:cBhvr>
                                      <p:tavLst>
                                        <p:tav tm="0">
                                          <p:val>
                                            <p:fltVal val="0"/>
                                          </p:val>
                                        </p:tav>
                                        <p:tav tm="100000">
                                          <p:val>
                                            <p:strVal val="#ppt_h"/>
                                          </p:val>
                                        </p:tav>
                                      </p:tavLst>
                                    </p:anim>
                                    <p:animEffect transition="in" filter="fade">
                                      <p:cBhvr>
                                        <p:cTn id="80" dur="500"/>
                                        <p:tgtEl>
                                          <p:spTgt spid="36"/>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anim calcmode="lin" valueType="num">
                                      <p:cBhvr>
                                        <p:cTn id="83" dur="500" fill="hold"/>
                                        <p:tgtEl>
                                          <p:spTgt spid="35"/>
                                        </p:tgtEl>
                                        <p:attrNameLst>
                                          <p:attrName>ppt_w</p:attrName>
                                        </p:attrNameLst>
                                      </p:cBhvr>
                                      <p:tavLst>
                                        <p:tav tm="0">
                                          <p:val>
                                            <p:fltVal val="0"/>
                                          </p:val>
                                        </p:tav>
                                        <p:tav tm="100000">
                                          <p:val>
                                            <p:strVal val="#ppt_w"/>
                                          </p:val>
                                        </p:tav>
                                      </p:tavLst>
                                    </p:anim>
                                    <p:anim calcmode="lin" valueType="num">
                                      <p:cBhvr>
                                        <p:cTn id="84" dur="500" fill="hold"/>
                                        <p:tgtEl>
                                          <p:spTgt spid="35"/>
                                        </p:tgtEl>
                                        <p:attrNameLst>
                                          <p:attrName>ppt_h</p:attrName>
                                        </p:attrNameLst>
                                      </p:cBhvr>
                                      <p:tavLst>
                                        <p:tav tm="0">
                                          <p:val>
                                            <p:fltVal val="0"/>
                                          </p:val>
                                        </p:tav>
                                        <p:tav tm="100000">
                                          <p:val>
                                            <p:strVal val="#ppt_h"/>
                                          </p:val>
                                        </p:tav>
                                      </p:tavLst>
                                    </p:anim>
                                    <p:animEffect transition="in" filter="fade">
                                      <p:cBhvr>
                                        <p:cTn id="85" dur="500"/>
                                        <p:tgtEl>
                                          <p:spTgt spid="35"/>
                                        </p:tgtEl>
                                      </p:cBhvr>
                                    </p:animEffect>
                                  </p:childTnLst>
                                </p:cTn>
                              </p:par>
                              <p:par>
                                <p:cTn id="86" presetID="53" presetClass="entr" presetSubtype="16" fill="hold" nodeType="with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ppt_w</p:attrName>
                                        </p:attrNameLst>
                                      </p:cBhvr>
                                      <p:tavLst>
                                        <p:tav tm="0">
                                          <p:val>
                                            <p:fltVal val="0"/>
                                          </p:val>
                                        </p:tav>
                                        <p:tav tm="100000">
                                          <p:val>
                                            <p:strVal val="#ppt_w"/>
                                          </p:val>
                                        </p:tav>
                                      </p:tavLst>
                                    </p:anim>
                                    <p:anim calcmode="lin" valueType="num">
                                      <p:cBhvr>
                                        <p:cTn id="89" dur="500" fill="hold"/>
                                        <p:tgtEl>
                                          <p:spTgt spid="30"/>
                                        </p:tgtEl>
                                        <p:attrNameLst>
                                          <p:attrName>ppt_h</p:attrName>
                                        </p:attrNameLst>
                                      </p:cBhvr>
                                      <p:tavLst>
                                        <p:tav tm="0">
                                          <p:val>
                                            <p:fltVal val="0"/>
                                          </p:val>
                                        </p:tav>
                                        <p:tav tm="100000">
                                          <p:val>
                                            <p:strVal val="#ppt_h"/>
                                          </p:val>
                                        </p:tav>
                                      </p:tavLst>
                                    </p:anim>
                                    <p:animEffect transition="in" filter="fade">
                                      <p:cBhvr>
                                        <p:cTn id="90" dur="500"/>
                                        <p:tgtEl>
                                          <p:spTgt spid="30"/>
                                        </p:tgtEl>
                                      </p:cBhvr>
                                    </p:animEffect>
                                  </p:childTnLst>
                                </p:cTn>
                              </p:par>
                              <p:par>
                                <p:cTn id="91" presetID="53" presetClass="entr" presetSubtype="16" fill="hold" nodeType="with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p:cTn id="93" dur="500" fill="hold"/>
                                        <p:tgtEl>
                                          <p:spTgt spid="12"/>
                                        </p:tgtEl>
                                        <p:attrNameLst>
                                          <p:attrName>ppt_w</p:attrName>
                                        </p:attrNameLst>
                                      </p:cBhvr>
                                      <p:tavLst>
                                        <p:tav tm="0">
                                          <p:val>
                                            <p:fltVal val="0"/>
                                          </p:val>
                                        </p:tav>
                                        <p:tav tm="100000">
                                          <p:val>
                                            <p:strVal val="#ppt_w"/>
                                          </p:val>
                                        </p:tav>
                                      </p:tavLst>
                                    </p:anim>
                                    <p:anim calcmode="lin" valueType="num">
                                      <p:cBhvr>
                                        <p:cTn id="94" dur="500" fill="hold"/>
                                        <p:tgtEl>
                                          <p:spTgt spid="12"/>
                                        </p:tgtEl>
                                        <p:attrNameLst>
                                          <p:attrName>ppt_h</p:attrName>
                                        </p:attrNameLst>
                                      </p:cBhvr>
                                      <p:tavLst>
                                        <p:tav tm="0">
                                          <p:val>
                                            <p:fltVal val="0"/>
                                          </p:val>
                                        </p:tav>
                                        <p:tav tm="100000">
                                          <p:val>
                                            <p:strVal val="#ppt_h"/>
                                          </p:val>
                                        </p:tav>
                                      </p:tavLst>
                                    </p:anim>
                                    <p:animEffect transition="in" filter="fade">
                                      <p:cBhvr>
                                        <p:cTn id="95" dur="500"/>
                                        <p:tgtEl>
                                          <p:spTgt spid="12"/>
                                        </p:tgtEl>
                                      </p:cBhvr>
                                    </p:animEffect>
                                  </p:childTnLst>
                                </p:cTn>
                              </p:par>
                              <p:par>
                                <p:cTn id="96" presetID="53" presetClass="entr" presetSubtype="16" fill="hold" nodeType="withEffect">
                                  <p:stCondLst>
                                    <p:cond delay="0"/>
                                  </p:stCondLst>
                                  <p:childTnLst>
                                    <p:set>
                                      <p:cBhvr>
                                        <p:cTn id="97" dur="1" fill="hold">
                                          <p:stCondLst>
                                            <p:cond delay="0"/>
                                          </p:stCondLst>
                                        </p:cTn>
                                        <p:tgtEl>
                                          <p:spTgt spid="6"/>
                                        </p:tgtEl>
                                        <p:attrNameLst>
                                          <p:attrName>style.visibility</p:attrName>
                                        </p:attrNameLst>
                                      </p:cBhvr>
                                      <p:to>
                                        <p:strVal val="visible"/>
                                      </p:to>
                                    </p:set>
                                    <p:anim calcmode="lin" valueType="num">
                                      <p:cBhvr>
                                        <p:cTn id="98" dur="500" fill="hold"/>
                                        <p:tgtEl>
                                          <p:spTgt spid="6"/>
                                        </p:tgtEl>
                                        <p:attrNameLst>
                                          <p:attrName>ppt_w</p:attrName>
                                        </p:attrNameLst>
                                      </p:cBhvr>
                                      <p:tavLst>
                                        <p:tav tm="0">
                                          <p:val>
                                            <p:fltVal val="0"/>
                                          </p:val>
                                        </p:tav>
                                        <p:tav tm="100000">
                                          <p:val>
                                            <p:strVal val="#ppt_w"/>
                                          </p:val>
                                        </p:tav>
                                      </p:tavLst>
                                    </p:anim>
                                    <p:anim calcmode="lin" valueType="num">
                                      <p:cBhvr>
                                        <p:cTn id="99" dur="500" fill="hold"/>
                                        <p:tgtEl>
                                          <p:spTgt spid="6"/>
                                        </p:tgtEl>
                                        <p:attrNameLst>
                                          <p:attrName>ppt_h</p:attrName>
                                        </p:attrNameLst>
                                      </p:cBhvr>
                                      <p:tavLst>
                                        <p:tav tm="0">
                                          <p:val>
                                            <p:fltVal val="0"/>
                                          </p:val>
                                        </p:tav>
                                        <p:tav tm="100000">
                                          <p:val>
                                            <p:strVal val="#ppt_h"/>
                                          </p:val>
                                        </p:tav>
                                      </p:tavLst>
                                    </p:anim>
                                    <p:animEffect transition="in" filter="fade">
                                      <p:cBhvr>
                                        <p:cTn id="100" dur="500"/>
                                        <p:tgtEl>
                                          <p:spTgt spid="6"/>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grpId="0" nodeType="clickEffect">
                                  <p:stCondLst>
                                    <p:cond delay="0"/>
                                  </p:stCondLst>
                                  <p:childTnLst>
                                    <p:set>
                                      <p:cBhvr>
                                        <p:cTn id="104" dur="1" fill="hold">
                                          <p:stCondLst>
                                            <p:cond delay="0"/>
                                          </p:stCondLst>
                                        </p:cTn>
                                        <p:tgtEl>
                                          <p:spTgt spid="78"/>
                                        </p:tgtEl>
                                        <p:attrNameLst>
                                          <p:attrName>style.visibility</p:attrName>
                                        </p:attrNameLst>
                                      </p:cBhvr>
                                      <p:to>
                                        <p:strVal val="visible"/>
                                      </p:to>
                                    </p:set>
                                    <p:anim calcmode="lin" valueType="num">
                                      <p:cBhvr>
                                        <p:cTn id="105" dur="1000" fill="hold"/>
                                        <p:tgtEl>
                                          <p:spTgt spid="78"/>
                                        </p:tgtEl>
                                        <p:attrNameLst>
                                          <p:attrName>ppt_w</p:attrName>
                                        </p:attrNameLst>
                                      </p:cBhvr>
                                      <p:tavLst>
                                        <p:tav tm="0">
                                          <p:val>
                                            <p:fltVal val="0"/>
                                          </p:val>
                                        </p:tav>
                                        <p:tav tm="100000">
                                          <p:val>
                                            <p:strVal val="#ppt_w"/>
                                          </p:val>
                                        </p:tav>
                                      </p:tavLst>
                                    </p:anim>
                                    <p:anim calcmode="lin" valueType="num">
                                      <p:cBhvr>
                                        <p:cTn id="106" dur="1000" fill="hold"/>
                                        <p:tgtEl>
                                          <p:spTgt spid="78"/>
                                        </p:tgtEl>
                                        <p:attrNameLst>
                                          <p:attrName>ppt_h</p:attrName>
                                        </p:attrNameLst>
                                      </p:cBhvr>
                                      <p:tavLst>
                                        <p:tav tm="0">
                                          <p:val>
                                            <p:fltVal val="0"/>
                                          </p:val>
                                        </p:tav>
                                        <p:tav tm="100000">
                                          <p:val>
                                            <p:strVal val="#ppt_h"/>
                                          </p:val>
                                        </p:tav>
                                      </p:tavLst>
                                    </p:anim>
                                    <p:anim calcmode="lin" valueType="num">
                                      <p:cBhvr>
                                        <p:cTn id="107" dur="1000" fill="hold"/>
                                        <p:tgtEl>
                                          <p:spTgt spid="78"/>
                                        </p:tgtEl>
                                        <p:attrNameLst>
                                          <p:attrName>style.rotation</p:attrName>
                                        </p:attrNameLst>
                                      </p:cBhvr>
                                      <p:tavLst>
                                        <p:tav tm="0">
                                          <p:val>
                                            <p:fltVal val="90"/>
                                          </p:val>
                                        </p:tav>
                                        <p:tav tm="100000">
                                          <p:val>
                                            <p:fltVal val="0"/>
                                          </p:val>
                                        </p:tav>
                                      </p:tavLst>
                                    </p:anim>
                                    <p:animEffect transition="in" filter="fade">
                                      <p:cBhvr>
                                        <p:cTn id="108" dur="1000"/>
                                        <p:tgtEl>
                                          <p:spTgt spid="78"/>
                                        </p:tgtEl>
                                      </p:cBhvr>
                                    </p:animEffect>
                                  </p:childTnLst>
                                </p:cTn>
                              </p:par>
                              <p:par>
                                <p:cTn id="109" presetID="31" presetClass="entr" presetSubtype="0" fill="hold" grpId="0" nodeType="withEffect">
                                  <p:stCondLst>
                                    <p:cond delay="0"/>
                                  </p:stCondLst>
                                  <p:childTnLst>
                                    <p:set>
                                      <p:cBhvr>
                                        <p:cTn id="110" dur="1" fill="hold">
                                          <p:stCondLst>
                                            <p:cond delay="0"/>
                                          </p:stCondLst>
                                        </p:cTn>
                                        <p:tgtEl>
                                          <p:spTgt spid="81"/>
                                        </p:tgtEl>
                                        <p:attrNameLst>
                                          <p:attrName>style.visibility</p:attrName>
                                        </p:attrNameLst>
                                      </p:cBhvr>
                                      <p:to>
                                        <p:strVal val="visible"/>
                                      </p:to>
                                    </p:set>
                                    <p:anim calcmode="lin" valueType="num">
                                      <p:cBhvr>
                                        <p:cTn id="111" dur="1000" fill="hold"/>
                                        <p:tgtEl>
                                          <p:spTgt spid="81"/>
                                        </p:tgtEl>
                                        <p:attrNameLst>
                                          <p:attrName>ppt_w</p:attrName>
                                        </p:attrNameLst>
                                      </p:cBhvr>
                                      <p:tavLst>
                                        <p:tav tm="0">
                                          <p:val>
                                            <p:fltVal val="0"/>
                                          </p:val>
                                        </p:tav>
                                        <p:tav tm="100000">
                                          <p:val>
                                            <p:strVal val="#ppt_w"/>
                                          </p:val>
                                        </p:tav>
                                      </p:tavLst>
                                    </p:anim>
                                    <p:anim calcmode="lin" valueType="num">
                                      <p:cBhvr>
                                        <p:cTn id="112" dur="1000" fill="hold"/>
                                        <p:tgtEl>
                                          <p:spTgt spid="81"/>
                                        </p:tgtEl>
                                        <p:attrNameLst>
                                          <p:attrName>ppt_h</p:attrName>
                                        </p:attrNameLst>
                                      </p:cBhvr>
                                      <p:tavLst>
                                        <p:tav tm="0">
                                          <p:val>
                                            <p:fltVal val="0"/>
                                          </p:val>
                                        </p:tav>
                                        <p:tav tm="100000">
                                          <p:val>
                                            <p:strVal val="#ppt_h"/>
                                          </p:val>
                                        </p:tav>
                                      </p:tavLst>
                                    </p:anim>
                                    <p:anim calcmode="lin" valueType="num">
                                      <p:cBhvr>
                                        <p:cTn id="113" dur="1000" fill="hold"/>
                                        <p:tgtEl>
                                          <p:spTgt spid="81"/>
                                        </p:tgtEl>
                                        <p:attrNameLst>
                                          <p:attrName>style.rotation</p:attrName>
                                        </p:attrNameLst>
                                      </p:cBhvr>
                                      <p:tavLst>
                                        <p:tav tm="0">
                                          <p:val>
                                            <p:fltVal val="90"/>
                                          </p:val>
                                        </p:tav>
                                        <p:tav tm="100000">
                                          <p:val>
                                            <p:fltVal val="0"/>
                                          </p:val>
                                        </p:tav>
                                      </p:tavLst>
                                    </p:anim>
                                    <p:animEffect transition="in" filter="fade">
                                      <p:cBhvr>
                                        <p:cTn id="114" dur="1000"/>
                                        <p:tgtEl>
                                          <p:spTgt spid="81"/>
                                        </p:tgtEl>
                                      </p:cBhvr>
                                    </p:animEffect>
                                  </p:childTnLst>
                                </p:cTn>
                              </p:par>
                              <p:par>
                                <p:cTn id="115" presetID="31" presetClass="entr" presetSubtype="0" fill="hold" nodeType="withEffect">
                                  <p:stCondLst>
                                    <p:cond delay="0"/>
                                  </p:stCondLst>
                                  <p:childTnLst>
                                    <p:set>
                                      <p:cBhvr>
                                        <p:cTn id="116" dur="1" fill="hold">
                                          <p:stCondLst>
                                            <p:cond delay="0"/>
                                          </p:stCondLst>
                                        </p:cTn>
                                        <p:tgtEl>
                                          <p:spTgt spid="68"/>
                                        </p:tgtEl>
                                        <p:attrNameLst>
                                          <p:attrName>style.visibility</p:attrName>
                                        </p:attrNameLst>
                                      </p:cBhvr>
                                      <p:to>
                                        <p:strVal val="visible"/>
                                      </p:to>
                                    </p:set>
                                    <p:anim calcmode="lin" valueType="num">
                                      <p:cBhvr>
                                        <p:cTn id="117" dur="1000" fill="hold"/>
                                        <p:tgtEl>
                                          <p:spTgt spid="68"/>
                                        </p:tgtEl>
                                        <p:attrNameLst>
                                          <p:attrName>ppt_w</p:attrName>
                                        </p:attrNameLst>
                                      </p:cBhvr>
                                      <p:tavLst>
                                        <p:tav tm="0">
                                          <p:val>
                                            <p:fltVal val="0"/>
                                          </p:val>
                                        </p:tav>
                                        <p:tav tm="100000">
                                          <p:val>
                                            <p:strVal val="#ppt_w"/>
                                          </p:val>
                                        </p:tav>
                                      </p:tavLst>
                                    </p:anim>
                                    <p:anim calcmode="lin" valueType="num">
                                      <p:cBhvr>
                                        <p:cTn id="118" dur="1000" fill="hold"/>
                                        <p:tgtEl>
                                          <p:spTgt spid="68"/>
                                        </p:tgtEl>
                                        <p:attrNameLst>
                                          <p:attrName>ppt_h</p:attrName>
                                        </p:attrNameLst>
                                      </p:cBhvr>
                                      <p:tavLst>
                                        <p:tav tm="0">
                                          <p:val>
                                            <p:fltVal val="0"/>
                                          </p:val>
                                        </p:tav>
                                        <p:tav tm="100000">
                                          <p:val>
                                            <p:strVal val="#ppt_h"/>
                                          </p:val>
                                        </p:tav>
                                      </p:tavLst>
                                    </p:anim>
                                    <p:anim calcmode="lin" valueType="num">
                                      <p:cBhvr>
                                        <p:cTn id="119" dur="1000" fill="hold"/>
                                        <p:tgtEl>
                                          <p:spTgt spid="68"/>
                                        </p:tgtEl>
                                        <p:attrNameLst>
                                          <p:attrName>style.rotation</p:attrName>
                                        </p:attrNameLst>
                                      </p:cBhvr>
                                      <p:tavLst>
                                        <p:tav tm="0">
                                          <p:val>
                                            <p:fltVal val="90"/>
                                          </p:val>
                                        </p:tav>
                                        <p:tav tm="100000">
                                          <p:val>
                                            <p:fltVal val="0"/>
                                          </p:val>
                                        </p:tav>
                                      </p:tavLst>
                                    </p:anim>
                                    <p:animEffect transition="in" filter="fade">
                                      <p:cBhvr>
                                        <p:cTn id="120" dur="1000"/>
                                        <p:tgtEl>
                                          <p:spTgt spid="68"/>
                                        </p:tgtEl>
                                      </p:cBhvr>
                                    </p:animEffect>
                                  </p:childTnLst>
                                </p:cTn>
                              </p:par>
                              <p:par>
                                <p:cTn id="121" presetID="31" presetClass="entr" presetSubtype="0" fill="hold" nodeType="withEffect">
                                  <p:stCondLst>
                                    <p:cond delay="0"/>
                                  </p:stCondLst>
                                  <p:childTnLst>
                                    <p:set>
                                      <p:cBhvr>
                                        <p:cTn id="122" dur="1" fill="hold">
                                          <p:stCondLst>
                                            <p:cond delay="0"/>
                                          </p:stCondLst>
                                        </p:cTn>
                                        <p:tgtEl>
                                          <p:spTgt spid="58"/>
                                        </p:tgtEl>
                                        <p:attrNameLst>
                                          <p:attrName>style.visibility</p:attrName>
                                        </p:attrNameLst>
                                      </p:cBhvr>
                                      <p:to>
                                        <p:strVal val="visible"/>
                                      </p:to>
                                    </p:set>
                                    <p:anim calcmode="lin" valueType="num">
                                      <p:cBhvr>
                                        <p:cTn id="123" dur="1000" fill="hold"/>
                                        <p:tgtEl>
                                          <p:spTgt spid="58"/>
                                        </p:tgtEl>
                                        <p:attrNameLst>
                                          <p:attrName>ppt_w</p:attrName>
                                        </p:attrNameLst>
                                      </p:cBhvr>
                                      <p:tavLst>
                                        <p:tav tm="0">
                                          <p:val>
                                            <p:fltVal val="0"/>
                                          </p:val>
                                        </p:tav>
                                        <p:tav tm="100000">
                                          <p:val>
                                            <p:strVal val="#ppt_w"/>
                                          </p:val>
                                        </p:tav>
                                      </p:tavLst>
                                    </p:anim>
                                    <p:anim calcmode="lin" valueType="num">
                                      <p:cBhvr>
                                        <p:cTn id="124" dur="1000" fill="hold"/>
                                        <p:tgtEl>
                                          <p:spTgt spid="58"/>
                                        </p:tgtEl>
                                        <p:attrNameLst>
                                          <p:attrName>ppt_h</p:attrName>
                                        </p:attrNameLst>
                                      </p:cBhvr>
                                      <p:tavLst>
                                        <p:tav tm="0">
                                          <p:val>
                                            <p:fltVal val="0"/>
                                          </p:val>
                                        </p:tav>
                                        <p:tav tm="100000">
                                          <p:val>
                                            <p:strVal val="#ppt_h"/>
                                          </p:val>
                                        </p:tav>
                                      </p:tavLst>
                                    </p:anim>
                                    <p:anim calcmode="lin" valueType="num">
                                      <p:cBhvr>
                                        <p:cTn id="125" dur="1000" fill="hold"/>
                                        <p:tgtEl>
                                          <p:spTgt spid="58"/>
                                        </p:tgtEl>
                                        <p:attrNameLst>
                                          <p:attrName>style.rotation</p:attrName>
                                        </p:attrNameLst>
                                      </p:cBhvr>
                                      <p:tavLst>
                                        <p:tav tm="0">
                                          <p:val>
                                            <p:fltVal val="90"/>
                                          </p:val>
                                        </p:tav>
                                        <p:tav tm="100000">
                                          <p:val>
                                            <p:fltVal val="0"/>
                                          </p:val>
                                        </p:tav>
                                      </p:tavLst>
                                    </p:anim>
                                    <p:animEffect transition="in" filter="fade">
                                      <p:cBhvr>
                                        <p:cTn id="126" dur="1000"/>
                                        <p:tgtEl>
                                          <p:spTgt spid="58"/>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80"/>
                                        </p:tgtEl>
                                        <p:attrNameLst>
                                          <p:attrName>style.visibility</p:attrName>
                                        </p:attrNameLst>
                                      </p:cBhvr>
                                      <p:to>
                                        <p:strVal val="visible"/>
                                      </p:to>
                                    </p:set>
                                    <p:anim calcmode="lin" valueType="num">
                                      <p:cBhvr>
                                        <p:cTn id="129" dur="1000" fill="hold"/>
                                        <p:tgtEl>
                                          <p:spTgt spid="80"/>
                                        </p:tgtEl>
                                        <p:attrNameLst>
                                          <p:attrName>ppt_w</p:attrName>
                                        </p:attrNameLst>
                                      </p:cBhvr>
                                      <p:tavLst>
                                        <p:tav tm="0">
                                          <p:val>
                                            <p:fltVal val="0"/>
                                          </p:val>
                                        </p:tav>
                                        <p:tav tm="100000">
                                          <p:val>
                                            <p:strVal val="#ppt_w"/>
                                          </p:val>
                                        </p:tav>
                                      </p:tavLst>
                                    </p:anim>
                                    <p:anim calcmode="lin" valueType="num">
                                      <p:cBhvr>
                                        <p:cTn id="130" dur="1000" fill="hold"/>
                                        <p:tgtEl>
                                          <p:spTgt spid="80"/>
                                        </p:tgtEl>
                                        <p:attrNameLst>
                                          <p:attrName>ppt_h</p:attrName>
                                        </p:attrNameLst>
                                      </p:cBhvr>
                                      <p:tavLst>
                                        <p:tav tm="0">
                                          <p:val>
                                            <p:fltVal val="0"/>
                                          </p:val>
                                        </p:tav>
                                        <p:tav tm="100000">
                                          <p:val>
                                            <p:strVal val="#ppt_h"/>
                                          </p:val>
                                        </p:tav>
                                      </p:tavLst>
                                    </p:anim>
                                    <p:anim calcmode="lin" valueType="num">
                                      <p:cBhvr>
                                        <p:cTn id="131" dur="1000" fill="hold"/>
                                        <p:tgtEl>
                                          <p:spTgt spid="80"/>
                                        </p:tgtEl>
                                        <p:attrNameLst>
                                          <p:attrName>style.rotation</p:attrName>
                                        </p:attrNameLst>
                                      </p:cBhvr>
                                      <p:tavLst>
                                        <p:tav tm="0">
                                          <p:val>
                                            <p:fltVal val="90"/>
                                          </p:val>
                                        </p:tav>
                                        <p:tav tm="100000">
                                          <p:val>
                                            <p:fltVal val="0"/>
                                          </p:val>
                                        </p:tav>
                                      </p:tavLst>
                                    </p:anim>
                                    <p:animEffect transition="in" filter="fade">
                                      <p:cBhvr>
                                        <p:cTn id="132" dur="1000"/>
                                        <p:tgtEl>
                                          <p:spTgt spid="80"/>
                                        </p:tgtEl>
                                      </p:cBhvr>
                                    </p:animEffect>
                                  </p:childTnLst>
                                </p:cTn>
                              </p:par>
                              <p:par>
                                <p:cTn id="133" presetID="31" presetClass="entr" presetSubtype="0" fill="hold" nodeType="withEffect">
                                  <p:stCondLst>
                                    <p:cond delay="0"/>
                                  </p:stCondLst>
                                  <p:childTnLst>
                                    <p:set>
                                      <p:cBhvr>
                                        <p:cTn id="134" dur="1" fill="hold">
                                          <p:stCondLst>
                                            <p:cond delay="0"/>
                                          </p:stCondLst>
                                        </p:cTn>
                                        <p:tgtEl>
                                          <p:spTgt spid="63"/>
                                        </p:tgtEl>
                                        <p:attrNameLst>
                                          <p:attrName>style.visibility</p:attrName>
                                        </p:attrNameLst>
                                      </p:cBhvr>
                                      <p:to>
                                        <p:strVal val="visible"/>
                                      </p:to>
                                    </p:set>
                                    <p:anim calcmode="lin" valueType="num">
                                      <p:cBhvr>
                                        <p:cTn id="135" dur="1000" fill="hold"/>
                                        <p:tgtEl>
                                          <p:spTgt spid="63"/>
                                        </p:tgtEl>
                                        <p:attrNameLst>
                                          <p:attrName>ppt_w</p:attrName>
                                        </p:attrNameLst>
                                      </p:cBhvr>
                                      <p:tavLst>
                                        <p:tav tm="0">
                                          <p:val>
                                            <p:fltVal val="0"/>
                                          </p:val>
                                        </p:tav>
                                        <p:tav tm="100000">
                                          <p:val>
                                            <p:strVal val="#ppt_w"/>
                                          </p:val>
                                        </p:tav>
                                      </p:tavLst>
                                    </p:anim>
                                    <p:anim calcmode="lin" valueType="num">
                                      <p:cBhvr>
                                        <p:cTn id="136" dur="1000" fill="hold"/>
                                        <p:tgtEl>
                                          <p:spTgt spid="63"/>
                                        </p:tgtEl>
                                        <p:attrNameLst>
                                          <p:attrName>ppt_h</p:attrName>
                                        </p:attrNameLst>
                                      </p:cBhvr>
                                      <p:tavLst>
                                        <p:tav tm="0">
                                          <p:val>
                                            <p:fltVal val="0"/>
                                          </p:val>
                                        </p:tav>
                                        <p:tav tm="100000">
                                          <p:val>
                                            <p:strVal val="#ppt_h"/>
                                          </p:val>
                                        </p:tav>
                                      </p:tavLst>
                                    </p:anim>
                                    <p:anim calcmode="lin" valueType="num">
                                      <p:cBhvr>
                                        <p:cTn id="137" dur="1000" fill="hold"/>
                                        <p:tgtEl>
                                          <p:spTgt spid="63"/>
                                        </p:tgtEl>
                                        <p:attrNameLst>
                                          <p:attrName>style.rotation</p:attrName>
                                        </p:attrNameLst>
                                      </p:cBhvr>
                                      <p:tavLst>
                                        <p:tav tm="0">
                                          <p:val>
                                            <p:fltVal val="90"/>
                                          </p:val>
                                        </p:tav>
                                        <p:tav tm="100000">
                                          <p:val>
                                            <p:fltVal val="0"/>
                                          </p:val>
                                        </p:tav>
                                      </p:tavLst>
                                    </p:anim>
                                    <p:animEffect transition="in" filter="fade">
                                      <p:cBhvr>
                                        <p:cTn id="138" dur="1000"/>
                                        <p:tgtEl>
                                          <p:spTgt spid="63"/>
                                        </p:tgtEl>
                                      </p:cBhvr>
                                    </p:animEffect>
                                  </p:childTnLst>
                                </p:cTn>
                              </p:par>
                              <p:par>
                                <p:cTn id="139" presetID="31" presetClass="entr" presetSubtype="0" fill="hold" nodeType="withEffect">
                                  <p:stCondLst>
                                    <p:cond delay="0"/>
                                  </p:stCondLst>
                                  <p:childTnLst>
                                    <p:set>
                                      <p:cBhvr>
                                        <p:cTn id="140" dur="1" fill="hold">
                                          <p:stCondLst>
                                            <p:cond delay="0"/>
                                          </p:stCondLst>
                                        </p:cTn>
                                        <p:tgtEl>
                                          <p:spTgt spid="73"/>
                                        </p:tgtEl>
                                        <p:attrNameLst>
                                          <p:attrName>style.visibility</p:attrName>
                                        </p:attrNameLst>
                                      </p:cBhvr>
                                      <p:to>
                                        <p:strVal val="visible"/>
                                      </p:to>
                                    </p:set>
                                    <p:anim calcmode="lin" valueType="num">
                                      <p:cBhvr>
                                        <p:cTn id="141" dur="1000" fill="hold"/>
                                        <p:tgtEl>
                                          <p:spTgt spid="73"/>
                                        </p:tgtEl>
                                        <p:attrNameLst>
                                          <p:attrName>ppt_w</p:attrName>
                                        </p:attrNameLst>
                                      </p:cBhvr>
                                      <p:tavLst>
                                        <p:tav tm="0">
                                          <p:val>
                                            <p:fltVal val="0"/>
                                          </p:val>
                                        </p:tav>
                                        <p:tav tm="100000">
                                          <p:val>
                                            <p:strVal val="#ppt_w"/>
                                          </p:val>
                                        </p:tav>
                                      </p:tavLst>
                                    </p:anim>
                                    <p:anim calcmode="lin" valueType="num">
                                      <p:cBhvr>
                                        <p:cTn id="142" dur="1000" fill="hold"/>
                                        <p:tgtEl>
                                          <p:spTgt spid="73"/>
                                        </p:tgtEl>
                                        <p:attrNameLst>
                                          <p:attrName>ppt_h</p:attrName>
                                        </p:attrNameLst>
                                      </p:cBhvr>
                                      <p:tavLst>
                                        <p:tav tm="0">
                                          <p:val>
                                            <p:fltVal val="0"/>
                                          </p:val>
                                        </p:tav>
                                        <p:tav tm="100000">
                                          <p:val>
                                            <p:strVal val="#ppt_h"/>
                                          </p:val>
                                        </p:tav>
                                      </p:tavLst>
                                    </p:anim>
                                    <p:anim calcmode="lin" valueType="num">
                                      <p:cBhvr>
                                        <p:cTn id="143" dur="1000" fill="hold"/>
                                        <p:tgtEl>
                                          <p:spTgt spid="73"/>
                                        </p:tgtEl>
                                        <p:attrNameLst>
                                          <p:attrName>style.rotation</p:attrName>
                                        </p:attrNameLst>
                                      </p:cBhvr>
                                      <p:tavLst>
                                        <p:tav tm="0">
                                          <p:val>
                                            <p:fltVal val="90"/>
                                          </p:val>
                                        </p:tav>
                                        <p:tav tm="100000">
                                          <p:val>
                                            <p:fltVal val="0"/>
                                          </p:val>
                                        </p:tav>
                                      </p:tavLst>
                                    </p:anim>
                                    <p:animEffect transition="in" filter="fade">
                                      <p:cBhvr>
                                        <p:cTn id="144" dur="1000"/>
                                        <p:tgtEl>
                                          <p:spTgt spid="73"/>
                                        </p:tgtEl>
                                      </p:cBhvr>
                                    </p:animEffect>
                                  </p:childTnLst>
                                </p:cTn>
                              </p:par>
                              <p:par>
                                <p:cTn id="145" presetID="31" presetClass="entr" presetSubtype="0" fill="hold" grpId="0" nodeType="withEffect">
                                  <p:stCondLst>
                                    <p:cond delay="0"/>
                                  </p:stCondLst>
                                  <p:childTnLst>
                                    <p:set>
                                      <p:cBhvr>
                                        <p:cTn id="146" dur="1" fill="hold">
                                          <p:stCondLst>
                                            <p:cond delay="0"/>
                                          </p:stCondLst>
                                        </p:cTn>
                                        <p:tgtEl>
                                          <p:spTgt spid="79"/>
                                        </p:tgtEl>
                                        <p:attrNameLst>
                                          <p:attrName>style.visibility</p:attrName>
                                        </p:attrNameLst>
                                      </p:cBhvr>
                                      <p:to>
                                        <p:strVal val="visible"/>
                                      </p:to>
                                    </p:set>
                                    <p:anim calcmode="lin" valueType="num">
                                      <p:cBhvr>
                                        <p:cTn id="147" dur="1000" fill="hold"/>
                                        <p:tgtEl>
                                          <p:spTgt spid="79"/>
                                        </p:tgtEl>
                                        <p:attrNameLst>
                                          <p:attrName>ppt_w</p:attrName>
                                        </p:attrNameLst>
                                      </p:cBhvr>
                                      <p:tavLst>
                                        <p:tav tm="0">
                                          <p:val>
                                            <p:fltVal val="0"/>
                                          </p:val>
                                        </p:tav>
                                        <p:tav tm="100000">
                                          <p:val>
                                            <p:strVal val="#ppt_w"/>
                                          </p:val>
                                        </p:tav>
                                      </p:tavLst>
                                    </p:anim>
                                    <p:anim calcmode="lin" valueType="num">
                                      <p:cBhvr>
                                        <p:cTn id="148" dur="1000" fill="hold"/>
                                        <p:tgtEl>
                                          <p:spTgt spid="79"/>
                                        </p:tgtEl>
                                        <p:attrNameLst>
                                          <p:attrName>ppt_h</p:attrName>
                                        </p:attrNameLst>
                                      </p:cBhvr>
                                      <p:tavLst>
                                        <p:tav tm="0">
                                          <p:val>
                                            <p:fltVal val="0"/>
                                          </p:val>
                                        </p:tav>
                                        <p:tav tm="100000">
                                          <p:val>
                                            <p:strVal val="#ppt_h"/>
                                          </p:val>
                                        </p:tav>
                                      </p:tavLst>
                                    </p:anim>
                                    <p:anim calcmode="lin" valueType="num">
                                      <p:cBhvr>
                                        <p:cTn id="149" dur="1000" fill="hold"/>
                                        <p:tgtEl>
                                          <p:spTgt spid="79"/>
                                        </p:tgtEl>
                                        <p:attrNameLst>
                                          <p:attrName>style.rotation</p:attrName>
                                        </p:attrNameLst>
                                      </p:cBhvr>
                                      <p:tavLst>
                                        <p:tav tm="0">
                                          <p:val>
                                            <p:fltVal val="90"/>
                                          </p:val>
                                        </p:tav>
                                        <p:tav tm="100000">
                                          <p:val>
                                            <p:fltVal val="0"/>
                                          </p:val>
                                        </p:tav>
                                      </p:tavLst>
                                    </p:anim>
                                    <p:animEffect transition="in" filter="fade">
                                      <p:cBhvr>
                                        <p:cTn id="150" dur="1000"/>
                                        <p:tgtEl>
                                          <p:spTgt spid="79"/>
                                        </p:tgtEl>
                                      </p:cBhvr>
                                    </p:animEffect>
                                  </p:childTnLst>
                                </p:cTn>
                              </p:par>
                              <p:par>
                                <p:cTn id="151" presetID="31" presetClass="entr" presetSubtype="0" fill="hold" grpId="0" nodeType="withEffect">
                                  <p:stCondLst>
                                    <p:cond delay="0"/>
                                  </p:stCondLst>
                                  <p:childTnLst>
                                    <p:set>
                                      <p:cBhvr>
                                        <p:cTn id="152" dur="1" fill="hold">
                                          <p:stCondLst>
                                            <p:cond delay="0"/>
                                          </p:stCondLst>
                                        </p:cTn>
                                        <p:tgtEl>
                                          <p:spTgt spid="57"/>
                                        </p:tgtEl>
                                        <p:attrNameLst>
                                          <p:attrName>style.visibility</p:attrName>
                                        </p:attrNameLst>
                                      </p:cBhvr>
                                      <p:to>
                                        <p:strVal val="visible"/>
                                      </p:to>
                                    </p:set>
                                    <p:anim calcmode="lin" valueType="num">
                                      <p:cBhvr>
                                        <p:cTn id="153" dur="1000" fill="hold"/>
                                        <p:tgtEl>
                                          <p:spTgt spid="57"/>
                                        </p:tgtEl>
                                        <p:attrNameLst>
                                          <p:attrName>ppt_w</p:attrName>
                                        </p:attrNameLst>
                                      </p:cBhvr>
                                      <p:tavLst>
                                        <p:tav tm="0">
                                          <p:val>
                                            <p:fltVal val="0"/>
                                          </p:val>
                                        </p:tav>
                                        <p:tav tm="100000">
                                          <p:val>
                                            <p:strVal val="#ppt_w"/>
                                          </p:val>
                                        </p:tav>
                                      </p:tavLst>
                                    </p:anim>
                                    <p:anim calcmode="lin" valueType="num">
                                      <p:cBhvr>
                                        <p:cTn id="154" dur="1000" fill="hold"/>
                                        <p:tgtEl>
                                          <p:spTgt spid="57"/>
                                        </p:tgtEl>
                                        <p:attrNameLst>
                                          <p:attrName>ppt_h</p:attrName>
                                        </p:attrNameLst>
                                      </p:cBhvr>
                                      <p:tavLst>
                                        <p:tav tm="0">
                                          <p:val>
                                            <p:fltVal val="0"/>
                                          </p:val>
                                        </p:tav>
                                        <p:tav tm="100000">
                                          <p:val>
                                            <p:strVal val="#ppt_h"/>
                                          </p:val>
                                        </p:tav>
                                      </p:tavLst>
                                    </p:anim>
                                    <p:anim calcmode="lin" valueType="num">
                                      <p:cBhvr>
                                        <p:cTn id="155" dur="1000" fill="hold"/>
                                        <p:tgtEl>
                                          <p:spTgt spid="57"/>
                                        </p:tgtEl>
                                        <p:attrNameLst>
                                          <p:attrName>style.rotation</p:attrName>
                                        </p:attrNameLst>
                                      </p:cBhvr>
                                      <p:tavLst>
                                        <p:tav tm="0">
                                          <p:val>
                                            <p:fltVal val="90"/>
                                          </p:val>
                                        </p:tav>
                                        <p:tav tm="100000">
                                          <p:val>
                                            <p:fltVal val="0"/>
                                          </p:val>
                                        </p:tav>
                                      </p:tavLst>
                                    </p:anim>
                                    <p:animEffect transition="in" filter="fade">
                                      <p:cBhvr>
                                        <p:cTn id="156" dur="1000"/>
                                        <p:tgtEl>
                                          <p:spTgt spid="57"/>
                                        </p:tgtEl>
                                      </p:cBhvr>
                                    </p:animEffect>
                                  </p:childTnLst>
                                </p:cTn>
                              </p:par>
                              <p:par>
                                <p:cTn id="157" presetID="31" presetClass="entr" presetSubtype="0" fill="hold" nodeType="withEffect">
                                  <p:stCondLst>
                                    <p:cond delay="0"/>
                                  </p:stCondLst>
                                  <p:childTnLst>
                                    <p:set>
                                      <p:cBhvr>
                                        <p:cTn id="158" dur="1" fill="hold">
                                          <p:stCondLst>
                                            <p:cond delay="0"/>
                                          </p:stCondLst>
                                        </p:cTn>
                                        <p:tgtEl>
                                          <p:spTgt spid="52"/>
                                        </p:tgtEl>
                                        <p:attrNameLst>
                                          <p:attrName>style.visibility</p:attrName>
                                        </p:attrNameLst>
                                      </p:cBhvr>
                                      <p:to>
                                        <p:strVal val="visible"/>
                                      </p:to>
                                    </p:set>
                                    <p:anim calcmode="lin" valueType="num">
                                      <p:cBhvr>
                                        <p:cTn id="159" dur="1000" fill="hold"/>
                                        <p:tgtEl>
                                          <p:spTgt spid="52"/>
                                        </p:tgtEl>
                                        <p:attrNameLst>
                                          <p:attrName>ppt_w</p:attrName>
                                        </p:attrNameLst>
                                      </p:cBhvr>
                                      <p:tavLst>
                                        <p:tav tm="0">
                                          <p:val>
                                            <p:fltVal val="0"/>
                                          </p:val>
                                        </p:tav>
                                        <p:tav tm="100000">
                                          <p:val>
                                            <p:strVal val="#ppt_w"/>
                                          </p:val>
                                        </p:tav>
                                      </p:tavLst>
                                    </p:anim>
                                    <p:anim calcmode="lin" valueType="num">
                                      <p:cBhvr>
                                        <p:cTn id="160" dur="1000" fill="hold"/>
                                        <p:tgtEl>
                                          <p:spTgt spid="52"/>
                                        </p:tgtEl>
                                        <p:attrNameLst>
                                          <p:attrName>ppt_h</p:attrName>
                                        </p:attrNameLst>
                                      </p:cBhvr>
                                      <p:tavLst>
                                        <p:tav tm="0">
                                          <p:val>
                                            <p:fltVal val="0"/>
                                          </p:val>
                                        </p:tav>
                                        <p:tav tm="100000">
                                          <p:val>
                                            <p:strVal val="#ppt_h"/>
                                          </p:val>
                                        </p:tav>
                                      </p:tavLst>
                                    </p:anim>
                                    <p:anim calcmode="lin" valueType="num">
                                      <p:cBhvr>
                                        <p:cTn id="161" dur="1000" fill="hold"/>
                                        <p:tgtEl>
                                          <p:spTgt spid="52"/>
                                        </p:tgtEl>
                                        <p:attrNameLst>
                                          <p:attrName>style.rotation</p:attrName>
                                        </p:attrNameLst>
                                      </p:cBhvr>
                                      <p:tavLst>
                                        <p:tav tm="0">
                                          <p:val>
                                            <p:fltVal val="90"/>
                                          </p:val>
                                        </p:tav>
                                        <p:tav tm="100000">
                                          <p:val>
                                            <p:fltVal val="0"/>
                                          </p:val>
                                        </p:tav>
                                      </p:tavLst>
                                    </p:anim>
                                    <p:animEffect transition="in" filter="fade">
                                      <p:cBhvr>
                                        <p:cTn id="162" dur="1000"/>
                                        <p:tgtEl>
                                          <p:spTgt spid="52"/>
                                        </p:tgtEl>
                                      </p:cBhvr>
                                    </p:animEffect>
                                  </p:childTnLst>
                                </p:cTn>
                              </p:par>
                              <p:par>
                                <p:cTn id="163" presetID="31" presetClass="entr" presetSubtype="0" fill="hold" grpId="0" nodeType="withEffect">
                                  <p:stCondLst>
                                    <p:cond delay="0"/>
                                  </p:stCondLst>
                                  <p:childTnLst>
                                    <p:set>
                                      <p:cBhvr>
                                        <p:cTn id="164" dur="1" fill="hold">
                                          <p:stCondLst>
                                            <p:cond delay="0"/>
                                          </p:stCondLst>
                                        </p:cTn>
                                        <p:tgtEl>
                                          <p:spTgt spid="98"/>
                                        </p:tgtEl>
                                        <p:attrNameLst>
                                          <p:attrName>style.visibility</p:attrName>
                                        </p:attrNameLst>
                                      </p:cBhvr>
                                      <p:to>
                                        <p:strVal val="visible"/>
                                      </p:to>
                                    </p:set>
                                    <p:anim calcmode="lin" valueType="num">
                                      <p:cBhvr>
                                        <p:cTn id="165" dur="1000" fill="hold"/>
                                        <p:tgtEl>
                                          <p:spTgt spid="98"/>
                                        </p:tgtEl>
                                        <p:attrNameLst>
                                          <p:attrName>ppt_w</p:attrName>
                                        </p:attrNameLst>
                                      </p:cBhvr>
                                      <p:tavLst>
                                        <p:tav tm="0">
                                          <p:val>
                                            <p:fltVal val="0"/>
                                          </p:val>
                                        </p:tav>
                                        <p:tav tm="100000">
                                          <p:val>
                                            <p:strVal val="#ppt_w"/>
                                          </p:val>
                                        </p:tav>
                                      </p:tavLst>
                                    </p:anim>
                                    <p:anim calcmode="lin" valueType="num">
                                      <p:cBhvr>
                                        <p:cTn id="166" dur="1000" fill="hold"/>
                                        <p:tgtEl>
                                          <p:spTgt spid="98"/>
                                        </p:tgtEl>
                                        <p:attrNameLst>
                                          <p:attrName>ppt_h</p:attrName>
                                        </p:attrNameLst>
                                      </p:cBhvr>
                                      <p:tavLst>
                                        <p:tav tm="0">
                                          <p:val>
                                            <p:fltVal val="0"/>
                                          </p:val>
                                        </p:tav>
                                        <p:tav tm="100000">
                                          <p:val>
                                            <p:strVal val="#ppt_h"/>
                                          </p:val>
                                        </p:tav>
                                      </p:tavLst>
                                    </p:anim>
                                    <p:anim calcmode="lin" valueType="num">
                                      <p:cBhvr>
                                        <p:cTn id="167" dur="1000" fill="hold"/>
                                        <p:tgtEl>
                                          <p:spTgt spid="98"/>
                                        </p:tgtEl>
                                        <p:attrNameLst>
                                          <p:attrName>style.rotation</p:attrName>
                                        </p:attrNameLst>
                                      </p:cBhvr>
                                      <p:tavLst>
                                        <p:tav tm="0">
                                          <p:val>
                                            <p:fltVal val="90"/>
                                          </p:val>
                                        </p:tav>
                                        <p:tav tm="100000">
                                          <p:val>
                                            <p:fltVal val="0"/>
                                          </p:val>
                                        </p:tav>
                                      </p:tavLst>
                                    </p:anim>
                                    <p:animEffect transition="in" filter="fade">
                                      <p:cBhvr>
                                        <p:cTn id="168" dur="1000"/>
                                        <p:tgtEl>
                                          <p:spTgt spid="98"/>
                                        </p:tgtEl>
                                      </p:cBhvr>
                                    </p:animEffect>
                                  </p:childTnLst>
                                </p:cTn>
                              </p:par>
                              <p:par>
                                <p:cTn id="169" presetID="31" presetClass="entr" presetSubtype="0" fill="hold" nodeType="withEffect">
                                  <p:stCondLst>
                                    <p:cond delay="0"/>
                                  </p:stCondLst>
                                  <p:childTnLst>
                                    <p:set>
                                      <p:cBhvr>
                                        <p:cTn id="170" dur="1" fill="hold">
                                          <p:stCondLst>
                                            <p:cond delay="0"/>
                                          </p:stCondLst>
                                        </p:cTn>
                                        <p:tgtEl>
                                          <p:spTgt spid="87"/>
                                        </p:tgtEl>
                                        <p:attrNameLst>
                                          <p:attrName>style.visibility</p:attrName>
                                        </p:attrNameLst>
                                      </p:cBhvr>
                                      <p:to>
                                        <p:strVal val="visible"/>
                                      </p:to>
                                    </p:set>
                                    <p:anim calcmode="lin" valueType="num">
                                      <p:cBhvr>
                                        <p:cTn id="171" dur="1000" fill="hold"/>
                                        <p:tgtEl>
                                          <p:spTgt spid="87"/>
                                        </p:tgtEl>
                                        <p:attrNameLst>
                                          <p:attrName>ppt_w</p:attrName>
                                        </p:attrNameLst>
                                      </p:cBhvr>
                                      <p:tavLst>
                                        <p:tav tm="0">
                                          <p:val>
                                            <p:fltVal val="0"/>
                                          </p:val>
                                        </p:tav>
                                        <p:tav tm="100000">
                                          <p:val>
                                            <p:strVal val="#ppt_w"/>
                                          </p:val>
                                        </p:tav>
                                      </p:tavLst>
                                    </p:anim>
                                    <p:anim calcmode="lin" valueType="num">
                                      <p:cBhvr>
                                        <p:cTn id="172" dur="1000" fill="hold"/>
                                        <p:tgtEl>
                                          <p:spTgt spid="87"/>
                                        </p:tgtEl>
                                        <p:attrNameLst>
                                          <p:attrName>ppt_h</p:attrName>
                                        </p:attrNameLst>
                                      </p:cBhvr>
                                      <p:tavLst>
                                        <p:tav tm="0">
                                          <p:val>
                                            <p:fltVal val="0"/>
                                          </p:val>
                                        </p:tav>
                                        <p:tav tm="100000">
                                          <p:val>
                                            <p:strVal val="#ppt_h"/>
                                          </p:val>
                                        </p:tav>
                                      </p:tavLst>
                                    </p:anim>
                                    <p:anim calcmode="lin" valueType="num">
                                      <p:cBhvr>
                                        <p:cTn id="173" dur="1000" fill="hold"/>
                                        <p:tgtEl>
                                          <p:spTgt spid="87"/>
                                        </p:tgtEl>
                                        <p:attrNameLst>
                                          <p:attrName>style.rotation</p:attrName>
                                        </p:attrNameLst>
                                      </p:cBhvr>
                                      <p:tavLst>
                                        <p:tav tm="0">
                                          <p:val>
                                            <p:fltVal val="90"/>
                                          </p:val>
                                        </p:tav>
                                        <p:tav tm="100000">
                                          <p:val>
                                            <p:fltVal val="0"/>
                                          </p:val>
                                        </p:tav>
                                      </p:tavLst>
                                    </p:anim>
                                    <p:animEffect transition="in" filter="fade">
                                      <p:cBhvr>
                                        <p:cTn id="174" dur="1000"/>
                                        <p:tgtEl>
                                          <p:spTgt spid="87"/>
                                        </p:tgtEl>
                                      </p:cBhvr>
                                    </p:animEffect>
                                  </p:childTnLst>
                                </p:cTn>
                              </p:par>
                              <p:par>
                                <p:cTn id="175" presetID="31" presetClass="entr" presetSubtype="0" fill="hold" nodeType="withEffect">
                                  <p:stCondLst>
                                    <p:cond delay="0"/>
                                  </p:stCondLst>
                                  <p:childTnLst>
                                    <p:set>
                                      <p:cBhvr>
                                        <p:cTn id="176" dur="1" fill="hold">
                                          <p:stCondLst>
                                            <p:cond delay="0"/>
                                          </p:stCondLst>
                                        </p:cTn>
                                        <p:tgtEl>
                                          <p:spTgt spid="92"/>
                                        </p:tgtEl>
                                        <p:attrNameLst>
                                          <p:attrName>style.visibility</p:attrName>
                                        </p:attrNameLst>
                                      </p:cBhvr>
                                      <p:to>
                                        <p:strVal val="visible"/>
                                      </p:to>
                                    </p:set>
                                    <p:anim calcmode="lin" valueType="num">
                                      <p:cBhvr>
                                        <p:cTn id="177" dur="1000" fill="hold"/>
                                        <p:tgtEl>
                                          <p:spTgt spid="92"/>
                                        </p:tgtEl>
                                        <p:attrNameLst>
                                          <p:attrName>ppt_w</p:attrName>
                                        </p:attrNameLst>
                                      </p:cBhvr>
                                      <p:tavLst>
                                        <p:tav tm="0">
                                          <p:val>
                                            <p:fltVal val="0"/>
                                          </p:val>
                                        </p:tav>
                                        <p:tav tm="100000">
                                          <p:val>
                                            <p:strVal val="#ppt_w"/>
                                          </p:val>
                                        </p:tav>
                                      </p:tavLst>
                                    </p:anim>
                                    <p:anim calcmode="lin" valueType="num">
                                      <p:cBhvr>
                                        <p:cTn id="178" dur="1000" fill="hold"/>
                                        <p:tgtEl>
                                          <p:spTgt spid="92"/>
                                        </p:tgtEl>
                                        <p:attrNameLst>
                                          <p:attrName>ppt_h</p:attrName>
                                        </p:attrNameLst>
                                      </p:cBhvr>
                                      <p:tavLst>
                                        <p:tav tm="0">
                                          <p:val>
                                            <p:fltVal val="0"/>
                                          </p:val>
                                        </p:tav>
                                        <p:tav tm="100000">
                                          <p:val>
                                            <p:strVal val="#ppt_h"/>
                                          </p:val>
                                        </p:tav>
                                      </p:tavLst>
                                    </p:anim>
                                    <p:anim calcmode="lin" valueType="num">
                                      <p:cBhvr>
                                        <p:cTn id="179" dur="1000" fill="hold"/>
                                        <p:tgtEl>
                                          <p:spTgt spid="92"/>
                                        </p:tgtEl>
                                        <p:attrNameLst>
                                          <p:attrName>style.rotation</p:attrName>
                                        </p:attrNameLst>
                                      </p:cBhvr>
                                      <p:tavLst>
                                        <p:tav tm="0">
                                          <p:val>
                                            <p:fltVal val="90"/>
                                          </p:val>
                                        </p:tav>
                                        <p:tav tm="100000">
                                          <p:val>
                                            <p:fltVal val="0"/>
                                          </p:val>
                                        </p:tav>
                                      </p:tavLst>
                                    </p:anim>
                                    <p:animEffect transition="in" filter="fade">
                                      <p:cBhvr>
                                        <p:cTn id="180" dur="1000"/>
                                        <p:tgtEl>
                                          <p:spTgt spid="92"/>
                                        </p:tgtEl>
                                      </p:cBhvr>
                                    </p:animEffect>
                                  </p:childTnLst>
                                </p:cTn>
                              </p:par>
                              <p:par>
                                <p:cTn id="181" presetID="31" presetClass="entr" presetSubtype="0" fill="hold" grpId="0" nodeType="withEffect">
                                  <p:stCondLst>
                                    <p:cond delay="0"/>
                                  </p:stCondLst>
                                  <p:childTnLst>
                                    <p:set>
                                      <p:cBhvr>
                                        <p:cTn id="182" dur="1" fill="hold">
                                          <p:stCondLst>
                                            <p:cond delay="0"/>
                                          </p:stCondLst>
                                        </p:cTn>
                                        <p:tgtEl>
                                          <p:spTgt spid="99"/>
                                        </p:tgtEl>
                                        <p:attrNameLst>
                                          <p:attrName>style.visibility</p:attrName>
                                        </p:attrNameLst>
                                      </p:cBhvr>
                                      <p:to>
                                        <p:strVal val="visible"/>
                                      </p:to>
                                    </p:set>
                                    <p:anim calcmode="lin" valueType="num">
                                      <p:cBhvr>
                                        <p:cTn id="183" dur="1000" fill="hold"/>
                                        <p:tgtEl>
                                          <p:spTgt spid="99"/>
                                        </p:tgtEl>
                                        <p:attrNameLst>
                                          <p:attrName>ppt_w</p:attrName>
                                        </p:attrNameLst>
                                      </p:cBhvr>
                                      <p:tavLst>
                                        <p:tav tm="0">
                                          <p:val>
                                            <p:fltVal val="0"/>
                                          </p:val>
                                        </p:tav>
                                        <p:tav tm="100000">
                                          <p:val>
                                            <p:strVal val="#ppt_w"/>
                                          </p:val>
                                        </p:tav>
                                      </p:tavLst>
                                    </p:anim>
                                    <p:anim calcmode="lin" valueType="num">
                                      <p:cBhvr>
                                        <p:cTn id="184" dur="1000" fill="hold"/>
                                        <p:tgtEl>
                                          <p:spTgt spid="99"/>
                                        </p:tgtEl>
                                        <p:attrNameLst>
                                          <p:attrName>ppt_h</p:attrName>
                                        </p:attrNameLst>
                                      </p:cBhvr>
                                      <p:tavLst>
                                        <p:tav tm="0">
                                          <p:val>
                                            <p:fltVal val="0"/>
                                          </p:val>
                                        </p:tav>
                                        <p:tav tm="100000">
                                          <p:val>
                                            <p:strVal val="#ppt_h"/>
                                          </p:val>
                                        </p:tav>
                                      </p:tavLst>
                                    </p:anim>
                                    <p:anim calcmode="lin" valueType="num">
                                      <p:cBhvr>
                                        <p:cTn id="185" dur="1000" fill="hold"/>
                                        <p:tgtEl>
                                          <p:spTgt spid="99"/>
                                        </p:tgtEl>
                                        <p:attrNameLst>
                                          <p:attrName>style.rotation</p:attrName>
                                        </p:attrNameLst>
                                      </p:cBhvr>
                                      <p:tavLst>
                                        <p:tav tm="0">
                                          <p:val>
                                            <p:fltVal val="90"/>
                                          </p:val>
                                        </p:tav>
                                        <p:tav tm="100000">
                                          <p:val>
                                            <p:fltVal val="0"/>
                                          </p:val>
                                        </p:tav>
                                      </p:tavLst>
                                    </p:anim>
                                    <p:animEffect transition="in" filter="fade">
                                      <p:cBhvr>
                                        <p:cTn id="186" dur="1000"/>
                                        <p:tgtEl>
                                          <p:spTgt spid="99"/>
                                        </p:tgtEl>
                                      </p:cBhvr>
                                    </p:animEffect>
                                  </p:childTnLst>
                                </p:cTn>
                              </p:par>
                              <p:par>
                                <p:cTn id="187" presetID="31" presetClass="entr" presetSubtype="0" fill="hold" grpId="0" nodeType="withEffect">
                                  <p:stCondLst>
                                    <p:cond delay="0"/>
                                  </p:stCondLst>
                                  <p:childTnLst>
                                    <p:set>
                                      <p:cBhvr>
                                        <p:cTn id="188" dur="1" fill="hold">
                                          <p:stCondLst>
                                            <p:cond delay="0"/>
                                          </p:stCondLst>
                                        </p:cTn>
                                        <p:tgtEl>
                                          <p:spTgt spid="97"/>
                                        </p:tgtEl>
                                        <p:attrNameLst>
                                          <p:attrName>style.visibility</p:attrName>
                                        </p:attrNameLst>
                                      </p:cBhvr>
                                      <p:to>
                                        <p:strVal val="visible"/>
                                      </p:to>
                                    </p:set>
                                    <p:anim calcmode="lin" valueType="num">
                                      <p:cBhvr>
                                        <p:cTn id="189" dur="1000" fill="hold"/>
                                        <p:tgtEl>
                                          <p:spTgt spid="97"/>
                                        </p:tgtEl>
                                        <p:attrNameLst>
                                          <p:attrName>ppt_w</p:attrName>
                                        </p:attrNameLst>
                                      </p:cBhvr>
                                      <p:tavLst>
                                        <p:tav tm="0">
                                          <p:val>
                                            <p:fltVal val="0"/>
                                          </p:val>
                                        </p:tav>
                                        <p:tav tm="100000">
                                          <p:val>
                                            <p:strVal val="#ppt_w"/>
                                          </p:val>
                                        </p:tav>
                                      </p:tavLst>
                                    </p:anim>
                                    <p:anim calcmode="lin" valueType="num">
                                      <p:cBhvr>
                                        <p:cTn id="190" dur="1000" fill="hold"/>
                                        <p:tgtEl>
                                          <p:spTgt spid="97"/>
                                        </p:tgtEl>
                                        <p:attrNameLst>
                                          <p:attrName>ppt_h</p:attrName>
                                        </p:attrNameLst>
                                      </p:cBhvr>
                                      <p:tavLst>
                                        <p:tav tm="0">
                                          <p:val>
                                            <p:fltVal val="0"/>
                                          </p:val>
                                        </p:tav>
                                        <p:tav tm="100000">
                                          <p:val>
                                            <p:strVal val="#ppt_h"/>
                                          </p:val>
                                        </p:tav>
                                      </p:tavLst>
                                    </p:anim>
                                    <p:anim calcmode="lin" valueType="num">
                                      <p:cBhvr>
                                        <p:cTn id="191" dur="1000" fill="hold"/>
                                        <p:tgtEl>
                                          <p:spTgt spid="97"/>
                                        </p:tgtEl>
                                        <p:attrNameLst>
                                          <p:attrName>style.rotation</p:attrName>
                                        </p:attrNameLst>
                                      </p:cBhvr>
                                      <p:tavLst>
                                        <p:tav tm="0">
                                          <p:val>
                                            <p:fltVal val="90"/>
                                          </p:val>
                                        </p:tav>
                                        <p:tav tm="100000">
                                          <p:val>
                                            <p:fltVal val="0"/>
                                          </p:val>
                                        </p:tav>
                                      </p:tavLst>
                                    </p:anim>
                                    <p:animEffect transition="in" filter="fade">
                                      <p:cBhvr>
                                        <p:cTn id="192" dur="1000"/>
                                        <p:tgtEl>
                                          <p:spTgt spid="97"/>
                                        </p:tgtEl>
                                      </p:cBhvr>
                                    </p:animEffect>
                                  </p:childTnLst>
                                </p:cTn>
                              </p:par>
                              <p:par>
                                <p:cTn id="193" presetID="31" presetClass="entr" presetSubtype="0" fill="hold" nodeType="withEffect">
                                  <p:stCondLst>
                                    <p:cond delay="0"/>
                                  </p:stCondLst>
                                  <p:childTnLst>
                                    <p:set>
                                      <p:cBhvr>
                                        <p:cTn id="194" dur="1" fill="hold">
                                          <p:stCondLst>
                                            <p:cond delay="0"/>
                                          </p:stCondLst>
                                        </p:cTn>
                                        <p:tgtEl>
                                          <p:spTgt spid="82"/>
                                        </p:tgtEl>
                                        <p:attrNameLst>
                                          <p:attrName>style.visibility</p:attrName>
                                        </p:attrNameLst>
                                      </p:cBhvr>
                                      <p:to>
                                        <p:strVal val="visible"/>
                                      </p:to>
                                    </p:set>
                                    <p:anim calcmode="lin" valueType="num">
                                      <p:cBhvr>
                                        <p:cTn id="195" dur="1000" fill="hold"/>
                                        <p:tgtEl>
                                          <p:spTgt spid="82"/>
                                        </p:tgtEl>
                                        <p:attrNameLst>
                                          <p:attrName>ppt_w</p:attrName>
                                        </p:attrNameLst>
                                      </p:cBhvr>
                                      <p:tavLst>
                                        <p:tav tm="0">
                                          <p:val>
                                            <p:fltVal val="0"/>
                                          </p:val>
                                        </p:tav>
                                        <p:tav tm="100000">
                                          <p:val>
                                            <p:strVal val="#ppt_w"/>
                                          </p:val>
                                        </p:tav>
                                      </p:tavLst>
                                    </p:anim>
                                    <p:anim calcmode="lin" valueType="num">
                                      <p:cBhvr>
                                        <p:cTn id="196" dur="1000" fill="hold"/>
                                        <p:tgtEl>
                                          <p:spTgt spid="82"/>
                                        </p:tgtEl>
                                        <p:attrNameLst>
                                          <p:attrName>ppt_h</p:attrName>
                                        </p:attrNameLst>
                                      </p:cBhvr>
                                      <p:tavLst>
                                        <p:tav tm="0">
                                          <p:val>
                                            <p:fltVal val="0"/>
                                          </p:val>
                                        </p:tav>
                                        <p:tav tm="100000">
                                          <p:val>
                                            <p:strVal val="#ppt_h"/>
                                          </p:val>
                                        </p:tav>
                                      </p:tavLst>
                                    </p:anim>
                                    <p:anim calcmode="lin" valueType="num">
                                      <p:cBhvr>
                                        <p:cTn id="197" dur="1000" fill="hold"/>
                                        <p:tgtEl>
                                          <p:spTgt spid="82"/>
                                        </p:tgtEl>
                                        <p:attrNameLst>
                                          <p:attrName>style.rotation</p:attrName>
                                        </p:attrNameLst>
                                      </p:cBhvr>
                                      <p:tavLst>
                                        <p:tav tm="0">
                                          <p:val>
                                            <p:fltVal val="90"/>
                                          </p:val>
                                        </p:tav>
                                        <p:tav tm="100000">
                                          <p:val>
                                            <p:fltVal val="0"/>
                                          </p:val>
                                        </p:tav>
                                      </p:tavLst>
                                    </p:anim>
                                    <p:animEffect transition="in" filter="fade">
                                      <p:cBhvr>
                                        <p:cTn id="198"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p:bldP spid="17" grpId="0"/>
      <p:bldP spid="23" grpId="0"/>
      <p:bldP spid="29" grpId="0"/>
      <p:bldP spid="35" grpId="0"/>
      <p:bldP spid="41" grpId="0"/>
      <p:bldP spid="42" grpId="0" animBg="1"/>
      <p:bldP spid="49" grpId="0"/>
      <p:bldP spid="50" grpId="0"/>
      <p:bldP spid="51" grpId="0" animBg="1"/>
      <p:bldP spid="57" grpId="0"/>
      <p:bldP spid="78" grpId="0"/>
      <p:bldP spid="79" grpId="0"/>
      <p:bldP spid="80" grpId="0"/>
      <p:bldP spid="81" grpId="0"/>
      <p:bldP spid="97" grpId="0"/>
      <p:bldP spid="98" grpId="0"/>
      <p:bldP spid="99" grpId="0"/>
      <p:bldP spid="100" grpId="0"/>
      <p:bldP spid="10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67544" y="908720"/>
            <a:ext cx="8155774"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5971389"/>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2"/>
          <p:cNvSpPr>
            <a:spLocks noChangeArrowheads="1"/>
          </p:cNvSpPr>
          <p:nvPr/>
        </p:nvSpPr>
        <p:spPr bwMode="auto">
          <a:xfrm>
            <a:off x="1551340" y="5254215"/>
            <a:ext cx="1973892" cy="668740"/>
          </a:xfrm>
          <a:custGeom>
            <a:avLst/>
            <a:gdLst>
              <a:gd name="T0" fmla="*/ 5208 w 8889"/>
              <a:gd name="T1" fmla="*/ 0 h 2263"/>
              <a:gd name="T2" fmla="*/ 5208 w 8889"/>
              <a:gd name="T3" fmla="*/ 0 h 2263"/>
              <a:gd name="T4" fmla="*/ 5208 w 8889"/>
              <a:gd name="T5" fmla="*/ 156 h 2263"/>
              <a:gd name="T6" fmla="*/ 5230 w 8889"/>
              <a:gd name="T7" fmla="*/ 222 h 2263"/>
              <a:gd name="T8" fmla="*/ 5296 w 8889"/>
              <a:gd name="T9" fmla="*/ 377 h 2263"/>
              <a:gd name="T10" fmla="*/ 5363 w 8889"/>
              <a:gd name="T11" fmla="*/ 621 h 2263"/>
              <a:gd name="T12" fmla="*/ 5363 w 8889"/>
              <a:gd name="T13" fmla="*/ 621 h 2263"/>
              <a:gd name="T14" fmla="*/ 5363 w 8889"/>
              <a:gd name="T15" fmla="*/ 643 h 2263"/>
              <a:gd name="T16" fmla="*/ 5363 w 8889"/>
              <a:gd name="T17" fmla="*/ 643 h 2263"/>
              <a:gd name="T18" fmla="*/ 4942 w 8889"/>
              <a:gd name="T19" fmla="*/ 975 h 2263"/>
              <a:gd name="T20" fmla="*/ 4521 w 8889"/>
              <a:gd name="T21" fmla="*/ 599 h 2263"/>
              <a:gd name="T22" fmla="*/ 4521 w 8889"/>
              <a:gd name="T23" fmla="*/ 599 h 2263"/>
              <a:gd name="T24" fmla="*/ 4609 w 8889"/>
              <a:gd name="T25" fmla="*/ 377 h 2263"/>
              <a:gd name="T26" fmla="*/ 4676 w 8889"/>
              <a:gd name="T27" fmla="*/ 244 h 2263"/>
              <a:gd name="T28" fmla="*/ 4698 w 8889"/>
              <a:gd name="T29" fmla="*/ 156 h 2263"/>
              <a:gd name="T30" fmla="*/ 4698 w 8889"/>
              <a:gd name="T31" fmla="*/ 156 h 2263"/>
              <a:gd name="T32" fmla="*/ 4698 w 8889"/>
              <a:gd name="T33" fmla="*/ 0 h 2263"/>
              <a:gd name="T34" fmla="*/ 177 w 8889"/>
              <a:gd name="T35" fmla="*/ 0 h 2263"/>
              <a:gd name="T36" fmla="*/ 0 w 8889"/>
              <a:gd name="T37" fmla="*/ 1020 h 2263"/>
              <a:gd name="T38" fmla="*/ 5496 w 8889"/>
              <a:gd name="T39" fmla="*/ 2262 h 2263"/>
              <a:gd name="T40" fmla="*/ 5961 w 8889"/>
              <a:gd name="T41" fmla="*/ 843 h 2263"/>
              <a:gd name="T42" fmla="*/ 8533 w 8889"/>
              <a:gd name="T43" fmla="*/ 843 h 2263"/>
              <a:gd name="T44" fmla="*/ 8888 w 8889"/>
              <a:gd name="T45" fmla="*/ 0 h 2263"/>
              <a:gd name="T46" fmla="*/ 5208 w 8889"/>
              <a:gd name="T47" fmla="*/ 0 h 2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89" h="2263">
                <a:moveTo>
                  <a:pt x="5208" y="0"/>
                </a:moveTo>
                <a:lnTo>
                  <a:pt x="5208" y="0"/>
                </a:lnTo>
                <a:cubicBezTo>
                  <a:pt x="5208" y="156"/>
                  <a:pt x="5208" y="156"/>
                  <a:pt x="5208" y="156"/>
                </a:cubicBezTo>
                <a:cubicBezTo>
                  <a:pt x="5230" y="222"/>
                  <a:pt x="5230" y="222"/>
                  <a:pt x="5230" y="222"/>
                </a:cubicBezTo>
                <a:cubicBezTo>
                  <a:pt x="5252" y="288"/>
                  <a:pt x="5252" y="311"/>
                  <a:pt x="5296" y="377"/>
                </a:cubicBezTo>
                <a:cubicBezTo>
                  <a:pt x="5363" y="444"/>
                  <a:pt x="5385" y="532"/>
                  <a:pt x="5363" y="621"/>
                </a:cubicBezTo>
                <a:lnTo>
                  <a:pt x="5363" y="621"/>
                </a:lnTo>
                <a:cubicBezTo>
                  <a:pt x="5363" y="643"/>
                  <a:pt x="5363" y="643"/>
                  <a:pt x="5363" y="643"/>
                </a:cubicBezTo>
                <a:lnTo>
                  <a:pt x="5363" y="643"/>
                </a:lnTo>
                <a:cubicBezTo>
                  <a:pt x="5363" y="820"/>
                  <a:pt x="5164" y="975"/>
                  <a:pt x="4942" y="975"/>
                </a:cubicBezTo>
                <a:cubicBezTo>
                  <a:pt x="4721" y="975"/>
                  <a:pt x="4521" y="798"/>
                  <a:pt x="4521" y="599"/>
                </a:cubicBezTo>
                <a:lnTo>
                  <a:pt x="4521" y="599"/>
                </a:lnTo>
                <a:cubicBezTo>
                  <a:pt x="4521" y="510"/>
                  <a:pt x="4543" y="444"/>
                  <a:pt x="4609" y="377"/>
                </a:cubicBezTo>
                <a:cubicBezTo>
                  <a:pt x="4632" y="333"/>
                  <a:pt x="4654" y="288"/>
                  <a:pt x="4676" y="244"/>
                </a:cubicBezTo>
                <a:cubicBezTo>
                  <a:pt x="4698" y="156"/>
                  <a:pt x="4698" y="156"/>
                  <a:pt x="4698" y="156"/>
                </a:cubicBezTo>
                <a:lnTo>
                  <a:pt x="4698" y="156"/>
                </a:lnTo>
                <a:cubicBezTo>
                  <a:pt x="4698" y="0"/>
                  <a:pt x="4698" y="0"/>
                  <a:pt x="4698" y="0"/>
                </a:cubicBezTo>
                <a:cubicBezTo>
                  <a:pt x="177" y="0"/>
                  <a:pt x="177" y="0"/>
                  <a:pt x="177" y="0"/>
                </a:cubicBezTo>
                <a:cubicBezTo>
                  <a:pt x="111" y="554"/>
                  <a:pt x="0" y="1020"/>
                  <a:pt x="0" y="1020"/>
                </a:cubicBezTo>
                <a:cubicBezTo>
                  <a:pt x="5496" y="2262"/>
                  <a:pt x="5496" y="2262"/>
                  <a:pt x="5496" y="2262"/>
                </a:cubicBezTo>
                <a:cubicBezTo>
                  <a:pt x="5496" y="2262"/>
                  <a:pt x="5696" y="931"/>
                  <a:pt x="5961" y="843"/>
                </a:cubicBezTo>
                <a:cubicBezTo>
                  <a:pt x="6250" y="731"/>
                  <a:pt x="8001" y="1486"/>
                  <a:pt x="8533" y="843"/>
                </a:cubicBezTo>
                <a:cubicBezTo>
                  <a:pt x="8754" y="554"/>
                  <a:pt x="8866" y="244"/>
                  <a:pt x="8888" y="0"/>
                </a:cubicBezTo>
                <a:lnTo>
                  <a:pt x="5208" y="0"/>
                </a:lnTo>
              </a:path>
            </a:pathLst>
          </a:custGeom>
          <a:solidFill>
            <a:schemeClr val="accent5"/>
          </a:solidFill>
          <a:ln>
            <a:noFill/>
          </a:ln>
          <a:effectLst/>
        </p:spPr>
        <p:txBody>
          <a:bodyPr wrap="none" lIns="102390" tIns="51195" rIns="102390" bIns="51195" anchor="ctr"/>
          <a:lstStyle/>
          <a:p>
            <a:endParaRPr lang="en-US" dirty="0">
              <a:latin typeface="微软雅黑" pitchFamily="34" charset="-122"/>
              <a:ea typeface="微软雅黑" pitchFamily="34" charset="-122"/>
            </a:endParaRPr>
          </a:p>
        </p:txBody>
      </p:sp>
      <p:grpSp>
        <p:nvGrpSpPr>
          <p:cNvPr id="14" name="Group 13"/>
          <p:cNvGrpSpPr/>
          <p:nvPr/>
        </p:nvGrpSpPr>
        <p:grpSpPr>
          <a:xfrm>
            <a:off x="1300563" y="4316415"/>
            <a:ext cx="2554795" cy="805883"/>
            <a:chOff x="1734083" y="4316414"/>
            <a:chExt cx="3406393" cy="805883"/>
          </a:xfrm>
        </p:grpSpPr>
        <p:sp>
          <p:nvSpPr>
            <p:cNvPr id="59" name="Freeform 5"/>
            <p:cNvSpPr>
              <a:spLocks noChangeArrowheads="1"/>
            </p:cNvSpPr>
            <p:nvPr/>
          </p:nvSpPr>
          <p:spPr bwMode="auto">
            <a:xfrm>
              <a:off x="1734083" y="4316414"/>
              <a:ext cx="1317887" cy="805883"/>
            </a:xfrm>
            <a:custGeom>
              <a:avLst/>
              <a:gdLst>
                <a:gd name="T0" fmla="*/ 1751 w 4456"/>
                <a:gd name="T1" fmla="*/ 0 h 2727"/>
                <a:gd name="T2" fmla="*/ 1751 w 4456"/>
                <a:gd name="T3" fmla="*/ 0 h 2727"/>
                <a:gd name="T4" fmla="*/ 1751 w 4456"/>
                <a:gd name="T5" fmla="*/ 112 h 2727"/>
                <a:gd name="T6" fmla="*/ 1773 w 4456"/>
                <a:gd name="T7" fmla="*/ 200 h 2727"/>
                <a:gd name="T8" fmla="*/ 1840 w 4456"/>
                <a:gd name="T9" fmla="*/ 333 h 2727"/>
                <a:gd name="T10" fmla="*/ 1906 w 4456"/>
                <a:gd name="T11" fmla="*/ 577 h 2727"/>
                <a:gd name="T12" fmla="*/ 1906 w 4456"/>
                <a:gd name="T13" fmla="*/ 577 h 2727"/>
                <a:gd name="T14" fmla="*/ 1906 w 4456"/>
                <a:gd name="T15" fmla="*/ 599 h 2727"/>
                <a:gd name="T16" fmla="*/ 1906 w 4456"/>
                <a:gd name="T17" fmla="*/ 599 h 2727"/>
                <a:gd name="T18" fmla="*/ 1486 w 4456"/>
                <a:gd name="T19" fmla="*/ 931 h 2727"/>
                <a:gd name="T20" fmla="*/ 1064 w 4456"/>
                <a:gd name="T21" fmla="*/ 554 h 2727"/>
                <a:gd name="T22" fmla="*/ 1064 w 4456"/>
                <a:gd name="T23" fmla="*/ 554 h 2727"/>
                <a:gd name="T24" fmla="*/ 1131 w 4456"/>
                <a:gd name="T25" fmla="*/ 333 h 2727"/>
                <a:gd name="T26" fmla="*/ 1220 w 4456"/>
                <a:gd name="T27" fmla="*/ 200 h 2727"/>
                <a:gd name="T28" fmla="*/ 1242 w 4456"/>
                <a:gd name="T29" fmla="*/ 112 h 2727"/>
                <a:gd name="T30" fmla="*/ 1242 w 4456"/>
                <a:gd name="T31" fmla="*/ 112 h 2727"/>
                <a:gd name="T32" fmla="*/ 1242 w 4456"/>
                <a:gd name="T33" fmla="*/ 0 h 2727"/>
                <a:gd name="T34" fmla="*/ 0 w 4456"/>
                <a:gd name="T35" fmla="*/ 0 h 2727"/>
                <a:gd name="T36" fmla="*/ 1220 w 4456"/>
                <a:gd name="T37" fmla="*/ 1552 h 2727"/>
                <a:gd name="T38" fmla="*/ 1374 w 4456"/>
                <a:gd name="T39" fmla="*/ 2726 h 2727"/>
                <a:gd name="T40" fmla="*/ 4455 w 4456"/>
                <a:gd name="T41" fmla="*/ 2726 h 2727"/>
                <a:gd name="T42" fmla="*/ 4455 w 4456"/>
                <a:gd name="T43" fmla="*/ 0 h 2727"/>
                <a:gd name="T44" fmla="*/ 1751 w 4456"/>
                <a:gd name="T45" fmla="*/ 0 h 2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6" h="2727">
                  <a:moveTo>
                    <a:pt x="1751" y="0"/>
                  </a:moveTo>
                  <a:lnTo>
                    <a:pt x="1751" y="0"/>
                  </a:lnTo>
                  <a:cubicBezTo>
                    <a:pt x="1751" y="112"/>
                    <a:pt x="1751" y="112"/>
                    <a:pt x="1751" y="112"/>
                  </a:cubicBezTo>
                  <a:cubicBezTo>
                    <a:pt x="1773" y="200"/>
                    <a:pt x="1773" y="200"/>
                    <a:pt x="1773" y="200"/>
                  </a:cubicBezTo>
                  <a:cubicBezTo>
                    <a:pt x="1795" y="244"/>
                    <a:pt x="1795" y="266"/>
                    <a:pt x="1840" y="333"/>
                  </a:cubicBezTo>
                  <a:cubicBezTo>
                    <a:pt x="1906" y="399"/>
                    <a:pt x="1929" y="488"/>
                    <a:pt x="1906" y="577"/>
                  </a:cubicBezTo>
                  <a:lnTo>
                    <a:pt x="1906" y="577"/>
                  </a:lnTo>
                  <a:cubicBezTo>
                    <a:pt x="1906" y="599"/>
                    <a:pt x="1906" y="599"/>
                    <a:pt x="1906" y="599"/>
                  </a:cubicBezTo>
                  <a:lnTo>
                    <a:pt x="1906" y="599"/>
                  </a:lnTo>
                  <a:cubicBezTo>
                    <a:pt x="1884" y="776"/>
                    <a:pt x="1707" y="931"/>
                    <a:pt x="1486" y="931"/>
                  </a:cubicBezTo>
                  <a:cubicBezTo>
                    <a:pt x="1264" y="931"/>
                    <a:pt x="1064" y="754"/>
                    <a:pt x="1064" y="554"/>
                  </a:cubicBezTo>
                  <a:lnTo>
                    <a:pt x="1064" y="554"/>
                  </a:lnTo>
                  <a:cubicBezTo>
                    <a:pt x="1064" y="466"/>
                    <a:pt x="1086" y="399"/>
                    <a:pt x="1131" y="333"/>
                  </a:cubicBezTo>
                  <a:cubicBezTo>
                    <a:pt x="1175" y="289"/>
                    <a:pt x="1197" y="244"/>
                    <a:pt x="1220" y="200"/>
                  </a:cubicBezTo>
                  <a:cubicBezTo>
                    <a:pt x="1242" y="112"/>
                    <a:pt x="1242" y="112"/>
                    <a:pt x="1242" y="112"/>
                  </a:cubicBezTo>
                  <a:lnTo>
                    <a:pt x="1242" y="112"/>
                  </a:lnTo>
                  <a:cubicBezTo>
                    <a:pt x="1242" y="0"/>
                    <a:pt x="1242" y="0"/>
                    <a:pt x="1242" y="0"/>
                  </a:cubicBezTo>
                  <a:cubicBezTo>
                    <a:pt x="0" y="0"/>
                    <a:pt x="0" y="0"/>
                    <a:pt x="0" y="0"/>
                  </a:cubicBezTo>
                  <a:cubicBezTo>
                    <a:pt x="311" y="532"/>
                    <a:pt x="710" y="1042"/>
                    <a:pt x="1220" y="1552"/>
                  </a:cubicBezTo>
                  <a:cubicBezTo>
                    <a:pt x="1397" y="1729"/>
                    <a:pt x="1419" y="2217"/>
                    <a:pt x="1374" y="2726"/>
                  </a:cubicBezTo>
                  <a:cubicBezTo>
                    <a:pt x="4455" y="2726"/>
                    <a:pt x="4455" y="2726"/>
                    <a:pt x="4455" y="2726"/>
                  </a:cubicBezTo>
                  <a:cubicBezTo>
                    <a:pt x="4455" y="0"/>
                    <a:pt x="4455" y="0"/>
                    <a:pt x="4455" y="0"/>
                  </a:cubicBezTo>
                  <a:lnTo>
                    <a:pt x="1751" y="0"/>
                  </a:lnTo>
                </a:path>
              </a:pathLst>
            </a:custGeom>
            <a:solidFill>
              <a:schemeClr val="accent4"/>
            </a:solidFill>
            <a:ln>
              <a:noFill/>
            </a:ln>
            <a:effectLst/>
          </p:spPr>
          <p:txBody>
            <a:bodyPr wrap="none" lIns="121917" tIns="60958" rIns="121917" bIns="60958" anchor="ctr"/>
            <a:lstStyle/>
            <a:p>
              <a:endParaRPr lang="en-US" dirty="0">
                <a:latin typeface="微软雅黑" pitchFamily="34" charset="-122"/>
                <a:ea typeface="微软雅黑" pitchFamily="34" charset="-122"/>
              </a:endParaRPr>
            </a:p>
          </p:txBody>
        </p:sp>
        <p:sp>
          <p:nvSpPr>
            <p:cNvPr id="66" name="Freeform 8"/>
            <p:cNvSpPr>
              <a:spLocks noChangeArrowheads="1"/>
            </p:cNvSpPr>
            <p:nvPr/>
          </p:nvSpPr>
          <p:spPr bwMode="auto">
            <a:xfrm>
              <a:off x="3191726" y="4316414"/>
              <a:ext cx="1948750" cy="805883"/>
            </a:xfrm>
            <a:custGeom>
              <a:avLst/>
              <a:gdLst>
                <a:gd name="T0" fmla="*/ 6582 w 6583"/>
                <a:gd name="T1" fmla="*/ 0 h 2727"/>
                <a:gd name="T2" fmla="*/ 6582 w 6583"/>
                <a:gd name="T3" fmla="*/ 0 h 2727"/>
                <a:gd name="T4" fmla="*/ 0 w 6583"/>
                <a:gd name="T5" fmla="*/ 0 h 2727"/>
                <a:gd name="T6" fmla="*/ 0 w 6583"/>
                <a:gd name="T7" fmla="*/ 2726 h 2727"/>
                <a:gd name="T8" fmla="*/ 4832 w 6583"/>
                <a:gd name="T9" fmla="*/ 2726 h 2727"/>
                <a:gd name="T10" fmla="*/ 4832 w 6583"/>
                <a:gd name="T11" fmla="*/ 2726 h 2727"/>
                <a:gd name="T12" fmla="*/ 5098 w 6583"/>
                <a:gd name="T13" fmla="*/ 2726 h 2727"/>
                <a:gd name="T14" fmla="*/ 5098 w 6583"/>
                <a:gd name="T15" fmla="*/ 2305 h 2727"/>
                <a:gd name="T16" fmla="*/ 5452 w 6583"/>
                <a:gd name="T17" fmla="*/ 1995 h 2727"/>
                <a:gd name="T18" fmla="*/ 5342 w 6583"/>
                <a:gd name="T19" fmla="*/ 1662 h 2727"/>
                <a:gd name="T20" fmla="*/ 5541 w 6583"/>
                <a:gd name="T21" fmla="*/ 1264 h 2727"/>
                <a:gd name="T22" fmla="*/ 5407 w 6583"/>
                <a:gd name="T23" fmla="*/ 864 h 2727"/>
                <a:gd name="T24" fmla="*/ 5519 w 6583"/>
                <a:gd name="T25" fmla="*/ 532 h 2727"/>
                <a:gd name="T26" fmla="*/ 5585 w 6583"/>
                <a:gd name="T27" fmla="*/ 399 h 2727"/>
                <a:gd name="T28" fmla="*/ 6582 w 6583"/>
                <a:gd name="T29" fmla="*/ 0 h 2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83" h="2727">
                  <a:moveTo>
                    <a:pt x="6582" y="0"/>
                  </a:moveTo>
                  <a:lnTo>
                    <a:pt x="6582" y="0"/>
                  </a:lnTo>
                  <a:cubicBezTo>
                    <a:pt x="0" y="0"/>
                    <a:pt x="0" y="0"/>
                    <a:pt x="0" y="0"/>
                  </a:cubicBezTo>
                  <a:cubicBezTo>
                    <a:pt x="0" y="2726"/>
                    <a:pt x="0" y="2726"/>
                    <a:pt x="0" y="2726"/>
                  </a:cubicBezTo>
                  <a:cubicBezTo>
                    <a:pt x="4832" y="2726"/>
                    <a:pt x="4832" y="2726"/>
                    <a:pt x="4832" y="2726"/>
                  </a:cubicBezTo>
                  <a:lnTo>
                    <a:pt x="4832" y="2726"/>
                  </a:lnTo>
                  <a:cubicBezTo>
                    <a:pt x="5098" y="2726"/>
                    <a:pt x="5098" y="2726"/>
                    <a:pt x="5098" y="2726"/>
                  </a:cubicBezTo>
                  <a:cubicBezTo>
                    <a:pt x="5098" y="2305"/>
                    <a:pt x="5098" y="2305"/>
                    <a:pt x="5098" y="2305"/>
                  </a:cubicBezTo>
                  <a:cubicBezTo>
                    <a:pt x="5098" y="2305"/>
                    <a:pt x="5385" y="2106"/>
                    <a:pt x="5452" y="1995"/>
                  </a:cubicBezTo>
                  <a:cubicBezTo>
                    <a:pt x="5541" y="1751"/>
                    <a:pt x="5342" y="1662"/>
                    <a:pt x="5342" y="1662"/>
                  </a:cubicBezTo>
                  <a:cubicBezTo>
                    <a:pt x="5342" y="1662"/>
                    <a:pt x="5651" y="1463"/>
                    <a:pt x="5541" y="1264"/>
                  </a:cubicBezTo>
                  <a:cubicBezTo>
                    <a:pt x="5496" y="1175"/>
                    <a:pt x="5407" y="864"/>
                    <a:pt x="5407" y="864"/>
                  </a:cubicBezTo>
                  <a:cubicBezTo>
                    <a:pt x="5519" y="532"/>
                    <a:pt x="5519" y="532"/>
                    <a:pt x="5519" y="532"/>
                  </a:cubicBezTo>
                  <a:cubicBezTo>
                    <a:pt x="5585" y="399"/>
                    <a:pt x="5585" y="399"/>
                    <a:pt x="5585" y="399"/>
                  </a:cubicBezTo>
                  <a:lnTo>
                    <a:pt x="6582" y="0"/>
                  </a:lnTo>
                </a:path>
              </a:pathLst>
            </a:custGeom>
            <a:solidFill>
              <a:schemeClr val="accent4"/>
            </a:solidFill>
            <a:ln>
              <a:noFill/>
            </a:ln>
            <a:effectLst/>
          </p:spPr>
          <p:txBody>
            <a:bodyPr wrap="none" lIns="121917" tIns="60958" rIns="121917" bIns="60958" anchor="ctr"/>
            <a:lstStyle/>
            <a:p>
              <a:endParaRPr lang="en-US" dirty="0">
                <a:latin typeface="微软雅黑" pitchFamily="34" charset="-122"/>
                <a:ea typeface="微软雅黑" pitchFamily="34" charset="-122"/>
              </a:endParaRPr>
            </a:p>
          </p:txBody>
        </p:sp>
      </p:grpSp>
      <p:grpSp>
        <p:nvGrpSpPr>
          <p:cNvPr id="11" name="Group 10"/>
          <p:cNvGrpSpPr/>
          <p:nvPr/>
        </p:nvGrpSpPr>
        <p:grpSpPr>
          <a:xfrm>
            <a:off x="1427911" y="1591823"/>
            <a:ext cx="1989566" cy="714455"/>
            <a:chOff x="1903881" y="1591822"/>
            <a:chExt cx="2652755" cy="714455"/>
          </a:xfrm>
        </p:grpSpPr>
        <p:sp>
          <p:nvSpPr>
            <p:cNvPr id="61" name="Freeform 6"/>
            <p:cNvSpPr>
              <a:spLocks noChangeArrowheads="1"/>
            </p:cNvSpPr>
            <p:nvPr/>
          </p:nvSpPr>
          <p:spPr bwMode="auto">
            <a:xfrm>
              <a:off x="2475967" y="1591822"/>
              <a:ext cx="2080669" cy="714455"/>
            </a:xfrm>
            <a:custGeom>
              <a:avLst/>
              <a:gdLst>
                <a:gd name="T0" fmla="*/ 4965 w 7027"/>
                <a:gd name="T1" fmla="*/ 909 h 2418"/>
                <a:gd name="T2" fmla="*/ 4965 w 7027"/>
                <a:gd name="T3" fmla="*/ 909 h 2418"/>
                <a:gd name="T4" fmla="*/ 0 w 7027"/>
                <a:gd name="T5" fmla="*/ 842 h 2418"/>
                <a:gd name="T6" fmla="*/ 0 w 7027"/>
                <a:gd name="T7" fmla="*/ 2417 h 2418"/>
                <a:gd name="T8" fmla="*/ 3790 w 7027"/>
                <a:gd name="T9" fmla="*/ 2417 h 2418"/>
                <a:gd name="T10" fmla="*/ 3790 w 7027"/>
                <a:gd name="T11" fmla="*/ 2151 h 2418"/>
                <a:gd name="T12" fmla="*/ 3768 w 7027"/>
                <a:gd name="T13" fmla="*/ 2062 h 2418"/>
                <a:gd name="T14" fmla="*/ 3679 w 7027"/>
                <a:gd name="T15" fmla="*/ 1929 h 2418"/>
                <a:gd name="T16" fmla="*/ 3613 w 7027"/>
                <a:gd name="T17" fmla="*/ 1686 h 2418"/>
                <a:gd name="T18" fmla="*/ 3613 w 7027"/>
                <a:gd name="T19" fmla="*/ 1663 h 2418"/>
                <a:gd name="T20" fmla="*/ 3613 w 7027"/>
                <a:gd name="T21" fmla="*/ 1663 h 2418"/>
                <a:gd name="T22" fmla="*/ 4034 w 7027"/>
                <a:gd name="T23" fmla="*/ 1330 h 2418"/>
                <a:gd name="T24" fmla="*/ 4454 w 7027"/>
                <a:gd name="T25" fmla="*/ 1686 h 2418"/>
                <a:gd name="T26" fmla="*/ 4454 w 7027"/>
                <a:gd name="T27" fmla="*/ 1686 h 2418"/>
                <a:gd name="T28" fmla="*/ 4388 w 7027"/>
                <a:gd name="T29" fmla="*/ 1929 h 2418"/>
                <a:gd name="T30" fmla="*/ 4322 w 7027"/>
                <a:gd name="T31" fmla="*/ 2040 h 2418"/>
                <a:gd name="T32" fmla="*/ 4300 w 7027"/>
                <a:gd name="T33" fmla="*/ 2151 h 2418"/>
                <a:gd name="T34" fmla="*/ 4277 w 7027"/>
                <a:gd name="T35" fmla="*/ 2151 h 2418"/>
                <a:gd name="T36" fmla="*/ 4277 w 7027"/>
                <a:gd name="T37" fmla="*/ 2417 h 2418"/>
                <a:gd name="T38" fmla="*/ 7026 w 7027"/>
                <a:gd name="T39" fmla="*/ 2417 h 2418"/>
                <a:gd name="T40" fmla="*/ 4965 w 7027"/>
                <a:gd name="T41" fmla="*/ 909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27" h="2418">
                  <a:moveTo>
                    <a:pt x="4965" y="909"/>
                  </a:moveTo>
                  <a:lnTo>
                    <a:pt x="4965" y="909"/>
                  </a:lnTo>
                  <a:cubicBezTo>
                    <a:pt x="2970" y="0"/>
                    <a:pt x="1286" y="200"/>
                    <a:pt x="0" y="842"/>
                  </a:cubicBezTo>
                  <a:cubicBezTo>
                    <a:pt x="0" y="2417"/>
                    <a:pt x="0" y="2417"/>
                    <a:pt x="0" y="2417"/>
                  </a:cubicBezTo>
                  <a:cubicBezTo>
                    <a:pt x="3790" y="2417"/>
                    <a:pt x="3790" y="2417"/>
                    <a:pt x="3790" y="2417"/>
                  </a:cubicBezTo>
                  <a:cubicBezTo>
                    <a:pt x="3790" y="2151"/>
                    <a:pt x="3790" y="2151"/>
                    <a:pt x="3790" y="2151"/>
                  </a:cubicBezTo>
                  <a:cubicBezTo>
                    <a:pt x="3768" y="2062"/>
                    <a:pt x="3768" y="2062"/>
                    <a:pt x="3768" y="2062"/>
                  </a:cubicBezTo>
                  <a:cubicBezTo>
                    <a:pt x="3745" y="1995"/>
                    <a:pt x="3723" y="1973"/>
                    <a:pt x="3679" y="1929"/>
                  </a:cubicBezTo>
                  <a:cubicBezTo>
                    <a:pt x="3635" y="1840"/>
                    <a:pt x="3613" y="1774"/>
                    <a:pt x="3613" y="1686"/>
                  </a:cubicBezTo>
                  <a:cubicBezTo>
                    <a:pt x="3613" y="1663"/>
                    <a:pt x="3613" y="1663"/>
                    <a:pt x="3613" y="1663"/>
                  </a:cubicBezTo>
                  <a:lnTo>
                    <a:pt x="3613" y="1663"/>
                  </a:lnTo>
                  <a:cubicBezTo>
                    <a:pt x="3635" y="1486"/>
                    <a:pt x="3812" y="1330"/>
                    <a:pt x="4034" y="1330"/>
                  </a:cubicBezTo>
                  <a:cubicBezTo>
                    <a:pt x="4277" y="1330"/>
                    <a:pt x="4454" y="1486"/>
                    <a:pt x="4454" y="1686"/>
                  </a:cubicBezTo>
                  <a:lnTo>
                    <a:pt x="4454" y="1686"/>
                  </a:lnTo>
                  <a:cubicBezTo>
                    <a:pt x="4454" y="1774"/>
                    <a:pt x="4432" y="1863"/>
                    <a:pt x="4388" y="1929"/>
                  </a:cubicBezTo>
                  <a:cubicBezTo>
                    <a:pt x="4343" y="1973"/>
                    <a:pt x="4322" y="1995"/>
                    <a:pt x="4322" y="2040"/>
                  </a:cubicBezTo>
                  <a:cubicBezTo>
                    <a:pt x="4300" y="2151"/>
                    <a:pt x="4300" y="2151"/>
                    <a:pt x="4300" y="2151"/>
                  </a:cubicBezTo>
                  <a:cubicBezTo>
                    <a:pt x="4277" y="2151"/>
                    <a:pt x="4277" y="2151"/>
                    <a:pt x="4277" y="2151"/>
                  </a:cubicBezTo>
                  <a:cubicBezTo>
                    <a:pt x="4277" y="2417"/>
                    <a:pt x="4277" y="2417"/>
                    <a:pt x="4277" y="2417"/>
                  </a:cubicBezTo>
                  <a:cubicBezTo>
                    <a:pt x="7026" y="2417"/>
                    <a:pt x="7026" y="2417"/>
                    <a:pt x="7026" y="2417"/>
                  </a:cubicBezTo>
                  <a:cubicBezTo>
                    <a:pt x="6560" y="1863"/>
                    <a:pt x="5896" y="1352"/>
                    <a:pt x="4965" y="909"/>
                  </a:cubicBezTo>
                </a:path>
              </a:pathLst>
            </a:custGeom>
            <a:solidFill>
              <a:schemeClr val="accent1"/>
            </a:solidFill>
            <a:ln>
              <a:noFill/>
            </a:ln>
            <a:effectLst/>
          </p:spPr>
          <p:txBody>
            <a:bodyPr wrap="none" lIns="121917" tIns="60958" rIns="121917" bIns="60958" anchor="ctr"/>
            <a:lstStyle/>
            <a:p>
              <a:endParaRPr lang="en-US" dirty="0">
                <a:latin typeface="微软雅黑" pitchFamily="34" charset="-122"/>
                <a:ea typeface="微软雅黑" pitchFamily="34" charset="-122"/>
              </a:endParaRPr>
            </a:p>
          </p:txBody>
        </p:sp>
        <p:sp>
          <p:nvSpPr>
            <p:cNvPr id="68" name="Freeform 11"/>
            <p:cNvSpPr>
              <a:spLocks noChangeArrowheads="1"/>
            </p:cNvSpPr>
            <p:nvPr/>
          </p:nvSpPr>
          <p:spPr bwMode="auto">
            <a:xfrm>
              <a:off x="1903881" y="1919662"/>
              <a:ext cx="432329" cy="386615"/>
            </a:xfrm>
            <a:custGeom>
              <a:avLst/>
              <a:gdLst>
                <a:gd name="T0" fmla="*/ 1462 w 1463"/>
                <a:gd name="T1" fmla="*/ 1309 h 1310"/>
                <a:gd name="T2" fmla="*/ 1462 w 1463"/>
                <a:gd name="T3" fmla="*/ 1309 h 1310"/>
                <a:gd name="T4" fmla="*/ 1462 w 1463"/>
                <a:gd name="T5" fmla="*/ 0 h 1310"/>
                <a:gd name="T6" fmla="*/ 0 w 1463"/>
                <a:gd name="T7" fmla="*/ 1309 h 1310"/>
                <a:gd name="T8" fmla="*/ 1462 w 1463"/>
                <a:gd name="T9" fmla="*/ 1309 h 1310"/>
              </a:gdLst>
              <a:ahLst/>
              <a:cxnLst>
                <a:cxn ang="0">
                  <a:pos x="T0" y="T1"/>
                </a:cxn>
                <a:cxn ang="0">
                  <a:pos x="T2" y="T3"/>
                </a:cxn>
                <a:cxn ang="0">
                  <a:pos x="T4" y="T5"/>
                </a:cxn>
                <a:cxn ang="0">
                  <a:pos x="T6" y="T7"/>
                </a:cxn>
                <a:cxn ang="0">
                  <a:pos x="T8" y="T9"/>
                </a:cxn>
              </a:cxnLst>
              <a:rect l="0" t="0" r="r" b="b"/>
              <a:pathLst>
                <a:path w="1463" h="1310">
                  <a:moveTo>
                    <a:pt x="1462" y="1309"/>
                  </a:moveTo>
                  <a:lnTo>
                    <a:pt x="1462" y="1309"/>
                  </a:lnTo>
                  <a:cubicBezTo>
                    <a:pt x="1462" y="0"/>
                    <a:pt x="1462" y="0"/>
                    <a:pt x="1462" y="0"/>
                  </a:cubicBezTo>
                  <a:cubicBezTo>
                    <a:pt x="886" y="378"/>
                    <a:pt x="377" y="821"/>
                    <a:pt x="0" y="1309"/>
                  </a:cubicBezTo>
                  <a:lnTo>
                    <a:pt x="1462" y="1309"/>
                  </a:lnTo>
                </a:path>
              </a:pathLst>
            </a:custGeom>
            <a:solidFill>
              <a:schemeClr val="accent1"/>
            </a:solidFill>
            <a:ln>
              <a:noFill/>
            </a:ln>
            <a:effectLst/>
          </p:spPr>
          <p:txBody>
            <a:bodyPr wrap="none" lIns="121917" tIns="60958" rIns="121917" bIns="60958" anchor="ctr"/>
            <a:lstStyle/>
            <a:p>
              <a:endParaRPr lang="en-US" dirty="0">
                <a:latin typeface="微软雅黑" pitchFamily="34" charset="-122"/>
                <a:ea typeface="微软雅黑" pitchFamily="34" charset="-122"/>
              </a:endParaRPr>
            </a:p>
          </p:txBody>
        </p:sp>
      </p:grpSp>
      <p:sp>
        <p:nvSpPr>
          <p:cNvPr id="69" name="Freeform 13"/>
          <p:cNvSpPr>
            <a:spLocks noChangeArrowheads="1"/>
          </p:cNvSpPr>
          <p:nvPr/>
        </p:nvSpPr>
        <p:spPr bwMode="auto">
          <a:xfrm>
            <a:off x="1128153" y="5898138"/>
            <a:ext cx="2066954" cy="970456"/>
          </a:xfrm>
          <a:custGeom>
            <a:avLst/>
            <a:gdLst>
              <a:gd name="T0" fmla="*/ 0 w 9309"/>
              <a:gd name="T1" fmla="*/ 3279 h 3280"/>
              <a:gd name="T2" fmla="*/ 1219 w 9309"/>
              <a:gd name="T3" fmla="*/ 0 h 3280"/>
              <a:gd name="T4" fmla="*/ 7779 w 9309"/>
              <a:gd name="T5" fmla="*/ 1396 h 3280"/>
              <a:gd name="T6" fmla="*/ 7779 w 9309"/>
              <a:gd name="T7" fmla="*/ 1174 h 3280"/>
              <a:gd name="T8" fmla="*/ 9308 w 9309"/>
              <a:gd name="T9" fmla="*/ 3279 h 3280"/>
              <a:gd name="T10" fmla="*/ 0 w 9309"/>
              <a:gd name="T11" fmla="*/ 3279 h 3280"/>
            </a:gdLst>
            <a:ahLst/>
            <a:cxnLst>
              <a:cxn ang="0">
                <a:pos x="T0" y="T1"/>
              </a:cxn>
              <a:cxn ang="0">
                <a:pos x="T2" y="T3"/>
              </a:cxn>
              <a:cxn ang="0">
                <a:pos x="T4" y="T5"/>
              </a:cxn>
              <a:cxn ang="0">
                <a:pos x="T6" y="T7"/>
              </a:cxn>
              <a:cxn ang="0">
                <a:pos x="T8" y="T9"/>
              </a:cxn>
              <a:cxn ang="0">
                <a:pos x="T10" y="T11"/>
              </a:cxn>
            </a:cxnLst>
            <a:rect l="0" t="0" r="r" b="b"/>
            <a:pathLst>
              <a:path w="9309" h="3280">
                <a:moveTo>
                  <a:pt x="0" y="3279"/>
                </a:moveTo>
                <a:lnTo>
                  <a:pt x="1219" y="0"/>
                </a:lnTo>
                <a:lnTo>
                  <a:pt x="7779" y="1396"/>
                </a:lnTo>
                <a:lnTo>
                  <a:pt x="7779" y="1174"/>
                </a:lnTo>
                <a:lnTo>
                  <a:pt x="9308" y="3279"/>
                </a:lnTo>
                <a:lnTo>
                  <a:pt x="0" y="3279"/>
                </a:lnTo>
              </a:path>
            </a:pathLst>
          </a:custGeom>
          <a:solidFill>
            <a:schemeClr val="bg1">
              <a:lumMod val="50000"/>
            </a:schemeClr>
          </a:solidFill>
          <a:ln>
            <a:noFill/>
          </a:ln>
          <a:effectLst/>
        </p:spPr>
        <p:txBody>
          <a:bodyPr wrap="none" lIns="102390" tIns="51195" rIns="102390" bIns="51195" anchor="ctr"/>
          <a:lstStyle/>
          <a:p>
            <a:endParaRPr lang="en-US" dirty="0">
              <a:latin typeface="微软雅黑" pitchFamily="34" charset="-122"/>
              <a:ea typeface="微软雅黑" pitchFamily="34" charset="-122"/>
            </a:endParaRPr>
          </a:p>
        </p:txBody>
      </p:sp>
      <p:sp>
        <p:nvSpPr>
          <p:cNvPr id="70" name="Freeform 14"/>
          <p:cNvSpPr>
            <a:spLocks noChangeArrowheads="1"/>
          </p:cNvSpPr>
          <p:nvPr/>
        </p:nvSpPr>
        <p:spPr bwMode="auto">
          <a:xfrm>
            <a:off x="1398523" y="5412258"/>
            <a:ext cx="1456663" cy="898618"/>
          </a:xfrm>
          <a:custGeom>
            <a:avLst/>
            <a:gdLst>
              <a:gd name="T0" fmla="*/ 6560 w 6561"/>
              <a:gd name="T1" fmla="*/ 3037 h 3038"/>
              <a:gd name="T2" fmla="*/ 0 w 6561"/>
              <a:gd name="T3" fmla="*/ 1641 h 3038"/>
              <a:gd name="T4" fmla="*/ 554 w 6561"/>
              <a:gd name="T5" fmla="*/ 0 h 3038"/>
              <a:gd name="T6" fmla="*/ 6560 w 6561"/>
              <a:gd name="T7" fmla="*/ 1419 h 3038"/>
              <a:gd name="T8" fmla="*/ 6560 w 6561"/>
              <a:gd name="T9" fmla="*/ 3037 h 3038"/>
            </a:gdLst>
            <a:ahLst/>
            <a:cxnLst>
              <a:cxn ang="0">
                <a:pos x="T0" y="T1"/>
              </a:cxn>
              <a:cxn ang="0">
                <a:pos x="T2" y="T3"/>
              </a:cxn>
              <a:cxn ang="0">
                <a:pos x="T4" y="T5"/>
              </a:cxn>
              <a:cxn ang="0">
                <a:pos x="T6" y="T7"/>
              </a:cxn>
              <a:cxn ang="0">
                <a:pos x="T8" y="T9"/>
              </a:cxn>
            </a:cxnLst>
            <a:rect l="0" t="0" r="r" b="b"/>
            <a:pathLst>
              <a:path w="6561" h="3038">
                <a:moveTo>
                  <a:pt x="6560" y="3037"/>
                </a:moveTo>
                <a:lnTo>
                  <a:pt x="0" y="1641"/>
                </a:lnTo>
                <a:lnTo>
                  <a:pt x="554" y="0"/>
                </a:lnTo>
                <a:lnTo>
                  <a:pt x="6560" y="1419"/>
                </a:lnTo>
                <a:lnTo>
                  <a:pt x="6560" y="3037"/>
                </a:lnTo>
              </a:path>
            </a:pathLst>
          </a:custGeom>
          <a:solidFill>
            <a:schemeClr val="bg2"/>
          </a:solidFill>
          <a:ln>
            <a:noFill/>
          </a:ln>
          <a:effectLst/>
        </p:spPr>
        <p:txBody>
          <a:bodyPr wrap="none" lIns="102390" tIns="51195" rIns="102390" bIns="51195" anchor="ctr"/>
          <a:lstStyle/>
          <a:p>
            <a:endParaRPr lang="en-US" dirty="0">
              <a:latin typeface="微软雅黑" pitchFamily="34" charset="-122"/>
              <a:ea typeface="微软雅黑" pitchFamily="34" charset="-122"/>
            </a:endParaRPr>
          </a:p>
        </p:txBody>
      </p:sp>
      <p:grpSp>
        <p:nvGrpSpPr>
          <p:cNvPr id="13" name="Group 12"/>
          <p:cNvGrpSpPr/>
          <p:nvPr/>
        </p:nvGrpSpPr>
        <p:grpSpPr>
          <a:xfrm>
            <a:off x="1113459" y="3377306"/>
            <a:ext cx="2717408" cy="805883"/>
            <a:chOff x="1484612" y="3377305"/>
            <a:chExt cx="3623210" cy="805883"/>
          </a:xfrm>
        </p:grpSpPr>
        <p:sp>
          <p:nvSpPr>
            <p:cNvPr id="58" name="Freeform 4"/>
            <p:cNvSpPr>
              <a:spLocks noChangeArrowheads="1"/>
            </p:cNvSpPr>
            <p:nvPr/>
          </p:nvSpPr>
          <p:spPr bwMode="auto">
            <a:xfrm>
              <a:off x="2475967" y="3377305"/>
              <a:ext cx="1330949" cy="805883"/>
            </a:xfrm>
            <a:custGeom>
              <a:avLst/>
              <a:gdLst>
                <a:gd name="T0" fmla="*/ 4499 w 4500"/>
                <a:gd name="T1" fmla="*/ 0 h 2727"/>
                <a:gd name="T2" fmla="*/ 4499 w 4500"/>
                <a:gd name="T3" fmla="*/ 0 h 2727"/>
                <a:gd name="T4" fmla="*/ 0 w 4500"/>
                <a:gd name="T5" fmla="*/ 0 h 2727"/>
                <a:gd name="T6" fmla="*/ 0 w 4500"/>
                <a:gd name="T7" fmla="*/ 2726 h 2727"/>
                <a:gd name="T8" fmla="*/ 399 w 4500"/>
                <a:gd name="T9" fmla="*/ 2726 h 2727"/>
                <a:gd name="T10" fmla="*/ 399 w 4500"/>
                <a:gd name="T11" fmla="*/ 2593 h 2727"/>
                <a:gd name="T12" fmla="*/ 377 w 4500"/>
                <a:gd name="T13" fmla="*/ 2504 h 2727"/>
                <a:gd name="T14" fmla="*/ 311 w 4500"/>
                <a:gd name="T15" fmla="*/ 2349 h 2727"/>
                <a:gd name="T16" fmla="*/ 244 w 4500"/>
                <a:gd name="T17" fmla="*/ 2105 h 2727"/>
                <a:gd name="T18" fmla="*/ 244 w 4500"/>
                <a:gd name="T19" fmla="*/ 2105 h 2727"/>
                <a:gd name="T20" fmla="*/ 244 w 4500"/>
                <a:gd name="T21" fmla="*/ 2105 h 2727"/>
                <a:gd name="T22" fmla="*/ 244 w 4500"/>
                <a:gd name="T23" fmla="*/ 2105 h 2727"/>
                <a:gd name="T24" fmla="*/ 665 w 4500"/>
                <a:gd name="T25" fmla="*/ 1773 h 2727"/>
                <a:gd name="T26" fmla="*/ 1086 w 4500"/>
                <a:gd name="T27" fmla="*/ 2128 h 2727"/>
                <a:gd name="T28" fmla="*/ 1086 w 4500"/>
                <a:gd name="T29" fmla="*/ 2128 h 2727"/>
                <a:gd name="T30" fmla="*/ 997 w 4500"/>
                <a:gd name="T31" fmla="*/ 2349 h 2727"/>
                <a:gd name="T32" fmla="*/ 931 w 4500"/>
                <a:gd name="T33" fmla="*/ 2481 h 2727"/>
                <a:gd name="T34" fmla="*/ 908 w 4500"/>
                <a:gd name="T35" fmla="*/ 2593 h 2727"/>
                <a:gd name="T36" fmla="*/ 908 w 4500"/>
                <a:gd name="T37" fmla="*/ 2593 h 2727"/>
                <a:gd name="T38" fmla="*/ 908 w 4500"/>
                <a:gd name="T39" fmla="*/ 2726 h 2727"/>
                <a:gd name="T40" fmla="*/ 4499 w 4500"/>
                <a:gd name="T41" fmla="*/ 2726 h 2727"/>
                <a:gd name="T42" fmla="*/ 4499 w 4500"/>
                <a:gd name="T43" fmla="*/ 0 h 2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00" h="2727">
                  <a:moveTo>
                    <a:pt x="4499" y="0"/>
                  </a:moveTo>
                  <a:lnTo>
                    <a:pt x="4499" y="0"/>
                  </a:lnTo>
                  <a:cubicBezTo>
                    <a:pt x="0" y="0"/>
                    <a:pt x="0" y="0"/>
                    <a:pt x="0" y="0"/>
                  </a:cubicBezTo>
                  <a:cubicBezTo>
                    <a:pt x="0" y="2726"/>
                    <a:pt x="0" y="2726"/>
                    <a:pt x="0" y="2726"/>
                  </a:cubicBezTo>
                  <a:cubicBezTo>
                    <a:pt x="399" y="2726"/>
                    <a:pt x="399" y="2726"/>
                    <a:pt x="399" y="2726"/>
                  </a:cubicBezTo>
                  <a:cubicBezTo>
                    <a:pt x="399" y="2593"/>
                    <a:pt x="399" y="2593"/>
                    <a:pt x="399" y="2593"/>
                  </a:cubicBezTo>
                  <a:cubicBezTo>
                    <a:pt x="377" y="2504"/>
                    <a:pt x="377" y="2504"/>
                    <a:pt x="377" y="2504"/>
                  </a:cubicBezTo>
                  <a:cubicBezTo>
                    <a:pt x="355" y="2437"/>
                    <a:pt x="355" y="2416"/>
                    <a:pt x="311" y="2349"/>
                  </a:cubicBezTo>
                  <a:cubicBezTo>
                    <a:pt x="244" y="2282"/>
                    <a:pt x="222" y="2216"/>
                    <a:pt x="244" y="2105"/>
                  </a:cubicBezTo>
                  <a:lnTo>
                    <a:pt x="244" y="2105"/>
                  </a:lnTo>
                  <a:lnTo>
                    <a:pt x="244" y="2105"/>
                  </a:lnTo>
                  <a:lnTo>
                    <a:pt x="244" y="2105"/>
                  </a:lnTo>
                  <a:cubicBezTo>
                    <a:pt x="244" y="1906"/>
                    <a:pt x="443" y="1773"/>
                    <a:pt x="665" y="1773"/>
                  </a:cubicBezTo>
                  <a:cubicBezTo>
                    <a:pt x="886" y="1773"/>
                    <a:pt x="1086" y="1928"/>
                    <a:pt x="1086" y="2128"/>
                  </a:cubicBezTo>
                  <a:lnTo>
                    <a:pt x="1086" y="2128"/>
                  </a:lnTo>
                  <a:cubicBezTo>
                    <a:pt x="1086" y="2216"/>
                    <a:pt x="1064" y="2282"/>
                    <a:pt x="997" y="2349"/>
                  </a:cubicBezTo>
                  <a:cubicBezTo>
                    <a:pt x="975" y="2416"/>
                    <a:pt x="953" y="2437"/>
                    <a:pt x="931" y="2481"/>
                  </a:cubicBezTo>
                  <a:cubicBezTo>
                    <a:pt x="908" y="2593"/>
                    <a:pt x="908" y="2593"/>
                    <a:pt x="908" y="2593"/>
                  </a:cubicBezTo>
                  <a:lnTo>
                    <a:pt x="908" y="2593"/>
                  </a:lnTo>
                  <a:cubicBezTo>
                    <a:pt x="908" y="2726"/>
                    <a:pt x="908" y="2726"/>
                    <a:pt x="908" y="2726"/>
                  </a:cubicBezTo>
                  <a:cubicBezTo>
                    <a:pt x="4499" y="2726"/>
                    <a:pt x="4499" y="2726"/>
                    <a:pt x="4499" y="2726"/>
                  </a:cubicBezTo>
                  <a:lnTo>
                    <a:pt x="4499" y="0"/>
                  </a:lnTo>
                </a:path>
              </a:pathLst>
            </a:custGeom>
            <a:solidFill>
              <a:schemeClr val="accent3"/>
            </a:solidFill>
            <a:ln>
              <a:noFill/>
            </a:ln>
            <a:effectLst/>
          </p:spPr>
          <p:txBody>
            <a:bodyPr wrap="none" lIns="121917" tIns="60958" rIns="121917" bIns="60958" anchor="ctr"/>
            <a:lstStyle/>
            <a:p>
              <a:endParaRPr lang="en-US" dirty="0">
                <a:latin typeface="微软雅黑" pitchFamily="34" charset="-122"/>
                <a:ea typeface="微软雅黑" pitchFamily="34" charset="-122"/>
              </a:endParaRPr>
            </a:p>
          </p:txBody>
        </p:sp>
        <p:sp>
          <p:nvSpPr>
            <p:cNvPr id="67" name="Freeform 9"/>
            <p:cNvSpPr>
              <a:spLocks noChangeArrowheads="1"/>
            </p:cNvSpPr>
            <p:nvPr/>
          </p:nvSpPr>
          <p:spPr bwMode="auto">
            <a:xfrm>
              <a:off x="1484612" y="3377305"/>
              <a:ext cx="852904" cy="805883"/>
            </a:xfrm>
            <a:custGeom>
              <a:avLst/>
              <a:gdLst>
                <a:gd name="T0" fmla="*/ 2881 w 2882"/>
                <a:gd name="T1" fmla="*/ 0 h 2727"/>
                <a:gd name="T2" fmla="*/ 2881 w 2882"/>
                <a:gd name="T3" fmla="*/ 0 h 2727"/>
                <a:gd name="T4" fmla="*/ 22 w 2882"/>
                <a:gd name="T5" fmla="*/ 0 h 2727"/>
                <a:gd name="T6" fmla="*/ 598 w 2882"/>
                <a:gd name="T7" fmla="*/ 2726 h 2727"/>
                <a:gd name="T8" fmla="*/ 2881 w 2882"/>
                <a:gd name="T9" fmla="*/ 2726 h 2727"/>
                <a:gd name="T10" fmla="*/ 2881 w 2882"/>
                <a:gd name="T11" fmla="*/ 0 h 2727"/>
              </a:gdLst>
              <a:ahLst/>
              <a:cxnLst>
                <a:cxn ang="0">
                  <a:pos x="T0" y="T1"/>
                </a:cxn>
                <a:cxn ang="0">
                  <a:pos x="T2" y="T3"/>
                </a:cxn>
                <a:cxn ang="0">
                  <a:pos x="T4" y="T5"/>
                </a:cxn>
                <a:cxn ang="0">
                  <a:pos x="T6" y="T7"/>
                </a:cxn>
                <a:cxn ang="0">
                  <a:pos x="T8" y="T9"/>
                </a:cxn>
                <a:cxn ang="0">
                  <a:pos x="T10" y="T11"/>
                </a:cxn>
              </a:cxnLst>
              <a:rect l="0" t="0" r="r" b="b"/>
              <a:pathLst>
                <a:path w="2882" h="2727">
                  <a:moveTo>
                    <a:pt x="2881" y="0"/>
                  </a:moveTo>
                  <a:lnTo>
                    <a:pt x="2881" y="0"/>
                  </a:lnTo>
                  <a:cubicBezTo>
                    <a:pt x="22" y="0"/>
                    <a:pt x="22" y="0"/>
                    <a:pt x="22" y="0"/>
                  </a:cubicBezTo>
                  <a:cubicBezTo>
                    <a:pt x="0" y="864"/>
                    <a:pt x="133" y="1773"/>
                    <a:pt x="598" y="2726"/>
                  </a:cubicBezTo>
                  <a:cubicBezTo>
                    <a:pt x="2881" y="2726"/>
                    <a:pt x="2881" y="2726"/>
                    <a:pt x="2881" y="2726"/>
                  </a:cubicBezTo>
                  <a:lnTo>
                    <a:pt x="2881" y="0"/>
                  </a:lnTo>
                </a:path>
              </a:pathLst>
            </a:custGeom>
            <a:solidFill>
              <a:schemeClr val="accent3"/>
            </a:solidFill>
            <a:ln>
              <a:noFill/>
            </a:ln>
            <a:effectLst/>
          </p:spPr>
          <p:txBody>
            <a:bodyPr wrap="none" lIns="121917" tIns="60958" rIns="121917" bIns="60958" anchor="ctr"/>
            <a:lstStyle/>
            <a:p>
              <a:endParaRPr lang="en-US" dirty="0">
                <a:latin typeface="微软雅黑" pitchFamily="34" charset="-122"/>
                <a:ea typeface="微软雅黑" pitchFamily="34" charset="-122"/>
              </a:endParaRPr>
            </a:p>
          </p:txBody>
        </p:sp>
        <p:sp>
          <p:nvSpPr>
            <p:cNvPr id="71" name="Freeform 15"/>
            <p:cNvSpPr>
              <a:spLocks noChangeArrowheads="1"/>
            </p:cNvSpPr>
            <p:nvPr/>
          </p:nvSpPr>
          <p:spPr bwMode="auto">
            <a:xfrm>
              <a:off x="3946671" y="3377305"/>
              <a:ext cx="1161151" cy="805883"/>
            </a:xfrm>
            <a:custGeom>
              <a:avLst/>
              <a:gdLst>
                <a:gd name="T0" fmla="*/ 1927 w 3923"/>
                <a:gd name="T1" fmla="*/ 2459 h 2727"/>
                <a:gd name="T2" fmla="*/ 1927 w 3923"/>
                <a:gd name="T3" fmla="*/ 2459 h 2727"/>
                <a:gd name="T4" fmla="*/ 1839 w 3923"/>
                <a:gd name="T5" fmla="*/ 2305 h 2727"/>
                <a:gd name="T6" fmla="*/ 1772 w 3923"/>
                <a:gd name="T7" fmla="*/ 2061 h 2727"/>
                <a:gd name="T8" fmla="*/ 1772 w 3923"/>
                <a:gd name="T9" fmla="*/ 2061 h 2727"/>
                <a:gd name="T10" fmla="*/ 1772 w 3923"/>
                <a:gd name="T11" fmla="*/ 2039 h 2727"/>
                <a:gd name="T12" fmla="*/ 1772 w 3923"/>
                <a:gd name="T13" fmla="*/ 2039 h 2727"/>
                <a:gd name="T14" fmla="*/ 2194 w 3923"/>
                <a:gd name="T15" fmla="*/ 1707 h 2727"/>
                <a:gd name="T16" fmla="*/ 2615 w 3923"/>
                <a:gd name="T17" fmla="*/ 2083 h 2727"/>
                <a:gd name="T18" fmla="*/ 2615 w 3923"/>
                <a:gd name="T19" fmla="*/ 2083 h 2727"/>
                <a:gd name="T20" fmla="*/ 2549 w 3923"/>
                <a:gd name="T21" fmla="*/ 2305 h 2727"/>
                <a:gd name="T22" fmla="*/ 2482 w 3923"/>
                <a:gd name="T23" fmla="*/ 2437 h 2727"/>
                <a:gd name="T24" fmla="*/ 2460 w 3923"/>
                <a:gd name="T25" fmla="*/ 2526 h 2727"/>
                <a:gd name="T26" fmla="*/ 2438 w 3923"/>
                <a:gd name="T27" fmla="*/ 2526 h 2727"/>
                <a:gd name="T28" fmla="*/ 2438 w 3923"/>
                <a:gd name="T29" fmla="*/ 2726 h 2727"/>
                <a:gd name="T30" fmla="*/ 3922 w 3923"/>
                <a:gd name="T31" fmla="*/ 2726 h 2727"/>
                <a:gd name="T32" fmla="*/ 2925 w 3923"/>
                <a:gd name="T33" fmla="*/ 443 h 2727"/>
                <a:gd name="T34" fmla="*/ 3014 w 3923"/>
                <a:gd name="T35" fmla="*/ 0 h 2727"/>
                <a:gd name="T36" fmla="*/ 0 w 3923"/>
                <a:gd name="T37" fmla="*/ 0 h 2727"/>
                <a:gd name="T38" fmla="*/ 0 w 3923"/>
                <a:gd name="T39" fmla="*/ 466 h 2727"/>
                <a:gd name="T40" fmla="*/ 177 w 3923"/>
                <a:gd name="T41" fmla="*/ 466 h 2727"/>
                <a:gd name="T42" fmla="*/ 266 w 3923"/>
                <a:gd name="T43" fmla="*/ 443 h 2727"/>
                <a:gd name="T44" fmla="*/ 399 w 3923"/>
                <a:gd name="T45" fmla="*/ 354 h 2727"/>
                <a:gd name="T46" fmla="*/ 642 w 3923"/>
                <a:gd name="T47" fmla="*/ 288 h 2727"/>
                <a:gd name="T48" fmla="*/ 665 w 3923"/>
                <a:gd name="T49" fmla="*/ 288 h 2727"/>
                <a:gd name="T50" fmla="*/ 665 w 3923"/>
                <a:gd name="T51" fmla="*/ 288 h 2727"/>
                <a:gd name="T52" fmla="*/ 665 w 3923"/>
                <a:gd name="T53" fmla="*/ 288 h 2727"/>
                <a:gd name="T54" fmla="*/ 996 w 3923"/>
                <a:gd name="T55" fmla="*/ 710 h 2727"/>
                <a:gd name="T56" fmla="*/ 620 w 3923"/>
                <a:gd name="T57" fmla="*/ 1130 h 2727"/>
                <a:gd name="T58" fmla="*/ 620 w 3923"/>
                <a:gd name="T59" fmla="*/ 1130 h 2727"/>
                <a:gd name="T60" fmla="*/ 399 w 3923"/>
                <a:gd name="T61" fmla="*/ 1064 h 2727"/>
                <a:gd name="T62" fmla="*/ 266 w 3923"/>
                <a:gd name="T63" fmla="*/ 998 h 2727"/>
                <a:gd name="T64" fmla="*/ 177 w 3923"/>
                <a:gd name="T65" fmla="*/ 976 h 2727"/>
                <a:gd name="T66" fmla="*/ 177 w 3923"/>
                <a:gd name="T67" fmla="*/ 953 h 2727"/>
                <a:gd name="T68" fmla="*/ 0 w 3923"/>
                <a:gd name="T69" fmla="*/ 953 h 2727"/>
                <a:gd name="T70" fmla="*/ 0 w 3923"/>
                <a:gd name="T71" fmla="*/ 2726 h 2727"/>
                <a:gd name="T72" fmla="*/ 1949 w 3923"/>
                <a:gd name="T73" fmla="*/ 2726 h 2727"/>
                <a:gd name="T74" fmla="*/ 1949 w 3923"/>
                <a:gd name="T75" fmla="*/ 2526 h 2727"/>
                <a:gd name="T76" fmla="*/ 1927 w 3923"/>
                <a:gd name="T77" fmla="*/ 2459 h 2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23" h="2727">
                  <a:moveTo>
                    <a:pt x="1927" y="2459"/>
                  </a:moveTo>
                  <a:lnTo>
                    <a:pt x="1927" y="2459"/>
                  </a:lnTo>
                  <a:cubicBezTo>
                    <a:pt x="1905" y="2394"/>
                    <a:pt x="1883" y="2371"/>
                    <a:pt x="1839" y="2305"/>
                  </a:cubicBezTo>
                  <a:cubicBezTo>
                    <a:pt x="1794" y="2238"/>
                    <a:pt x="1772" y="2150"/>
                    <a:pt x="1772" y="2061"/>
                  </a:cubicBezTo>
                  <a:lnTo>
                    <a:pt x="1772" y="2061"/>
                  </a:lnTo>
                  <a:cubicBezTo>
                    <a:pt x="1772" y="2039"/>
                    <a:pt x="1772" y="2039"/>
                    <a:pt x="1772" y="2039"/>
                  </a:cubicBezTo>
                  <a:lnTo>
                    <a:pt x="1772" y="2039"/>
                  </a:lnTo>
                  <a:cubicBezTo>
                    <a:pt x="1794" y="1862"/>
                    <a:pt x="1972" y="1707"/>
                    <a:pt x="2194" y="1707"/>
                  </a:cubicBezTo>
                  <a:cubicBezTo>
                    <a:pt x="2438" y="1707"/>
                    <a:pt x="2615" y="1884"/>
                    <a:pt x="2615" y="2083"/>
                  </a:cubicBezTo>
                  <a:lnTo>
                    <a:pt x="2615" y="2083"/>
                  </a:lnTo>
                  <a:cubicBezTo>
                    <a:pt x="2615" y="2172"/>
                    <a:pt x="2592" y="2238"/>
                    <a:pt x="2549" y="2305"/>
                  </a:cubicBezTo>
                  <a:cubicBezTo>
                    <a:pt x="2504" y="2349"/>
                    <a:pt x="2482" y="2394"/>
                    <a:pt x="2482" y="2437"/>
                  </a:cubicBezTo>
                  <a:cubicBezTo>
                    <a:pt x="2460" y="2526"/>
                    <a:pt x="2460" y="2526"/>
                    <a:pt x="2460" y="2526"/>
                  </a:cubicBezTo>
                  <a:cubicBezTo>
                    <a:pt x="2438" y="2526"/>
                    <a:pt x="2438" y="2526"/>
                    <a:pt x="2438" y="2526"/>
                  </a:cubicBezTo>
                  <a:cubicBezTo>
                    <a:pt x="2438" y="2726"/>
                    <a:pt x="2438" y="2726"/>
                    <a:pt x="2438" y="2726"/>
                  </a:cubicBezTo>
                  <a:cubicBezTo>
                    <a:pt x="3922" y="2726"/>
                    <a:pt x="3922" y="2726"/>
                    <a:pt x="3922" y="2726"/>
                  </a:cubicBezTo>
                  <a:cubicBezTo>
                    <a:pt x="3922" y="2726"/>
                    <a:pt x="2947" y="1064"/>
                    <a:pt x="2925" y="443"/>
                  </a:cubicBezTo>
                  <a:cubicBezTo>
                    <a:pt x="2925" y="332"/>
                    <a:pt x="2970" y="288"/>
                    <a:pt x="3014" y="0"/>
                  </a:cubicBezTo>
                  <a:cubicBezTo>
                    <a:pt x="0" y="0"/>
                    <a:pt x="0" y="0"/>
                    <a:pt x="0" y="0"/>
                  </a:cubicBezTo>
                  <a:cubicBezTo>
                    <a:pt x="0" y="466"/>
                    <a:pt x="0" y="466"/>
                    <a:pt x="0" y="466"/>
                  </a:cubicBezTo>
                  <a:cubicBezTo>
                    <a:pt x="177" y="466"/>
                    <a:pt x="177" y="466"/>
                    <a:pt x="177" y="466"/>
                  </a:cubicBezTo>
                  <a:cubicBezTo>
                    <a:pt x="266" y="443"/>
                    <a:pt x="266" y="443"/>
                    <a:pt x="266" y="443"/>
                  </a:cubicBezTo>
                  <a:cubicBezTo>
                    <a:pt x="310" y="421"/>
                    <a:pt x="332" y="399"/>
                    <a:pt x="399" y="354"/>
                  </a:cubicBezTo>
                  <a:cubicBezTo>
                    <a:pt x="465" y="311"/>
                    <a:pt x="553" y="288"/>
                    <a:pt x="642" y="288"/>
                  </a:cubicBezTo>
                  <a:cubicBezTo>
                    <a:pt x="665" y="288"/>
                    <a:pt x="665" y="288"/>
                    <a:pt x="665" y="288"/>
                  </a:cubicBezTo>
                  <a:lnTo>
                    <a:pt x="665" y="288"/>
                  </a:lnTo>
                  <a:lnTo>
                    <a:pt x="665" y="288"/>
                  </a:lnTo>
                  <a:cubicBezTo>
                    <a:pt x="842" y="311"/>
                    <a:pt x="996" y="488"/>
                    <a:pt x="996" y="710"/>
                  </a:cubicBezTo>
                  <a:cubicBezTo>
                    <a:pt x="996" y="953"/>
                    <a:pt x="819" y="1130"/>
                    <a:pt x="620" y="1130"/>
                  </a:cubicBezTo>
                  <a:lnTo>
                    <a:pt x="620" y="1130"/>
                  </a:lnTo>
                  <a:cubicBezTo>
                    <a:pt x="553" y="1130"/>
                    <a:pt x="465" y="1108"/>
                    <a:pt x="399" y="1064"/>
                  </a:cubicBezTo>
                  <a:cubicBezTo>
                    <a:pt x="354" y="1020"/>
                    <a:pt x="332" y="998"/>
                    <a:pt x="266" y="998"/>
                  </a:cubicBezTo>
                  <a:cubicBezTo>
                    <a:pt x="177" y="976"/>
                    <a:pt x="177" y="976"/>
                    <a:pt x="177" y="976"/>
                  </a:cubicBezTo>
                  <a:cubicBezTo>
                    <a:pt x="177" y="953"/>
                    <a:pt x="177" y="953"/>
                    <a:pt x="177" y="953"/>
                  </a:cubicBezTo>
                  <a:cubicBezTo>
                    <a:pt x="0" y="953"/>
                    <a:pt x="0" y="953"/>
                    <a:pt x="0" y="953"/>
                  </a:cubicBezTo>
                  <a:cubicBezTo>
                    <a:pt x="0" y="2726"/>
                    <a:pt x="0" y="2726"/>
                    <a:pt x="0" y="2726"/>
                  </a:cubicBezTo>
                  <a:cubicBezTo>
                    <a:pt x="1949" y="2726"/>
                    <a:pt x="1949" y="2726"/>
                    <a:pt x="1949" y="2726"/>
                  </a:cubicBezTo>
                  <a:cubicBezTo>
                    <a:pt x="1949" y="2526"/>
                    <a:pt x="1949" y="2526"/>
                    <a:pt x="1949" y="2526"/>
                  </a:cubicBezTo>
                  <a:lnTo>
                    <a:pt x="1927" y="2459"/>
                  </a:lnTo>
                </a:path>
              </a:pathLst>
            </a:custGeom>
            <a:solidFill>
              <a:schemeClr val="accent3"/>
            </a:solidFill>
            <a:ln>
              <a:noFill/>
            </a:ln>
            <a:effectLst/>
          </p:spPr>
          <p:txBody>
            <a:bodyPr wrap="none" lIns="121917" tIns="60958" rIns="121917" bIns="60958" anchor="ctr"/>
            <a:lstStyle/>
            <a:p>
              <a:endParaRPr lang="en-US" dirty="0">
                <a:latin typeface="微软雅黑" pitchFamily="34" charset="-122"/>
                <a:ea typeface="微软雅黑" pitchFamily="34" charset="-122"/>
              </a:endParaRPr>
            </a:p>
          </p:txBody>
        </p:sp>
      </p:grpSp>
      <p:grpSp>
        <p:nvGrpSpPr>
          <p:cNvPr id="12" name="Group 11"/>
          <p:cNvGrpSpPr/>
          <p:nvPr/>
        </p:nvGrpSpPr>
        <p:grpSpPr>
          <a:xfrm>
            <a:off x="1128153" y="2438197"/>
            <a:ext cx="2525407" cy="805883"/>
            <a:chOff x="1504203" y="2438196"/>
            <a:chExt cx="3367209" cy="805883"/>
          </a:xfrm>
        </p:grpSpPr>
        <p:sp>
          <p:nvSpPr>
            <p:cNvPr id="54" name="Freeform 3"/>
            <p:cNvSpPr>
              <a:spLocks noChangeArrowheads="1"/>
            </p:cNvSpPr>
            <p:nvPr/>
          </p:nvSpPr>
          <p:spPr bwMode="auto">
            <a:xfrm>
              <a:off x="3946671" y="2438196"/>
              <a:ext cx="924741" cy="805883"/>
            </a:xfrm>
            <a:custGeom>
              <a:avLst/>
              <a:gdLst>
                <a:gd name="T0" fmla="*/ 2393 w 3125"/>
                <a:gd name="T1" fmla="*/ 0 h 2727"/>
                <a:gd name="T2" fmla="*/ 2393 w 3125"/>
                <a:gd name="T3" fmla="*/ 0 h 2727"/>
                <a:gd name="T4" fmla="*/ 0 w 3125"/>
                <a:gd name="T5" fmla="*/ 0 h 2727"/>
                <a:gd name="T6" fmla="*/ 0 w 3125"/>
                <a:gd name="T7" fmla="*/ 2726 h 2727"/>
                <a:gd name="T8" fmla="*/ 399 w 3125"/>
                <a:gd name="T9" fmla="*/ 2726 h 2727"/>
                <a:gd name="T10" fmla="*/ 399 w 3125"/>
                <a:gd name="T11" fmla="*/ 2637 h 2727"/>
                <a:gd name="T12" fmla="*/ 376 w 3125"/>
                <a:gd name="T13" fmla="*/ 2571 h 2727"/>
                <a:gd name="T14" fmla="*/ 310 w 3125"/>
                <a:gd name="T15" fmla="*/ 2415 h 2727"/>
                <a:gd name="T16" fmla="*/ 244 w 3125"/>
                <a:gd name="T17" fmla="*/ 2171 h 2727"/>
                <a:gd name="T18" fmla="*/ 244 w 3125"/>
                <a:gd name="T19" fmla="*/ 2171 h 2727"/>
                <a:gd name="T20" fmla="*/ 244 w 3125"/>
                <a:gd name="T21" fmla="*/ 2149 h 2727"/>
                <a:gd name="T22" fmla="*/ 244 w 3125"/>
                <a:gd name="T23" fmla="*/ 2149 h 2727"/>
                <a:gd name="T24" fmla="*/ 665 w 3125"/>
                <a:gd name="T25" fmla="*/ 1817 h 2727"/>
                <a:gd name="T26" fmla="*/ 1085 w 3125"/>
                <a:gd name="T27" fmla="*/ 2194 h 2727"/>
                <a:gd name="T28" fmla="*/ 1085 w 3125"/>
                <a:gd name="T29" fmla="*/ 2194 h 2727"/>
                <a:gd name="T30" fmla="*/ 1019 w 3125"/>
                <a:gd name="T31" fmla="*/ 2415 h 2727"/>
                <a:gd name="T32" fmla="*/ 931 w 3125"/>
                <a:gd name="T33" fmla="*/ 2549 h 2727"/>
                <a:gd name="T34" fmla="*/ 908 w 3125"/>
                <a:gd name="T35" fmla="*/ 2637 h 2727"/>
                <a:gd name="T36" fmla="*/ 908 w 3125"/>
                <a:gd name="T37" fmla="*/ 2637 h 2727"/>
                <a:gd name="T38" fmla="*/ 908 w 3125"/>
                <a:gd name="T39" fmla="*/ 2726 h 2727"/>
                <a:gd name="T40" fmla="*/ 3080 w 3125"/>
                <a:gd name="T41" fmla="*/ 2726 h 2727"/>
                <a:gd name="T42" fmla="*/ 2393 w 3125"/>
                <a:gd name="T43" fmla="*/ 0 h 2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25" h="2727">
                  <a:moveTo>
                    <a:pt x="2393" y="0"/>
                  </a:moveTo>
                  <a:lnTo>
                    <a:pt x="2393" y="0"/>
                  </a:lnTo>
                  <a:cubicBezTo>
                    <a:pt x="0" y="0"/>
                    <a:pt x="0" y="0"/>
                    <a:pt x="0" y="0"/>
                  </a:cubicBezTo>
                  <a:cubicBezTo>
                    <a:pt x="0" y="2726"/>
                    <a:pt x="0" y="2726"/>
                    <a:pt x="0" y="2726"/>
                  </a:cubicBezTo>
                  <a:cubicBezTo>
                    <a:pt x="399" y="2726"/>
                    <a:pt x="399" y="2726"/>
                    <a:pt x="399" y="2726"/>
                  </a:cubicBezTo>
                  <a:cubicBezTo>
                    <a:pt x="399" y="2637"/>
                    <a:pt x="399" y="2637"/>
                    <a:pt x="399" y="2637"/>
                  </a:cubicBezTo>
                  <a:cubicBezTo>
                    <a:pt x="376" y="2571"/>
                    <a:pt x="376" y="2571"/>
                    <a:pt x="376" y="2571"/>
                  </a:cubicBezTo>
                  <a:cubicBezTo>
                    <a:pt x="376" y="2504"/>
                    <a:pt x="354" y="2482"/>
                    <a:pt x="310" y="2415"/>
                  </a:cubicBezTo>
                  <a:cubicBezTo>
                    <a:pt x="244" y="2349"/>
                    <a:pt x="244" y="2260"/>
                    <a:pt x="244" y="2171"/>
                  </a:cubicBezTo>
                  <a:lnTo>
                    <a:pt x="244" y="2171"/>
                  </a:lnTo>
                  <a:cubicBezTo>
                    <a:pt x="244" y="2149"/>
                    <a:pt x="244" y="2149"/>
                    <a:pt x="244" y="2149"/>
                  </a:cubicBezTo>
                  <a:lnTo>
                    <a:pt x="244" y="2149"/>
                  </a:lnTo>
                  <a:cubicBezTo>
                    <a:pt x="266" y="1972"/>
                    <a:pt x="443" y="1817"/>
                    <a:pt x="665" y="1817"/>
                  </a:cubicBezTo>
                  <a:cubicBezTo>
                    <a:pt x="886" y="1817"/>
                    <a:pt x="1085" y="1994"/>
                    <a:pt x="1085" y="2194"/>
                  </a:cubicBezTo>
                  <a:lnTo>
                    <a:pt x="1085" y="2194"/>
                  </a:lnTo>
                  <a:cubicBezTo>
                    <a:pt x="1085" y="2282"/>
                    <a:pt x="1063" y="2349"/>
                    <a:pt x="1019" y="2415"/>
                  </a:cubicBezTo>
                  <a:cubicBezTo>
                    <a:pt x="975" y="2460"/>
                    <a:pt x="953" y="2504"/>
                    <a:pt x="931" y="2549"/>
                  </a:cubicBezTo>
                  <a:cubicBezTo>
                    <a:pt x="908" y="2637"/>
                    <a:pt x="908" y="2637"/>
                    <a:pt x="908" y="2637"/>
                  </a:cubicBezTo>
                  <a:lnTo>
                    <a:pt x="908" y="2637"/>
                  </a:lnTo>
                  <a:cubicBezTo>
                    <a:pt x="908" y="2726"/>
                    <a:pt x="908" y="2726"/>
                    <a:pt x="908" y="2726"/>
                  </a:cubicBezTo>
                  <a:cubicBezTo>
                    <a:pt x="3080" y="2726"/>
                    <a:pt x="3080" y="2726"/>
                    <a:pt x="3080" y="2726"/>
                  </a:cubicBezTo>
                  <a:cubicBezTo>
                    <a:pt x="3124" y="2017"/>
                    <a:pt x="3036" y="997"/>
                    <a:pt x="2393" y="0"/>
                  </a:cubicBezTo>
                </a:path>
              </a:pathLst>
            </a:custGeom>
            <a:solidFill>
              <a:schemeClr val="accent2"/>
            </a:solidFill>
            <a:ln>
              <a:noFill/>
            </a:ln>
            <a:effectLst/>
          </p:spPr>
          <p:txBody>
            <a:bodyPr wrap="none" lIns="121917" tIns="60958" rIns="121917" bIns="60958" anchor="ctr"/>
            <a:lstStyle/>
            <a:p>
              <a:endParaRPr lang="en-US" dirty="0">
                <a:latin typeface="微软雅黑" pitchFamily="34" charset="-122"/>
                <a:ea typeface="微软雅黑" pitchFamily="34" charset="-122"/>
              </a:endParaRPr>
            </a:p>
          </p:txBody>
        </p:sp>
        <p:sp>
          <p:nvSpPr>
            <p:cNvPr id="62" name="Freeform 7"/>
            <p:cNvSpPr>
              <a:spLocks noChangeArrowheads="1"/>
            </p:cNvSpPr>
            <p:nvPr/>
          </p:nvSpPr>
          <p:spPr bwMode="auto">
            <a:xfrm>
              <a:off x="2475967" y="2438196"/>
              <a:ext cx="1330949" cy="805883"/>
            </a:xfrm>
            <a:custGeom>
              <a:avLst/>
              <a:gdLst>
                <a:gd name="T0" fmla="*/ 0 w 4500"/>
                <a:gd name="T1" fmla="*/ 0 h 2727"/>
                <a:gd name="T2" fmla="*/ 0 w 4500"/>
                <a:gd name="T3" fmla="*/ 0 h 2727"/>
                <a:gd name="T4" fmla="*/ 0 w 4500"/>
                <a:gd name="T5" fmla="*/ 2726 h 2727"/>
                <a:gd name="T6" fmla="*/ 3479 w 4500"/>
                <a:gd name="T7" fmla="*/ 2726 h 2727"/>
                <a:gd name="T8" fmla="*/ 3479 w 4500"/>
                <a:gd name="T9" fmla="*/ 2460 h 2727"/>
                <a:gd name="T10" fmla="*/ 3457 w 4500"/>
                <a:gd name="T11" fmla="*/ 2371 h 2727"/>
                <a:gd name="T12" fmla="*/ 3391 w 4500"/>
                <a:gd name="T13" fmla="*/ 2238 h 2727"/>
                <a:gd name="T14" fmla="*/ 3324 w 4500"/>
                <a:gd name="T15" fmla="*/ 1972 h 2727"/>
                <a:gd name="T16" fmla="*/ 3324 w 4500"/>
                <a:gd name="T17" fmla="*/ 1972 h 2727"/>
                <a:gd name="T18" fmla="*/ 3324 w 4500"/>
                <a:gd name="T19" fmla="*/ 1972 h 2727"/>
                <a:gd name="T20" fmla="*/ 3324 w 4500"/>
                <a:gd name="T21" fmla="*/ 1972 h 2727"/>
                <a:gd name="T22" fmla="*/ 3745 w 4500"/>
                <a:gd name="T23" fmla="*/ 1640 h 2727"/>
                <a:gd name="T24" fmla="*/ 4166 w 4500"/>
                <a:gd name="T25" fmla="*/ 1994 h 2727"/>
                <a:gd name="T26" fmla="*/ 4166 w 4500"/>
                <a:gd name="T27" fmla="*/ 1994 h 2727"/>
                <a:gd name="T28" fmla="*/ 4100 w 4500"/>
                <a:gd name="T29" fmla="*/ 2238 h 2727"/>
                <a:gd name="T30" fmla="*/ 4011 w 4500"/>
                <a:gd name="T31" fmla="*/ 2349 h 2727"/>
                <a:gd name="T32" fmla="*/ 3989 w 4500"/>
                <a:gd name="T33" fmla="*/ 2460 h 2727"/>
                <a:gd name="T34" fmla="*/ 3989 w 4500"/>
                <a:gd name="T35" fmla="*/ 2460 h 2727"/>
                <a:gd name="T36" fmla="*/ 3989 w 4500"/>
                <a:gd name="T37" fmla="*/ 2726 h 2727"/>
                <a:gd name="T38" fmla="*/ 4499 w 4500"/>
                <a:gd name="T39" fmla="*/ 2726 h 2727"/>
                <a:gd name="T40" fmla="*/ 4499 w 4500"/>
                <a:gd name="T41" fmla="*/ 0 h 2727"/>
                <a:gd name="T42" fmla="*/ 0 w 4500"/>
                <a:gd name="T43" fmla="*/ 0 h 2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00" h="2727">
                  <a:moveTo>
                    <a:pt x="0" y="0"/>
                  </a:moveTo>
                  <a:lnTo>
                    <a:pt x="0" y="0"/>
                  </a:lnTo>
                  <a:cubicBezTo>
                    <a:pt x="0" y="2726"/>
                    <a:pt x="0" y="2726"/>
                    <a:pt x="0" y="2726"/>
                  </a:cubicBezTo>
                  <a:cubicBezTo>
                    <a:pt x="3479" y="2726"/>
                    <a:pt x="3479" y="2726"/>
                    <a:pt x="3479" y="2726"/>
                  </a:cubicBezTo>
                  <a:cubicBezTo>
                    <a:pt x="3479" y="2460"/>
                    <a:pt x="3479" y="2460"/>
                    <a:pt x="3479" y="2460"/>
                  </a:cubicBezTo>
                  <a:cubicBezTo>
                    <a:pt x="3457" y="2371"/>
                    <a:pt x="3457" y="2371"/>
                    <a:pt x="3457" y="2371"/>
                  </a:cubicBezTo>
                  <a:cubicBezTo>
                    <a:pt x="3435" y="2305"/>
                    <a:pt x="3435" y="2282"/>
                    <a:pt x="3391" y="2238"/>
                  </a:cubicBezTo>
                  <a:cubicBezTo>
                    <a:pt x="3324" y="2149"/>
                    <a:pt x="3302" y="2083"/>
                    <a:pt x="3324" y="1972"/>
                  </a:cubicBezTo>
                  <a:lnTo>
                    <a:pt x="3324" y="1972"/>
                  </a:lnTo>
                  <a:lnTo>
                    <a:pt x="3324" y="1972"/>
                  </a:lnTo>
                  <a:lnTo>
                    <a:pt x="3324" y="1972"/>
                  </a:lnTo>
                  <a:cubicBezTo>
                    <a:pt x="3347" y="1795"/>
                    <a:pt x="3524" y="1640"/>
                    <a:pt x="3745" y="1640"/>
                  </a:cubicBezTo>
                  <a:cubicBezTo>
                    <a:pt x="3967" y="1640"/>
                    <a:pt x="4166" y="1795"/>
                    <a:pt x="4166" y="1994"/>
                  </a:cubicBezTo>
                  <a:lnTo>
                    <a:pt x="4166" y="1994"/>
                  </a:lnTo>
                  <a:cubicBezTo>
                    <a:pt x="4166" y="2083"/>
                    <a:pt x="4144" y="2171"/>
                    <a:pt x="4100" y="2238"/>
                  </a:cubicBezTo>
                  <a:cubicBezTo>
                    <a:pt x="4056" y="2282"/>
                    <a:pt x="4034" y="2305"/>
                    <a:pt x="4011" y="2349"/>
                  </a:cubicBezTo>
                  <a:cubicBezTo>
                    <a:pt x="3989" y="2460"/>
                    <a:pt x="3989" y="2460"/>
                    <a:pt x="3989" y="2460"/>
                  </a:cubicBezTo>
                  <a:lnTo>
                    <a:pt x="3989" y="2460"/>
                  </a:lnTo>
                  <a:cubicBezTo>
                    <a:pt x="3989" y="2726"/>
                    <a:pt x="3989" y="2726"/>
                    <a:pt x="3989" y="2726"/>
                  </a:cubicBezTo>
                  <a:cubicBezTo>
                    <a:pt x="4499" y="2726"/>
                    <a:pt x="4499" y="2726"/>
                    <a:pt x="4499" y="2726"/>
                  </a:cubicBezTo>
                  <a:cubicBezTo>
                    <a:pt x="4499" y="0"/>
                    <a:pt x="4499" y="0"/>
                    <a:pt x="4499" y="0"/>
                  </a:cubicBezTo>
                  <a:lnTo>
                    <a:pt x="0" y="0"/>
                  </a:lnTo>
                </a:path>
              </a:pathLst>
            </a:custGeom>
            <a:solidFill>
              <a:schemeClr val="accent2"/>
            </a:solidFill>
            <a:ln>
              <a:noFill/>
            </a:ln>
            <a:effectLst/>
          </p:spPr>
          <p:txBody>
            <a:bodyPr wrap="none" lIns="121917" tIns="60958" rIns="121917" bIns="60958" anchor="ctr"/>
            <a:lstStyle/>
            <a:p>
              <a:endParaRPr lang="en-US" dirty="0">
                <a:latin typeface="微软雅黑" pitchFamily="34" charset="-122"/>
                <a:ea typeface="微软雅黑" pitchFamily="34" charset="-122"/>
              </a:endParaRPr>
            </a:p>
          </p:txBody>
        </p:sp>
        <p:sp>
          <p:nvSpPr>
            <p:cNvPr id="74" name="Freeform 16"/>
            <p:cNvSpPr>
              <a:spLocks noChangeArrowheads="1"/>
            </p:cNvSpPr>
            <p:nvPr/>
          </p:nvSpPr>
          <p:spPr bwMode="auto">
            <a:xfrm>
              <a:off x="1504203" y="2438196"/>
              <a:ext cx="832006" cy="805883"/>
            </a:xfrm>
            <a:custGeom>
              <a:avLst/>
              <a:gdLst>
                <a:gd name="T0" fmla="*/ 2814 w 2815"/>
                <a:gd name="T1" fmla="*/ 0 h 2727"/>
                <a:gd name="T2" fmla="*/ 2814 w 2815"/>
                <a:gd name="T3" fmla="*/ 0 h 2727"/>
                <a:gd name="T4" fmla="*/ 997 w 2815"/>
                <a:gd name="T5" fmla="*/ 0 h 2727"/>
                <a:gd name="T6" fmla="*/ 620 w 2815"/>
                <a:gd name="T7" fmla="*/ 642 h 2727"/>
                <a:gd name="T8" fmla="*/ 0 w 2815"/>
                <a:gd name="T9" fmla="*/ 2726 h 2727"/>
                <a:gd name="T10" fmla="*/ 1706 w 2815"/>
                <a:gd name="T11" fmla="*/ 2726 h 2727"/>
                <a:gd name="T12" fmla="*/ 1706 w 2815"/>
                <a:gd name="T13" fmla="*/ 2460 h 2727"/>
                <a:gd name="T14" fmla="*/ 1684 w 2815"/>
                <a:gd name="T15" fmla="*/ 2371 h 2727"/>
                <a:gd name="T16" fmla="*/ 1596 w 2815"/>
                <a:gd name="T17" fmla="*/ 2238 h 2727"/>
                <a:gd name="T18" fmla="*/ 1529 w 2815"/>
                <a:gd name="T19" fmla="*/ 1994 h 2727"/>
                <a:gd name="T20" fmla="*/ 1529 w 2815"/>
                <a:gd name="T21" fmla="*/ 1972 h 2727"/>
                <a:gd name="T22" fmla="*/ 1529 w 2815"/>
                <a:gd name="T23" fmla="*/ 1972 h 2727"/>
                <a:gd name="T24" fmla="*/ 1529 w 2815"/>
                <a:gd name="T25" fmla="*/ 1972 h 2727"/>
                <a:gd name="T26" fmla="*/ 1950 w 2815"/>
                <a:gd name="T27" fmla="*/ 1640 h 2727"/>
                <a:gd name="T28" fmla="*/ 2371 w 2815"/>
                <a:gd name="T29" fmla="*/ 2017 h 2727"/>
                <a:gd name="T30" fmla="*/ 2371 w 2815"/>
                <a:gd name="T31" fmla="*/ 2017 h 2727"/>
                <a:gd name="T32" fmla="*/ 2305 w 2815"/>
                <a:gd name="T33" fmla="*/ 2238 h 2727"/>
                <a:gd name="T34" fmla="*/ 2238 w 2815"/>
                <a:gd name="T35" fmla="*/ 2371 h 2727"/>
                <a:gd name="T36" fmla="*/ 2216 w 2815"/>
                <a:gd name="T37" fmla="*/ 2460 h 2727"/>
                <a:gd name="T38" fmla="*/ 2216 w 2815"/>
                <a:gd name="T39" fmla="*/ 2460 h 2727"/>
                <a:gd name="T40" fmla="*/ 2216 w 2815"/>
                <a:gd name="T41" fmla="*/ 2726 h 2727"/>
                <a:gd name="T42" fmla="*/ 2814 w 2815"/>
                <a:gd name="T43" fmla="*/ 2726 h 2727"/>
                <a:gd name="T44" fmla="*/ 2814 w 2815"/>
                <a:gd name="T45" fmla="*/ 0 h 2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15" h="2727">
                  <a:moveTo>
                    <a:pt x="2814" y="0"/>
                  </a:moveTo>
                  <a:lnTo>
                    <a:pt x="2814" y="0"/>
                  </a:lnTo>
                  <a:cubicBezTo>
                    <a:pt x="997" y="0"/>
                    <a:pt x="997" y="0"/>
                    <a:pt x="997" y="0"/>
                  </a:cubicBezTo>
                  <a:cubicBezTo>
                    <a:pt x="842" y="221"/>
                    <a:pt x="730" y="443"/>
                    <a:pt x="620" y="642"/>
                  </a:cubicBezTo>
                  <a:cubicBezTo>
                    <a:pt x="332" y="1241"/>
                    <a:pt x="88" y="1928"/>
                    <a:pt x="0" y="2726"/>
                  </a:cubicBezTo>
                  <a:cubicBezTo>
                    <a:pt x="1706" y="2726"/>
                    <a:pt x="1706" y="2726"/>
                    <a:pt x="1706" y="2726"/>
                  </a:cubicBezTo>
                  <a:cubicBezTo>
                    <a:pt x="1706" y="2460"/>
                    <a:pt x="1706" y="2460"/>
                    <a:pt x="1706" y="2460"/>
                  </a:cubicBezTo>
                  <a:cubicBezTo>
                    <a:pt x="1684" y="2371"/>
                    <a:pt x="1684" y="2371"/>
                    <a:pt x="1684" y="2371"/>
                  </a:cubicBezTo>
                  <a:cubicBezTo>
                    <a:pt x="1662" y="2327"/>
                    <a:pt x="1639" y="2305"/>
                    <a:pt x="1596" y="2238"/>
                  </a:cubicBezTo>
                  <a:cubicBezTo>
                    <a:pt x="1551" y="2171"/>
                    <a:pt x="1529" y="2083"/>
                    <a:pt x="1529" y="1994"/>
                  </a:cubicBezTo>
                  <a:cubicBezTo>
                    <a:pt x="1529" y="1972"/>
                    <a:pt x="1529" y="1972"/>
                    <a:pt x="1529" y="1972"/>
                  </a:cubicBezTo>
                  <a:lnTo>
                    <a:pt x="1529" y="1972"/>
                  </a:lnTo>
                  <a:lnTo>
                    <a:pt x="1529" y="1972"/>
                  </a:lnTo>
                  <a:cubicBezTo>
                    <a:pt x="1551" y="1795"/>
                    <a:pt x="1729" y="1640"/>
                    <a:pt x="1950" y="1640"/>
                  </a:cubicBezTo>
                  <a:cubicBezTo>
                    <a:pt x="2194" y="1640"/>
                    <a:pt x="2371" y="1817"/>
                    <a:pt x="2371" y="2017"/>
                  </a:cubicBezTo>
                  <a:lnTo>
                    <a:pt x="2371" y="2017"/>
                  </a:lnTo>
                  <a:cubicBezTo>
                    <a:pt x="2371" y="2083"/>
                    <a:pt x="2349" y="2171"/>
                    <a:pt x="2305" y="2238"/>
                  </a:cubicBezTo>
                  <a:cubicBezTo>
                    <a:pt x="2261" y="2282"/>
                    <a:pt x="2261" y="2305"/>
                    <a:pt x="2238" y="2371"/>
                  </a:cubicBezTo>
                  <a:cubicBezTo>
                    <a:pt x="2216" y="2460"/>
                    <a:pt x="2216" y="2460"/>
                    <a:pt x="2216" y="2460"/>
                  </a:cubicBezTo>
                  <a:lnTo>
                    <a:pt x="2216" y="2460"/>
                  </a:lnTo>
                  <a:cubicBezTo>
                    <a:pt x="2216" y="2726"/>
                    <a:pt x="2216" y="2726"/>
                    <a:pt x="2216" y="2726"/>
                  </a:cubicBezTo>
                  <a:cubicBezTo>
                    <a:pt x="2814" y="2726"/>
                    <a:pt x="2814" y="2726"/>
                    <a:pt x="2814" y="2726"/>
                  </a:cubicBezTo>
                  <a:lnTo>
                    <a:pt x="2814" y="0"/>
                  </a:lnTo>
                </a:path>
              </a:pathLst>
            </a:custGeom>
            <a:solidFill>
              <a:schemeClr val="accent2"/>
            </a:solidFill>
            <a:ln>
              <a:noFill/>
            </a:ln>
            <a:effectLst/>
          </p:spPr>
          <p:txBody>
            <a:bodyPr wrap="none" lIns="121917" tIns="60958" rIns="121917" bIns="60958" anchor="ctr"/>
            <a:lstStyle/>
            <a:p>
              <a:endParaRPr lang="en-US" dirty="0">
                <a:latin typeface="微软雅黑" pitchFamily="34" charset="-122"/>
                <a:ea typeface="微软雅黑" pitchFamily="34" charset="-122"/>
              </a:endParaRPr>
            </a:p>
          </p:txBody>
        </p:sp>
      </p:grpSp>
      <p:grpSp>
        <p:nvGrpSpPr>
          <p:cNvPr id="17" name="Group 16"/>
          <p:cNvGrpSpPr/>
          <p:nvPr/>
        </p:nvGrpSpPr>
        <p:grpSpPr>
          <a:xfrm>
            <a:off x="4650784" y="3638493"/>
            <a:ext cx="3808467" cy="419673"/>
            <a:chOff x="6111902" y="3293153"/>
            <a:chExt cx="5077956" cy="419673"/>
          </a:xfrm>
        </p:grpSpPr>
        <p:sp>
          <p:nvSpPr>
            <p:cNvPr id="46" name="Rectangle 45"/>
            <p:cNvSpPr/>
            <p:nvPr/>
          </p:nvSpPr>
          <p:spPr bwMode="auto">
            <a:xfrm>
              <a:off x="6580927" y="3305801"/>
              <a:ext cx="4608931" cy="3712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微软雅黑" pitchFamily="34" charset="-122"/>
                <a:ea typeface="微软雅黑" pitchFamily="34" charset="-122"/>
              </a:endParaRPr>
            </a:p>
          </p:txBody>
        </p:sp>
        <p:sp>
          <p:nvSpPr>
            <p:cNvPr id="47" name="Rectangle 46"/>
            <p:cNvSpPr/>
            <p:nvPr/>
          </p:nvSpPr>
          <p:spPr bwMode="auto">
            <a:xfrm>
              <a:off x="6580927" y="3305801"/>
              <a:ext cx="3435003" cy="3712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smtClean="0">
                  <a:latin typeface="微软雅黑" pitchFamily="34" charset="-122"/>
                  <a:ea typeface="微软雅黑" pitchFamily="34" charset="-122"/>
                </a:rPr>
                <a:t>检索方法</a:t>
              </a:r>
              <a:endParaRPr lang="en-US" dirty="0">
                <a:latin typeface="微软雅黑" pitchFamily="34" charset="-122"/>
                <a:ea typeface="微软雅黑" pitchFamily="34" charset="-122"/>
              </a:endParaRPr>
            </a:p>
          </p:txBody>
        </p:sp>
        <p:sp>
          <p:nvSpPr>
            <p:cNvPr id="78" name="Oval 77"/>
            <p:cNvSpPr/>
            <p:nvPr/>
          </p:nvSpPr>
          <p:spPr>
            <a:xfrm>
              <a:off x="6111902" y="3293153"/>
              <a:ext cx="419675" cy="41967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微软雅黑" pitchFamily="34" charset="-122"/>
                  <a:ea typeface="微软雅黑" pitchFamily="34" charset="-122"/>
                </a:rPr>
                <a:t> </a:t>
              </a:r>
              <a:endParaRPr lang="en-US" dirty="0">
                <a:latin typeface="微软雅黑" pitchFamily="34" charset="-122"/>
                <a:ea typeface="微软雅黑" pitchFamily="34" charset="-122"/>
              </a:endParaRPr>
            </a:p>
          </p:txBody>
        </p:sp>
        <p:grpSp>
          <p:nvGrpSpPr>
            <p:cNvPr id="79" name="Group 78"/>
            <p:cNvGrpSpPr/>
            <p:nvPr/>
          </p:nvGrpSpPr>
          <p:grpSpPr>
            <a:xfrm>
              <a:off x="6214097" y="3379464"/>
              <a:ext cx="223777" cy="239331"/>
              <a:chOff x="494476" y="2241785"/>
              <a:chExt cx="239742" cy="256405"/>
            </a:xfrm>
            <a:solidFill>
              <a:schemeClr val="bg1"/>
            </a:solidFill>
          </p:grpSpPr>
          <p:sp>
            <p:nvSpPr>
              <p:cNvPr id="80" name="Freeform 67"/>
              <p:cNvSpPr>
                <a:spLocks noEditPoints="1"/>
              </p:cNvSpPr>
              <p:nvPr/>
            </p:nvSpPr>
            <p:spPr bwMode="auto">
              <a:xfrm>
                <a:off x="494476" y="2241785"/>
                <a:ext cx="239742" cy="256405"/>
              </a:xfrm>
              <a:custGeom>
                <a:avLst/>
                <a:gdLst>
                  <a:gd name="T0" fmla="*/ 190 w 219"/>
                  <a:gd name="T1" fmla="*/ 0 h 234"/>
                  <a:gd name="T2" fmla="*/ 30 w 219"/>
                  <a:gd name="T3" fmla="*/ 0 h 234"/>
                  <a:gd name="T4" fmla="*/ 0 w 219"/>
                  <a:gd name="T5" fmla="*/ 29 h 234"/>
                  <a:gd name="T6" fmla="*/ 0 w 219"/>
                  <a:gd name="T7" fmla="*/ 205 h 234"/>
                  <a:gd name="T8" fmla="*/ 30 w 219"/>
                  <a:gd name="T9" fmla="*/ 234 h 234"/>
                  <a:gd name="T10" fmla="*/ 190 w 219"/>
                  <a:gd name="T11" fmla="*/ 234 h 234"/>
                  <a:gd name="T12" fmla="*/ 219 w 219"/>
                  <a:gd name="T13" fmla="*/ 205 h 234"/>
                  <a:gd name="T14" fmla="*/ 219 w 219"/>
                  <a:gd name="T15" fmla="*/ 29 h 234"/>
                  <a:gd name="T16" fmla="*/ 190 w 219"/>
                  <a:gd name="T17" fmla="*/ 0 h 234"/>
                  <a:gd name="T18" fmla="*/ 205 w 219"/>
                  <a:gd name="T19" fmla="*/ 205 h 234"/>
                  <a:gd name="T20" fmla="*/ 190 w 219"/>
                  <a:gd name="T21" fmla="*/ 219 h 234"/>
                  <a:gd name="T22" fmla="*/ 30 w 219"/>
                  <a:gd name="T23" fmla="*/ 219 h 234"/>
                  <a:gd name="T24" fmla="*/ 15 w 219"/>
                  <a:gd name="T25" fmla="*/ 205 h 234"/>
                  <a:gd name="T26" fmla="*/ 15 w 219"/>
                  <a:gd name="T27" fmla="*/ 29 h 234"/>
                  <a:gd name="T28" fmla="*/ 30 w 219"/>
                  <a:gd name="T29" fmla="*/ 15 h 234"/>
                  <a:gd name="T30" fmla="*/ 190 w 219"/>
                  <a:gd name="T31" fmla="*/ 15 h 234"/>
                  <a:gd name="T32" fmla="*/ 205 w 219"/>
                  <a:gd name="T33" fmla="*/ 29 h 234"/>
                  <a:gd name="T34" fmla="*/ 205 w 219"/>
                  <a:gd name="T35" fmla="*/ 205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9" h="234">
                    <a:moveTo>
                      <a:pt x="190" y="0"/>
                    </a:moveTo>
                    <a:cubicBezTo>
                      <a:pt x="30" y="0"/>
                      <a:pt x="30" y="0"/>
                      <a:pt x="30" y="0"/>
                    </a:cubicBezTo>
                    <a:cubicBezTo>
                      <a:pt x="13" y="0"/>
                      <a:pt x="0" y="13"/>
                      <a:pt x="0" y="29"/>
                    </a:cubicBezTo>
                    <a:cubicBezTo>
                      <a:pt x="0" y="205"/>
                      <a:pt x="0" y="205"/>
                      <a:pt x="0" y="205"/>
                    </a:cubicBezTo>
                    <a:cubicBezTo>
                      <a:pt x="0" y="221"/>
                      <a:pt x="13" y="234"/>
                      <a:pt x="30" y="234"/>
                    </a:cubicBezTo>
                    <a:cubicBezTo>
                      <a:pt x="190" y="234"/>
                      <a:pt x="190" y="234"/>
                      <a:pt x="190" y="234"/>
                    </a:cubicBezTo>
                    <a:cubicBezTo>
                      <a:pt x="206" y="234"/>
                      <a:pt x="219" y="221"/>
                      <a:pt x="219" y="205"/>
                    </a:cubicBezTo>
                    <a:cubicBezTo>
                      <a:pt x="219" y="29"/>
                      <a:pt x="219" y="29"/>
                      <a:pt x="219" y="29"/>
                    </a:cubicBezTo>
                    <a:cubicBezTo>
                      <a:pt x="219" y="13"/>
                      <a:pt x="206" y="0"/>
                      <a:pt x="190" y="0"/>
                    </a:cubicBezTo>
                    <a:close/>
                    <a:moveTo>
                      <a:pt x="205" y="205"/>
                    </a:moveTo>
                    <a:cubicBezTo>
                      <a:pt x="205" y="213"/>
                      <a:pt x="198" y="219"/>
                      <a:pt x="190" y="219"/>
                    </a:cubicBezTo>
                    <a:cubicBezTo>
                      <a:pt x="30" y="219"/>
                      <a:pt x="30" y="219"/>
                      <a:pt x="30" y="219"/>
                    </a:cubicBezTo>
                    <a:cubicBezTo>
                      <a:pt x="21" y="219"/>
                      <a:pt x="15" y="213"/>
                      <a:pt x="15" y="205"/>
                    </a:cubicBezTo>
                    <a:cubicBezTo>
                      <a:pt x="15" y="29"/>
                      <a:pt x="15" y="29"/>
                      <a:pt x="15" y="29"/>
                    </a:cubicBezTo>
                    <a:cubicBezTo>
                      <a:pt x="15" y="21"/>
                      <a:pt x="21" y="15"/>
                      <a:pt x="30" y="15"/>
                    </a:cubicBezTo>
                    <a:cubicBezTo>
                      <a:pt x="190" y="15"/>
                      <a:pt x="190" y="15"/>
                      <a:pt x="190" y="15"/>
                    </a:cubicBezTo>
                    <a:cubicBezTo>
                      <a:pt x="198" y="15"/>
                      <a:pt x="205" y="21"/>
                      <a:pt x="205" y="29"/>
                    </a:cubicBezTo>
                    <a:lnTo>
                      <a:pt x="205" y="2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sp>
            <p:nvSpPr>
              <p:cNvPr id="81" name="Freeform 68"/>
              <p:cNvSpPr>
                <a:spLocks noEditPoints="1"/>
              </p:cNvSpPr>
              <p:nvPr/>
            </p:nvSpPr>
            <p:spPr bwMode="auto">
              <a:xfrm>
                <a:off x="527337" y="2273716"/>
                <a:ext cx="175411" cy="160601"/>
              </a:xfrm>
              <a:custGeom>
                <a:avLst/>
                <a:gdLst>
                  <a:gd name="T0" fmla="*/ 153 w 160"/>
                  <a:gd name="T1" fmla="*/ 0 h 147"/>
                  <a:gd name="T2" fmla="*/ 7 w 160"/>
                  <a:gd name="T3" fmla="*/ 0 h 147"/>
                  <a:gd name="T4" fmla="*/ 0 w 160"/>
                  <a:gd name="T5" fmla="*/ 8 h 147"/>
                  <a:gd name="T6" fmla="*/ 0 w 160"/>
                  <a:gd name="T7" fmla="*/ 139 h 147"/>
                  <a:gd name="T8" fmla="*/ 7 w 160"/>
                  <a:gd name="T9" fmla="*/ 147 h 147"/>
                  <a:gd name="T10" fmla="*/ 153 w 160"/>
                  <a:gd name="T11" fmla="*/ 147 h 147"/>
                  <a:gd name="T12" fmla="*/ 160 w 160"/>
                  <a:gd name="T13" fmla="*/ 139 h 147"/>
                  <a:gd name="T14" fmla="*/ 160 w 160"/>
                  <a:gd name="T15" fmla="*/ 8 h 147"/>
                  <a:gd name="T16" fmla="*/ 153 w 160"/>
                  <a:gd name="T17" fmla="*/ 0 h 147"/>
                  <a:gd name="T18" fmla="*/ 153 w 160"/>
                  <a:gd name="T19" fmla="*/ 8 h 147"/>
                  <a:gd name="T20" fmla="*/ 153 w 160"/>
                  <a:gd name="T21" fmla="*/ 109 h 147"/>
                  <a:gd name="T22" fmla="*/ 129 w 160"/>
                  <a:gd name="T23" fmla="*/ 83 h 147"/>
                  <a:gd name="T24" fmla="*/ 124 w 160"/>
                  <a:gd name="T25" fmla="*/ 81 h 147"/>
                  <a:gd name="T26" fmla="*/ 118 w 160"/>
                  <a:gd name="T27" fmla="*/ 83 h 147"/>
                  <a:gd name="T28" fmla="*/ 99 w 160"/>
                  <a:gd name="T29" fmla="*/ 105 h 147"/>
                  <a:gd name="T30" fmla="*/ 42 w 160"/>
                  <a:gd name="T31" fmla="*/ 39 h 147"/>
                  <a:gd name="T32" fmla="*/ 36 w 160"/>
                  <a:gd name="T33" fmla="*/ 37 h 147"/>
                  <a:gd name="T34" fmla="*/ 31 w 160"/>
                  <a:gd name="T35" fmla="*/ 39 h 147"/>
                  <a:gd name="T36" fmla="*/ 7 w 160"/>
                  <a:gd name="T37" fmla="*/ 67 h 147"/>
                  <a:gd name="T38" fmla="*/ 7 w 160"/>
                  <a:gd name="T39" fmla="*/ 8 h 147"/>
                  <a:gd name="T40" fmla="*/ 153 w 160"/>
                  <a:gd name="T41" fmla="*/ 8 h 147"/>
                  <a:gd name="T42" fmla="*/ 7 w 160"/>
                  <a:gd name="T43" fmla="*/ 78 h 147"/>
                  <a:gd name="T44" fmla="*/ 36 w 160"/>
                  <a:gd name="T45" fmla="*/ 44 h 147"/>
                  <a:gd name="T46" fmla="*/ 95 w 160"/>
                  <a:gd name="T47" fmla="*/ 111 h 147"/>
                  <a:gd name="T48" fmla="*/ 99 w 160"/>
                  <a:gd name="T49" fmla="*/ 116 h 147"/>
                  <a:gd name="T50" fmla="*/ 119 w 160"/>
                  <a:gd name="T51" fmla="*/ 139 h 147"/>
                  <a:gd name="T52" fmla="*/ 7 w 160"/>
                  <a:gd name="T53" fmla="*/ 139 h 147"/>
                  <a:gd name="T54" fmla="*/ 7 w 160"/>
                  <a:gd name="T55" fmla="*/ 78 h 147"/>
                  <a:gd name="T56" fmla="*/ 129 w 160"/>
                  <a:gd name="T57" fmla="*/ 139 h 147"/>
                  <a:gd name="T58" fmla="*/ 104 w 160"/>
                  <a:gd name="T59" fmla="*/ 110 h 147"/>
                  <a:gd name="T60" fmla="*/ 124 w 160"/>
                  <a:gd name="T61" fmla="*/ 88 h 147"/>
                  <a:gd name="T62" fmla="*/ 153 w 160"/>
                  <a:gd name="T63" fmla="*/ 120 h 147"/>
                  <a:gd name="T64" fmla="*/ 153 w 160"/>
                  <a:gd name="T65" fmla="*/ 139 h 147"/>
                  <a:gd name="T66" fmla="*/ 129 w 160"/>
                  <a:gd name="T67" fmla="*/ 13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 h="147">
                    <a:moveTo>
                      <a:pt x="153" y="0"/>
                    </a:moveTo>
                    <a:cubicBezTo>
                      <a:pt x="7" y="0"/>
                      <a:pt x="7" y="0"/>
                      <a:pt x="7" y="0"/>
                    </a:cubicBezTo>
                    <a:cubicBezTo>
                      <a:pt x="3" y="0"/>
                      <a:pt x="0" y="4"/>
                      <a:pt x="0" y="8"/>
                    </a:cubicBezTo>
                    <a:cubicBezTo>
                      <a:pt x="0" y="139"/>
                      <a:pt x="0" y="139"/>
                      <a:pt x="0" y="139"/>
                    </a:cubicBezTo>
                    <a:cubicBezTo>
                      <a:pt x="0" y="143"/>
                      <a:pt x="3" y="147"/>
                      <a:pt x="7" y="147"/>
                    </a:cubicBezTo>
                    <a:cubicBezTo>
                      <a:pt x="153" y="147"/>
                      <a:pt x="153" y="147"/>
                      <a:pt x="153" y="147"/>
                    </a:cubicBezTo>
                    <a:cubicBezTo>
                      <a:pt x="157" y="147"/>
                      <a:pt x="160" y="143"/>
                      <a:pt x="160" y="139"/>
                    </a:cubicBezTo>
                    <a:cubicBezTo>
                      <a:pt x="160" y="8"/>
                      <a:pt x="160" y="8"/>
                      <a:pt x="160" y="8"/>
                    </a:cubicBezTo>
                    <a:cubicBezTo>
                      <a:pt x="160" y="4"/>
                      <a:pt x="157" y="0"/>
                      <a:pt x="153" y="0"/>
                    </a:cubicBezTo>
                    <a:close/>
                    <a:moveTo>
                      <a:pt x="153" y="8"/>
                    </a:moveTo>
                    <a:cubicBezTo>
                      <a:pt x="153" y="109"/>
                      <a:pt x="153" y="109"/>
                      <a:pt x="153" y="109"/>
                    </a:cubicBezTo>
                    <a:cubicBezTo>
                      <a:pt x="129" y="83"/>
                      <a:pt x="129" y="83"/>
                      <a:pt x="129" y="83"/>
                    </a:cubicBezTo>
                    <a:cubicBezTo>
                      <a:pt x="128" y="82"/>
                      <a:pt x="126" y="81"/>
                      <a:pt x="124" y="81"/>
                    </a:cubicBezTo>
                    <a:cubicBezTo>
                      <a:pt x="122" y="81"/>
                      <a:pt x="120" y="82"/>
                      <a:pt x="118" y="83"/>
                    </a:cubicBezTo>
                    <a:cubicBezTo>
                      <a:pt x="99" y="105"/>
                      <a:pt x="99" y="105"/>
                      <a:pt x="99" y="105"/>
                    </a:cubicBezTo>
                    <a:cubicBezTo>
                      <a:pt x="42" y="39"/>
                      <a:pt x="42" y="39"/>
                      <a:pt x="42" y="39"/>
                    </a:cubicBezTo>
                    <a:cubicBezTo>
                      <a:pt x="40" y="38"/>
                      <a:pt x="38" y="37"/>
                      <a:pt x="36" y="37"/>
                    </a:cubicBezTo>
                    <a:cubicBezTo>
                      <a:pt x="34" y="37"/>
                      <a:pt x="32" y="38"/>
                      <a:pt x="31" y="39"/>
                    </a:cubicBezTo>
                    <a:cubicBezTo>
                      <a:pt x="7" y="67"/>
                      <a:pt x="7" y="67"/>
                      <a:pt x="7" y="67"/>
                    </a:cubicBezTo>
                    <a:cubicBezTo>
                      <a:pt x="7" y="8"/>
                      <a:pt x="7" y="8"/>
                      <a:pt x="7" y="8"/>
                    </a:cubicBezTo>
                    <a:lnTo>
                      <a:pt x="153" y="8"/>
                    </a:lnTo>
                    <a:close/>
                    <a:moveTo>
                      <a:pt x="7" y="78"/>
                    </a:moveTo>
                    <a:cubicBezTo>
                      <a:pt x="36" y="44"/>
                      <a:pt x="36" y="44"/>
                      <a:pt x="36" y="44"/>
                    </a:cubicBezTo>
                    <a:cubicBezTo>
                      <a:pt x="95" y="111"/>
                      <a:pt x="95" y="111"/>
                      <a:pt x="95" y="111"/>
                    </a:cubicBezTo>
                    <a:cubicBezTo>
                      <a:pt x="99" y="116"/>
                      <a:pt x="99" y="116"/>
                      <a:pt x="99" y="116"/>
                    </a:cubicBezTo>
                    <a:cubicBezTo>
                      <a:pt x="119" y="139"/>
                      <a:pt x="119" y="139"/>
                      <a:pt x="119" y="139"/>
                    </a:cubicBezTo>
                    <a:cubicBezTo>
                      <a:pt x="7" y="139"/>
                      <a:pt x="7" y="139"/>
                      <a:pt x="7" y="139"/>
                    </a:cubicBezTo>
                    <a:lnTo>
                      <a:pt x="7" y="78"/>
                    </a:lnTo>
                    <a:close/>
                    <a:moveTo>
                      <a:pt x="129" y="139"/>
                    </a:moveTo>
                    <a:cubicBezTo>
                      <a:pt x="104" y="110"/>
                      <a:pt x="104" y="110"/>
                      <a:pt x="104" y="110"/>
                    </a:cubicBezTo>
                    <a:cubicBezTo>
                      <a:pt x="124" y="88"/>
                      <a:pt x="124" y="88"/>
                      <a:pt x="124" y="88"/>
                    </a:cubicBezTo>
                    <a:cubicBezTo>
                      <a:pt x="153" y="120"/>
                      <a:pt x="153" y="120"/>
                      <a:pt x="153" y="120"/>
                    </a:cubicBezTo>
                    <a:cubicBezTo>
                      <a:pt x="153" y="139"/>
                      <a:pt x="153" y="139"/>
                      <a:pt x="153" y="139"/>
                    </a:cubicBezTo>
                    <a:lnTo>
                      <a:pt x="129"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sp>
            <p:nvSpPr>
              <p:cNvPr id="82" name="Freeform 69"/>
              <p:cNvSpPr>
                <a:spLocks noEditPoints="1"/>
              </p:cNvSpPr>
              <p:nvPr/>
            </p:nvSpPr>
            <p:spPr bwMode="auto">
              <a:xfrm>
                <a:off x="622677" y="2297776"/>
                <a:ext cx="48134" cy="48134"/>
              </a:xfrm>
              <a:custGeom>
                <a:avLst/>
                <a:gdLst>
                  <a:gd name="T0" fmla="*/ 22 w 44"/>
                  <a:gd name="T1" fmla="*/ 44 h 44"/>
                  <a:gd name="T2" fmla="*/ 44 w 44"/>
                  <a:gd name="T3" fmla="*/ 22 h 44"/>
                  <a:gd name="T4" fmla="*/ 22 w 44"/>
                  <a:gd name="T5" fmla="*/ 0 h 44"/>
                  <a:gd name="T6" fmla="*/ 0 w 44"/>
                  <a:gd name="T7" fmla="*/ 22 h 44"/>
                  <a:gd name="T8" fmla="*/ 22 w 44"/>
                  <a:gd name="T9" fmla="*/ 44 h 44"/>
                  <a:gd name="T10" fmla="*/ 22 w 44"/>
                  <a:gd name="T11" fmla="*/ 8 h 44"/>
                  <a:gd name="T12" fmla="*/ 37 w 44"/>
                  <a:gd name="T13" fmla="*/ 22 h 44"/>
                  <a:gd name="T14" fmla="*/ 22 w 44"/>
                  <a:gd name="T15" fmla="*/ 37 h 44"/>
                  <a:gd name="T16" fmla="*/ 7 w 44"/>
                  <a:gd name="T17" fmla="*/ 22 h 44"/>
                  <a:gd name="T18" fmla="*/ 22 w 44"/>
                  <a:gd name="T19"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34" y="44"/>
                      <a:pt x="44" y="34"/>
                      <a:pt x="44" y="22"/>
                    </a:cubicBezTo>
                    <a:cubicBezTo>
                      <a:pt x="44" y="10"/>
                      <a:pt x="34" y="0"/>
                      <a:pt x="22" y="0"/>
                    </a:cubicBezTo>
                    <a:cubicBezTo>
                      <a:pt x="10" y="0"/>
                      <a:pt x="0" y="10"/>
                      <a:pt x="0" y="22"/>
                    </a:cubicBezTo>
                    <a:cubicBezTo>
                      <a:pt x="0" y="34"/>
                      <a:pt x="10" y="44"/>
                      <a:pt x="22" y="44"/>
                    </a:cubicBezTo>
                    <a:close/>
                    <a:moveTo>
                      <a:pt x="22" y="8"/>
                    </a:moveTo>
                    <a:cubicBezTo>
                      <a:pt x="30" y="8"/>
                      <a:pt x="37" y="14"/>
                      <a:pt x="37" y="22"/>
                    </a:cubicBezTo>
                    <a:cubicBezTo>
                      <a:pt x="37" y="30"/>
                      <a:pt x="30" y="37"/>
                      <a:pt x="22" y="37"/>
                    </a:cubicBezTo>
                    <a:cubicBezTo>
                      <a:pt x="14" y="37"/>
                      <a:pt x="7" y="30"/>
                      <a:pt x="7" y="22"/>
                    </a:cubicBezTo>
                    <a:cubicBezTo>
                      <a:pt x="7" y="14"/>
                      <a:pt x="14" y="8"/>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grpSp>
      </p:grpSp>
      <p:grpSp>
        <p:nvGrpSpPr>
          <p:cNvPr id="18" name="Group 17"/>
          <p:cNvGrpSpPr/>
          <p:nvPr/>
        </p:nvGrpSpPr>
        <p:grpSpPr>
          <a:xfrm>
            <a:off x="4644176" y="4199775"/>
            <a:ext cx="3815075" cy="419673"/>
            <a:chOff x="6103092" y="3854434"/>
            <a:chExt cx="5086766" cy="419673"/>
          </a:xfrm>
        </p:grpSpPr>
        <p:sp>
          <p:nvSpPr>
            <p:cNvPr id="34" name="Rectangle 33"/>
            <p:cNvSpPr/>
            <p:nvPr/>
          </p:nvSpPr>
          <p:spPr bwMode="auto">
            <a:xfrm>
              <a:off x="6580927" y="3869862"/>
              <a:ext cx="4608931" cy="3736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微软雅黑" pitchFamily="34" charset="-122"/>
                <a:ea typeface="微软雅黑" pitchFamily="34" charset="-122"/>
              </a:endParaRPr>
            </a:p>
          </p:txBody>
        </p:sp>
        <p:sp>
          <p:nvSpPr>
            <p:cNvPr id="35" name="Rectangle 34"/>
            <p:cNvSpPr/>
            <p:nvPr/>
          </p:nvSpPr>
          <p:spPr bwMode="auto">
            <a:xfrm>
              <a:off x="6580927" y="3869862"/>
              <a:ext cx="3435004" cy="3736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smtClean="0">
                  <a:latin typeface="微软雅黑" pitchFamily="34" charset="-122"/>
                  <a:ea typeface="微软雅黑" pitchFamily="34" charset="-122"/>
                </a:rPr>
                <a:t>检索策略</a:t>
              </a:r>
              <a:endParaRPr lang="en-US" dirty="0">
                <a:latin typeface="微软雅黑" pitchFamily="34" charset="-122"/>
                <a:ea typeface="微软雅黑" pitchFamily="34" charset="-122"/>
              </a:endParaRPr>
            </a:p>
          </p:txBody>
        </p:sp>
        <p:sp>
          <p:nvSpPr>
            <p:cNvPr id="77" name="Oval 76"/>
            <p:cNvSpPr/>
            <p:nvPr/>
          </p:nvSpPr>
          <p:spPr>
            <a:xfrm>
              <a:off x="6103092" y="3854434"/>
              <a:ext cx="419673" cy="419673"/>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微软雅黑" pitchFamily="34" charset="-122"/>
                <a:ea typeface="微软雅黑" pitchFamily="34" charset="-122"/>
              </a:endParaRPr>
            </a:p>
          </p:txBody>
        </p:sp>
        <p:sp>
          <p:nvSpPr>
            <p:cNvPr id="83" name="Freeform 73"/>
            <p:cNvSpPr>
              <a:spLocks noEditPoints="1"/>
            </p:cNvSpPr>
            <p:nvPr/>
          </p:nvSpPr>
          <p:spPr bwMode="auto">
            <a:xfrm>
              <a:off x="6207660" y="3940745"/>
              <a:ext cx="209955" cy="239331"/>
            </a:xfrm>
            <a:custGeom>
              <a:avLst/>
              <a:gdLst>
                <a:gd name="T0" fmla="*/ 191 w 205"/>
                <a:gd name="T1" fmla="*/ 37 h 234"/>
                <a:gd name="T2" fmla="*/ 182 w 205"/>
                <a:gd name="T3" fmla="*/ 10 h 234"/>
                <a:gd name="T4" fmla="*/ 168 w 205"/>
                <a:gd name="T5" fmla="*/ 0 h 234"/>
                <a:gd name="T6" fmla="*/ 37 w 205"/>
                <a:gd name="T7" fmla="*/ 0 h 234"/>
                <a:gd name="T8" fmla="*/ 23 w 205"/>
                <a:gd name="T9" fmla="*/ 10 h 234"/>
                <a:gd name="T10" fmla="*/ 14 w 205"/>
                <a:gd name="T11" fmla="*/ 37 h 234"/>
                <a:gd name="T12" fmla="*/ 0 w 205"/>
                <a:gd name="T13" fmla="*/ 51 h 234"/>
                <a:gd name="T14" fmla="*/ 0 w 205"/>
                <a:gd name="T15" fmla="*/ 73 h 234"/>
                <a:gd name="T16" fmla="*/ 15 w 205"/>
                <a:gd name="T17" fmla="*/ 88 h 234"/>
                <a:gd name="T18" fmla="*/ 22 w 205"/>
                <a:gd name="T19" fmla="*/ 88 h 234"/>
                <a:gd name="T20" fmla="*/ 22 w 205"/>
                <a:gd name="T21" fmla="*/ 89 h 234"/>
                <a:gd name="T22" fmla="*/ 37 w 205"/>
                <a:gd name="T23" fmla="*/ 221 h 234"/>
                <a:gd name="T24" fmla="*/ 51 w 205"/>
                <a:gd name="T25" fmla="*/ 234 h 234"/>
                <a:gd name="T26" fmla="*/ 153 w 205"/>
                <a:gd name="T27" fmla="*/ 234 h 234"/>
                <a:gd name="T28" fmla="*/ 168 w 205"/>
                <a:gd name="T29" fmla="*/ 221 h 234"/>
                <a:gd name="T30" fmla="*/ 183 w 205"/>
                <a:gd name="T31" fmla="*/ 89 h 234"/>
                <a:gd name="T32" fmla="*/ 182 w 205"/>
                <a:gd name="T33" fmla="*/ 88 h 234"/>
                <a:gd name="T34" fmla="*/ 190 w 205"/>
                <a:gd name="T35" fmla="*/ 88 h 234"/>
                <a:gd name="T36" fmla="*/ 205 w 205"/>
                <a:gd name="T37" fmla="*/ 73 h 234"/>
                <a:gd name="T38" fmla="*/ 205 w 205"/>
                <a:gd name="T39" fmla="*/ 51 h 234"/>
                <a:gd name="T40" fmla="*/ 191 w 205"/>
                <a:gd name="T41" fmla="*/ 37 h 234"/>
                <a:gd name="T42" fmla="*/ 37 w 205"/>
                <a:gd name="T43" fmla="*/ 14 h 234"/>
                <a:gd name="T44" fmla="*/ 168 w 205"/>
                <a:gd name="T45" fmla="*/ 14 h 234"/>
                <a:gd name="T46" fmla="*/ 175 w 205"/>
                <a:gd name="T47" fmla="*/ 36 h 234"/>
                <a:gd name="T48" fmla="*/ 29 w 205"/>
                <a:gd name="T49" fmla="*/ 36 h 234"/>
                <a:gd name="T50" fmla="*/ 37 w 205"/>
                <a:gd name="T51" fmla="*/ 14 h 234"/>
                <a:gd name="T52" fmla="*/ 51 w 205"/>
                <a:gd name="T53" fmla="*/ 219 h 234"/>
                <a:gd name="T54" fmla="*/ 49 w 205"/>
                <a:gd name="T55" fmla="*/ 197 h 234"/>
                <a:gd name="T56" fmla="*/ 156 w 205"/>
                <a:gd name="T57" fmla="*/ 197 h 234"/>
                <a:gd name="T58" fmla="*/ 153 w 205"/>
                <a:gd name="T59" fmla="*/ 219 h 234"/>
                <a:gd name="T60" fmla="*/ 51 w 205"/>
                <a:gd name="T61" fmla="*/ 219 h 234"/>
                <a:gd name="T62" fmla="*/ 157 w 205"/>
                <a:gd name="T63" fmla="*/ 190 h 234"/>
                <a:gd name="T64" fmla="*/ 48 w 205"/>
                <a:gd name="T65" fmla="*/ 190 h 234"/>
                <a:gd name="T66" fmla="*/ 40 w 205"/>
                <a:gd name="T67" fmla="*/ 117 h 234"/>
                <a:gd name="T68" fmla="*/ 165 w 205"/>
                <a:gd name="T69" fmla="*/ 117 h 234"/>
                <a:gd name="T70" fmla="*/ 157 w 205"/>
                <a:gd name="T71" fmla="*/ 190 h 234"/>
                <a:gd name="T72" fmla="*/ 166 w 205"/>
                <a:gd name="T73" fmla="*/ 109 h 234"/>
                <a:gd name="T74" fmla="*/ 39 w 205"/>
                <a:gd name="T75" fmla="*/ 109 h 234"/>
                <a:gd name="T76" fmla="*/ 37 w 205"/>
                <a:gd name="T77" fmla="*/ 88 h 234"/>
                <a:gd name="T78" fmla="*/ 168 w 205"/>
                <a:gd name="T79" fmla="*/ 88 h 234"/>
                <a:gd name="T80" fmla="*/ 166 w 205"/>
                <a:gd name="T81" fmla="*/ 109 h 234"/>
                <a:gd name="T82" fmla="*/ 190 w 205"/>
                <a:gd name="T83" fmla="*/ 73 h 234"/>
                <a:gd name="T84" fmla="*/ 15 w 205"/>
                <a:gd name="T85" fmla="*/ 73 h 234"/>
                <a:gd name="T86" fmla="*/ 15 w 205"/>
                <a:gd name="T87" fmla="*/ 51 h 234"/>
                <a:gd name="T88" fmla="*/ 190 w 205"/>
                <a:gd name="T89" fmla="*/ 51 h 234"/>
                <a:gd name="T90" fmla="*/ 190 w 205"/>
                <a:gd name="T91" fmla="*/ 7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 h="234">
                  <a:moveTo>
                    <a:pt x="191" y="37"/>
                  </a:moveTo>
                  <a:cubicBezTo>
                    <a:pt x="182" y="10"/>
                    <a:pt x="182" y="10"/>
                    <a:pt x="182" y="10"/>
                  </a:cubicBezTo>
                  <a:cubicBezTo>
                    <a:pt x="180" y="4"/>
                    <a:pt x="174" y="0"/>
                    <a:pt x="168" y="0"/>
                  </a:cubicBezTo>
                  <a:cubicBezTo>
                    <a:pt x="37" y="0"/>
                    <a:pt x="37" y="0"/>
                    <a:pt x="37" y="0"/>
                  </a:cubicBezTo>
                  <a:cubicBezTo>
                    <a:pt x="30" y="0"/>
                    <a:pt x="25" y="4"/>
                    <a:pt x="23" y="10"/>
                  </a:cubicBezTo>
                  <a:cubicBezTo>
                    <a:pt x="14" y="37"/>
                    <a:pt x="14" y="37"/>
                    <a:pt x="14" y="37"/>
                  </a:cubicBezTo>
                  <a:cubicBezTo>
                    <a:pt x="6" y="37"/>
                    <a:pt x="0" y="43"/>
                    <a:pt x="0" y="51"/>
                  </a:cubicBezTo>
                  <a:cubicBezTo>
                    <a:pt x="0" y="73"/>
                    <a:pt x="0" y="73"/>
                    <a:pt x="0" y="73"/>
                  </a:cubicBezTo>
                  <a:cubicBezTo>
                    <a:pt x="0" y="81"/>
                    <a:pt x="7" y="88"/>
                    <a:pt x="15" y="88"/>
                  </a:cubicBezTo>
                  <a:cubicBezTo>
                    <a:pt x="22" y="88"/>
                    <a:pt x="22" y="88"/>
                    <a:pt x="22" y="88"/>
                  </a:cubicBezTo>
                  <a:cubicBezTo>
                    <a:pt x="22" y="88"/>
                    <a:pt x="22" y="89"/>
                    <a:pt x="22" y="89"/>
                  </a:cubicBezTo>
                  <a:cubicBezTo>
                    <a:pt x="37" y="221"/>
                    <a:pt x="37" y="221"/>
                    <a:pt x="37" y="221"/>
                  </a:cubicBezTo>
                  <a:cubicBezTo>
                    <a:pt x="37" y="228"/>
                    <a:pt x="44" y="234"/>
                    <a:pt x="51" y="234"/>
                  </a:cubicBezTo>
                  <a:cubicBezTo>
                    <a:pt x="153" y="234"/>
                    <a:pt x="153" y="234"/>
                    <a:pt x="153" y="234"/>
                  </a:cubicBezTo>
                  <a:cubicBezTo>
                    <a:pt x="161" y="234"/>
                    <a:pt x="167" y="228"/>
                    <a:pt x="168" y="221"/>
                  </a:cubicBezTo>
                  <a:cubicBezTo>
                    <a:pt x="183" y="89"/>
                    <a:pt x="183" y="89"/>
                    <a:pt x="183" y="89"/>
                  </a:cubicBezTo>
                  <a:cubicBezTo>
                    <a:pt x="183" y="89"/>
                    <a:pt x="182" y="88"/>
                    <a:pt x="182" y="88"/>
                  </a:cubicBezTo>
                  <a:cubicBezTo>
                    <a:pt x="190" y="88"/>
                    <a:pt x="190" y="88"/>
                    <a:pt x="190" y="88"/>
                  </a:cubicBezTo>
                  <a:cubicBezTo>
                    <a:pt x="198" y="88"/>
                    <a:pt x="205" y="81"/>
                    <a:pt x="205" y="73"/>
                  </a:cubicBezTo>
                  <a:cubicBezTo>
                    <a:pt x="205" y="51"/>
                    <a:pt x="205" y="51"/>
                    <a:pt x="205" y="51"/>
                  </a:cubicBezTo>
                  <a:cubicBezTo>
                    <a:pt x="205" y="43"/>
                    <a:pt x="198" y="37"/>
                    <a:pt x="191" y="37"/>
                  </a:cubicBezTo>
                  <a:close/>
                  <a:moveTo>
                    <a:pt x="37" y="14"/>
                  </a:moveTo>
                  <a:cubicBezTo>
                    <a:pt x="168" y="14"/>
                    <a:pt x="168" y="14"/>
                    <a:pt x="168" y="14"/>
                  </a:cubicBezTo>
                  <a:cubicBezTo>
                    <a:pt x="175" y="36"/>
                    <a:pt x="175" y="36"/>
                    <a:pt x="175" y="36"/>
                  </a:cubicBezTo>
                  <a:cubicBezTo>
                    <a:pt x="29" y="36"/>
                    <a:pt x="29" y="36"/>
                    <a:pt x="29" y="36"/>
                  </a:cubicBezTo>
                  <a:lnTo>
                    <a:pt x="37" y="14"/>
                  </a:lnTo>
                  <a:close/>
                  <a:moveTo>
                    <a:pt x="51" y="219"/>
                  </a:moveTo>
                  <a:cubicBezTo>
                    <a:pt x="49" y="197"/>
                    <a:pt x="49" y="197"/>
                    <a:pt x="49" y="197"/>
                  </a:cubicBezTo>
                  <a:cubicBezTo>
                    <a:pt x="156" y="197"/>
                    <a:pt x="156" y="197"/>
                    <a:pt x="156" y="197"/>
                  </a:cubicBezTo>
                  <a:cubicBezTo>
                    <a:pt x="153" y="219"/>
                    <a:pt x="153" y="219"/>
                    <a:pt x="153" y="219"/>
                  </a:cubicBezTo>
                  <a:lnTo>
                    <a:pt x="51" y="219"/>
                  </a:lnTo>
                  <a:close/>
                  <a:moveTo>
                    <a:pt x="157" y="190"/>
                  </a:moveTo>
                  <a:cubicBezTo>
                    <a:pt x="48" y="190"/>
                    <a:pt x="48" y="190"/>
                    <a:pt x="48" y="190"/>
                  </a:cubicBezTo>
                  <a:cubicBezTo>
                    <a:pt x="40" y="117"/>
                    <a:pt x="40" y="117"/>
                    <a:pt x="40" y="117"/>
                  </a:cubicBezTo>
                  <a:cubicBezTo>
                    <a:pt x="165" y="117"/>
                    <a:pt x="165" y="117"/>
                    <a:pt x="165" y="117"/>
                  </a:cubicBezTo>
                  <a:lnTo>
                    <a:pt x="157" y="190"/>
                  </a:lnTo>
                  <a:close/>
                  <a:moveTo>
                    <a:pt x="166" y="109"/>
                  </a:moveTo>
                  <a:cubicBezTo>
                    <a:pt x="39" y="109"/>
                    <a:pt x="39" y="109"/>
                    <a:pt x="39" y="109"/>
                  </a:cubicBezTo>
                  <a:cubicBezTo>
                    <a:pt x="37" y="88"/>
                    <a:pt x="37" y="88"/>
                    <a:pt x="37" y="88"/>
                  </a:cubicBezTo>
                  <a:cubicBezTo>
                    <a:pt x="168" y="88"/>
                    <a:pt x="168" y="88"/>
                    <a:pt x="168" y="88"/>
                  </a:cubicBezTo>
                  <a:lnTo>
                    <a:pt x="166" y="109"/>
                  </a:lnTo>
                  <a:close/>
                  <a:moveTo>
                    <a:pt x="190" y="73"/>
                  </a:moveTo>
                  <a:cubicBezTo>
                    <a:pt x="15" y="73"/>
                    <a:pt x="15" y="73"/>
                    <a:pt x="15" y="73"/>
                  </a:cubicBezTo>
                  <a:cubicBezTo>
                    <a:pt x="15" y="51"/>
                    <a:pt x="15" y="51"/>
                    <a:pt x="15" y="51"/>
                  </a:cubicBezTo>
                  <a:cubicBezTo>
                    <a:pt x="190" y="51"/>
                    <a:pt x="190" y="51"/>
                    <a:pt x="190" y="51"/>
                  </a:cubicBezTo>
                  <a:lnTo>
                    <a:pt x="190" y="7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grpSp>
      <p:grpSp>
        <p:nvGrpSpPr>
          <p:cNvPr id="16" name="Group 15"/>
          <p:cNvGrpSpPr/>
          <p:nvPr/>
        </p:nvGrpSpPr>
        <p:grpSpPr>
          <a:xfrm>
            <a:off x="4639747" y="3048789"/>
            <a:ext cx="3819504" cy="419673"/>
            <a:chOff x="6097186" y="2703449"/>
            <a:chExt cx="5092672" cy="419673"/>
          </a:xfrm>
        </p:grpSpPr>
        <p:sp>
          <p:nvSpPr>
            <p:cNvPr id="39" name="Rectangle 38"/>
            <p:cNvSpPr/>
            <p:nvPr/>
          </p:nvSpPr>
          <p:spPr bwMode="auto">
            <a:xfrm>
              <a:off x="6580927" y="2717631"/>
              <a:ext cx="4608931" cy="3736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微软雅黑" pitchFamily="34" charset="-122"/>
                <a:ea typeface="微软雅黑" pitchFamily="34" charset="-122"/>
              </a:endParaRPr>
            </a:p>
          </p:txBody>
        </p:sp>
        <p:sp>
          <p:nvSpPr>
            <p:cNvPr id="42" name="Rectangle 41"/>
            <p:cNvSpPr/>
            <p:nvPr/>
          </p:nvSpPr>
          <p:spPr bwMode="auto">
            <a:xfrm>
              <a:off x="6580927" y="2717631"/>
              <a:ext cx="3435003" cy="373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smtClean="0">
                  <a:latin typeface="微软雅黑" pitchFamily="34" charset="-122"/>
                  <a:ea typeface="微软雅黑" pitchFamily="34" charset="-122"/>
                </a:rPr>
                <a:t>信息源选择</a:t>
              </a:r>
              <a:endParaRPr lang="en-US" dirty="0">
                <a:latin typeface="微软雅黑" pitchFamily="34" charset="-122"/>
                <a:ea typeface="微软雅黑" pitchFamily="34" charset="-122"/>
              </a:endParaRPr>
            </a:p>
          </p:txBody>
        </p:sp>
        <p:sp>
          <p:nvSpPr>
            <p:cNvPr id="76" name="Oval 75"/>
            <p:cNvSpPr/>
            <p:nvPr/>
          </p:nvSpPr>
          <p:spPr>
            <a:xfrm>
              <a:off x="6097186" y="2703449"/>
              <a:ext cx="419673" cy="41967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微软雅黑" pitchFamily="34" charset="-122"/>
                <a:ea typeface="微软雅黑" pitchFamily="34" charset="-122"/>
              </a:endParaRPr>
            </a:p>
          </p:txBody>
        </p:sp>
        <p:grpSp>
          <p:nvGrpSpPr>
            <p:cNvPr id="84" name="Group 83"/>
            <p:cNvGrpSpPr/>
            <p:nvPr/>
          </p:nvGrpSpPr>
          <p:grpSpPr>
            <a:xfrm>
              <a:off x="6230986" y="2797494"/>
              <a:ext cx="163729" cy="239331"/>
              <a:chOff x="527333" y="1217552"/>
              <a:chExt cx="175409" cy="256405"/>
            </a:xfrm>
            <a:solidFill>
              <a:schemeClr val="bg1"/>
            </a:solidFill>
          </p:grpSpPr>
          <p:sp>
            <p:nvSpPr>
              <p:cNvPr id="85" name="Freeform 79"/>
              <p:cNvSpPr>
                <a:spLocks noEditPoints="1"/>
              </p:cNvSpPr>
              <p:nvPr/>
            </p:nvSpPr>
            <p:spPr bwMode="auto">
              <a:xfrm>
                <a:off x="527333" y="1217552"/>
                <a:ext cx="175409" cy="256405"/>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sp>
            <p:nvSpPr>
              <p:cNvPr id="86" name="Freeform 80"/>
              <p:cNvSpPr>
                <a:spLocks/>
              </p:cNvSpPr>
              <p:nvPr/>
            </p:nvSpPr>
            <p:spPr bwMode="auto">
              <a:xfrm>
                <a:off x="566675" y="1258276"/>
                <a:ext cx="52762" cy="51373"/>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grpSp>
      </p:grpSp>
      <p:grpSp>
        <p:nvGrpSpPr>
          <p:cNvPr id="15" name="Group 14"/>
          <p:cNvGrpSpPr/>
          <p:nvPr/>
        </p:nvGrpSpPr>
        <p:grpSpPr>
          <a:xfrm>
            <a:off x="4639747" y="2495692"/>
            <a:ext cx="3819506" cy="419673"/>
            <a:chOff x="6097186" y="2150352"/>
            <a:chExt cx="5092674" cy="419673"/>
          </a:xfrm>
        </p:grpSpPr>
        <p:sp>
          <p:nvSpPr>
            <p:cNvPr id="22" name="Rectangle 21"/>
            <p:cNvSpPr/>
            <p:nvPr/>
          </p:nvSpPr>
          <p:spPr bwMode="auto">
            <a:xfrm>
              <a:off x="6580927" y="2160797"/>
              <a:ext cx="4608933" cy="3736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微软雅黑" pitchFamily="34" charset="-122"/>
                <a:ea typeface="微软雅黑" pitchFamily="34" charset="-122"/>
              </a:endParaRPr>
            </a:p>
          </p:txBody>
        </p:sp>
        <p:sp>
          <p:nvSpPr>
            <p:cNvPr id="23" name="Rectangle 22"/>
            <p:cNvSpPr/>
            <p:nvPr/>
          </p:nvSpPr>
          <p:spPr bwMode="auto">
            <a:xfrm>
              <a:off x="6580927" y="2160797"/>
              <a:ext cx="3435002" cy="3736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smtClean="0">
                  <a:latin typeface="微软雅黑" pitchFamily="34" charset="-122"/>
                  <a:ea typeface="微软雅黑" pitchFamily="34" charset="-122"/>
                </a:rPr>
                <a:t>信息需求分析</a:t>
              </a:r>
              <a:endParaRPr lang="en-US" dirty="0">
                <a:latin typeface="微软雅黑" pitchFamily="34" charset="-122"/>
                <a:ea typeface="微软雅黑" pitchFamily="34" charset="-122"/>
              </a:endParaRPr>
            </a:p>
          </p:txBody>
        </p:sp>
        <p:sp>
          <p:nvSpPr>
            <p:cNvPr id="75" name="Oval 74"/>
            <p:cNvSpPr/>
            <p:nvPr/>
          </p:nvSpPr>
          <p:spPr>
            <a:xfrm>
              <a:off x="6097186" y="2150352"/>
              <a:ext cx="419673" cy="41967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微软雅黑" pitchFamily="34" charset="-122"/>
                <a:ea typeface="微软雅黑" pitchFamily="34" charset="-122"/>
              </a:endParaRPr>
            </a:p>
          </p:txBody>
        </p:sp>
        <p:grpSp>
          <p:nvGrpSpPr>
            <p:cNvPr id="87" name="Group 86"/>
            <p:cNvGrpSpPr/>
            <p:nvPr/>
          </p:nvGrpSpPr>
          <p:grpSpPr>
            <a:xfrm>
              <a:off x="6188294" y="2251049"/>
              <a:ext cx="239764" cy="201746"/>
              <a:chOff x="1511296" y="730196"/>
              <a:chExt cx="256867" cy="216138"/>
            </a:xfrm>
            <a:solidFill>
              <a:schemeClr val="bg1"/>
            </a:solidFill>
          </p:grpSpPr>
          <p:sp>
            <p:nvSpPr>
              <p:cNvPr id="88" name="Freeform 81"/>
              <p:cNvSpPr>
                <a:spLocks noEditPoints="1"/>
              </p:cNvSpPr>
              <p:nvPr/>
            </p:nvSpPr>
            <p:spPr bwMode="auto">
              <a:xfrm>
                <a:off x="1575166" y="786197"/>
                <a:ext cx="128202" cy="128202"/>
              </a:xfrm>
              <a:custGeom>
                <a:avLst/>
                <a:gdLst>
                  <a:gd name="T0" fmla="*/ 59 w 117"/>
                  <a:gd name="T1" fmla="*/ 0 h 117"/>
                  <a:gd name="T2" fmla="*/ 0 w 117"/>
                  <a:gd name="T3" fmla="*/ 58 h 117"/>
                  <a:gd name="T4" fmla="*/ 59 w 117"/>
                  <a:gd name="T5" fmla="*/ 117 h 117"/>
                  <a:gd name="T6" fmla="*/ 117 w 117"/>
                  <a:gd name="T7" fmla="*/ 58 h 117"/>
                  <a:gd name="T8" fmla="*/ 59 w 117"/>
                  <a:gd name="T9" fmla="*/ 0 h 117"/>
                  <a:gd name="T10" fmla="*/ 92 w 117"/>
                  <a:gd name="T11" fmla="*/ 87 h 117"/>
                  <a:gd name="T12" fmla="*/ 30 w 117"/>
                  <a:gd name="T13" fmla="*/ 92 h 117"/>
                  <a:gd name="T14" fmla="*/ 25 w 117"/>
                  <a:gd name="T15" fmla="*/ 30 h 117"/>
                  <a:gd name="T16" fmla="*/ 87 w 117"/>
                  <a:gd name="T17" fmla="*/ 25 h 117"/>
                  <a:gd name="T18" fmla="*/ 92 w 117"/>
                  <a:gd name="T19" fmla="*/ 8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17">
                    <a:moveTo>
                      <a:pt x="59" y="0"/>
                    </a:moveTo>
                    <a:cubicBezTo>
                      <a:pt x="26" y="0"/>
                      <a:pt x="0" y="26"/>
                      <a:pt x="0" y="58"/>
                    </a:cubicBezTo>
                    <a:cubicBezTo>
                      <a:pt x="0" y="91"/>
                      <a:pt x="26" y="117"/>
                      <a:pt x="59" y="117"/>
                    </a:cubicBezTo>
                    <a:cubicBezTo>
                      <a:pt x="91" y="117"/>
                      <a:pt x="117" y="91"/>
                      <a:pt x="117" y="58"/>
                    </a:cubicBezTo>
                    <a:cubicBezTo>
                      <a:pt x="117" y="26"/>
                      <a:pt x="91" y="0"/>
                      <a:pt x="59" y="0"/>
                    </a:cubicBezTo>
                    <a:close/>
                    <a:moveTo>
                      <a:pt x="92" y="87"/>
                    </a:moveTo>
                    <a:cubicBezTo>
                      <a:pt x="76" y="105"/>
                      <a:pt x="49" y="107"/>
                      <a:pt x="30" y="92"/>
                    </a:cubicBezTo>
                    <a:cubicBezTo>
                      <a:pt x="12" y="76"/>
                      <a:pt x="10" y="48"/>
                      <a:pt x="25" y="30"/>
                    </a:cubicBezTo>
                    <a:cubicBezTo>
                      <a:pt x="41" y="12"/>
                      <a:pt x="69" y="9"/>
                      <a:pt x="87" y="25"/>
                    </a:cubicBezTo>
                    <a:cubicBezTo>
                      <a:pt x="106" y="41"/>
                      <a:pt x="108" y="69"/>
                      <a:pt x="92"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sp>
            <p:nvSpPr>
              <p:cNvPr id="89" name="Freeform 82"/>
              <p:cNvSpPr>
                <a:spLocks/>
              </p:cNvSpPr>
              <p:nvPr/>
            </p:nvSpPr>
            <p:spPr bwMode="auto">
              <a:xfrm>
                <a:off x="1608026" y="818132"/>
                <a:ext cx="35175" cy="36100"/>
              </a:xfrm>
              <a:custGeom>
                <a:avLst/>
                <a:gdLst>
                  <a:gd name="T0" fmla="*/ 29 w 32"/>
                  <a:gd name="T1" fmla="*/ 0 h 33"/>
                  <a:gd name="T2" fmla="*/ 0 w 32"/>
                  <a:gd name="T3" fmla="*/ 29 h 33"/>
                  <a:gd name="T4" fmla="*/ 0 w 32"/>
                  <a:gd name="T5" fmla="*/ 29 h 33"/>
                  <a:gd name="T6" fmla="*/ 3 w 32"/>
                  <a:gd name="T7" fmla="*/ 33 h 33"/>
                  <a:gd name="T8" fmla="*/ 7 w 32"/>
                  <a:gd name="T9" fmla="*/ 29 h 33"/>
                  <a:gd name="T10" fmla="*/ 7 w 32"/>
                  <a:gd name="T11" fmla="*/ 29 h 33"/>
                  <a:gd name="T12" fmla="*/ 29 w 32"/>
                  <a:gd name="T13" fmla="*/ 8 h 33"/>
                  <a:gd name="T14" fmla="*/ 32 w 32"/>
                  <a:gd name="T15" fmla="*/ 4 h 33"/>
                  <a:gd name="T16" fmla="*/ 29 w 32"/>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3">
                    <a:moveTo>
                      <a:pt x="29" y="0"/>
                    </a:moveTo>
                    <a:cubicBezTo>
                      <a:pt x="13" y="0"/>
                      <a:pt x="0" y="13"/>
                      <a:pt x="0" y="29"/>
                    </a:cubicBezTo>
                    <a:cubicBezTo>
                      <a:pt x="0" y="29"/>
                      <a:pt x="0" y="29"/>
                      <a:pt x="0" y="29"/>
                    </a:cubicBezTo>
                    <a:cubicBezTo>
                      <a:pt x="0" y="31"/>
                      <a:pt x="1" y="33"/>
                      <a:pt x="3" y="33"/>
                    </a:cubicBezTo>
                    <a:cubicBezTo>
                      <a:pt x="5" y="33"/>
                      <a:pt x="7" y="31"/>
                      <a:pt x="7" y="29"/>
                    </a:cubicBezTo>
                    <a:cubicBezTo>
                      <a:pt x="7" y="29"/>
                      <a:pt x="7" y="29"/>
                      <a:pt x="7" y="29"/>
                    </a:cubicBezTo>
                    <a:cubicBezTo>
                      <a:pt x="7" y="17"/>
                      <a:pt x="17" y="8"/>
                      <a:pt x="29" y="8"/>
                    </a:cubicBezTo>
                    <a:cubicBezTo>
                      <a:pt x="31" y="8"/>
                      <a:pt x="32" y="6"/>
                      <a:pt x="32" y="4"/>
                    </a:cubicBezTo>
                    <a:cubicBezTo>
                      <a:pt x="32" y="2"/>
                      <a:pt x="31" y="0"/>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sp>
            <p:nvSpPr>
              <p:cNvPr id="90" name="Freeform 83"/>
              <p:cNvSpPr>
                <a:spLocks noEditPoints="1"/>
              </p:cNvSpPr>
              <p:nvPr/>
            </p:nvSpPr>
            <p:spPr bwMode="auto">
              <a:xfrm>
                <a:off x="1511296" y="730196"/>
                <a:ext cx="256867" cy="216138"/>
              </a:xfrm>
              <a:custGeom>
                <a:avLst/>
                <a:gdLst>
                  <a:gd name="T0" fmla="*/ 215 w 234"/>
                  <a:gd name="T1" fmla="*/ 44 h 197"/>
                  <a:gd name="T2" fmla="*/ 184 w 234"/>
                  <a:gd name="T3" fmla="*/ 39 h 197"/>
                  <a:gd name="T4" fmla="*/ 174 w 234"/>
                  <a:gd name="T5" fmla="*/ 14 h 197"/>
                  <a:gd name="T6" fmla="*/ 153 w 234"/>
                  <a:gd name="T7" fmla="*/ 0 h 197"/>
                  <a:gd name="T8" fmla="*/ 80 w 234"/>
                  <a:gd name="T9" fmla="*/ 0 h 197"/>
                  <a:gd name="T10" fmla="*/ 60 w 234"/>
                  <a:gd name="T11" fmla="*/ 14 h 197"/>
                  <a:gd name="T12" fmla="*/ 50 w 234"/>
                  <a:gd name="T13" fmla="*/ 39 h 197"/>
                  <a:gd name="T14" fmla="*/ 18 w 234"/>
                  <a:gd name="T15" fmla="*/ 44 h 197"/>
                  <a:gd name="T16" fmla="*/ 0 w 234"/>
                  <a:gd name="T17" fmla="*/ 66 h 197"/>
                  <a:gd name="T18" fmla="*/ 0 w 234"/>
                  <a:gd name="T19" fmla="*/ 175 h 197"/>
                  <a:gd name="T20" fmla="*/ 22 w 234"/>
                  <a:gd name="T21" fmla="*/ 197 h 197"/>
                  <a:gd name="T22" fmla="*/ 212 w 234"/>
                  <a:gd name="T23" fmla="*/ 197 h 197"/>
                  <a:gd name="T24" fmla="*/ 234 w 234"/>
                  <a:gd name="T25" fmla="*/ 175 h 197"/>
                  <a:gd name="T26" fmla="*/ 234 w 234"/>
                  <a:gd name="T27" fmla="*/ 66 h 197"/>
                  <a:gd name="T28" fmla="*/ 215 w 234"/>
                  <a:gd name="T29" fmla="*/ 44 h 197"/>
                  <a:gd name="T30" fmla="*/ 219 w 234"/>
                  <a:gd name="T31" fmla="*/ 175 h 197"/>
                  <a:gd name="T32" fmla="*/ 212 w 234"/>
                  <a:gd name="T33" fmla="*/ 182 h 197"/>
                  <a:gd name="T34" fmla="*/ 22 w 234"/>
                  <a:gd name="T35" fmla="*/ 182 h 197"/>
                  <a:gd name="T36" fmla="*/ 14 w 234"/>
                  <a:gd name="T37" fmla="*/ 175 h 197"/>
                  <a:gd name="T38" fmla="*/ 14 w 234"/>
                  <a:gd name="T39" fmla="*/ 66 h 197"/>
                  <a:gd name="T40" fmla="*/ 21 w 234"/>
                  <a:gd name="T41" fmla="*/ 58 h 197"/>
                  <a:gd name="T42" fmla="*/ 60 w 234"/>
                  <a:gd name="T43" fmla="*/ 52 h 197"/>
                  <a:gd name="T44" fmla="*/ 73 w 234"/>
                  <a:gd name="T45" fmla="*/ 19 h 197"/>
                  <a:gd name="T46" fmla="*/ 80 w 234"/>
                  <a:gd name="T47" fmla="*/ 15 h 197"/>
                  <a:gd name="T48" fmla="*/ 153 w 234"/>
                  <a:gd name="T49" fmla="*/ 15 h 197"/>
                  <a:gd name="T50" fmla="*/ 160 w 234"/>
                  <a:gd name="T51" fmla="*/ 19 h 197"/>
                  <a:gd name="T52" fmla="*/ 173 w 234"/>
                  <a:gd name="T53" fmla="*/ 52 h 197"/>
                  <a:gd name="T54" fmla="*/ 213 w 234"/>
                  <a:gd name="T55" fmla="*/ 58 h 197"/>
                  <a:gd name="T56" fmla="*/ 219 w 234"/>
                  <a:gd name="T57" fmla="*/ 66 h 197"/>
                  <a:gd name="T58" fmla="*/ 219 w 234"/>
                  <a:gd name="T59" fmla="*/ 17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197">
                    <a:moveTo>
                      <a:pt x="215" y="44"/>
                    </a:moveTo>
                    <a:cubicBezTo>
                      <a:pt x="184" y="39"/>
                      <a:pt x="184" y="39"/>
                      <a:pt x="184" y="39"/>
                    </a:cubicBezTo>
                    <a:cubicBezTo>
                      <a:pt x="174" y="14"/>
                      <a:pt x="174" y="14"/>
                      <a:pt x="174" y="14"/>
                    </a:cubicBezTo>
                    <a:cubicBezTo>
                      <a:pt x="170" y="5"/>
                      <a:pt x="162" y="0"/>
                      <a:pt x="153" y="0"/>
                    </a:cubicBezTo>
                    <a:cubicBezTo>
                      <a:pt x="80" y="0"/>
                      <a:pt x="80" y="0"/>
                      <a:pt x="80" y="0"/>
                    </a:cubicBezTo>
                    <a:cubicBezTo>
                      <a:pt x="71" y="0"/>
                      <a:pt x="63" y="5"/>
                      <a:pt x="60" y="14"/>
                    </a:cubicBezTo>
                    <a:cubicBezTo>
                      <a:pt x="50" y="39"/>
                      <a:pt x="50" y="39"/>
                      <a:pt x="50" y="39"/>
                    </a:cubicBezTo>
                    <a:cubicBezTo>
                      <a:pt x="18" y="44"/>
                      <a:pt x="18" y="44"/>
                      <a:pt x="18" y="44"/>
                    </a:cubicBezTo>
                    <a:cubicBezTo>
                      <a:pt x="8" y="46"/>
                      <a:pt x="0" y="55"/>
                      <a:pt x="0" y="66"/>
                    </a:cubicBezTo>
                    <a:cubicBezTo>
                      <a:pt x="0" y="175"/>
                      <a:pt x="0" y="175"/>
                      <a:pt x="0" y="175"/>
                    </a:cubicBezTo>
                    <a:cubicBezTo>
                      <a:pt x="0" y="187"/>
                      <a:pt x="10" y="197"/>
                      <a:pt x="22" y="197"/>
                    </a:cubicBezTo>
                    <a:cubicBezTo>
                      <a:pt x="212" y="197"/>
                      <a:pt x="212" y="197"/>
                      <a:pt x="212" y="197"/>
                    </a:cubicBezTo>
                    <a:cubicBezTo>
                      <a:pt x="224" y="197"/>
                      <a:pt x="234" y="187"/>
                      <a:pt x="234" y="175"/>
                    </a:cubicBezTo>
                    <a:cubicBezTo>
                      <a:pt x="234" y="66"/>
                      <a:pt x="234" y="66"/>
                      <a:pt x="234" y="66"/>
                    </a:cubicBezTo>
                    <a:cubicBezTo>
                      <a:pt x="234" y="55"/>
                      <a:pt x="226" y="46"/>
                      <a:pt x="215" y="44"/>
                    </a:cubicBezTo>
                    <a:close/>
                    <a:moveTo>
                      <a:pt x="219" y="175"/>
                    </a:moveTo>
                    <a:cubicBezTo>
                      <a:pt x="219" y="179"/>
                      <a:pt x="216" y="182"/>
                      <a:pt x="212" y="182"/>
                    </a:cubicBezTo>
                    <a:cubicBezTo>
                      <a:pt x="22" y="182"/>
                      <a:pt x="22" y="182"/>
                      <a:pt x="22" y="182"/>
                    </a:cubicBezTo>
                    <a:cubicBezTo>
                      <a:pt x="18" y="182"/>
                      <a:pt x="14" y="179"/>
                      <a:pt x="14" y="175"/>
                    </a:cubicBezTo>
                    <a:cubicBezTo>
                      <a:pt x="14" y="66"/>
                      <a:pt x="14" y="66"/>
                      <a:pt x="14" y="66"/>
                    </a:cubicBezTo>
                    <a:cubicBezTo>
                      <a:pt x="14" y="62"/>
                      <a:pt x="17" y="59"/>
                      <a:pt x="21" y="58"/>
                    </a:cubicBezTo>
                    <a:cubicBezTo>
                      <a:pt x="60" y="52"/>
                      <a:pt x="60" y="52"/>
                      <a:pt x="60" y="52"/>
                    </a:cubicBezTo>
                    <a:cubicBezTo>
                      <a:pt x="73" y="19"/>
                      <a:pt x="73" y="19"/>
                      <a:pt x="73" y="19"/>
                    </a:cubicBezTo>
                    <a:cubicBezTo>
                      <a:pt x="75" y="16"/>
                      <a:pt x="77" y="15"/>
                      <a:pt x="80" y="15"/>
                    </a:cubicBezTo>
                    <a:cubicBezTo>
                      <a:pt x="153" y="15"/>
                      <a:pt x="153" y="15"/>
                      <a:pt x="153" y="15"/>
                    </a:cubicBezTo>
                    <a:cubicBezTo>
                      <a:pt x="156" y="15"/>
                      <a:pt x="159" y="16"/>
                      <a:pt x="160" y="19"/>
                    </a:cubicBezTo>
                    <a:cubicBezTo>
                      <a:pt x="173" y="52"/>
                      <a:pt x="173" y="52"/>
                      <a:pt x="173" y="52"/>
                    </a:cubicBezTo>
                    <a:cubicBezTo>
                      <a:pt x="213" y="58"/>
                      <a:pt x="213" y="58"/>
                      <a:pt x="213" y="58"/>
                    </a:cubicBezTo>
                    <a:cubicBezTo>
                      <a:pt x="216" y="59"/>
                      <a:pt x="219" y="62"/>
                      <a:pt x="219" y="66"/>
                    </a:cubicBezTo>
                    <a:lnTo>
                      <a:pt x="219"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grpSp>
      </p:grpSp>
      <p:grpSp>
        <p:nvGrpSpPr>
          <p:cNvPr id="19" name="Group 18"/>
          <p:cNvGrpSpPr/>
          <p:nvPr/>
        </p:nvGrpSpPr>
        <p:grpSpPr>
          <a:xfrm>
            <a:off x="4661822" y="4750111"/>
            <a:ext cx="3797429" cy="419673"/>
            <a:chOff x="6126619" y="4404770"/>
            <a:chExt cx="5063239" cy="419673"/>
          </a:xfrm>
        </p:grpSpPr>
        <p:sp>
          <p:nvSpPr>
            <p:cNvPr id="27" name="Rectangle 26"/>
            <p:cNvSpPr/>
            <p:nvPr/>
          </p:nvSpPr>
          <p:spPr bwMode="auto">
            <a:xfrm>
              <a:off x="6580927" y="4433924"/>
              <a:ext cx="4608931" cy="3736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微软雅黑" pitchFamily="34" charset="-122"/>
                <a:ea typeface="微软雅黑" pitchFamily="34" charset="-122"/>
              </a:endParaRPr>
            </a:p>
          </p:txBody>
        </p:sp>
        <p:sp>
          <p:nvSpPr>
            <p:cNvPr id="28" name="Rectangle 27"/>
            <p:cNvSpPr/>
            <p:nvPr/>
          </p:nvSpPr>
          <p:spPr bwMode="auto">
            <a:xfrm>
              <a:off x="6580928" y="4433924"/>
              <a:ext cx="3435003" cy="37363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smtClean="0">
                  <a:latin typeface="微软雅黑" pitchFamily="34" charset="-122"/>
                  <a:ea typeface="微软雅黑" pitchFamily="34" charset="-122"/>
                </a:rPr>
                <a:t>检索结果评价、反馈</a:t>
              </a:r>
              <a:endParaRPr lang="en-US" dirty="0">
                <a:latin typeface="微软雅黑" pitchFamily="34" charset="-122"/>
                <a:ea typeface="微软雅黑" pitchFamily="34" charset="-122"/>
              </a:endParaRPr>
            </a:p>
          </p:txBody>
        </p:sp>
        <p:sp>
          <p:nvSpPr>
            <p:cNvPr id="93" name="Oval 92"/>
            <p:cNvSpPr/>
            <p:nvPr/>
          </p:nvSpPr>
          <p:spPr>
            <a:xfrm>
              <a:off x="6126619" y="4404770"/>
              <a:ext cx="419673" cy="419673"/>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latin typeface="微软雅黑" pitchFamily="34" charset="-122"/>
                <a:ea typeface="微软雅黑" pitchFamily="34" charset="-122"/>
              </a:endParaRPr>
            </a:p>
          </p:txBody>
        </p:sp>
        <p:grpSp>
          <p:nvGrpSpPr>
            <p:cNvPr id="94" name="Group 93"/>
            <p:cNvGrpSpPr/>
            <p:nvPr/>
          </p:nvGrpSpPr>
          <p:grpSpPr>
            <a:xfrm>
              <a:off x="6260419" y="4498814"/>
              <a:ext cx="163729" cy="239331"/>
              <a:chOff x="527333" y="1217552"/>
              <a:chExt cx="175409" cy="256405"/>
            </a:xfrm>
            <a:solidFill>
              <a:schemeClr val="bg1"/>
            </a:solidFill>
          </p:grpSpPr>
          <p:sp>
            <p:nvSpPr>
              <p:cNvPr id="95" name="Freeform 79"/>
              <p:cNvSpPr>
                <a:spLocks noEditPoints="1"/>
              </p:cNvSpPr>
              <p:nvPr/>
            </p:nvSpPr>
            <p:spPr bwMode="auto">
              <a:xfrm>
                <a:off x="527333" y="1217552"/>
                <a:ext cx="175409" cy="256405"/>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sp>
            <p:nvSpPr>
              <p:cNvPr id="96" name="Freeform 80"/>
              <p:cNvSpPr>
                <a:spLocks/>
              </p:cNvSpPr>
              <p:nvPr/>
            </p:nvSpPr>
            <p:spPr bwMode="auto">
              <a:xfrm>
                <a:off x="566675" y="1258276"/>
                <a:ext cx="52762" cy="51373"/>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itchFamily="34" charset="-122"/>
                  <a:ea typeface="微软雅黑" pitchFamily="34" charset="-122"/>
                </a:endParaRPr>
              </a:p>
            </p:txBody>
          </p:sp>
        </p:grpSp>
      </p:grpSp>
    </p:spTree>
    <p:extLst>
      <p:ext uri="{BB962C8B-B14F-4D97-AF65-F5344CB8AC3E}">
        <p14:creationId xmlns:p14="http://schemas.microsoft.com/office/powerpoint/2010/main" val="2094148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1+#ppt_w/2"/>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cBhvr>
                                        <p:cTn id="32" dur="500" fill="hold"/>
                                        <p:tgtEl>
                                          <p:spTgt spid="69"/>
                                        </p:tgtEl>
                                        <p:attrNameLst>
                                          <p:attrName>ppt_w</p:attrName>
                                        </p:attrNameLst>
                                      </p:cBhvr>
                                      <p:tavLst>
                                        <p:tav tm="0">
                                          <p:val>
                                            <p:fltVal val="0"/>
                                          </p:val>
                                        </p:tav>
                                        <p:tav tm="100000">
                                          <p:val>
                                            <p:strVal val="#ppt_w"/>
                                          </p:val>
                                        </p:tav>
                                      </p:tavLst>
                                    </p:anim>
                                    <p:anim calcmode="lin" valueType="num">
                                      <p:cBhvr>
                                        <p:cTn id="33" dur="500" fill="hold"/>
                                        <p:tgtEl>
                                          <p:spTgt spid="69"/>
                                        </p:tgtEl>
                                        <p:attrNameLst>
                                          <p:attrName>ppt_h</p:attrName>
                                        </p:attrNameLst>
                                      </p:cBhvr>
                                      <p:tavLst>
                                        <p:tav tm="0">
                                          <p:val>
                                            <p:fltVal val="0"/>
                                          </p:val>
                                        </p:tav>
                                        <p:tav tm="100000">
                                          <p:val>
                                            <p:strVal val="#ppt_h"/>
                                          </p:val>
                                        </p:tav>
                                      </p:tavLst>
                                    </p:anim>
                                    <p:animEffect transition="in" filter="fade">
                                      <p:cBhvr>
                                        <p:cTn id="34" dur="500"/>
                                        <p:tgtEl>
                                          <p:spTgt spid="69"/>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4000"/>
                            </p:stCondLst>
                            <p:childTnLst>
                              <p:par>
                                <p:cTn id="44" presetID="22" presetClass="entr" presetSubtype="8"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childTnLst>
                          </p:cTn>
                        </p:par>
                        <p:par>
                          <p:cTn id="47" fill="hold">
                            <p:stCondLst>
                              <p:cond delay="4500"/>
                            </p:stCondLst>
                            <p:childTnLst>
                              <p:par>
                                <p:cTn id="48" presetID="22" presetClass="entr" presetSubtype="8"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1556792"/>
            <a:ext cx="6300192" cy="530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5652120" y="2276871"/>
            <a:ext cx="5008080" cy="1200329"/>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72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谢谢！</a:t>
            </a:r>
            <a:endParaRPr lang="zh-CN" altLang="en-US" sz="72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矩形 2"/>
          <p:cNvSpPr/>
          <p:nvPr/>
        </p:nvSpPr>
        <p:spPr>
          <a:xfrm>
            <a:off x="6228184" y="4941168"/>
            <a:ext cx="4572000" cy="1477328"/>
          </a:xfrm>
          <a:prstGeom prst="rect">
            <a:avLst/>
          </a:prstGeom>
        </p:spPr>
        <p:txBody>
          <a:bodyPr>
            <a:spAutoFit/>
          </a:bodyPr>
          <a:lstStyle/>
          <a:p>
            <a:r>
              <a:rPr lang="zh-CN" altLang="en-US" dirty="0" smtClean="0"/>
              <a:t>医科院信息所</a:t>
            </a:r>
            <a:r>
              <a:rPr lang="en-US" altLang="zh-CN" dirty="0" smtClean="0"/>
              <a:t>/</a:t>
            </a:r>
            <a:r>
              <a:rPr lang="zh-CN" altLang="en-US" dirty="0" smtClean="0"/>
              <a:t>图书馆</a:t>
            </a:r>
            <a:endParaRPr lang="en-US" altLang="zh-CN" dirty="0" smtClean="0"/>
          </a:p>
          <a:p>
            <a:r>
              <a:rPr lang="zh-CN" altLang="en-US" dirty="0" smtClean="0"/>
              <a:t>医学</a:t>
            </a:r>
            <a:r>
              <a:rPr lang="zh-CN" altLang="en-US" dirty="0"/>
              <a:t>知识组织室</a:t>
            </a:r>
            <a:endParaRPr lang="en-US" altLang="zh-CN" dirty="0"/>
          </a:p>
          <a:p>
            <a:r>
              <a:rPr lang="zh-CN" altLang="en-US" dirty="0"/>
              <a:t>张宁</a:t>
            </a:r>
            <a:endParaRPr lang="en-US" altLang="zh-CN" dirty="0"/>
          </a:p>
          <a:p>
            <a:r>
              <a:rPr lang="en-US" altLang="zh-CN" dirty="0"/>
              <a:t>52328756</a:t>
            </a:r>
          </a:p>
          <a:p>
            <a:r>
              <a:rPr lang="en-US" altLang="zh-CN" dirty="0">
                <a:hlinkClick r:id="rId3"/>
              </a:rPr>
              <a:t>Zhang.ning@imicams.ac.cn</a:t>
            </a:r>
            <a:endParaRPr lang="en-US" altLang="zh-CN" dirty="0"/>
          </a:p>
        </p:txBody>
      </p:sp>
    </p:spTree>
    <p:extLst>
      <p:ext uri="{BB962C8B-B14F-4D97-AF65-F5344CB8AC3E}">
        <p14:creationId xmlns:p14="http://schemas.microsoft.com/office/powerpoint/2010/main" val="388428283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xmlns:p14="http://schemas.microsoft.com/office/powerpoint/2010/main" spd="slow" advClick="0" advTm="300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6QLnjpDmemWvdkPv8CNhLB"/>
</p:tagLst>
</file>

<file path=ppt/tags/tag2.xml><?xml version="1.0" encoding="utf-8"?>
<p:tagLst xmlns:a="http://schemas.openxmlformats.org/drawingml/2006/main" xmlns:r="http://schemas.openxmlformats.org/officeDocument/2006/relationships" xmlns:p="http://schemas.openxmlformats.org/presentationml/2006/main">
  <p:tag name="DVSHAPEID" val="K4nqtrpMJHznzW6iQWuGbY"/>
</p:tagLst>
</file>

<file path=ppt/tags/tag3.xml><?xml version="1.0" encoding="utf-8"?>
<p:tagLst xmlns:a="http://schemas.openxmlformats.org/drawingml/2006/main" xmlns:r="http://schemas.openxmlformats.org/officeDocument/2006/relationships" xmlns:p="http://schemas.openxmlformats.org/presentationml/2006/main">
  <p:tag name="DVSHAPEID" val="9TlgkWg9GbD75tZxSe07Sl"/>
</p:tagLst>
</file>

<file path=ppt/tags/tag4.xml><?xml version="1.0" encoding="utf-8"?>
<p:tagLst xmlns:a="http://schemas.openxmlformats.org/drawingml/2006/main" xmlns:r="http://schemas.openxmlformats.org/officeDocument/2006/relationships" xmlns:p="http://schemas.openxmlformats.org/presentationml/2006/main">
  <p:tag name="DVSECTIONID" val="wjzqUzkCEyRs7MDbtn22K6"/>
</p:tagLst>
</file>

<file path=ppt/tags/tag5.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6.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7.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8.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9.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0.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1.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heme/theme1.xml><?xml version="1.0" encoding="utf-8"?>
<a:theme xmlns:a="http://schemas.openxmlformats.org/drawingml/2006/main" name="项目状态报告">
  <a:themeElements>
    <a:clrScheme name="技巧">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ProjectStatusReport</Template>
  <TotalTime>0</TotalTime>
  <Words>858</Words>
  <Application>Microsoft Office PowerPoint</Application>
  <PresentationFormat>全屏显示(4:3)</PresentationFormat>
  <Paragraphs>222</Paragraphs>
  <Slides>33</Slides>
  <Notes>15</Notes>
  <HiddenSlides>0</HiddenSlides>
  <MMClips>0</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项目状态报告</vt:lpstr>
      <vt:lpstr>SinoMed特点介绍</vt:lpstr>
      <vt:lpstr>PowerPoint 演示文稿</vt:lpstr>
      <vt:lpstr>SinoMed概况</vt:lpstr>
      <vt:lpstr>PowerPoint 演示文稿</vt:lpstr>
      <vt:lpstr>SinoMed资源</vt:lpstr>
      <vt:lpstr>SinoMed资源——中文资源</vt:lpstr>
      <vt:lpstr>SinoMed资源</vt:lpstr>
      <vt:lpstr>PowerPoint 演示文稿</vt:lpstr>
      <vt:lpstr>SinoMed资源——西文资源</vt:lpstr>
      <vt:lpstr>SinoMed资源</vt:lpstr>
      <vt:lpstr>PowerPoint 演示文稿</vt:lpstr>
      <vt:lpstr>SinoMed资源</vt:lpstr>
      <vt:lpstr>PowerPoint 演示文稿</vt:lpstr>
      <vt:lpstr>SinoMed服务</vt:lpstr>
      <vt:lpstr>SinoMed服务</vt:lpstr>
      <vt:lpstr>SinoMed服务——题录检索服务</vt:lpstr>
      <vt:lpstr>SinoMed服务——题录检索服务</vt:lpstr>
      <vt:lpstr>SinoMed服务——题录检索服务</vt:lpstr>
      <vt:lpstr>SinoMed服务——题录检索服务</vt:lpstr>
      <vt:lpstr>SinoMed服务——全文获取服务</vt:lpstr>
      <vt:lpstr>SinoMed服务——全文获取服务</vt:lpstr>
      <vt:lpstr>PowerPoint 演示文稿</vt:lpstr>
      <vt:lpstr>SinoMed主题词应用</vt:lpstr>
      <vt:lpstr>SinoMed主题词应用——智能检索</vt:lpstr>
      <vt:lpstr>PowerPoint 演示文稿</vt:lpstr>
      <vt:lpstr>SinoMed主题词应用——智能检索</vt:lpstr>
      <vt:lpstr> 主题词  横向扩展检索+纵向扩展检索</vt:lpstr>
      <vt:lpstr>主题词  跨语言检索</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2016-11-03T02:39:32Z</dcterms:created>
  <dcterms:modified xsi:type="dcterms:W3CDTF">2016-11-10T03:28:13Z</dcterms:modified>
</cp:coreProperties>
</file>