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88" r:id="rId2"/>
  </p:sldMasterIdLst>
  <p:notesMasterIdLst>
    <p:notesMasterId r:id="rId31"/>
  </p:notesMasterIdLst>
  <p:sldIdLst>
    <p:sldId id="610" r:id="rId3"/>
    <p:sldId id="257" r:id="rId4"/>
    <p:sldId id="622" r:id="rId5"/>
    <p:sldId id="647" r:id="rId6"/>
    <p:sldId id="645" r:id="rId7"/>
    <p:sldId id="644" r:id="rId8"/>
    <p:sldId id="620" r:id="rId9"/>
    <p:sldId id="269" r:id="rId10"/>
    <p:sldId id="270" r:id="rId11"/>
    <p:sldId id="565" r:id="rId12"/>
    <p:sldId id="626" r:id="rId13"/>
    <p:sldId id="627" r:id="rId14"/>
    <p:sldId id="628" r:id="rId15"/>
    <p:sldId id="629" r:id="rId16"/>
    <p:sldId id="272" r:id="rId17"/>
    <p:sldId id="631" r:id="rId18"/>
    <p:sldId id="632" r:id="rId19"/>
    <p:sldId id="633" r:id="rId20"/>
    <p:sldId id="634" r:id="rId21"/>
    <p:sldId id="641" r:id="rId22"/>
    <p:sldId id="640" r:id="rId23"/>
    <p:sldId id="639" r:id="rId24"/>
    <p:sldId id="636" r:id="rId25"/>
    <p:sldId id="637" r:id="rId26"/>
    <p:sldId id="642" r:id="rId27"/>
    <p:sldId id="613" r:id="rId28"/>
    <p:sldId id="643" r:id="rId29"/>
    <p:sldId id="365" r:id="rId30"/>
  </p:sldIdLst>
  <p:sldSz cx="9144000" cy="6858000" type="screen4x3"/>
  <p:notesSz cx="6796088" cy="99250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FF"/>
    <a:srgbClr val="FF99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53" autoAdjust="0"/>
    <p:restoredTop sz="94660"/>
  </p:normalViewPr>
  <p:slideViewPr>
    <p:cSldViewPr>
      <p:cViewPr>
        <p:scale>
          <a:sx n="50" d="100"/>
          <a:sy n="50" d="100"/>
        </p:scale>
        <p:origin x="-989" y="-63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27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CD5228-124F-4BDD-A89B-EC89A5B17D71}" type="doc">
      <dgm:prSet loTypeId="urn:microsoft.com/office/officeart/2005/8/layout/vList4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4A3467F7-1F22-4837-859F-17ADE4D69DF2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目的：钱？行为艺术？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C1DF4CD2-47DE-456B-B716-11419A2C3C03}" type="parTrans" cxnId="{BD2BA152-A649-42AA-8B94-4B795791878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3E102E1A-7335-448A-B9B5-0C13698161EC}" type="sibTrans" cxnId="{BD2BA152-A649-42AA-8B94-4B795791878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7F553AC3-1826-4C0C-9F24-10178B7D4C49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地点：地形？人群？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E1322064-341A-444A-B7B1-BA3BC540C266}" type="parTrans" cxnId="{F00A2E41-8E84-40F4-B3EE-D952116D89FF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2E63A5CB-3F92-4668-B717-F283DC258E1B}" type="sibTrans" cxnId="{F00A2E41-8E84-40F4-B3EE-D952116D89FF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96CED399-7104-41EC-936F-2BD7D6D65265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方式：卖唱？抱大腿？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EE51A868-890A-4162-B67E-91D3B195EE0D}" type="parTrans" cxnId="{AEC22A5A-0055-425C-8C66-07203EB9F00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267D663B-C3E0-40DD-AD3D-83938D5FD9E2}" type="sibTrans" cxnId="{AEC22A5A-0055-425C-8C66-07203EB9F00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E166C92D-D1CC-4CCC-AE5D-5F4845243E51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内容：说什么？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09BDA55C-0930-4F3B-B2A5-982D33DD9C6C}" type="parTrans" cxnId="{5FCB1A64-5CFC-495F-859B-E35893B9E58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3BEA26AF-F863-413B-BFA4-3680DA11533A}" type="sibTrans" cxnId="{5FCB1A64-5CFC-495F-859B-E35893B9E58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5FB32710-B7D0-48A1-869C-2B3134B58F21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效果：业绩如何？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145253AD-D9AA-4B37-B9ED-D573233C7E0F}" type="parTrans" cxnId="{C0B1BCDA-D720-4AFC-9CDB-BB2E92A41F2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B34CAFF3-5AD7-47A4-BECA-E481FFAE596E}" type="sibTrans" cxnId="{C0B1BCDA-D720-4AFC-9CDB-BB2E92A41F2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30D0CCF1-B960-4F3A-BB46-31B77536D562}" type="pres">
      <dgm:prSet presAssocID="{EACD5228-124F-4BDD-A89B-EC89A5B17D7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F562966-7619-4D30-A2F5-68E80DC7D55F}" type="pres">
      <dgm:prSet presAssocID="{4A3467F7-1F22-4837-859F-17ADE4D69DF2}" presName="comp" presStyleCnt="0"/>
      <dgm:spPr/>
    </dgm:pt>
    <dgm:pt modelId="{D248380F-E94E-4046-A80F-CD382F454B7E}" type="pres">
      <dgm:prSet presAssocID="{4A3467F7-1F22-4837-859F-17ADE4D69DF2}" presName="box" presStyleLbl="node1" presStyleIdx="0" presStyleCnt="5"/>
      <dgm:spPr/>
      <dgm:t>
        <a:bodyPr/>
        <a:lstStyle/>
        <a:p>
          <a:endParaRPr lang="zh-CN" altLang="en-US"/>
        </a:p>
      </dgm:t>
    </dgm:pt>
    <dgm:pt modelId="{836FA4DB-3F31-4D77-BA1C-FD516A9F506C}" type="pres">
      <dgm:prSet presAssocID="{4A3467F7-1F22-4837-859F-17ADE4D69DF2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5E459E1-3CB9-4E0C-849C-D992980CDC68}" type="pres">
      <dgm:prSet presAssocID="{4A3467F7-1F22-4837-859F-17ADE4D69DF2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A93E02-C9B3-46C7-9232-37DE0FAD094B}" type="pres">
      <dgm:prSet presAssocID="{3E102E1A-7335-448A-B9B5-0C13698161EC}" presName="spacer" presStyleCnt="0"/>
      <dgm:spPr/>
    </dgm:pt>
    <dgm:pt modelId="{3693029A-451F-4B33-A48F-9257FA993916}" type="pres">
      <dgm:prSet presAssocID="{7F553AC3-1826-4C0C-9F24-10178B7D4C49}" presName="comp" presStyleCnt="0"/>
      <dgm:spPr/>
    </dgm:pt>
    <dgm:pt modelId="{FACF5F2B-030A-4639-8781-F1DDFED39658}" type="pres">
      <dgm:prSet presAssocID="{7F553AC3-1826-4C0C-9F24-10178B7D4C49}" presName="box" presStyleLbl="node1" presStyleIdx="1" presStyleCnt="5"/>
      <dgm:spPr/>
      <dgm:t>
        <a:bodyPr/>
        <a:lstStyle/>
        <a:p>
          <a:endParaRPr lang="zh-CN" altLang="en-US"/>
        </a:p>
      </dgm:t>
    </dgm:pt>
    <dgm:pt modelId="{981AA589-87E1-40C6-AC1A-53760D8D2DA7}" type="pres">
      <dgm:prSet presAssocID="{7F553AC3-1826-4C0C-9F24-10178B7D4C49}" presName="img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3CB065E-6C60-4814-8FBD-4AF9D3C45413}" type="pres">
      <dgm:prSet presAssocID="{7F553AC3-1826-4C0C-9F24-10178B7D4C49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92310C-9574-41BC-A9A6-C8EF05D2430C}" type="pres">
      <dgm:prSet presAssocID="{2E63A5CB-3F92-4668-B717-F283DC258E1B}" presName="spacer" presStyleCnt="0"/>
      <dgm:spPr/>
    </dgm:pt>
    <dgm:pt modelId="{9DF1CC2D-84FE-4E90-B32C-A9B41D564660}" type="pres">
      <dgm:prSet presAssocID="{96CED399-7104-41EC-936F-2BD7D6D65265}" presName="comp" presStyleCnt="0"/>
      <dgm:spPr/>
    </dgm:pt>
    <dgm:pt modelId="{75FD6D0F-6A5E-4151-8764-2B7C939F8F3D}" type="pres">
      <dgm:prSet presAssocID="{96CED399-7104-41EC-936F-2BD7D6D65265}" presName="box" presStyleLbl="node1" presStyleIdx="2" presStyleCnt="5"/>
      <dgm:spPr/>
      <dgm:t>
        <a:bodyPr/>
        <a:lstStyle/>
        <a:p>
          <a:endParaRPr lang="zh-CN" altLang="en-US"/>
        </a:p>
      </dgm:t>
    </dgm:pt>
    <dgm:pt modelId="{EB8FC3CE-C7BC-4495-A065-2727CEEA13C6}" type="pres">
      <dgm:prSet presAssocID="{96CED399-7104-41EC-936F-2BD7D6D65265}" presName="img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068D7B4-00D9-428E-8B2A-203651D0D0A7}" type="pres">
      <dgm:prSet presAssocID="{96CED399-7104-41EC-936F-2BD7D6D6526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A72620-D682-4E75-AB2B-49CD41C2DCAB}" type="pres">
      <dgm:prSet presAssocID="{267D663B-C3E0-40DD-AD3D-83938D5FD9E2}" presName="spacer" presStyleCnt="0"/>
      <dgm:spPr/>
    </dgm:pt>
    <dgm:pt modelId="{26BB940E-D6B1-4FE9-B486-ECE0197F3DBB}" type="pres">
      <dgm:prSet presAssocID="{E166C92D-D1CC-4CCC-AE5D-5F4845243E51}" presName="comp" presStyleCnt="0"/>
      <dgm:spPr/>
    </dgm:pt>
    <dgm:pt modelId="{BB2CB2DA-6730-437C-B322-BA8AC1F387CF}" type="pres">
      <dgm:prSet presAssocID="{E166C92D-D1CC-4CCC-AE5D-5F4845243E51}" presName="box" presStyleLbl="node1" presStyleIdx="3" presStyleCnt="5"/>
      <dgm:spPr/>
      <dgm:t>
        <a:bodyPr/>
        <a:lstStyle/>
        <a:p>
          <a:endParaRPr lang="zh-CN" altLang="en-US"/>
        </a:p>
      </dgm:t>
    </dgm:pt>
    <dgm:pt modelId="{B909138F-A06B-40CC-AAB9-41B073F24E9E}" type="pres">
      <dgm:prSet presAssocID="{E166C92D-D1CC-4CCC-AE5D-5F4845243E51}" presName="img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849C1E8-847C-4132-A7D0-D6E44B7DEB37}" type="pres">
      <dgm:prSet presAssocID="{E166C92D-D1CC-4CCC-AE5D-5F4845243E51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2EFB93-BE9C-4FA2-A57A-916092DD3381}" type="pres">
      <dgm:prSet presAssocID="{3BEA26AF-F863-413B-BFA4-3680DA11533A}" presName="spacer" presStyleCnt="0"/>
      <dgm:spPr/>
    </dgm:pt>
    <dgm:pt modelId="{0C3773E2-79CC-4F9F-87E6-7BD062BB3EAB}" type="pres">
      <dgm:prSet presAssocID="{5FB32710-B7D0-48A1-869C-2B3134B58F21}" presName="comp" presStyleCnt="0"/>
      <dgm:spPr/>
    </dgm:pt>
    <dgm:pt modelId="{9B97F467-E584-4924-8796-522B37C86F40}" type="pres">
      <dgm:prSet presAssocID="{5FB32710-B7D0-48A1-869C-2B3134B58F21}" presName="box" presStyleLbl="node1" presStyleIdx="4" presStyleCnt="5"/>
      <dgm:spPr/>
      <dgm:t>
        <a:bodyPr/>
        <a:lstStyle/>
        <a:p>
          <a:endParaRPr lang="zh-CN" altLang="en-US"/>
        </a:p>
      </dgm:t>
    </dgm:pt>
    <dgm:pt modelId="{391E7187-7A43-4A4F-9FD6-A1C78E2ECFE2}" type="pres">
      <dgm:prSet presAssocID="{5FB32710-B7D0-48A1-869C-2B3134B58F21}" presName="img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E1D3C5B-7ABC-46B1-90A9-72632D66DAB3}" type="pres">
      <dgm:prSet presAssocID="{5FB32710-B7D0-48A1-869C-2B3134B58F21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FD3EA49-5545-4C08-A6A7-B16B4E9B49A3}" type="presOf" srcId="{4A3467F7-1F22-4837-859F-17ADE4D69DF2}" destId="{D248380F-E94E-4046-A80F-CD382F454B7E}" srcOrd="0" destOrd="0" presId="urn:microsoft.com/office/officeart/2005/8/layout/vList4"/>
    <dgm:cxn modelId="{F00A2E41-8E84-40F4-B3EE-D952116D89FF}" srcId="{EACD5228-124F-4BDD-A89B-EC89A5B17D71}" destId="{7F553AC3-1826-4C0C-9F24-10178B7D4C49}" srcOrd="1" destOrd="0" parTransId="{E1322064-341A-444A-B7B1-BA3BC540C266}" sibTransId="{2E63A5CB-3F92-4668-B717-F283DC258E1B}"/>
    <dgm:cxn modelId="{5B8B5BFB-D552-4662-BB64-78E408DDEA9A}" type="presOf" srcId="{E166C92D-D1CC-4CCC-AE5D-5F4845243E51}" destId="{5849C1E8-847C-4132-A7D0-D6E44B7DEB37}" srcOrd="1" destOrd="0" presId="urn:microsoft.com/office/officeart/2005/8/layout/vList4"/>
    <dgm:cxn modelId="{C680B62A-7026-41A1-9BA6-D80777702B52}" type="presOf" srcId="{5FB32710-B7D0-48A1-869C-2B3134B58F21}" destId="{9B97F467-E584-4924-8796-522B37C86F40}" srcOrd="0" destOrd="0" presId="urn:microsoft.com/office/officeart/2005/8/layout/vList4"/>
    <dgm:cxn modelId="{B7AE2267-0132-4E26-B2D4-58CA5832370F}" type="presOf" srcId="{4A3467F7-1F22-4837-859F-17ADE4D69DF2}" destId="{F5E459E1-3CB9-4E0C-849C-D992980CDC68}" srcOrd="1" destOrd="0" presId="urn:microsoft.com/office/officeart/2005/8/layout/vList4"/>
    <dgm:cxn modelId="{E3A2654B-8C21-410E-A0A5-86A520689F6C}" type="presOf" srcId="{E166C92D-D1CC-4CCC-AE5D-5F4845243E51}" destId="{BB2CB2DA-6730-437C-B322-BA8AC1F387CF}" srcOrd="0" destOrd="0" presId="urn:microsoft.com/office/officeart/2005/8/layout/vList4"/>
    <dgm:cxn modelId="{5FCB1A64-5CFC-495F-859B-E35893B9E586}" srcId="{EACD5228-124F-4BDD-A89B-EC89A5B17D71}" destId="{E166C92D-D1CC-4CCC-AE5D-5F4845243E51}" srcOrd="3" destOrd="0" parTransId="{09BDA55C-0930-4F3B-B2A5-982D33DD9C6C}" sibTransId="{3BEA26AF-F863-413B-BFA4-3680DA11533A}"/>
    <dgm:cxn modelId="{FD6D9E55-B6A8-4559-9B51-0A58C2C3D956}" type="presOf" srcId="{7F553AC3-1826-4C0C-9F24-10178B7D4C49}" destId="{93CB065E-6C60-4814-8FBD-4AF9D3C45413}" srcOrd="1" destOrd="0" presId="urn:microsoft.com/office/officeart/2005/8/layout/vList4"/>
    <dgm:cxn modelId="{70775865-397A-42A4-9CC4-9391BD96263C}" type="presOf" srcId="{7F553AC3-1826-4C0C-9F24-10178B7D4C49}" destId="{FACF5F2B-030A-4639-8781-F1DDFED39658}" srcOrd="0" destOrd="0" presId="urn:microsoft.com/office/officeart/2005/8/layout/vList4"/>
    <dgm:cxn modelId="{DD34B92C-FDFB-4697-9973-6C08FF182997}" type="presOf" srcId="{96CED399-7104-41EC-936F-2BD7D6D65265}" destId="{75FD6D0F-6A5E-4151-8764-2B7C939F8F3D}" srcOrd="0" destOrd="0" presId="urn:microsoft.com/office/officeart/2005/8/layout/vList4"/>
    <dgm:cxn modelId="{BD2BA152-A649-42AA-8B94-4B7957918781}" srcId="{EACD5228-124F-4BDD-A89B-EC89A5B17D71}" destId="{4A3467F7-1F22-4837-859F-17ADE4D69DF2}" srcOrd="0" destOrd="0" parTransId="{C1DF4CD2-47DE-456B-B716-11419A2C3C03}" sibTransId="{3E102E1A-7335-448A-B9B5-0C13698161EC}"/>
    <dgm:cxn modelId="{C0B1BCDA-D720-4AFC-9CDB-BB2E92A41F26}" srcId="{EACD5228-124F-4BDD-A89B-EC89A5B17D71}" destId="{5FB32710-B7D0-48A1-869C-2B3134B58F21}" srcOrd="4" destOrd="0" parTransId="{145253AD-D9AA-4B37-B9ED-D573233C7E0F}" sibTransId="{B34CAFF3-5AD7-47A4-BECA-E481FFAE596E}"/>
    <dgm:cxn modelId="{F0B7D813-4E3E-470D-9C2C-E6638EFC4593}" type="presOf" srcId="{EACD5228-124F-4BDD-A89B-EC89A5B17D71}" destId="{30D0CCF1-B960-4F3A-BB46-31B77536D562}" srcOrd="0" destOrd="0" presId="urn:microsoft.com/office/officeart/2005/8/layout/vList4"/>
    <dgm:cxn modelId="{AEC22A5A-0055-425C-8C66-07203EB9F001}" srcId="{EACD5228-124F-4BDD-A89B-EC89A5B17D71}" destId="{96CED399-7104-41EC-936F-2BD7D6D65265}" srcOrd="2" destOrd="0" parTransId="{EE51A868-890A-4162-B67E-91D3B195EE0D}" sibTransId="{267D663B-C3E0-40DD-AD3D-83938D5FD9E2}"/>
    <dgm:cxn modelId="{D4B4ABE1-52CF-4D3C-965A-FB09B6ACC3BE}" type="presOf" srcId="{5FB32710-B7D0-48A1-869C-2B3134B58F21}" destId="{2E1D3C5B-7ABC-46B1-90A9-72632D66DAB3}" srcOrd="1" destOrd="0" presId="urn:microsoft.com/office/officeart/2005/8/layout/vList4"/>
    <dgm:cxn modelId="{F5BC50A1-7892-480B-B3E1-B937292E4F4F}" type="presOf" srcId="{96CED399-7104-41EC-936F-2BD7D6D65265}" destId="{0068D7B4-00D9-428E-8B2A-203651D0D0A7}" srcOrd="1" destOrd="0" presId="urn:microsoft.com/office/officeart/2005/8/layout/vList4"/>
    <dgm:cxn modelId="{99D8D13E-A3BB-4F06-A8A9-46986A25E1AF}" type="presParOf" srcId="{30D0CCF1-B960-4F3A-BB46-31B77536D562}" destId="{2F562966-7619-4D30-A2F5-68E80DC7D55F}" srcOrd="0" destOrd="0" presId="urn:microsoft.com/office/officeart/2005/8/layout/vList4"/>
    <dgm:cxn modelId="{3FCDD12F-62FD-4747-9FF1-4F4C6455E842}" type="presParOf" srcId="{2F562966-7619-4D30-A2F5-68E80DC7D55F}" destId="{D248380F-E94E-4046-A80F-CD382F454B7E}" srcOrd="0" destOrd="0" presId="urn:microsoft.com/office/officeart/2005/8/layout/vList4"/>
    <dgm:cxn modelId="{B964EA7F-B898-4EB3-AF37-14CCBD233EB1}" type="presParOf" srcId="{2F562966-7619-4D30-A2F5-68E80DC7D55F}" destId="{836FA4DB-3F31-4D77-BA1C-FD516A9F506C}" srcOrd="1" destOrd="0" presId="urn:microsoft.com/office/officeart/2005/8/layout/vList4"/>
    <dgm:cxn modelId="{4898B93D-F3E0-4F12-8F5B-DBABEB873858}" type="presParOf" srcId="{2F562966-7619-4D30-A2F5-68E80DC7D55F}" destId="{F5E459E1-3CB9-4E0C-849C-D992980CDC68}" srcOrd="2" destOrd="0" presId="urn:microsoft.com/office/officeart/2005/8/layout/vList4"/>
    <dgm:cxn modelId="{44F2F52E-B13F-40A7-86B4-D05BC22792DD}" type="presParOf" srcId="{30D0CCF1-B960-4F3A-BB46-31B77536D562}" destId="{EBA93E02-C9B3-46C7-9232-37DE0FAD094B}" srcOrd="1" destOrd="0" presId="urn:microsoft.com/office/officeart/2005/8/layout/vList4"/>
    <dgm:cxn modelId="{931A2E2B-EA22-4A2A-8B09-1B50A7572A45}" type="presParOf" srcId="{30D0CCF1-B960-4F3A-BB46-31B77536D562}" destId="{3693029A-451F-4B33-A48F-9257FA993916}" srcOrd="2" destOrd="0" presId="urn:microsoft.com/office/officeart/2005/8/layout/vList4"/>
    <dgm:cxn modelId="{D97481DE-8CB7-40DF-8142-652BC63246E7}" type="presParOf" srcId="{3693029A-451F-4B33-A48F-9257FA993916}" destId="{FACF5F2B-030A-4639-8781-F1DDFED39658}" srcOrd="0" destOrd="0" presId="urn:microsoft.com/office/officeart/2005/8/layout/vList4"/>
    <dgm:cxn modelId="{81914234-A6B2-40BA-B58B-CCB79E603976}" type="presParOf" srcId="{3693029A-451F-4B33-A48F-9257FA993916}" destId="{981AA589-87E1-40C6-AC1A-53760D8D2DA7}" srcOrd="1" destOrd="0" presId="urn:microsoft.com/office/officeart/2005/8/layout/vList4"/>
    <dgm:cxn modelId="{7D15A560-1F68-4297-84A3-E76821415B02}" type="presParOf" srcId="{3693029A-451F-4B33-A48F-9257FA993916}" destId="{93CB065E-6C60-4814-8FBD-4AF9D3C45413}" srcOrd="2" destOrd="0" presId="urn:microsoft.com/office/officeart/2005/8/layout/vList4"/>
    <dgm:cxn modelId="{6DEDF249-2CDE-4611-8580-BED8F626E1BC}" type="presParOf" srcId="{30D0CCF1-B960-4F3A-BB46-31B77536D562}" destId="{A192310C-9574-41BC-A9A6-C8EF05D2430C}" srcOrd="3" destOrd="0" presId="urn:microsoft.com/office/officeart/2005/8/layout/vList4"/>
    <dgm:cxn modelId="{2C93F52D-4F17-4245-BCCB-F2E244451A2D}" type="presParOf" srcId="{30D0CCF1-B960-4F3A-BB46-31B77536D562}" destId="{9DF1CC2D-84FE-4E90-B32C-A9B41D564660}" srcOrd="4" destOrd="0" presId="urn:microsoft.com/office/officeart/2005/8/layout/vList4"/>
    <dgm:cxn modelId="{B38DD727-51A3-4361-8164-6C33016B87EA}" type="presParOf" srcId="{9DF1CC2D-84FE-4E90-B32C-A9B41D564660}" destId="{75FD6D0F-6A5E-4151-8764-2B7C939F8F3D}" srcOrd="0" destOrd="0" presId="urn:microsoft.com/office/officeart/2005/8/layout/vList4"/>
    <dgm:cxn modelId="{9C107C94-95A5-44D6-BCF8-52BEA2928922}" type="presParOf" srcId="{9DF1CC2D-84FE-4E90-B32C-A9B41D564660}" destId="{EB8FC3CE-C7BC-4495-A065-2727CEEA13C6}" srcOrd="1" destOrd="0" presId="urn:microsoft.com/office/officeart/2005/8/layout/vList4"/>
    <dgm:cxn modelId="{5F9379F6-8D04-431C-8859-860CD5BEF1AA}" type="presParOf" srcId="{9DF1CC2D-84FE-4E90-B32C-A9B41D564660}" destId="{0068D7B4-00D9-428E-8B2A-203651D0D0A7}" srcOrd="2" destOrd="0" presId="urn:microsoft.com/office/officeart/2005/8/layout/vList4"/>
    <dgm:cxn modelId="{B7FF1A9D-95BE-41AF-8004-C97F5A361B3E}" type="presParOf" srcId="{30D0CCF1-B960-4F3A-BB46-31B77536D562}" destId="{74A72620-D682-4E75-AB2B-49CD41C2DCAB}" srcOrd="5" destOrd="0" presId="urn:microsoft.com/office/officeart/2005/8/layout/vList4"/>
    <dgm:cxn modelId="{1767E9A7-9748-439D-8016-0CA02E2871CB}" type="presParOf" srcId="{30D0CCF1-B960-4F3A-BB46-31B77536D562}" destId="{26BB940E-D6B1-4FE9-B486-ECE0197F3DBB}" srcOrd="6" destOrd="0" presId="urn:microsoft.com/office/officeart/2005/8/layout/vList4"/>
    <dgm:cxn modelId="{5BD2C603-F918-4BEF-A6B9-FD808858C509}" type="presParOf" srcId="{26BB940E-D6B1-4FE9-B486-ECE0197F3DBB}" destId="{BB2CB2DA-6730-437C-B322-BA8AC1F387CF}" srcOrd="0" destOrd="0" presId="urn:microsoft.com/office/officeart/2005/8/layout/vList4"/>
    <dgm:cxn modelId="{B5DDF5D8-A946-4EF4-9F75-41AC02A14243}" type="presParOf" srcId="{26BB940E-D6B1-4FE9-B486-ECE0197F3DBB}" destId="{B909138F-A06B-40CC-AAB9-41B073F24E9E}" srcOrd="1" destOrd="0" presId="urn:microsoft.com/office/officeart/2005/8/layout/vList4"/>
    <dgm:cxn modelId="{BCA4E667-3C10-4C5F-9660-A3EF84EA701A}" type="presParOf" srcId="{26BB940E-D6B1-4FE9-B486-ECE0197F3DBB}" destId="{5849C1E8-847C-4132-A7D0-D6E44B7DEB37}" srcOrd="2" destOrd="0" presId="urn:microsoft.com/office/officeart/2005/8/layout/vList4"/>
    <dgm:cxn modelId="{40A6D1CC-DE4A-4C10-863F-D8AA607B63E6}" type="presParOf" srcId="{30D0CCF1-B960-4F3A-BB46-31B77536D562}" destId="{622EFB93-BE9C-4FA2-A57A-916092DD3381}" srcOrd="7" destOrd="0" presId="urn:microsoft.com/office/officeart/2005/8/layout/vList4"/>
    <dgm:cxn modelId="{C0CA56E9-0C9F-4249-83A0-2E6EFF2A47EE}" type="presParOf" srcId="{30D0CCF1-B960-4F3A-BB46-31B77536D562}" destId="{0C3773E2-79CC-4F9F-87E6-7BD062BB3EAB}" srcOrd="8" destOrd="0" presId="urn:microsoft.com/office/officeart/2005/8/layout/vList4"/>
    <dgm:cxn modelId="{D83A02B8-D46A-48AD-985E-9FD8F54F2CAD}" type="presParOf" srcId="{0C3773E2-79CC-4F9F-87E6-7BD062BB3EAB}" destId="{9B97F467-E584-4924-8796-522B37C86F40}" srcOrd="0" destOrd="0" presId="urn:microsoft.com/office/officeart/2005/8/layout/vList4"/>
    <dgm:cxn modelId="{788F0D26-F23E-41D2-A598-39EAE23D4A9D}" type="presParOf" srcId="{0C3773E2-79CC-4F9F-87E6-7BD062BB3EAB}" destId="{391E7187-7A43-4A4F-9FD6-A1C78E2ECFE2}" srcOrd="1" destOrd="0" presId="urn:microsoft.com/office/officeart/2005/8/layout/vList4"/>
    <dgm:cxn modelId="{BD0EFE08-2A85-4D76-B36D-1366AFD99DA6}" type="presParOf" srcId="{0C3773E2-79CC-4F9F-87E6-7BD062BB3EAB}" destId="{2E1D3C5B-7ABC-46B1-90A9-72632D66DA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CD5228-124F-4BDD-A89B-EC89A5B17D71}" type="doc">
      <dgm:prSet loTypeId="urn:microsoft.com/office/officeart/2005/8/layout/vList4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4A3467F7-1F22-4837-859F-17ADE4D69DF2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了解进展？开题？</a:t>
          </a:r>
          <a:r>
            <a:rPr lang="en-US" altLang="zh-CN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Meta</a:t>
          </a:r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C1DF4CD2-47DE-456B-B716-11419A2C3C03}" type="parTrans" cxnId="{BD2BA152-A649-42AA-8B94-4B795791878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3E102E1A-7335-448A-B9B5-0C13698161EC}" type="sibTrans" cxnId="{BD2BA152-A649-42AA-8B94-4B795791878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7F553AC3-1826-4C0C-9F24-10178B7D4C49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什么数据库？去图书馆？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E1322064-341A-444A-B7B1-BA3BC540C266}" type="parTrans" cxnId="{F00A2E41-8E84-40F4-B3EE-D952116D89FF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2E63A5CB-3F92-4668-B717-F283DC258E1B}" type="sibTrans" cxnId="{F00A2E41-8E84-40F4-B3EE-D952116D89FF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96CED399-7104-41EC-936F-2BD7D6D65265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什么字段？期刊？题名？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EE51A868-890A-4162-B67E-91D3B195EE0D}" type="parTrans" cxnId="{AEC22A5A-0055-425C-8C66-07203EB9F00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267D663B-C3E0-40DD-AD3D-83938D5FD9E2}" type="sibTrans" cxnId="{AEC22A5A-0055-425C-8C66-07203EB9F001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E166C92D-D1CC-4CCC-AE5D-5F4845243E51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什么检索词？逻辑关系？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09BDA55C-0930-4F3B-B2A5-982D33DD9C6C}" type="parTrans" cxnId="{5FCB1A64-5CFC-495F-859B-E35893B9E58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3BEA26AF-F863-413B-BFA4-3680DA11533A}" type="sibTrans" cxnId="{5FCB1A64-5CFC-495F-859B-E35893B9E58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5FB32710-B7D0-48A1-869C-2B3134B58F21}">
      <dgm:prSet phldrT="[文本]" custT="1"/>
      <dgm:spPr/>
      <dgm:t>
        <a:bodyPr/>
        <a:lstStyle/>
        <a:p>
          <a:r>
            <a:rPr lang="zh-CN" altLang="en-US" sz="2200" b="1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准确性如何？</a:t>
          </a:r>
          <a:endParaRPr lang="zh-CN" altLang="en-US" sz="2200" b="1" dirty="0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145253AD-D9AA-4B37-B9ED-D573233C7E0F}" type="parTrans" cxnId="{C0B1BCDA-D720-4AFC-9CDB-BB2E92A41F2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B34CAFF3-5AD7-47A4-BECA-E481FFAE596E}" type="sibTrans" cxnId="{C0B1BCDA-D720-4AFC-9CDB-BB2E92A41F26}">
      <dgm:prSet/>
      <dgm:spPr/>
      <dgm:t>
        <a:bodyPr/>
        <a:lstStyle/>
        <a:p>
          <a:endParaRPr lang="zh-CN" altLang="en-US" sz="2200" b="1">
            <a:latin typeface="华文细黑" panose="02010600040101010101" pitchFamily="2" charset="-122"/>
            <a:ea typeface="华文细黑" panose="02010600040101010101" pitchFamily="2" charset="-122"/>
          </a:endParaRPr>
        </a:p>
      </dgm:t>
    </dgm:pt>
    <dgm:pt modelId="{30D0CCF1-B960-4F3A-BB46-31B77536D562}" type="pres">
      <dgm:prSet presAssocID="{EACD5228-124F-4BDD-A89B-EC89A5B17D7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F562966-7619-4D30-A2F5-68E80DC7D55F}" type="pres">
      <dgm:prSet presAssocID="{4A3467F7-1F22-4837-859F-17ADE4D69DF2}" presName="comp" presStyleCnt="0"/>
      <dgm:spPr/>
    </dgm:pt>
    <dgm:pt modelId="{D248380F-E94E-4046-A80F-CD382F454B7E}" type="pres">
      <dgm:prSet presAssocID="{4A3467F7-1F22-4837-859F-17ADE4D69DF2}" presName="box" presStyleLbl="node1" presStyleIdx="0" presStyleCnt="5"/>
      <dgm:spPr/>
      <dgm:t>
        <a:bodyPr/>
        <a:lstStyle/>
        <a:p>
          <a:endParaRPr lang="zh-CN" altLang="en-US"/>
        </a:p>
      </dgm:t>
    </dgm:pt>
    <dgm:pt modelId="{836FA4DB-3F31-4D77-BA1C-FD516A9F506C}" type="pres">
      <dgm:prSet presAssocID="{4A3467F7-1F22-4837-859F-17ADE4D69DF2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5E459E1-3CB9-4E0C-849C-D992980CDC68}" type="pres">
      <dgm:prSet presAssocID="{4A3467F7-1F22-4837-859F-17ADE4D69DF2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A93E02-C9B3-46C7-9232-37DE0FAD094B}" type="pres">
      <dgm:prSet presAssocID="{3E102E1A-7335-448A-B9B5-0C13698161EC}" presName="spacer" presStyleCnt="0"/>
      <dgm:spPr/>
    </dgm:pt>
    <dgm:pt modelId="{3693029A-451F-4B33-A48F-9257FA993916}" type="pres">
      <dgm:prSet presAssocID="{7F553AC3-1826-4C0C-9F24-10178B7D4C49}" presName="comp" presStyleCnt="0"/>
      <dgm:spPr/>
    </dgm:pt>
    <dgm:pt modelId="{FACF5F2B-030A-4639-8781-F1DDFED39658}" type="pres">
      <dgm:prSet presAssocID="{7F553AC3-1826-4C0C-9F24-10178B7D4C49}" presName="box" presStyleLbl="node1" presStyleIdx="1" presStyleCnt="5"/>
      <dgm:spPr/>
      <dgm:t>
        <a:bodyPr/>
        <a:lstStyle/>
        <a:p>
          <a:endParaRPr lang="zh-CN" altLang="en-US"/>
        </a:p>
      </dgm:t>
    </dgm:pt>
    <dgm:pt modelId="{981AA589-87E1-40C6-AC1A-53760D8D2DA7}" type="pres">
      <dgm:prSet presAssocID="{7F553AC3-1826-4C0C-9F24-10178B7D4C49}" presName="img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3CB065E-6C60-4814-8FBD-4AF9D3C45413}" type="pres">
      <dgm:prSet presAssocID="{7F553AC3-1826-4C0C-9F24-10178B7D4C49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92310C-9574-41BC-A9A6-C8EF05D2430C}" type="pres">
      <dgm:prSet presAssocID="{2E63A5CB-3F92-4668-B717-F283DC258E1B}" presName="spacer" presStyleCnt="0"/>
      <dgm:spPr/>
    </dgm:pt>
    <dgm:pt modelId="{9DF1CC2D-84FE-4E90-B32C-A9B41D564660}" type="pres">
      <dgm:prSet presAssocID="{96CED399-7104-41EC-936F-2BD7D6D65265}" presName="comp" presStyleCnt="0"/>
      <dgm:spPr/>
    </dgm:pt>
    <dgm:pt modelId="{75FD6D0F-6A5E-4151-8764-2B7C939F8F3D}" type="pres">
      <dgm:prSet presAssocID="{96CED399-7104-41EC-936F-2BD7D6D65265}" presName="box" presStyleLbl="node1" presStyleIdx="2" presStyleCnt="5"/>
      <dgm:spPr/>
      <dgm:t>
        <a:bodyPr/>
        <a:lstStyle/>
        <a:p>
          <a:endParaRPr lang="zh-CN" altLang="en-US"/>
        </a:p>
      </dgm:t>
    </dgm:pt>
    <dgm:pt modelId="{EB8FC3CE-C7BC-4495-A065-2727CEEA13C6}" type="pres">
      <dgm:prSet presAssocID="{96CED399-7104-41EC-936F-2BD7D6D65265}" presName="img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068D7B4-00D9-428E-8B2A-203651D0D0A7}" type="pres">
      <dgm:prSet presAssocID="{96CED399-7104-41EC-936F-2BD7D6D6526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A72620-D682-4E75-AB2B-49CD41C2DCAB}" type="pres">
      <dgm:prSet presAssocID="{267D663B-C3E0-40DD-AD3D-83938D5FD9E2}" presName="spacer" presStyleCnt="0"/>
      <dgm:spPr/>
    </dgm:pt>
    <dgm:pt modelId="{26BB940E-D6B1-4FE9-B486-ECE0197F3DBB}" type="pres">
      <dgm:prSet presAssocID="{E166C92D-D1CC-4CCC-AE5D-5F4845243E51}" presName="comp" presStyleCnt="0"/>
      <dgm:spPr/>
    </dgm:pt>
    <dgm:pt modelId="{BB2CB2DA-6730-437C-B322-BA8AC1F387CF}" type="pres">
      <dgm:prSet presAssocID="{E166C92D-D1CC-4CCC-AE5D-5F4845243E51}" presName="box" presStyleLbl="node1" presStyleIdx="3" presStyleCnt="5"/>
      <dgm:spPr/>
      <dgm:t>
        <a:bodyPr/>
        <a:lstStyle/>
        <a:p>
          <a:endParaRPr lang="zh-CN" altLang="en-US"/>
        </a:p>
      </dgm:t>
    </dgm:pt>
    <dgm:pt modelId="{B909138F-A06B-40CC-AAB9-41B073F24E9E}" type="pres">
      <dgm:prSet presAssocID="{E166C92D-D1CC-4CCC-AE5D-5F4845243E51}" presName="img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5849C1E8-847C-4132-A7D0-D6E44B7DEB37}" type="pres">
      <dgm:prSet presAssocID="{E166C92D-D1CC-4CCC-AE5D-5F4845243E51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2EFB93-BE9C-4FA2-A57A-916092DD3381}" type="pres">
      <dgm:prSet presAssocID="{3BEA26AF-F863-413B-BFA4-3680DA11533A}" presName="spacer" presStyleCnt="0"/>
      <dgm:spPr/>
    </dgm:pt>
    <dgm:pt modelId="{0C3773E2-79CC-4F9F-87E6-7BD062BB3EAB}" type="pres">
      <dgm:prSet presAssocID="{5FB32710-B7D0-48A1-869C-2B3134B58F21}" presName="comp" presStyleCnt="0"/>
      <dgm:spPr/>
    </dgm:pt>
    <dgm:pt modelId="{9B97F467-E584-4924-8796-522B37C86F40}" type="pres">
      <dgm:prSet presAssocID="{5FB32710-B7D0-48A1-869C-2B3134B58F21}" presName="box" presStyleLbl="node1" presStyleIdx="4" presStyleCnt="5"/>
      <dgm:spPr/>
      <dgm:t>
        <a:bodyPr/>
        <a:lstStyle/>
        <a:p>
          <a:endParaRPr lang="zh-CN" altLang="en-US"/>
        </a:p>
      </dgm:t>
    </dgm:pt>
    <dgm:pt modelId="{391E7187-7A43-4A4F-9FD6-A1C78E2ECFE2}" type="pres">
      <dgm:prSet presAssocID="{5FB32710-B7D0-48A1-869C-2B3134B58F21}" presName="img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E1D3C5B-7ABC-46B1-90A9-72632D66DAB3}" type="pres">
      <dgm:prSet presAssocID="{5FB32710-B7D0-48A1-869C-2B3134B58F21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081780E-C8AF-49F0-A908-D86492673569}" type="presOf" srcId="{EACD5228-124F-4BDD-A89B-EC89A5B17D71}" destId="{30D0CCF1-B960-4F3A-BB46-31B77536D562}" srcOrd="0" destOrd="0" presId="urn:microsoft.com/office/officeart/2005/8/layout/vList4"/>
    <dgm:cxn modelId="{C0B1BCDA-D720-4AFC-9CDB-BB2E92A41F26}" srcId="{EACD5228-124F-4BDD-A89B-EC89A5B17D71}" destId="{5FB32710-B7D0-48A1-869C-2B3134B58F21}" srcOrd="4" destOrd="0" parTransId="{145253AD-D9AA-4B37-B9ED-D573233C7E0F}" sibTransId="{B34CAFF3-5AD7-47A4-BECA-E481FFAE596E}"/>
    <dgm:cxn modelId="{597F57A7-F49B-454E-9FB5-AC27020A3EBE}" type="presOf" srcId="{E166C92D-D1CC-4CCC-AE5D-5F4845243E51}" destId="{5849C1E8-847C-4132-A7D0-D6E44B7DEB37}" srcOrd="1" destOrd="0" presId="urn:microsoft.com/office/officeart/2005/8/layout/vList4"/>
    <dgm:cxn modelId="{B633B573-4B63-45C7-82AD-D0F3FCE3FEA9}" type="presOf" srcId="{7F553AC3-1826-4C0C-9F24-10178B7D4C49}" destId="{FACF5F2B-030A-4639-8781-F1DDFED39658}" srcOrd="0" destOrd="0" presId="urn:microsoft.com/office/officeart/2005/8/layout/vList4"/>
    <dgm:cxn modelId="{2F6F5E53-6363-47C2-894C-2D476441D6B5}" type="presOf" srcId="{5FB32710-B7D0-48A1-869C-2B3134B58F21}" destId="{2E1D3C5B-7ABC-46B1-90A9-72632D66DAB3}" srcOrd="1" destOrd="0" presId="urn:microsoft.com/office/officeart/2005/8/layout/vList4"/>
    <dgm:cxn modelId="{680EE44E-A077-49F3-B52A-7E6C1C7306FB}" type="presOf" srcId="{96CED399-7104-41EC-936F-2BD7D6D65265}" destId="{75FD6D0F-6A5E-4151-8764-2B7C939F8F3D}" srcOrd="0" destOrd="0" presId="urn:microsoft.com/office/officeart/2005/8/layout/vList4"/>
    <dgm:cxn modelId="{614CA5CF-4F6F-4260-ACFF-74F594F81698}" type="presOf" srcId="{E166C92D-D1CC-4CCC-AE5D-5F4845243E51}" destId="{BB2CB2DA-6730-437C-B322-BA8AC1F387CF}" srcOrd="0" destOrd="0" presId="urn:microsoft.com/office/officeart/2005/8/layout/vList4"/>
    <dgm:cxn modelId="{A337996D-26F9-4C8D-B97F-8D6205211A70}" type="presOf" srcId="{7F553AC3-1826-4C0C-9F24-10178B7D4C49}" destId="{93CB065E-6C60-4814-8FBD-4AF9D3C45413}" srcOrd="1" destOrd="0" presId="urn:microsoft.com/office/officeart/2005/8/layout/vList4"/>
    <dgm:cxn modelId="{BD2BA152-A649-42AA-8B94-4B7957918781}" srcId="{EACD5228-124F-4BDD-A89B-EC89A5B17D71}" destId="{4A3467F7-1F22-4837-859F-17ADE4D69DF2}" srcOrd="0" destOrd="0" parTransId="{C1DF4CD2-47DE-456B-B716-11419A2C3C03}" sibTransId="{3E102E1A-7335-448A-B9B5-0C13698161EC}"/>
    <dgm:cxn modelId="{5FCB1A64-5CFC-495F-859B-E35893B9E586}" srcId="{EACD5228-124F-4BDD-A89B-EC89A5B17D71}" destId="{E166C92D-D1CC-4CCC-AE5D-5F4845243E51}" srcOrd="3" destOrd="0" parTransId="{09BDA55C-0930-4F3B-B2A5-982D33DD9C6C}" sibTransId="{3BEA26AF-F863-413B-BFA4-3680DA11533A}"/>
    <dgm:cxn modelId="{0DDD5C40-9B81-4557-8D8D-E2284257FB1B}" type="presOf" srcId="{5FB32710-B7D0-48A1-869C-2B3134B58F21}" destId="{9B97F467-E584-4924-8796-522B37C86F40}" srcOrd="0" destOrd="0" presId="urn:microsoft.com/office/officeart/2005/8/layout/vList4"/>
    <dgm:cxn modelId="{62749880-DBFE-4EC0-95BD-152C0EF16983}" type="presOf" srcId="{4A3467F7-1F22-4837-859F-17ADE4D69DF2}" destId="{D248380F-E94E-4046-A80F-CD382F454B7E}" srcOrd="0" destOrd="0" presId="urn:microsoft.com/office/officeart/2005/8/layout/vList4"/>
    <dgm:cxn modelId="{F00A2E41-8E84-40F4-B3EE-D952116D89FF}" srcId="{EACD5228-124F-4BDD-A89B-EC89A5B17D71}" destId="{7F553AC3-1826-4C0C-9F24-10178B7D4C49}" srcOrd="1" destOrd="0" parTransId="{E1322064-341A-444A-B7B1-BA3BC540C266}" sibTransId="{2E63A5CB-3F92-4668-B717-F283DC258E1B}"/>
    <dgm:cxn modelId="{24AA91E5-78EF-4A66-99A7-10DF46FD21E8}" type="presOf" srcId="{96CED399-7104-41EC-936F-2BD7D6D65265}" destId="{0068D7B4-00D9-428E-8B2A-203651D0D0A7}" srcOrd="1" destOrd="0" presId="urn:microsoft.com/office/officeart/2005/8/layout/vList4"/>
    <dgm:cxn modelId="{AEC22A5A-0055-425C-8C66-07203EB9F001}" srcId="{EACD5228-124F-4BDD-A89B-EC89A5B17D71}" destId="{96CED399-7104-41EC-936F-2BD7D6D65265}" srcOrd="2" destOrd="0" parTransId="{EE51A868-890A-4162-B67E-91D3B195EE0D}" sibTransId="{267D663B-C3E0-40DD-AD3D-83938D5FD9E2}"/>
    <dgm:cxn modelId="{2BA74541-99FA-4223-98B8-D0EE56BD78B5}" type="presOf" srcId="{4A3467F7-1F22-4837-859F-17ADE4D69DF2}" destId="{F5E459E1-3CB9-4E0C-849C-D992980CDC68}" srcOrd="1" destOrd="0" presId="urn:microsoft.com/office/officeart/2005/8/layout/vList4"/>
    <dgm:cxn modelId="{866D992F-A75B-4585-AF43-94E236C9B642}" type="presParOf" srcId="{30D0CCF1-B960-4F3A-BB46-31B77536D562}" destId="{2F562966-7619-4D30-A2F5-68E80DC7D55F}" srcOrd="0" destOrd="0" presId="urn:microsoft.com/office/officeart/2005/8/layout/vList4"/>
    <dgm:cxn modelId="{F9F877E5-917C-45A2-A643-5FD349503500}" type="presParOf" srcId="{2F562966-7619-4D30-A2F5-68E80DC7D55F}" destId="{D248380F-E94E-4046-A80F-CD382F454B7E}" srcOrd="0" destOrd="0" presId="urn:microsoft.com/office/officeart/2005/8/layout/vList4"/>
    <dgm:cxn modelId="{50005A4D-C567-4C86-8465-0D59EF9CE053}" type="presParOf" srcId="{2F562966-7619-4D30-A2F5-68E80DC7D55F}" destId="{836FA4DB-3F31-4D77-BA1C-FD516A9F506C}" srcOrd="1" destOrd="0" presId="urn:microsoft.com/office/officeart/2005/8/layout/vList4"/>
    <dgm:cxn modelId="{CC8606BA-0024-4C57-9D92-AFDCA86EA5EC}" type="presParOf" srcId="{2F562966-7619-4D30-A2F5-68E80DC7D55F}" destId="{F5E459E1-3CB9-4E0C-849C-D992980CDC68}" srcOrd="2" destOrd="0" presId="urn:microsoft.com/office/officeart/2005/8/layout/vList4"/>
    <dgm:cxn modelId="{AAB3EF66-DF07-4E13-AAB8-4F0AA187BDE1}" type="presParOf" srcId="{30D0CCF1-B960-4F3A-BB46-31B77536D562}" destId="{EBA93E02-C9B3-46C7-9232-37DE0FAD094B}" srcOrd="1" destOrd="0" presId="urn:microsoft.com/office/officeart/2005/8/layout/vList4"/>
    <dgm:cxn modelId="{06F1C13E-706D-4A25-8E5A-1E3B71302740}" type="presParOf" srcId="{30D0CCF1-B960-4F3A-BB46-31B77536D562}" destId="{3693029A-451F-4B33-A48F-9257FA993916}" srcOrd="2" destOrd="0" presId="urn:microsoft.com/office/officeart/2005/8/layout/vList4"/>
    <dgm:cxn modelId="{09DF7BC6-6B08-4E97-8106-21A5227F40CB}" type="presParOf" srcId="{3693029A-451F-4B33-A48F-9257FA993916}" destId="{FACF5F2B-030A-4639-8781-F1DDFED39658}" srcOrd="0" destOrd="0" presId="urn:microsoft.com/office/officeart/2005/8/layout/vList4"/>
    <dgm:cxn modelId="{D3A28238-F91B-460F-8F26-FF13FF91E37B}" type="presParOf" srcId="{3693029A-451F-4B33-A48F-9257FA993916}" destId="{981AA589-87E1-40C6-AC1A-53760D8D2DA7}" srcOrd="1" destOrd="0" presId="urn:microsoft.com/office/officeart/2005/8/layout/vList4"/>
    <dgm:cxn modelId="{A6FB7EDE-4299-4564-8EB2-4E7536DC0E6A}" type="presParOf" srcId="{3693029A-451F-4B33-A48F-9257FA993916}" destId="{93CB065E-6C60-4814-8FBD-4AF9D3C45413}" srcOrd="2" destOrd="0" presId="urn:microsoft.com/office/officeart/2005/8/layout/vList4"/>
    <dgm:cxn modelId="{0EBEEE03-CDF8-4882-91FF-394675268088}" type="presParOf" srcId="{30D0CCF1-B960-4F3A-BB46-31B77536D562}" destId="{A192310C-9574-41BC-A9A6-C8EF05D2430C}" srcOrd="3" destOrd="0" presId="urn:microsoft.com/office/officeart/2005/8/layout/vList4"/>
    <dgm:cxn modelId="{55D211C7-15C1-41E1-AF43-C77A1B805C88}" type="presParOf" srcId="{30D0CCF1-B960-4F3A-BB46-31B77536D562}" destId="{9DF1CC2D-84FE-4E90-B32C-A9B41D564660}" srcOrd="4" destOrd="0" presId="urn:microsoft.com/office/officeart/2005/8/layout/vList4"/>
    <dgm:cxn modelId="{81D74086-6ACA-4B10-9ACA-BE8B3CD667C0}" type="presParOf" srcId="{9DF1CC2D-84FE-4E90-B32C-A9B41D564660}" destId="{75FD6D0F-6A5E-4151-8764-2B7C939F8F3D}" srcOrd="0" destOrd="0" presId="urn:microsoft.com/office/officeart/2005/8/layout/vList4"/>
    <dgm:cxn modelId="{F3B0903C-9F17-4295-9F27-C7249B8F6179}" type="presParOf" srcId="{9DF1CC2D-84FE-4E90-B32C-A9B41D564660}" destId="{EB8FC3CE-C7BC-4495-A065-2727CEEA13C6}" srcOrd="1" destOrd="0" presId="urn:microsoft.com/office/officeart/2005/8/layout/vList4"/>
    <dgm:cxn modelId="{B1F038A0-EF56-4398-B0A9-DE3949F32C66}" type="presParOf" srcId="{9DF1CC2D-84FE-4E90-B32C-A9B41D564660}" destId="{0068D7B4-00D9-428E-8B2A-203651D0D0A7}" srcOrd="2" destOrd="0" presId="urn:microsoft.com/office/officeart/2005/8/layout/vList4"/>
    <dgm:cxn modelId="{F1F3AA19-DB77-4C15-93AA-6F6D9F088491}" type="presParOf" srcId="{30D0CCF1-B960-4F3A-BB46-31B77536D562}" destId="{74A72620-D682-4E75-AB2B-49CD41C2DCAB}" srcOrd="5" destOrd="0" presId="urn:microsoft.com/office/officeart/2005/8/layout/vList4"/>
    <dgm:cxn modelId="{BB75E51E-6E59-4399-B1EA-55F1EE1BF0C8}" type="presParOf" srcId="{30D0CCF1-B960-4F3A-BB46-31B77536D562}" destId="{26BB940E-D6B1-4FE9-B486-ECE0197F3DBB}" srcOrd="6" destOrd="0" presId="urn:microsoft.com/office/officeart/2005/8/layout/vList4"/>
    <dgm:cxn modelId="{5523C941-1A00-43D8-A8C5-82C2E523ED35}" type="presParOf" srcId="{26BB940E-D6B1-4FE9-B486-ECE0197F3DBB}" destId="{BB2CB2DA-6730-437C-B322-BA8AC1F387CF}" srcOrd="0" destOrd="0" presId="urn:microsoft.com/office/officeart/2005/8/layout/vList4"/>
    <dgm:cxn modelId="{578336BC-90AC-46E3-BF03-7D35C9845EC0}" type="presParOf" srcId="{26BB940E-D6B1-4FE9-B486-ECE0197F3DBB}" destId="{B909138F-A06B-40CC-AAB9-41B073F24E9E}" srcOrd="1" destOrd="0" presId="urn:microsoft.com/office/officeart/2005/8/layout/vList4"/>
    <dgm:cxn modelId="{D7493BEB-BD04-4E3E-9C8C-F9E6FD8DB94E}" type="presParOf" srcId="{26BB940E-D6B1-4FE9-B486-ECE0197F3DBB}" destId="{5849C1E8-847C-4132-A7D0-D6E44B7DEB37}" srcOrd="2" destOrd="0" presId="urn:microsoft.com/office/officeart/2005/8/layout/vList4"/>
    <dgm:cxn modelId="{FF3F835B-2975-424F-95F0-65DF4DF9A3CF}" type="presParOf" srcId="{30D0CCF1-B960-4F3A-BB46-31B77536D562}" destId="{622EFB93-BE9C-4FA2-A57A-916092DD3381}" srcOrd="7" destOrd="0" presId="urn:microsoft.com/office/officeart/2005/8/layout/vList4"/>
    <dgm:cxn modelId="{AB161517-7EB3-49CF-BAA9-20BC5385B6DE}" type="presParOf" srcId="{30D0CCF1-B960-4F3A-BB46-31B77536D562}" destId="{0C3773E2-79CC-4F9F-87E6-7BD062BB3EAB}" srcOrd="8" destOrd="0" presId="urn:microsoft.com/office/officeart/2005/8/layout/vList4"/>
    <dgm:cxn modelId="{AF59E8B2-AC7F-49AA-AC60-50DCF64DA719}" type="presParOf" srcId="{0C3773E2-79CC-4F9F-87E6-7BD062BB3EAB}" destId="{9B97F467-E584-4924-8796-522B37C86F40}" srcOrd="0" destOrd="0" presId="urn:microsoft.com/office/officeart/2005/8/layout/vList4"/>
    <dgm:cxn modelId="{16DDE027-5A95-4B4D-9236-CCEB51D06219}" type="presParOf" srcId="{0C3773E2-79CC-4F9F-87E6-7BD062BB3EAB}" destId="{391E7187-7A43-4A4F-9FD6-A1C78E2ECFE2}" srcOrd="1" destOrd="0" presId="urn:microsoft.com/office/officeart/2005/8/layout/vList4"/>
    <dgm:cxn modelId="{EA451C55-9C06-4E42-9B39-0F1D1C06D07E}" type="presParOf" srcId="{0C3773E2-79CC-4F9F-87E6-7BD062BB3EAB}" destId="{2E1D3C5B-7ABC-46B1-90A9-72632D66DA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6B10C2-1F11-4DE5-9652-83F6A2A86CE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706EFF0B-DF96-4AA6-A896-78C9DAB26BE9}">
      <dgm:prSet phldrT="[文本]" custT="1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b="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分析内容</a:t>
          </a:r>
          <a:endParaRPr lang="zh-CN" altLang="en-US" sz="2400" b="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6F3B0FD6-BF06-4E9A-97AD-2C7068FCF142}" type="parTrans" cxnId="{2912509A-28BB-4DD0-815C-C1B8CC1BC90B}">
      <dgm:prSet/>
      <dgm:spPr/>
      <dgm:t>
        <a:bodyPr/>
        <a:lstStyle/>
        <a:p>
          <a:endParaRPr lang="zh-CN" altLang="en-US"/>
        </a:p>
      </dgm:t>
    </dgm:pt>
    <dgm:pt modelId="{EB93A4E5-B9B1-4681-9C53-511B280EEE40}" type="sibTrans" cxnId="{2912509A-28BB-4DD0-815C-C1B8CC1BC90B}">
      <dgm:prSet/>
      <dgm:spPr/>
      <dgm:t>
        <a:bodyPr/>
        <a:lstStyle/>
        <a:p>
          <a:endParaRPr lang="zh-CN" altLang="en-US"/>
        </a:p>
      </dgm:t>
    </dgm:pt>
    <dgm:pt modelId="{E83E7C36-F98F-4F4F-A833-134E111C5399}">
      <dgm:prSet phldrT="[文本]" custT="1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主题含义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FD8A5671-432C-4610-B9A2-777C0C1203EC}" type="parTrans" cxnId="{0EAE8219-3D97-4A26-A514-AFE5AC293AD1}">
      <dgm:prSet/>
      <dgm:spPr/>
      <dgm:t>
        <a:bodyPr/>
        <a:lstStyle/>
        <a:p>
          <a:endParaRPr lang="zh-CN" altLang="en-US"/>
        </a:p>
      </dgm:t>
    </dgm:pt>
    <dgm:pt modelId="{C8D2D2E6-BFDA-4C58-9E39-693E64FE03AA}" type="sibTrans" cxnId="{0EAE8219-3D97-4A26-A514-AFE5AC293AD1}">
      <dgm:prSet/>
      <dgm:spPr/>
      <dgm:t>
        <a:bodyPr/>
        <a:lstStyle/>
        <a:p>
          <a:endParaRPr lang="zh-CN" altLang="en-US"/>
        </a:p>
      </dgm:t>
    </dgm:pt>
    <dgm:pt modelId="{04647D26-248D-4196-B24C-5DB3E99DD661}">
      <dgm:prSet phldrT="[文本]" custT="1"/>
      <dgm:spPr>
        <a:xfrm rot="16200000">
          <a:off x="268825" y="1474053"/>
          <a:ext cx="4565104" cy="1616996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选择工具</a:t>
          </a:r>
          <a:endParaRPr lang="zh-CN" altLang="en-US" sz="24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D5C558FB-CE5E-4CCC-99D1-0442FDC284EA}" type="parTrans" cxnId="{E9E44077-8A51-4971-A7FA-666F8EAC9D33}">
      <dgm:prSet/>
      <dgm:spPr/>
      <dgm:t>
        <a:bodyPr/>
        <a:lstStyle/>
        <a:p>
          <a:endParaRPr lang="zh-CN" altLang="en-US"/>
        </a:p>
      </dgm:t>
    </dgm:pt>
    <dgm:pt modelId="{F55D1854-22AD-42CE-86C7-E4B3896D982C}" type="sibTrans" cxnId="{E9E44077-8A51-4971-A7FA-666F8EAC9D33}">
      <dgm:prSet/>
      <dgm:spPr/>
      <dgm:t>
        <a:bodyPr/>
        <a:lstStyle/>
        <a:p>
          <a:endParaRPr lang="zh-CN" altLang="en-US"/>
        </a:p>
      </dgm:t>
    </dgm:pt>
    <dgm:pt modelId="{27FBB9FC-76FF-4C3D-9CF4-72BB29723E52}">
      <dgm:prSet phldrT="[文本]" custT="1"/>
      <dgm:spPr>
        <a:xfrm rot="16200000">
          <a:off x="268825" y="1474053"/>
          <a:ext cx="4565104" cy="1616996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检索系统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573DF7D7-33AB-48CE-B152-A1BE5632911C}" type="parTrans" cxnId="{FBFC8C9B-777A-4BF7-A1EA-CC634EBC2E7A}">
      <dgm:prSet/>
      <dgm:spPr/>
      <dgm:t>
        <a:bodyPr/>
        <a:lstStyle/>
        <a:p>
          <a:endParaRPr lang="zh-CN" altLang="en-US"/>
        </a:p>
      </dgm:t>
    </dgm:pt>
    <dgm:pt modelId="{9FDAEE29-7E1C-4AF6-92E0-CBAFE0D454CA}" type="sibTrans" cxnId="{FBFC8C9B-777A-4BF7-A1EA-CC634EBC2E7A}">
      <dgm:prSet/>
      <dgm:spPr/>
      <dgm:t>
        <a:bodyPr/>
        <a:lstStyle/>
        <a:p>
          <a:endParaRPr lang="zh-CN" altLang="en-US"/>
        </a:p>
      </dgm:t>
    </dgm:pt>
    <dgm:pt modelId="{23AD7383-ADD5-4978-A0ED-ABE64A2AF36B}">
      <dgm:prSet phldrT="[文本]" custT="1"/>
      <dgm:spPr>
        <a:xfrm rot="16200000">
          <a:off x="2007095" y="1474053"/>
          <a:ext cx="4565104" cy="1616996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确定途径</a:t>
          </a:r>
          <a:endParaRPr lang="zh-CN" altLang="en-US" sz="24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E223A2F3-5FAF-40EE-B964-3537DF4DEC6E}" type="parTrans" cxnId="{C78CC913-6F6D-4C2B-8C88-163BF9F44F76}">
      <dgm:prSet/>
      <dgm:spPr/>
      <dgm:t>
        <a:bodyPr/>
        <a:lstStyle/>
        <a:p>
          <a:endParaRPr lang="zh-CN" altLang="en-US"/>
        </a:p>
      </dgm:t>
    </dgm:pt>
    <dgm:pt modelId="{CF0FF4AF-673C-463D-BE8B-F4D6AE27DCAC}" type="sibTrans" cxnId="{C78CC913-6F6D-4C2B-8C88-163BF9F44F76}">
      <dgm:prSet/>
      <dgm:spPr/>
      <dgm:t>
        <a:bodyPr/>
        <a:lstStyle/>
        <a:p>
          <a:endParaRPr lang="zh-CN" altLang="en-US"/>
        </a:p>
      </dgm:t>
    </dgm:pt>
    <dgm:pt modelId="{A014A995-6D72-411F-8A09-F4C297107EA6}">
      <dgm:prSet phldrT="[文本]" custT="1"/>
      <dgm:spPr>
        <a:xfrm rot="16200000">
          <a:off x="2007095" y="1474053"/>
          <a:ext cx="4565104" cy="1616996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检索字段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C49FEE0E-2559-43A1-87B1-A1820D5C537D}" type="parTrans" cxnId="{B19E8F21-DD09-4E9E-945A-BEDF8ACFEBEA}">
      <dgm:prSet/>
      <dgm:spPr/>
      <dgm:t>
        <a:bodyPr/>
        <a:lstStyle/>
        <a:p>
          <a:endParaRPr lang="zh-CN" altLang="en-US"/>
        </a:p>
      </dgm:t>
    </dgm:pt>
    <dgm:pt modelId="{367C9CC4-A7E5-458C-AFCE-3547F48AB023}" type="sibTrans" cxnId="{B19E8F21-DD09-4E9E-945A-BEDF8ACFEBEA}">
      <dgm:prSet/>
      <dgm:spPr/>
      <dgm:t>
        <a:bodyPr/>
        <a:lstStyle/>
        <a:p>
          <a:endParaRPr lang="zh-CN" altLang="en-US"/>
        </a:p>
      </dgm:t>
    </dgm:pt>
    <dgm:pt modelId="{09580580-C2D4-4879-8A80-549E95DB2A5F}">
      <dgm:prSet phldrT="[文本]" custT="1"/>
      <dgm:spPr>
        <a:xfrm rot="16200000">
          <a:off x="2007095" y="1474053"/>
          <a:ext cx="4565104" cy="1616996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主题词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92865404-3FF7-4C46-BA3B-9D4954662F84}" type="parTrans" cxnId="{0DF6D662-7104-4428-9681-BB037EF0B5E8}">
      <dgm:prSet/>
      <dgm:spPr/>
      <dgm:t>
        <a:bodyPr/>
        <a:lstStyle/>
        <a:p>
          <a:endParaRPr lang="zh-CN" altLang="en-US"/>
        </a:p>
      </dgm:t>
    </dgm:pt>
    <dgm:pt modelId="{692480DB-7F5F-49D1-BD37-6D8D7C4C6AAA}" type="sibTrans" cxnId="{0DF6D662-7104-4428-9681-BB037EF0B5E8}">
      <dgm:prSet/>
      <dgm:spPr/>
      <dgm:t>
        <a:bodyPr/>
        <a:lstStyle/>
        <a:p>
          <a:endParaRPr lang="zh-CN" altLang="en-US"/>
        </a:p>
      </dgm:t>
    </dgm:pt>
    <dgm:pt modelId="{DC0A0B20-D0A1-4AA3-AC86-143EF5F824AA}">
      <dgm:prSet phldrT="[文本]" custT="1"/>
      <dgm:spPr>
        <a:xfrm rot="16200000">
          <a:off x="3745366" y="1474053"/>
          <a:ext cx="4565104" cy="161699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构建标识</a:t>
          </a:r>
          <a:endParaRPr lang="zh-CN" altLang="en-US" sz="24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F1C3BB28-A9C4-4E1C-9C68-286140E92C19}" type="parTrans" cxnId="{86F309C7-0D0D-4FF1-9870-7CC3D37506B9}">
      <dgm:prSet/>
      <dgm:spPr/>
      <dgm:t>
        <a:bodyPr/>
        <a:lstStyle/>
        <a:p>
          <a:endParaRPr lang="zh-CN" altLang="en-US"/>
        </a:p>
      </dgm:t>
    </dgm:pt>
    <dgm:pt modelId="{347F213E-78A8-46B5-B811-10739B0F1E7D}" type="sibTrans" cxnId="{86F309C7-0D0D-4FF1-9870-7CC3D37506B9}">
      <dgm:prSet/>
      <dgm:spPr/>
      <dgm:t>
        <a:bodyPr/>
        <a:lstStyle/>
        <a:p>
          <a:endParaRPr lang="zh-CN" altLang="en-US"/>
        </a:p>
      </dgm:t>
    </dgm:pt>
    <dgm:pt modelId="{8C0492BF-6824-49E9-9316-8BDCE010CC0C}">
      <dgm:prSet phldrT="[文本]" custT="1"/>
      <dgm:spPr>
        <a:xfrm rot="16200000">
          <a:off x="3745366" y="1474053"/>
          <a:ext cx="4565104" cy="161699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检索词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0BDDDA0D-C547-4C7E-9A87-DB73C7968806}" type="parTrans" cxnId="{7D72A64A-8ED4-42D2-8535-9CDFDB81882E}">
      <dgm:prSet/>
      <dgm:spPr/>
      <dgm:t>
        <a:bodyPr/>
        <a:lstStyle/>
        <a:p>
          <a:endParaRPr lang="zh-CN" altLang="en-US"/>
        </a:p>
      </dgm:t>
    </dgm:pt>
    <dgm:pt modelId="{7A5A99AC-7A27-4225-9AB6-E83F6C4C074E}" type="sibTrans" cxnId="{7D72A64A-8ED4-42D2-8535-9CDFDB81882E}">
      <dgm:prSet/>
      <dgm:spPr/>
      <dgm:t>
        <a:bodyPr/>
        <a:lstStyle/>
        <a:p>
          <a:endParaRPr lang="zh-CN" altLang="en-US"/>
        </a:p>
      </dgm:t>
    </dgm:pt>
    <dgm:pt modelId="{6942869A-580D-45D8-9895-14C551D3DFA5}">
      <dgm:prSet phldrT="[文本]" custT="1"/>
      <dgm:spPr>
        <a:xfrm rot="16200000">
          <a:off x="3745366" y="1474053"/>
          <a:ext cx="4565104" cy="161699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逻辑关系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AC552A07-A517-4E0D-8EC9-C10C3C957A36}" type="parTrans" cxnId="{66C546CC-FD16-4CF6-A44A-2B184B5D93D1}">
      <dgm:prSet/>
      <dgm:spPr/>
      <dgm:t>
        <a:bodyPr/>
        <a:lstStyle/>
        <a:p>
          <a:endParaRPr lang="zh-CN" altLang="en-US"/>
        </a:p>
      </dgm:t>
    </dgm:pt>
    <dgm:pt modelId="{86741DCF-45D2-40A3-A81E-54081CE9B298}" type="sibTrans" cxnId="{66C546CC-FD16-4CF6-A44A-2B184B5D93D1}">
      <dgm:prSet/>
      <dgm:spPr/>
      <dgm:t>
        <a:bodyPr/>
        <a:lstStyle/>
        <a:p>
          <a:endParaRPr lang="zh-CN" altLang="en-US"/>
        </a:p>
      </dgm:t>
    </dgm:pt>
    <dgm:pt modelId="{05A788D6-9BD4-4BD8-9265-20A9A7C84FE0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结果评估</a:t>
          </a:r>
          <a:endParaRPr lang="zh-CN" altLang="en-US" sz="24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BCE17620-50D3-4CDF-A54D-303C585BC46D}" type="parTrans" cxnId="{17224FFD-B4F6-40BA-9B8F-F243B96413C5}">
      <dgm:prSet/>
      <dgm:spPr/>
      <dgm:t>
        <a:bodyPr/>
        <a:lstStyle/>
        <a:p>
          <a:endParaRPr lang="zh-CN" altLang="en-US"/>
        </a:p>
      </dgm:t>
    </dgm:pt>
    <dgm:pt modelId="{41918476-2004-4E86-A1F2-03AA97BAC27D}" type="sibTrans" cxnId="{17224FFD-B4F6-40BA-9B8F-F243B96413C5}">
      <dgm:prSet/>
      <dgm:spPr/>
      <dgm:t>
        <a:bodyPr/>
        <a:lstStyle/>
        <a:p>
          <a:endParaRPr lang="zh-CN" altLang="en-US"/>
        </a:p>
      </dgm:t>
    </dgm:pt>
    <dgm:pt modelId="{BC8D5BA0-D5E4-42B2-B5E4-7122D965D7DB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结果偏差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0A46F434-ECA2-42AB-9FFC-57A7B884D1ED}" type="parTrans" cxnId="{61E64CF9-E2B6-47BC-8817-2220F2D3D805}">
      <dgm:prSet/>
      <dgm:spPr/>
      <dgm:t>
        <a:bodyPr/>
        <a:lstStyle/>
        <a:p>
          <a:endParaRPr lang="zh-CN" altLang="en-US"/>
        </a:p>
      </dgm:t>
    </dgm:pt>
    <dgm:pt modelId="{07B7AA4F-669B-4DD4-9905-0F861AE229F8}" type="sibTrans" cxnId="{61E64CF9-E2B6-47BC-8817-2220F2D3D805}">
      <dgm:prSet/>
      <dgm:spPr/>
      <dgm:t>
        <a:bodyPr/>
        <a:lstStyle/>
        <a:p>
          <a:endParaRPr lang="zh-CN" altLang="en-US"/>
        </a:p>
      </dgm:t>
    </dgm:pt>
    <dgm:pt modelId="{B3FBE501-D26F-4C7E-9E30-05659EC44D8E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8B226A6A-30AD-40D4-BB07-54B4B3554776}" type="parTrans" cxnId="{38D3158E-00E3-43BC-97EE-8CCC3AB50009}">
      <dgm:prSet/>
      <dgm:spPr/>
      <dgm:t>
        <a:bodyPr/>
        <a:lstStyle/>
        <a:p>
          <a:endParaRPr lang="zh-CN" altLang="en-US"/>
        </a:p>
      </dgm:t>
    </dgm:pt>
    <dgm:pt modelId="{89EB8955-B104-4934-90B0-BD398236D9B3}" type="sibTrans" cxnId="{38D3158E-00E3-43BC-97EE-8CCC3AB50009}">
      <dgm:prSet/>
      <dgm:spPr/>
      <dgm:t>
        <a:bodyPr/>
        <a:lstStyle/>
        <a:p>
          <a:endParaRPr lang="zh-CN" altLang="en-US"/>
        </a:p>
      </dgm:t>
    </dgm:pt>
    <dgm:pt modelId="{E4C58DAC-1733-4DF9-90A7-DB91560E0D05}">
      <dgm:prSet phldrT="[文本]" custT="1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文献类型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6E879067-0DFC-4C55-9BD0-F4AC4B51D8A3}" type="parTrans" cxnId="{26047515-B197-41E5-905B-50E2515363CA}">
      <dgm:prSet/>
      <dgm:spPr/>
      <dgm:t>
        <a:bodyPr/>
        <a:lstStyle/>
        <a:p>
          <a:endParaRPr lang="zh-CN" altLang="en-US"/>
        </a:p>
      </dgm:t>
    </dgm:pt>
    <dgm:pt modelId="{EB3B0912-2ABF-4483-BC02-FF6EB222C631}" type="sibTrans" cxnId="{26047515-B197-41E5-905B-50E2515363CA}">
      <dgm:prSet/>
      <dgm:spPr/>
      <dgm:t>
        <a:bodyPr/>
        <a:lstStyle/>
        <a:p>
          <a:endParaRPr lang="zh-CN" altLang="en-US"/>
        </a:p>
      </dgm:t>
    </dgm:pt>
    <dgm:pt modelId="{B24FDD5B-2F2B-495D-B7C1-7B073A533699}">
      <dgm:prSet phldrT="[文本]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endParaRPr lang="zh-CN" altLang="en-US" sz="27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2A5FDDFC-3ECA-4ACD-894A-21E029E1C045}" type="parTrans" cxnId="{5D9BBB85-666B-4CCF-B786-2900122D477F}">
      <dgm:prSet/>
      <dgm:spPr/>
      <dgm:t>
        <a:bodyPr/>
        <a:lstStyle/>
        <a:p>
          <a:endParaRPr lang="zh-CN" altLang="en-US"/>
        </a:p>
      </dgm:t>
    </dgm:pt>
    <dgm:pt modelId="{F9FB41D0-9BDD-4201-AD93-092F318F806A}" type="sibTrans" cxnId="{5D9BBB85-666B-4CCF-B786-2900122D477F}">
      <dgm:prSet/>
      <dgm:spPr/>
      <dgm:t>
        <a:bodyPr/>
        <a:lstStyle/>
        <a:p>
          <a:endParaRPr lang="zh-CN" altLang="en-US"/>
        </a:p>
      </dgm:t>
    </dgm:pt>
    <dgm:pt modelId="{45CB4D3A-5A12-404A-8611-AC6703287E90}">
      <dgm:prSet phldrT="[文本]" custT="1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年代语种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F2087E94-807C-4901-B2E3-82443C6BAF55}" type="parTrans" cxnId="{7DC0EE17-ED78-4B5B-AF62-E22F021141FD}">
      <dgm:prSet/>
      <dgm:spPr/>
      <dgm:t>
        <a:bodyPr/>
        <a:lstStyle/>
        <a:p>
          <a:endParaRPr lang="zh-CN" altLang="en-US"/>
        </a:p>
      </dgm:t>
    </dgm:pt>
    <dgm:pt modelId="{01F6973C-190B-4251-9489-6B62610EB40D}" type="sibTrans" cxnId="{7DC0EE17-ED78-4B5B-AF62-E22F021141FD}">
      <dgm:prSet/>
      <dgm:spPr/>
      <dgm:t>
        <a:bodyPr/>
        <a:lstStyle/>
        <a:p>
          <a:endParaRPr lang="zh-CN" altLang="en-US"/>
        </a:p>
      </dgm:t>
    </dgm:pt>
    <dgm:pt modelId="{E881B119-36F6-4E3F-A6EF-3E0FCCD4219A}">
      <dgm:prSet phldrT="[文本]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endParaRPr lang="zh-CN" altLang="en-US" sz="27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25E30E06-9BCC-407D-A1EC-2308D8A959B7}" type="parTrans" cxnId="{90775E54-ACB2-4DAF-ACDE-CB2E678A1E3F}">
      <dgm:prSet/>
      <dgm:spPr/>
      <dgm:t>
        <a:bodyPr/>
        <a:lstStyle/>
        <a:p>
          <a:endParaRPr lang="zh-CN" altLang="en-US"/>
        </a:p>
      </dgm:t>
    </dgm:pt>
    <dgm:pt modelId="{9BA532A7-E5C6-469D-8EAE-5407EC903B4C}" type="sibTrans" cxnId="{90775E54-ACB2-4DAF-ACDE-CB2E678A1E3F}">
      <dgm:prSet/>
      <dgm:spPr/>
      <dgm:t>
        <a:bodyPr/>
        <a:lstStyle/>
        <a:p>
          <a:endParaRPr lang="zh-CN" altLang="en-US"/>
        </a:p>
      </dgm:t>
    </dgm:pt>
    <dgm:pt modelId="{DB73EB41-B9D4-48B9-8A9F-6063CD8E6558}">
      <dgm:prSet phldrT="[文本]" custT="1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全？准？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D35723F5-539C-4BAA-B743-08F8715A86F8}" type="parTrans" cxnId="{02ED9503-F2C3-4B92-93C8-E3CC9A2DA046}">
      <dgm:prSet/>
      <dgm:spPr/>
      <dgm:t>
        <a:bodyPr/>
        <a:lstStyle/>
        <a:p>
          <a:endParaRPr lang="zh-CN" altLang="en-US"/>
        </a:p>
      </dgm:t>
    </dgm:pt>
    <dgm:pt modelId="{92B6ECF7-9876-4EA9-8140-E5DAC05384F1}" type="sibTrans" cxnId="{02ED9503-F2C3-4B92-93C8-E3CC9A2DA046}">
      <dgm:prSet/>
      <dgm:spPr/>
      <dgm:t>
        <a:bodyPr/>
        <a:lstStyle/>
        <a:p>
          <a:endParaRPr lang="zh-CN" altLang="en-US"/>
        </a:p>
      </dgm:t>
    </dgm:pt>
    <dgm:pt modelId="{26A1EF0D-616F-44BC-99C2-2E6601645D6E}">
      <dgm:prSet phldrT="[文本]" custT="1"/>
      <dgm:spPr>
        <a:xfrm rot="16200000">
          <a:off x="-1469445" y="1474053"/>
          <a:ext cx="4565104" cy="1616996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学科范围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279638CD-8EBD-4B9F-9442-32A29B3533F0}" type="parTrans" cxnId="{E02AEC8E-D345-4502-8624-EF9054EE8601}">
      <dgm:prSet/>
      <dgm:spPr/>
      <dgm:t>
        <a:bodyPr/>
        <a:lstStyle/>
        <a:p>
          <a:endParaRPr lang="zh-CN" altLang="en-US"/>
        </a:p>
      </dgm:t>
    </dgm:pt>
    <dgm:pt modelId="{4AAD3764-0BA1-4CFD-983A-037E5C6BD13C}" type="sibTrans" cxnId="{E02AEC8E-D345-4502-8624-EF9054EE8601}">
      <dgm:prSet/>
      <dgm:spPr/>
      <dgm:t>
        <a:bodyPr/>
        <a:lstStyle/>
        <a:p>
          <a:endParaRPr lang="zh-CN" altLang="en-US"/>
        </a:p>
      </dgm:t>
    </dgm:pt>
    <dgm:pt modelId="{D65675A6-E352-4B40-B543-9052CE903828}">
      <dgm:prSet phldrT="[文本]" custT="1"/>
      <dgm:spPr>
        <a:xfrm rot="16200000">
          <a:off x="268825" y="1474053"/>
          <a:ext cx="4565104" cy="1616996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是否手检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0029D028-1ABD-482F-A723-9ED69C7194BD}" type="parTrans" cxnId="{5A11D112-F417-439D-B9DC-DE06FD3C0EDC}">
      <dgm:prSet/>
      <dgm:spPr/>
      <dgm:t>
        <a:bodyPr/>
        <a:lstStyle/>
        <a:p>
          <a:endParaRPr lang="zh-CN" altLang="en-US"/>
        </a:p>
      </dgm:t>
    </dgm:pt>
    <dgm:pt modelId="{C1997B5E-9C68-4979-9983-207849C30888}" type="sibTrans" cxnId="{5A11D112-F417-439D-B9DC-DE06FD3C0EDC}">
      <dgm:prSet/>
      <dgm:spPr/>
      <dgm:t>
        <a:bodyPr/>
        <a:lstStyle/>
        <a:p>
          <a:endParaRPr lang="zh-CN" altLang="en-US"/>
        </a:p>
      </dgm:t>
    </dgm:pt>
    <dgm:pt modelId="{D5204030-3EC2-4484-A9B2-B712E9490744}">
      <dgm:prSet phldrT="[文本]" custT="1"/>
      <dgm:spPr>
        <a:xfrm rot="16200000">
          <a:off x="268825" y="1474053"/>
          <a:ext cx="4565104" cy="1616996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endParaRPr lang="zh-CN" altLang="en-US" sz="20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516EBC27-CF20-4CB6-B7A6-5E6CF4D8A63F}" type="parTrans" cxnId="{471CF2FC-FFF9-48B2-A0C3-00AAE926F116}">
      <dgm:prSet/>
      <dgm:spPr/>
      <dgm:t>
        <a:bodyPr/>
        <a:lstStyle/>
        <a:p>
          <a:endParaRPr lang="zh-CN" altLang="en-US"/>
        </a:p>
      </dgm:t>
    </dgm:pt>
    <dgm:pt modelId="{BA8D9426-DEF1-4BAE-BDBA-450CA1E4326F}" type="sibTrans" cxnId="{471CF2FC-FFF9-48B2-A0C3-00AAE926F116}">
      <dgm:prSet/>
      <dgm:spPr/>
      <dgm:t>
        <a:bodyPr/>
        <a:lstStyle/>
        <a:p>
          <a:endParaRPr lang="zh-CN" altLang="en-US"/>
        </a:p>
      </dgm:t>
    </dgm:pt>
    <dgm:pt modelId="{C436FBC1-5259-4577-97D3-1D6D0130129C}">
      <dgm:prSet phldrT="[文本]" custT="1"/>
      <dgm:spPr>
        <a:xfrm rot="16200000">
          <a:off x="268825" y="1474053"/>
          <a:ext cx="4565104" cy="1616996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熟悉方法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21D5252E-8D25-4446-9BF5-170496395A3F}" type="parTrans" cxnId="{B76CD37C-3BB4-42EE-8856-56798D9ADED5}">
      <dgm:prSet/>
      <dgm:spPr/>
      <dgm:t>
        <a:bodyPr/>
        <a:lstStyle/>
        <a:p>
          <a:endParaRPr lang="zh-CN" altLang="en-US"/>
        </a:p>
      </dgm:t>
    </dgm:pt>
    <dgm:pt modelId="{DDB52248-A7EF-424A-9DAB-F91201FD9F07}" type="sibTrans" cxnId="{B76CD37C-3BB4-42EE-8856-56798D9ADED5}">
      <dgm:prSet/>
      <dgm:spPr/>
      <dgm:t>
        <a:bodyPr/>
        <a:lstStyle/>
        <a:p>
          <a:endParaRPr lang="zh-CN" altLang="en-US"/>
        </a:p>
      </dgm:t>
    </dgm:pt>
    <dgm:pt modelId="{A468726B-574B-4BD7-884B-044D89835375}">
      <dgm:prSet phldrT="[文本]" custT="1"/>
      <dgm:spPr>
        <a:xfrm rot="16200000">
          <a:off x="2007095" y="1474053"/>
          <a:ext cx="4565104" cy="1616996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副主题词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297EABF5-9FB5-4432-B00A-BFB99DC82ABF}" type="parTrans" cxnId="{0561D1C7-F2B4-47EE-B5F9-F913D3B55CC0}">
      <dgm:prSet/>
      <dgm:spPr/>
      <dgm:t>
        <a:bodyPr/>
        <a:lstStyle/>
        <a:p>
          <a:endParaRPr lang="zh-CN" altLang="en-US"/>
        </a:p>
      </dgm:t>
    </dgm:pt>
    <dgm:pt modelId="{603FEC21-8125-4BDA-9784-A2202549179F}" type="sibTrans" cxnId="{0561D1C7-F2B4-47EE-B5F9-F913D3B55CC0}">
      <dgm:prSet/>
      <dgm:spPr/>
      <dgm:t>
        <a:bodyPr/>
        <a:lstStyle/>
        <a:p>
          <a:endParaRPr lang="zh-CN" altLang="en-US"/>
        </a:p>
      </dgm:t>
    </dgm:pt>
    <dgm:pt modelId="{5691AC3A-9C33-4EFB-A398-56EA420C0707}">
      <dgm:prSet phldrT="[文本]" custT="1"/>
      <dgm:spPr>
        <a:xfrm rot="16200000">
          <a:off x="2007095" y="1474053"/>
          <a:ext cx="4565104" cy="1616996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限制条件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AB9D2BDA-21FE-4822-A564-9B716BE121E8}" type="parTrans" cxnId="{1E728D12-E554-4FE6-980A-190A9F1AA567}">
      <dgm:prSet/>
      <dgm:spPr/>
      <dgm:t>
        <a:bodyPr/>
        <a:lstStyle/>
        <a:p>
          <a:endParaRPr lang="zh-CN" altLang="en-US"/>
        </a:p>
      </dgm:t>
    </dgm:pt>
    <dgm:pt modelId="{4D23CD07-07D7-4AFA-AB02-E5CF9053E445}" type="sibTrans" cxnId="{1E728D12-E554-4FE6-980A-190A9F1AA567}">
      <dgm:prSet/>
      <dgm:spPr/>
      <dgm:t>
        <a:bodyPr/>
        <a:lstStyle/>
        <a:p>
          <a:endParaRPr lang="zh-CN" altLang="en-US"/>
        </a:p>
      </dgm:t>
    </dgm:pt>
    <dgm:pt modelId="{323ABC76-7976-4C2E-BB1E-F13CE1A3098D}">
      <dgm:prSet phldrT="[文本]" custT="1"/>
      <dgm:spPr>
        <a:xfrm rot="16200000">
          <a:off x="2007095" y="1474053"/>
          <a:ext cx="4565104" cy="1616996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en-US" altLang="zh-CN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filters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32E13B96-AE99-423B-8EF2-5DCB21480AE1}" type="parTrans" cxnId="{B2656E08-E45F-4203-B62B-62F3FD8A5247}">
      <dgm:prSet/>
      <dgm:spPr/>
      <dgm:t>
        <a:bodyPr/>
        <a:lstStyle/>
        <a:p>
          <a:endParaRPr lang="zh-CN" altLang="en-US"/>
        </a:p>
      </dgm:t>
    </dgm:pt>
    <dgm:pt modelId="{40CBFD09-E624-4127-B2CA-1AA412C921CD}" type="sibTrans" cxnId="{B2656E08-E45F-4203-B62B-62F3FD8A5247}">
      <dgm:prSet/>
      <dgm:spPr/>
      <dgm:t>
        <a:bodyPr/>
        <a:lstStyle/>
        <a:p>
          <a:endParaRPr lang="zh-CN" altLang="en-US"/>
        </a:p>
      </dgm:t>
    </dgm:pt>
    <dgm:pt modelId="{3B07B353-780C-4BF2-A670-8CD799109BD3}">
      <dgm:prSet phldrT="[文本]" custT="1"/>
      <dgm:spPr>
        <a:xfrm rot="16200000">
          <a:off x="3745366" y="1474053"/>
          <a:ext cx="4565104" cy="161699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检索式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7D793CBF-09E5-4CF1-B800-74DAC943B6CD}" type="parTrans" cxnId="{4668380A-F591-490A-84F1-E2960C14522B}">
      <dgm:prSet/>
      <dgm:spPr/>
      <dgm:t>
        <a:bodyPr/>
        <a:lstStyle/>
        <a:p>
          <a:endParaRPr lang="zh-CN" altLang="en-US"/>
        </a:p>
      </dgm:t>
    </dgm:pt>
    <dgm:pt modelId="{6009FA7A-1710-4D31-8FBF-D906521DDC62}" type="sibTrans" cxnId="{4668380A-F591-490A-84F1-E2960C14522B}">
      <dgm:prSet/>
      <dgm:spPr/>
      <dgm:t>
        <a:bodyPr/>
        <a:lstStyle/>
        <a:p>
          <a:endParaRPr lang="zh-CN" altLang="en-US"/>
        </a:p>
      </dgm:t>
    </dgm:pt>
    <dgm:pt modelId="{D63FE5F2-FCBA-4D00-900A-43FA4E069569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再分析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FFD34A12-8735-4F76-879E-97094BD52783}" type="parTrans" cxnId="{2D49D655-6622-4FDB-B48A-4E78178A314C}">
      <dgm:prSet/>
      <dgm:spPr/>
      <dgm:t>
        <a:bodyPr/>
        <a:lstStyle/>
        <a:p>
          <a:endParaRPr lang="zh-CN" altLang="en-US"/>
        </a:p>
      </dgm:t>
    </dgm:pt>
    <dgm:pt modelId="{D224B5FD-D280-4D3A-824D-008E9D10FE6F}" type="sibTrans" cxnId="{2D49D655-6622-4FDB-B48A-4E78178A314C}">
      <dgm:prSet/>
      <dgm:spPr/>
      <dgm:t>
        <a:bodyPr/>
        <a:lstStyle/>
        <a:p>
          <a:endParaRPr lang="zh-CN" altLang="en-US"/>
        </a:p>
      </dgm:t>
    </dgm:pt>
    <dgm:pt modelId="{87B60CF4-25BB-4D49-BD6E-F4F4B94C0511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再选择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FC1AD8EF-BA3B-4DA9-A435-F6341CF8AFEC}" type="parTrans" cxnId="{A5A8D621-CAE0-423B-A481-F79AA6E132E4}">
      <dgm:prSet/>
      <dgm:spPr/>
      <dgm:t>
        <a:bodyPr/>
        <a:lstStyle/>
        <a:p>
          <a:endParaRPr lang="zh-CN" altLang="en-US"/>
        </a:p>
      </dgm:t>
    </dgm:pt>
    <dgm:pt modelId="{B1D5B179-E675-4A47-8DAC-485045089A9D}" type="sibTrans" cxnId="{A5A8D621-CAE0-423B-A481-F79AA6E132E4}">
      <dgm:prSet/>
      <dgm:spPr/>
      <dgm:t>
        <a:bodyPr/>
        <a:lstStyle/>
        <a:p>
          <a:endParaRPr lang="zh-CN" altLang="en-US"/>
        </a:p>
      </dgm:t>
    </dgm:pt>
    <dgm:pt modelId="{5F28E494-49D1-4FF9-8FF4-20DC63AC6994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再确定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466E97A7-B43E-4B72-8BA9-80613F9F2904}" type="parTrans" cxnId="{76799E27-CB38-4C5B-BF8F-FFD73E6131FA}">
      <dgm:prSet/>
      <dgm:spPr/>
      <dgm:t>
        <a:bodyPr/>
        <a:lstStyle/>
        <a:p>
          <a:endParaRPr lang="zh-CN" altLang="en-US"/>
        </a:p>
      </dgm:t>
    </dgm:pt>
    <dgm:pt modelId="{FEA88795-DE68-4763-B866-359AA8C5ED2F}" type="sibTrans" cxnId="{76799E27-CB38-4C5B-BF8F-FFD73E6131FA}">
      <dgm:prSet/>
      <dgm:spPr/>
      <dgm:t>
        <a:bodyPr/>
        <a:lstStyle/>
        <a:p>
          <a:endParaRPr lang="zh-CN" altLang="en-US"/>
        </a:p>
      </dgm:t>
    </dgm:pt>
    <dgm:pt modelId="{EE96C576-00D3-41FA-9C07-300FEB89CD69}">
      <dgm:prSet phldrT="[文本]" custT="1"/>
      <dgm:spPr>
        <a:xfrm rot="16200000">
          <a:off x="5483637" y="1474053"/>
          <a:ext cx="4565104" cy="1616996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90000"/>
            </a:lnSpc>
          </a:pPr>
          <a:r>
            <a:rPr lang="zh-CN" altLang="en-US" sz="2000" b="1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再构建</a:t>
          </a:r>
          <a:endParaRPr lang="zh-CN" altLang="en-US" sz="2000" b="1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gm:t>
    </dgm:pt>
    <dgm:pt modelId="{F63C8FD8-2136-48C3-9D4F-E6880FBBD288}" type="parTrans" cxnId="{1E79A9BD-DEB1-45C6-83FC-4CE356E0AB82}">
      <dgm:prSet/>
      <dgm:spPr/>
      <dgm:t>
        <a:bodyPr/>
        <a:lstStyle/>
        <a:p>
          <a:endParaRPr lang="zh-CN" altLang="en-US"/>
        </a:p>
      </dgm:t>
    </dgm:pt>
    <dgm:pt modelId="{36EFE2A8-7099-4FCC-80BC-862EAD6709EE}" type="sibTrans" cxnId="{1E79A9BD-DEB1-45C6-83FC-4CE356E0AB82}">
      <dgm:prSet/>
      <dgm:spPr/>
      <dgm:t>
        <a:bodyPr/>
        <a:lstStyle/>
        <a:p>
          <a:endParaRPr lang="zh-CN" altLang="en-US"/>
        </a:p>
      </dgm:t>
    </dgm:pt>
    <dgm:pt modelId="{C27322C0-951A-4E79-AF40-478A9A1C9A98}" type="pres">
      <dgm:prSet presAssocID="{106B10C2-1F11-4DE5-9652-83F6A2A86CE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4D0429-2E71-424A-97BD-7670A22CC999}" type="pres">
      <dgm:prSet presAssocID="{706EFF0B-DF96-4AA6-A896-78C9DAB26BE9}" presName="node" presStyleLbl="node1" presStyleIdx="0" presStyleCnt="5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zh-CN" altLang="en-US"/>
        </a:p>
      </dgm:t>
    </dgm:pt>
    <dgm:pt modelId="{F61923C8-EF65-4393-949B-D44BD7539129}" type="pres">
      <dgm:prSet presAssocID="{EB93A4E5-B9B1-4681-9C53-511B280EEE40}" presName="sibTrans" presStyleCnt="0"/>
      <dgm:spPr/>
    </dgm:pt>
    <dgm:pt modelId="{00768E63-74A7-4588-B8ED-ACD6C3D4835D}" type="pres">
      <dgm:prSet presAssocID="{04647D26-248D-4196-B24C-5DB3E99DD661}" presName="node" presStyleLbl="node1" presStyleIdx="1" presStyleCnt="5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zh-CN" altLang="en-US"/>
        </a:p>
      </dgm:t>
    </dgm:pt>
    <dgm:pt modelId="{9FC7FF8F-BA40-40BE-BEBA-3428824451C3}" type="pres">
      <dgm:prSet presAssocID="{F55D1854-22AD-42CE-86C7-E4B3896D982C}" presName="sibTrans" presStyleCnt="0"/>
      <dgm:spPr/>
    </dgm:pt>
    <dgm:pt modelId="{902D9132-5E5E-46C2-A235-76D3494CDA7E}" type="pres">
      <dgm:prSet presAssocID="{23AD7383-ADD5-4978-A0ED-ABE64A2AF36B}" presName="node" presStyleLbl="node1" presStyleIdx="2" presStyleCnt="5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zh-CN" altLang="en-US"/>
        </a:p>
      </dgm:t>
    </dgm:pt>
    <dgm:pt modelId="{A6003C67-8204-4836-B96B-33BA63CBEA1C}" type="pres">
      <dgm:prSet presAssocID="{CF0FF4AF-673C-463D-BE8B-F4D6AE27DCAC}" presName="sibTrans" presStyleCnt="0"/>
      <dgm:spPr/>
    </dgm:pt>
    <dgm:pt modelId="{3735156C-CBEA-40F4-80B2-69075DA54876}" type="pres">
      <dgm:prSet presAssocID="{DC0A0B20-D0A1-4AA3-AC86-143EF5F824AA}" presName="node" presStyleLbl="node1" presStyleIdx="3" presStyleCnt="5" custLinFactNeighborX="-9832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zh-CN" altLang="en-US"/>
        </a:p>
      </dgm:t>
    </dgm:pt>
    <dgm:pt modelId="{962558DE-BFAD-4BC7-A5B0-B5A2D4806F9D}" type="pres">
      <dgm:prSet presAssocID="{347F213E-78A8-46B5-B811-10739B0F1E7D}" presName="sibTrans" presStyleCnt="0"/>
      <dgm:spPr/>
    </dgm:pt>
    <dgm:pt modelId="{E0A20A97-C71C-41C2-AAA7-C3935F793FDC}" type="pres">
      <dgm:prSet presAssocID="{05A788D6-9BD4-4BD8-9265-20A9A7C84FE0}" presName="node" presStyleLbl="node1" presStyleIdx="4" presStyleCnt="5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zh-CN" altLang="en-US"/>
        </a:p>
      </dgm:t>
    </dgm:pt>
  </dgm:ptLst>
  <dgm:cxnLst>
    <dgm:cxn modelId="{B19E8F21-DD09-4E9E-945A-BEDF8ACFEBEA}" srcId="{23AD7383-ADD5-4978-A0ED-ABE64A2AF36B}" destId="{A014A995-6D72-411F-8A09-F4C297107EA6}" srcOrd="0" destOrd="0" parTransId="{C49FEE0E-2559-43A1-87B1-A1820D5C537D}" sibTransId="{367C9CC4-A7E5-458C-AFCE-3547F48AB023}"/>
    <dgm:cxn modelId="{EAB489AA-9DCE-4827-B81B-045CA4F2A81F}" type="presOf" srcId="{45CB4D3A-5A12-404A-8611-AC6703287E90}" destId="{BE4D0429-2E71-424A-97BD-7670A22CC999}" srcOrd="0" destOrd="4" presId="urn:microsoft.com/office/officeart/2005/8/layout/hList6"/>
    <dgm:cxn modelId="{66C546CC-FD16-4CF6-A44A-2B184B5D93D1}" srcId="{DC0A0B20-D0A1-4AA3-AC86-143EF5F824AA}" destId="{6942869A-580D-45D8-9895-14C551D3DFA5}" srcOrd="1" destOrd="0" parTransId="{AC552A07-A517-4E0D-8EC9-C10C3C957A36}" sibTransId="{86741DCF-45D2-40A3-A81E-54081CE9B298}"/>
    <dgm:cxn modelId="{8F79088D-38B2-4BF3-B4B5-33DADAF27998}" type="presOf" srcId="{5691AC3A-9C33-4EFB-A398-56EA420C0707}" destId="{902D9132-5E5E-46C2-A235-76D3494CDA7E}" srcOrd="0" destOrd="4" presId="urn:microsoft.com/office/officeart/2005/8/layout/hList6"/>
    <dgm:cxn modelId="{FBFC8C9B-777A-4BF7-A1EA-CC634EBC2E7A}" srcId="{04647D26-248D-4196-B24C-5DB3E99DD661}" destId="{27FBB9FC-76FF-4C3D-9CF4-72BB29723E52}" srcOrd="0" destOrd="0" parTransId="{573DF7D7-33AB-48CE-B152-A1BE5632911C}" sibTransId="{9FDAEE29-7E1C-4AF6-92E0-CBAFE0D454CA}"/>
    <dgm:cxn modelId="{0561D1C7-F2B4-47EE-B5F9-F913D3B55CC0}" srcId="{23AD7383-ADD5-4978-A0ED-ABE64A2AF36B}" destId="{A468726B-574B-4BD7-884B-044D89835375}" srcOrd="2" destOrd="0" parTransId="{297EABF5-9FB5-4432-B00A-BFB99DC82ABF}" sibTransId="{603FEC21-8125-4BDA-9784-A2202549179F}"/>
    <dgm:cxn modelId="{1324566F-1602-4278-8C3D-D0B7762CBE1E}" type="presOf" srcId="{E4C58DAC-1733-4DF9-90A7-DB91560E0D05}" destId="{BE4D0429-2E71-424A-97BD-7670A22CC999}" srcOrd="0" destOrd="3" presId="urn:microsoft.com/office/officeart/2005/8/layout/hList6"/>
    <dgm:cxn modelId="{3318C077-55A1-4C33-B761-DF9C275A6C81}" type="presOf" srcId="{D5204030-3EC2-4484-A9B2-B712E9490744}" destId="{00768E63-74A7-4588-B8ED-ACD6C3D4835D}" srcOrd="0" destOrd="4" presId="urn:microsoft.com/office/officeart/2005/8/layout/hList6"/>
    <dgm:cxn modelId="{36D4FF56-56B8-46B5-ACBE-E7B9375DE4FE}" type="presOf" srcId="{05A788D6-9BD4-4BD8-9265-20A9A7C84FE0}" destId="{E0A20A97-C71C-41C2-AAA7-C3935F793FDC}" srcOrd="0" destOrd="0" presId="urn:microsoft.com/office/officeart/2005/8/layout/hList6"/>
    <dgm:cxn modelId="{38D3158E-00E3-43BC-97EE-8CCC3AB50009}" srcId="{05A788D6-9BD4-4BD8-9265-20A9A7C84FE0}" destId="{B3FBE501-D26F-4C7E-9E30-05659EC44D8E}" srcOrd="5" destOrd="0" parTransId="{8B226A6A-30AD-40D4-BB07-54B4B3554776}" sibTransId="{89EB8955-B104-4934-90B0-BD398236D9B3}"/>
    <dgm:cxn modelId="{471CF2FC-FFF9-48B2-A0C3-00AAE926F116}" srcId="{04647D26-248D-4196-B24C-5DB3E99DD661}" destId="{D5204030-3EC2-4484-A9B2-B712E9490744}" srcOrd="3" destOrd="0" parTransId="{516EBC27-CF20-4CB6-B7A6-5E6CF4D8A63F}" sibTransId="{BA8D9426-DEF1-4BAE-BDBA-450CA1E4326F}"/>
    <dgm:cxn modelId="{3A30BCEA-62C4-4A21-8C20-11A41DDD2480}" type="presOf" srcId="{323ABC76-7976-4C2E-BB1E-F13CE1A3098D}" destId="{902D9132-5E5E-46C2-A235-76D3494CDA7E}" srcOrd="0" destOrd="5" presId="urn:microsoft.com/office/officeart/2005/8/layout/hList6"/>
    <dgm:cxn modelId="{5D9BBB85-666B-4CCF-B786-2900122D477F}" srcId="{706EFF0B-DF96-4AA6-A896-78C9DAB26BE9}" destId="{B24FDD5B-2F2B-495D-B7C1-7B073A533699}" srcOrd="6" destOrd="0" parTransId="{2A5FDDFC-3ECA-4ACD-894A-21E029E1C045}" sibTransId="{F9FB41D0-9BDD-4201-AD93-092F318F806A}"/>
    <dgm:cxn modelId="{55148378-7CE9-46D1-B245-B52E984591B8}" type="presOf" srcId="{D63FE5F2-FCBA-4D00-900A-43FA4E069569}" destId="{E0A20A97-C71C-41C2-AAA7-C3935F793FDC}" srcOrd="0" destOrd="2" presId="urn:microsoft.com/office/officeart/2005/8/layout/hList6"/>
    <dgm:cxn modelId="{DE1298A3-82A7-4247-8E59-CEBD834DEA6C}" type="presOf" srcId="{27FBB9FC-76FF-4C3D-9CF4-72BB29723E52}" destId="{00768E63-74A7-4588-B8ED-ACD6C3D4835D}" srcOrd="0" destOrd="1" presId="urn:microsoft.com/office/officeart/2005/8/layout/hList6"/>
    <dgm:cxn modelId="{43D0206F-BD07-463B-BAC2-0407D8163DBB}" type="presOf" srcId="{3B07B353-780C-4BF2-A670-8CD799109BD3}" destId="{3735156C-CBEA-40F4-80B2-69075DA54876}" srcOrd="0" destOrd="3" presId="urn:microsoft.com/office/officeart/2005/8/layout/hList6"/>
    <dgm:cxn modelId="{1E79A9BD-DEB1-45C6-83FC-4CE356E0AB82}" srcId="{05A788D6-9BD4-4BD8-9265-20A9A7C84FE0}" destId="{EE96C576-00D3-41FA-9C07-300FEB89CD69}" srcOrd="4" destOrd="0" parTransId="{F63C8FD8-2136-48C3-9D4F-E6880FBBD288}" sibTransId="{36EFE2A8-7099-4FCC-80BC-862EAD6709EE}"/>
    <dgm:cxn modelId="{FCC74417-0150-4DA8-B1BB-40F41245BCEC}" type="presOf" srcId="{8C0492BF-6824-49E9-9316-8BDCE010CC0C}" destId="{3735156C-CBEA-40F4-80B2-69075DA54876}" srcOrd="0" destOrd="1" presId="urn:microsoft.com/office/officeart/2005/8/layout/hList6"/>
    <dgm:cxn modelId="{1E728D12-E554-4FE6-980A-190A9F1AA567}" srcId="{23AD7383-ADD5-4978-A0ED-ABE64A2AF36B}" destId="{5691AC3A-9C33-4EFB-A398-56EA420C0707}" srcOrd="3" destOrd="0" parTransId="{AB9D2BDA-21FE-4822-A564-9B716BE121E8}" sibTransId="{4D23CD07-07D7-4AFA-AB02-E5CF9053E445}"/>
    <dgm:cxn modelId="{401B223B-3540-420E-A012-610CB2FA68F2}" type="presOf" srcId="{106B10C2-1F11-4DE5-9652-83F6A2A86CE9}" destId="{C27322C0-951A-4E79-AF40-478A9A1C9A98}" srcOrd="0" destOrd="0" presId="urn:microsoft.com/office/officeart/2005/8/layout/hList6"/>
    <dgm:cxn modelId="{9BF089EB-03EA-44A4-8159-A700E451EB3F}" type="presOf" srcId="{04647D26-248D-4196-B24C-5DB3E99DD661}" destId="{00768E63-74A7-4588-B8ED-ACD6C3D4835D}" srcOrd="0" destOrd="0" presId="urn:microsoft.com/office/officeart/2005/8/layout/hList6"/>
    <dgm:cxn modelId="{7DC0EE17-ED78-4B5B-AF62-E22F021141FD}" srcId="{706EFF0B-DF96-4AA6-A896-78C9DAB26BE9}" destId="{45CB4D3A-5A12-404A-8611-AC6703287E90}" srcOrd="3" destOrd="0" parTransId="{F2087E94-807C-4901-B2E3-82443C6BAF55}" sibTransId="{01F6973C-190B-4251-9489-6B62610EB40D}"/>
    <dgm:cxn modelId="{16F8D3D1-6073-489F-9951-5225BFA52F6F}" type="presOf" srcId="{706EFF0B-DF96-4AA6-A896-78C9DAB26BE9}" destId="{BE4D0429-2E71-424A-97BD-7670A22CC999}" srcOrd="0" destOrd="0" presId="urn:microsoft.com/office/officeart/2005/8/layout/hList6"/>
    <dgm:cxn modelId="{17224FFD-B4F6-40BA-9B8F-F243B96413C5}" srcId="{106B10C2-1F11-4DE5-9652-83F6A2A86CE9}" destId="{05A788D6-9BD4-4BD8-9265-20A9A7C84FE0}" srcOrd="4" destOrd="0" parTransId="{BCE17620-50D3-4CDF-A54D-303C585BC46D}" sibTransId="{41918476-2004-4E86-A1F2-03AA97BAC27D}"/>
    <dgm:cxn modelId="{0DD7D993-4C99-4F1B-95A5-9B6C169E4F0E}" type="presOf" srcId="{87B60CF4-25BB-4D49-BD6E-F4F4B94C0511}" destId="{E0A20A97-C71C-41C2-AAA7-C3935F793FDC}" srcOrd="0" destOrd="3" presId="urn:microsoft.com/office/officeart/2005/8/layout/hList6"/>
    <dgm:cxn modelId="{4668380A-F591-490A-84F1-E2960C14522B}" srcId="{DC0A0B20-D0A1-4AA3-AC86-143EF5F824AA}" destId="{3B07B353-780C-4BF2-A670-8CD799109BD3}" srcOrd="2" destOrd="0" parTransId="{7D793CBF-09E5-4CF1-B800-74DAC943B6CD}" sibTransId="{6009FA7A-1710-4D31-8FBF-D906521DDC62}"/>
    <dgm:cxn modelId="{0054B466-5062-487F-9E13-4F99263C85B5}" type="presOf" srcId="{BC8D5BA0-D5E4-42B2-B5E4-7122D965D7DB}" destId="{E0A20A97-C71C-41C2-AAA7-C3935F793FDC}" srcOrd="0" destOrd="1" presId="urn:microsoft.com/office/officeart/2005/8/layout/hList6"/>
    <dgm:cxn modelId="{F58B4C20-D30B-4914-92F3-2B6816F888E7}" type="presOf" srcId="{5F28E494-49D1-4FF9-8FF4-20DC63AC6994}" destId="{E0A20A97-C71C-41C2-AAA7-C3935F793FDC}" srcOrd="0" destOrd="4" presId="urn:microsoft.com/office/officeart/2005/8/layout/hList6"/>
    <dgm:cxn modelId="{FDD5B056-A0E9-46EB-ABAA-3C24A904F2A0}" type="presOf" srcId="{D65675A6-E352-4B40-B543-9052CE903828}" destId="{00768E63-74A7-4588-B8ED-ACD6C3D4835D}" srcOrd="0" destOrd="3" presId="urn:microsoft.com/office/officeart/2005/8/layout/hList6"/>
    <dgm:cxn modelId="{2912509A-28BB-4DD0-815C-C1B8CC1BC90B}" srcId="{106B10C2-1F11-4DE5-9652-83F6A2A86CE9}" destId="{706EFF0B-DF96-4AA6-A896-78C9DAB26BE9}" srcOrd="0" destOrd="0" parTransId="{6F3B0FD6-BF06-4E9A-97AD-2C7068FCF142}" sibTransId="{EB93A4E5-B9B1-4681-9C53-511B280EEE40}"/>
    <dgm:cxn modelId="{5A11D112-F417-439D-B9DC-DE06FD3C0EDC}" srcId="{04647D26-248D-4196-B24C-5DB3E99DD661}" destId="{D65675A6-E352-4B40-B543-9052CE903828}" srcOrd="2" destOrd="0" parTransId="{0029D028-1ABD-482F-A723-9ED69C7194BD}" sibTransId="{C1997B5E-9C68-4979-9983-207849C30888}"/>
    <dgm:cxn modelId="{49392C34-E125-48AE-B977-0042B05AB3C3}" type="presOf" srcId="{EE96C576-00D3-41FA-9C07-300FEB89CD69}" destId="{E0A20A97-C71C-41C2-AAA7-C3935F793FDC}" srcOrd="0" destOrd="5" presId="urn:microsoft.com/office/officeart/2005/8/layout/hList6"/>
    <dgm:cxn modelId="{E02AEC8E-D345-4502-8624-EF9054EE8601}" srcId="{706EFF0B-DF96-4AA6-A896-78C9DAB26BE9}" destId="{26A1EF0D-616F-44BC-99C2-2E6601645D6E}" srcOrd="1" destOrd="0" parTransId="{279638CD-8EBD-4B9F-9442-32A29B3533F0}" sibTransId="{4AAD3764-0BA1-4CFD-983A-037E5C6BD13C}"/>
    <dgm:cxn modelId="{D59368B0-2E0D-4917-A39C-490E43543866}" type="presOf" srcId="{C436FBC1-5259-4577-97D3-1D6D0130129C}" destId="{00768E63-74A7-4588-B8ED-ACD6C3D4835D}" srcOrd="0" destOrd="2" presId="urn:microsoft.com/office/officeart/2005/8/layout/hList6"/>
    <dgm:cxn modelId="{2D3C32EC-301E-4497-BA0E-4A86C6832B56}" type="presOf" srcId="{B24FDD5B-2F2B-495D-B7C1-7B073A533699}" destId="{BE4D0429-2E71-424A-97BD-7670A22CC999}" srcOrd="0" destOrd="7" presId="urn:microsoft.com/office/officeart/2005/8/layout/hList6"/>
    <dgm:cxn modelId="{A25ABA0F-8ECA-426A-B084-DA34F6B17A9F}" type="presOf" srcId="{23AD7383-ADD5-4978-A0ED-ABE64A2AF36B}" destId="{902D9132-5E5E-46C2-A235-76D3494CDA7E}" srcOrd="0" destOrd="0" presId="urn:microsoft.com/office/officeart/2005/8/layout/hList6"/>
    <dgm:cxn modelId="{94D802CB-8235-4EE9-ABEF-ED71D2BFAC66}" type="presOf" srcId="{DB73EB41-B9D4-48B9-8A9F-6063CD8E6558}" destId="{BE4D0429-2E71-424A-97BD-7670A22CC999}" srcOrd="0" destOrd="5" presId="urn:microsoft.com/office/officeart/2005/8/layout/hList6"/>
    <dgm:cxn modelId="{02ED9503-F2C3-4B92-93C8-E3CC9A2DA046}" srcId="{706EFF0B-DF96-4AA6-A896-78C9DAB26BE9}" destId="{DB73EB41-B9D4-48B9-8A9F-6063CD8E6558}" srcOrd="4" destOrd="0" parTransId="{D35723F5-539C-4BAA-B743-08F8715A86F8}" sibTransId="{92B6ECF7-9876-4EA9-8140-E5DAC05384F1}"/>
    <dgm:cxn modelId="{B2656E08-E45F-4203-B62B-62F3FD8A5247}" srcId="{23AD7383-ADD5-4978-A0ED-ABE64A2AF36B}" destId="{323ABC76-7976-4C2E-BB1E-F13CE1A3098D}" srcOrd="4" destOrd="0" parTransId="{32E13B96-AE99-423B-8EF2-5DCB21480AE1}" sibTransId="{40CBFD09-E624-4127-B2CA-1AA412C921CD}"/>
    <dgm:cxn modelId="{01930C02-0BE7-4938-932F-398DE0FC93A8}" type="presOf" srcId="{6942869A-580D-45D8-9895-14C551D3DFA5}" destId="{3735156C-CBEA-40F4-80B2-69075DA54876}" srcOrd="0" destOrd="2" presId="urn:microsoft.com/office/officeart/2005/8/layout/hList6"/>
    <dgm:cxn modelId="{0EAE8219-3D97-4A26-A514-AFE5AC293AD1}" srcId="{706EFF0B-DF96-4AA6-A896-78C9DAB26BE9}" destId="{E83E7C36-F98F-4F4F-A833-134E111C5399}" srcOrd="0" destOrd="0" parTransId="{FD8A5671-432C-4610-B9A2-777C0C1203EC}" sibTransId="{C8D2D2E6-BFDA-4C58-9E39-693E64FE03AA}"/>
    <dgm:cxn modelId="{86F309C7-0D0D-4FF1-9870-7CC3D37506B9}" srcId="{106B10C2-1F11-4DE5-9652-83F6A2A86CE9}" destId="{DC0A0B20-D0A1-4AA3-AC86-143EF5F824AA}" srcOrd="3" destOrd="0" parTransId="{F1C3BB28-A9C4-4E1C-9C68-286140E92C19}" sibTransId="{347F213E-78A8-46B5-B811-10739B0F1E7D}"/>
    <dgm:cxn modelId="{15B4B6DB-4772-483A-B9B4-043C4E543012}" type="presOf" srcId="{DC0A0B20-D0A1-4AA3-AC86-143EF5F824AA}" destId="{3735156C-CBEA-40F4-80B2-69075DA54876}" srcOrd="0" destOrd="0" presId="urn:microsoft.com/office/officeart/2005/8/layout/hList6"/>
    <dgm:cxn modelId="{7D72A64A-8ED4-42D2-8535-9CDFDB81882E}" srcId="{DC0A0B20-D0A1-4AA3-AC86-143EF5F824AA}" destId="{8C0492BF-6824-49E9-9316-8BDCE010CC0C}" srcOrd="0" destOrd="0" parTransId="{0BDDDA0D-C547-4C7E-9A87-DB73C7968806}" sibTransId="{7A5A99AC-7A27-4225-9AB6-E83F6C4C074E}"/>
    <dgm:cxn modelId="{26047515-B197-41E5-905B-50E2515363CA}" srcId="{706EFF0B-DF96-4AA6-A896-78C9DAB26BE9}" destId="{E4C58DAC-1733-4DF9-90A7-DB91560E0D05}" srcOrd="2" destOrd="0" parTransId="{6E879067-0DFC-4C55-9BD0-F4AC4B51D8A3}" sibTransId="{EB3B0912-2ABF-4483-BC02-FF6EB222C631}"/>
    <dgm:cxn modelId="{90B9978C-6F73-444C-9D2E-2C30060497BE}" type="presOf" srcId="{A014A995-6D72-411F-8A09-F4C297107EA6}" destId="{902D9132-5E5E-46C2-A235-76D3494CDA7E}" srcOrd="0" destOrd="1" presId="urn:microsoft.com/office/officeart/2005/8/layout/hList6"/>
    <dgm:cxn modelId="{76799E27-CB38-4C5B-BF8F-FFD73E6131FA}" srcId="{05A788D6-9BD4-4BD8-9265-20A9A7C84FE0}" destId="{5F28E494-49D1-4FF9-8FF4-20DC63AC6994}" srcOrd="3" destOrd="0" parTransId="{466E97A7-B43E-4B72-8BA9-80613F9F2904}" sibTransId="{FEA88795-DE68-4763-B866-359AA8C5ED2F}"/>
    <dgm:cxn modelId="{B76CD37C-3BB4-42EE-8856-56798D9ADED5}" srcId="{04647D26-248D-4196-B24C-5DB3E99DD661}" destId="{C436FBC1-5259-4577-97D3-1D6D0130129C}" srcOrd="1" destOrd="0" parTransId="{21D5252E-8D25-4446-9BF5-170496395A3F}" sibTransId="{DDB52248-A7EF-424A-9DAB-F91201FD9F07}"/>
    <dgm:cxn modelId="{90775E54-ACB2-4DAF-ACDE-CB2E678A1E3F}" srcId="{706EFF0B-DF96-4AA6-A896-78C9DAB26BE9}" destId="{E881B119-36F6-4E3F-A6EF-3E0FCCD4219A}" srcOrd="5" destOrd="0" parTransId="{25E30E06-9BCC-407D-A1EC-2308D8A959B7}" sibTransId="{9BA532A7-E5C6-469D-8EAE-5407EC903B4C}"/>
    <dgm:cxn modelId="{7D610FF6-30A5-4698-9920-D63AF350C6BD}" type="presOf" srcId="{B3FBE501-D26F-4C7E-9E30-05659EC44D8E}" destId="{E0A20A97-C71C-41C2-AAA7-C3935F793FDC}" srcOrd="0" destOrd="6" presId="urn:microsoft.com/office/officeart/2005/8/layout/hList6"/>
    <dgm:cxn modelId="{2D49D655-6622-4FDB-B48A-4E78178A314C}" srcId="{05A788D6-9BD4-4BD8-9265-20A9A7C84FE0}" destId="{D63FE5F2-FCBA-4D00-900A-43FA4E069569}" srcOrd="1" destOrd="0" parTransId="{FFD34A12-8735-4F76-879E-97094BD52783}" sibTransId="{D224B5FD-D280-4D3A-824D-008E9D10FE6F}"/>
    <dgm:cxn modelId="{B39EF870-7A2A-4528-8A27-DA6C6BB4DD50}" type="presOf" srcId="{E881B119-36F6-4E3F-A6EF-3E0FCCD4219A}" destId="{BE4D0429-2E71-424A-97BD-7670A22CC999}" srcOrd="0" destOrd="6" presId="urn:microsoft.com/office/officeart/2005/8/layout/hList6"/>
    <dgm:cxn modelId="{A5A8D621-CAE0-423B-A481-F79AA6E132E4}" srcId="{05A788D6-9BD4-4BD8-9265-20A9A7C84FE0}" destId="{87B60CF4-25BB-4D49-BD6E-F4F4B94C0511}" srcOrd="2" destOrd="0" parTransId="{FC1AD8EF-BA3B-4DA9-A435-F6341CF8AFEC}" sibTransId="{B1D5B179-E675-4A47-8DAC-485045089A9D}"/>
    <dgm:cxn modelId="{0DF6D662-7104-4428-9681-BB037EF0B5E8}" srcId="{23AD7383-ADD5-4978-A0ED-ABE64A2AF36B}" destId="{09580580-C2D4-4879-8A80-549E95DB2A5F}" srcOrd="1" destOrd="0" parTransId="{92865404-3FF7-4C46-BA3B-9D4954662F84}" sibTransId="{692480DB-7F5F-49D1-BD37-6D8D7C4C6AAA}"/>
    <dgm:cxn modelId="{77F15D86-DD42-4EE3-B797-0C471E159EBC}" type="presOf" srcId="{A468726B-574B-4BD7-884B-044D89835375}" destId="{902D9132-5E5E-46C2-A235-76D3494CDA7E}" srcOrd="0" destOrd="3" presId="urn:microsoft.com/office/officeart/2005/8/layout/hList6"/>
    <dgm:cxn modelId="{61E64CF9-E2B6-47BC-8817-2220F2D3D805}" srcId="{05A788D6-9BD4-4BD8-9265-20A9A7C84FE0}" destId="{BC8D5BA0-D5E4-42B2-B5E4-7122D965D7DB}" srcOrd="0" destOrd="0" parTransId="{0A46F434-ECA2-42AB-9FFC-57A7B884D1ED}" sibTransId="{07B7AA4F-669B-4DD4-9905-0F861AE229F8}"/>
    <dgm:cxn modelId="{E9E44077-8A51-4971-A7FA-666F8EAC9D33}" srcId="{106B10C2-1F11-4DE5-9652-83F6A2A86CE9}" destId="{04647D26-248D-4196-B24C-5DB3E99DD661}" srcOrd="1" destOrd="0" parTransId="{D5C558FB-CE5E-4CCC-99D1-0442FDC284EA}" sibTransId="{F55D1854-22AD-42CE-86C7-E4B3896D982C}"/>
    <dgm:cxn modelId="{3D9C15B8-F03F-46D9-B123-5788FBFDB971}" type="presOf" srcId="{E83E7C36-F98F-4F4F-A833-134E111C5399}" destId="{BE4D0429-2E71-424A-97BD-7670A22CC999}" srcOrd="0" destOrd="1" presId="urn:microsoft.com/office/officeart/2005/8/layout/hList6"/>
    <dgm:cxn modelId="{A53837F1-CF1A-41E6-B025-9DA0FA013923}" type="presOf" srcId="{09580580-C2D4-4879-8A80-549E95DB2A5F}" destId="{902D9132-5E5E-46C2-A235-76D3494CDA7E}" srcOrd="0" destOrd="2" presId="urn:microsoft.com/office/officeart/2005/8/layout/hList6"/>
    <dgm:cxn modelId="{0A8DF149-8A6C-45DD-8ABA-42B4C2C9FA5B}" type="presOf" srcId="{26A1EF0D-616F-44BC-99C2-2E6601645D6E}" destId="{BE4D0429-2E71-424A-97BD-7670A22CC999}" srcOrd="0" destOrd="2" presId="urn:microsoft.com/office/officeart/2005/8/layout/hList6"/>
    <dgm:cxn modelId="{C78CC913-6F6D-4C2B-8C88-163BF9F44F76}" srcId="{106B10C2-1F11-4DE5-9652-83F6A2A86CE9}" destId="{23AD7383-ADD5-4978-A0ED-ABE64A2AF36B}" srcOrd="2" destOrd="0" parTransId="{E223A2F3-5FAF-40EE-B964-3537DF4DEC6E}" sibTransId="{CF0FF4AF-673C-463D-BE8B-F4D6AE27DCAC}"/>
    <dgm:cxn modelId="{12DB47A8-5906-4B67-943C-66FF726C61DA}" type="presParOf" srcId="{C27322C0-951A-4E79-AF40-478A9A1C9A98}" destId="{BE4D0429-2E71-424A-97BD-7670A22CC999}" srcOrd="0" destOrd="0" presId="urn:microsoft.com/office/officeart/2005/8/layout/hList6"/>
    <dgm:cxn modelId="{7CDBC708-5464-4DF9-918D-F224E2844C8F}" type="presParOf" srcId="{C27322C0-951A-4E79-AF40-478A9A1C9A98}" destId="{F61923C8-EF65-4393-949B-D44BD7539129}" srcOrd="1" destOrd="0" presId="urn:microsoft.com/office/officeart/2005/8/layout/hList6"/>
    <dgm:cxn modelId="{6A37F47F-FE4E-439F-9EA5-5F8A87657564}" type="presParOf" srcId="{C27322C0-951A-4E79-AF40-478A9A1C9A98}" destId="{00768E63-74A7-4588-B8ED-ACD6C3D4835D}" srcOrd="2" destOrd="0" presId="urn:microsoft.com/office/officeart/2005/8/layout/hList6"/>
    <dgm:cxn modelId="{E2484787-3E58-4D15-81D9-98D3C205B1AE}" type="presParOf" srcId="{C27322C0-951A-4E79-AF40-478A9A1C9A98}" destId="{9FC7FF8F-BA40-40BE-BEBA-3428824451C3}" srcOrd="3" destOrd="0" presId="urn:microsoft.com/office/officeart/2005/8/layout/hList6"/>
    <dgm:cxn modelId="{13F39C05-5FAD-4E56-A581-42F289A1EDC3}" type="presParOf" srcId="{C27322C0-951A-4E79-AF40-478A9A1C9A98}" destId="{902D9132-5E5E-46C2-A235-76D3494CDA7E}" srcOrd="4" destOrd="0" presId="urn:microsoft.com/office/officeart/2005/8/layout/hList6"/>
    <dgm:cxn modelId="{4989BF18-5949-4542-81AA-356BEC30E0D4}" type="presParOf" srcId="{C27322C0-951A-4E79-AF40-478A9A1C9A98}" destId="{A6003C67-8204-4836-B96B-33BA63CBEA1C}" srcOrd="5" destOrd="0" presId="urn:microsoft.com/office/officeart/2005/8/layout/hList6"/>
    <dgm:cxn modelId="{36346F00-781F-4AAF-A5BC-2880929C4A1A}" type="presParOf" srcId="{C27322C0-951A-4E79-AF40-478A9A1C9A98}" destId="{3735156C-CBEA-40F4-80B2-69075DA54876}" srcOrd="6" destOrd="0" presId="urn:microsoft.com/office/officeart/2005/8/layout/hList6"/>
    <dgm:cxn modelId="{AABC04EA-6C9E-4550-99F7-D733F0099C2A}" type="presParOf" srcId="{C27322C0-951A-4E79-AF40-478A9A1C9A98}" destId="{962558DE-BFAD-4BC7-A5B0-B5A2D4806F9D}" srcOrd="7" destOrd="0" presId="urn:microsoft.com/office/officeart/2005/8/layout/hList6"/>
    <dgm:cxn modelId="{9F797E24-77ED-42C3-A1E9-9661B8C75664}" type="presParOf" srcId="{C27322C0-951A-4E79-AF40-478A9A1C9A98}" destId="{E0A20A97-C71C-41C2-AAA7-C3935F793FDC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8380F-E94E-4046-A80F-CD382F454B7E}">
      <dsp:nvSpPr>
        <dsp:cNvPr id="0" name=""/>
        <dsp:cNvSpPr/>
      </dsp:nvSpPr>
      <dsp:spPr>
        <a:xfrm>
          <a:off x="0" y="0"/>
          <a:ext cx="4104456" cy="11675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目的：钱？行为艺术？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0"/>
        <a:ext cx="3166805" cy="1167593"/>
      </dsp:txXfrm>
    </dsp:sp>
    <dsp:sp modelId="{836FA4DB-3F31-4D77-BA1C-FD516A9F506C}">
      <dsp:nvSpPr>
        <dsp:cNvPr id="0" name=""/>
        <dsp:cNvSpPr/>
      </dsp:nvSpPr>
      <dsp:spPr>
        <a:xfrm>
          <a:off x="116759" y="116759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CF5F2B-030A-4639-8781-F1DDFED39658}">
      <dsp:nvSpPr>
        <dsp:cNvPr id="0" name=""/>
        <dsp:cNvSpPr/>
      </dsp:nvSpPr>
      <dsp:spPr>
        <a:xfrm>
          <a:off x="0" y="1284353"/>
          <a:ext cx="4104456" cy="11675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地点：地形？人群？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1284353"/>
        <a:ext cx="3166805" cy="1167593"/>
      </dsp:txXfrm>
    </dsp:sp>
    <dsp:sp modelId="{981AA589-87E1-40C6-AC1A-53760D8D2DA7}">
      <dsp:nvSpPr>
        <dsp:cNvPr id="0" name=""/>
        <dsp:cNvSpPr/>
      </dsp:nvSpPr>
      <dsp:spPr>
        <a:xfrm>
          <a:off x="116759" y="1401112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D6D0F-6A5E-4151-8764-2B7C939F8F3D}">
      <dsp:nvSpPr>
        <dsp:cNvPr id="0" name=""/>
        <dsp:cNvSpPr/>
      </dsp:nvSpPr>
      <dsp:spPr>
        <a:xfrm>
          <a:off x="0" y="2568706"/>
          <a:ext cx="4104456" cy="11675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方式：卖唱？抱大腿？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2568706"/>
        <a:ext cx="3166805" cy="1167593"/>
      </dsp:txXfrm>
    </dsp:sp>
    <dsp:sp modelId="{EB8FC3CE-C7BC-4495-A065-2727CEEA13C6}">
      <dsp:nvSpPr>
        <dsp:cNvPr id="0" name=""/>
        <dsp:cNvSpPr/>
      </dsp:nvSpPr>
      <dsp:spPr>
        <a:xfrm>
          <a:off x="116759" y="2685465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CB2DA-6730-437C-B322-BA8AC1F387CF}">
      <dsp:nvSpPr>
        <dsp:cNvPr id="0" name=""/>
        <dsp:cNvSpPr/>
      </dsp:nvSpPr>
      <dsp:spPr>
        <a:xfrm>
          <a:off x="0" y="3853059"/>
          <a:ext cx="4104456" cy="11675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内容：说什么？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3853059"/>
        <a:ext cx="3166805" cy="1167593"/>
      </dsp:txXfrm>
    </dsp:sp>
    <dsp:sp modelId="{B909138F-A06B-40CC-AAB9-41B073F24E9E}">
      <dsp:nvSpPr>
        <dsp:cNvPr id="0" name=""/>
        <dsp:cNvSpPr/>
      </dsp:nvSpPr>
      <dsp:spPr>
        <a:xfrm>
          <a:off x="116759" y="3969819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97F467-E584-4924-8796-522B37C86F40}">
      <dsp:nvSpPr>
        <dsp:cNvPr id="0" name=""/>
        <dsp:cNvSpPr/>
      </dsp:nvSpPr>
      <dsp:spPr>
        <a:xfrm>
          <a:off x="0" y="5137413"/>
          <a:ext cx="4104456" cy="11675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效果：业绩如何？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5137413"/>
        <a:ext cx="3166805" cy="1167593"/>
      </dsp:txXfrm>
    </dsp:sp>
    <dsp:sp modelId="{391E7187-7A43-4A4F-9FD6-A1C78E2ECFE2}">
      <dsp:nvSpPr>
        <dsp:cNvPr id="0" name=""/>
        <dsp:cNvSpPr/>
      </dsp:nvSpPr>
      <dsp:spPr>
        <a:xfrm>
          <a:off x="116759" y="5254172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8380F-E94E-4046-A80F-CD382F454B7E}">
      <dsp:nvSpPr>
        <dsp:cNvPr id="0" name=""/>
        <dsp:cNvSpPr/>
      </dsp:nvSpPr>
      <dsp:spPr>
        <a:xfrm>
          <a:off x="0" y="0"/>
          <a:ext cx="4104456" cy="11675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了解进展？开题？</a:t>
          </a:r>
          <a:r>
            <a:rPr lang="en-US" altLang="zh-CN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Meta</a:t>
          </a: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0"/>
        <a:ext cx="3166805" cy="1167593"/>
      </dsp:txXfrm>
    </dsp:sp>
    <dsp:sp modelId="{836FA4DB-3F31-4D77-BA1C-FD516A9F506C}">
      <dsp:nvSpPr>
        <dsp:cNvPr id="0" name=""/>
        <dsp:cNvSpPr/>
      </dsp:nvSpPr>
      <dsp:spPr>
        <a:xfrm>
          <a:off x="116759" y="116759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CF5F2B-030A-4639-8781-F1DDFED39658}">
      <dsp:nvSpPr>
        <dsp:cNvPr id="0" name=""/>
        <dsp:cNvSpPr/>
      </dsp:nvSpPr>
      <dsp:spPr>
        <a:xfrm>
          <a:off x="0" y="1284353"/>
          <a:ext cx="4104456" cy="11675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什么数据库？去图书馆？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1284353"/>
        <a:ext cx="3166805" cy="1167593"/>
      </dsp:txXfrm>
    </dsp:sp>
    <dsp:sp modelId="{981AA589-87E1-40C6-AC1A-53760D8D2DA7}">
      <dsp:nvSpPr>
        <dsp:cNvPr id="0" name=""/>
        <dsp:cNvSpPr/>
      </dsp:nvSpPr>
      <dsp:spPr>
        <a:xfrm>
          <a:off x="116759" y="1401112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D6D0F-6A5E-4151-8764-2B7C939F8F3D}">
      <dsp:nvSpPr>
        <dsp:cNvPr id="0" name=""/>
        <dsp:cNvSpPr/>
      </dsp:nvSpPr>
      <dsp:spPr>
        <a:xfrm>
          <a:off x="0" y="2568706"/>
          <a:ext cx="4104456" cy="11675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什么字段？期刊？题名？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2568706"/>
        <a:ext cx="3166805" cy="1167593"/>
      </dsp:txXfrm>
    </dsp:sp>
    <dsp:sp modelId="{EB8FC3CE-C7BC-4495-A065-2727CEEA13C6}">
      <dsp:nvSpPr>
        <dsp:cNvPr id="0" name=""/>
        <dsp:cNvSpPr/>
      </dsp:nvSpPr>
      <dsp:spPr>
        <a:xfrm>
          <a:off x="116759" y="2685465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CB2DA-6730-437C-B322-BA8AC1F387CF}">
      <dsp:nvSpPr>
        <dsp:cNvPr id="0" name=""/>
        <dsp:cNvSpPr/>
      </dsp:nvSpPr>
      <dsp:spPr>
        <a:xfrm>
          <a:off x="0" y="3853059"/>
          <a:ext cx="4104456" cy="11675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什么检索词？逻辑关系？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3853059"/>
        <a:ext cx="3166805" cy="1167593"/>
      </dsp:txXfrm>
    </dsp:sp>
    <dsp:sp modelId="{B909138F-A06B-40CC-AAB9-41B073F24E9E}">
      <dsp:nvSpPr>
        <dsp:cNvPr id="0" name=""/>
        <dsp:cNvSpPr/>
      </dsp:nvSpPr>
      <dsp:spPr>
        <a:xfrm>
          <a:off x="116759" y="3969819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97F467-E584-4924-8796-522B37C86F40}">
      <dsp:nvSpPr>
        <dsp:cNvPr id="0" name=""/>
        <dsp:cNvSpPr/>
      </dsp:nvSpPr>
      <dsp:spPr>
        <a:xfrm>
          <a:off x="0" y="5137413"/>
          <a:ext cx="4104456" cy="11675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latin typeface="华文细黑" panose="02010600040101010101" pitchFamily="2" charset="-122"/>
              <a:ea typeface="华文细黑" panose="02010600040101010101" pitchFamily="2" charset="-122"/>
            </a:rPr>
            <a:t>准确性如何？</a:t>
          </a:r>
          <a:endParaRPr lang="zh-CN" altLang="en-US" sz="2200" b="1" kern="1200" dirty="0">
            <a:latin typeface="华文细黑" panose="02010600040101010101" pitchFamily="2" charset="-122"/>
            <a:ea typeface="华文细黑" panose="02010600040101010101" pitchFamily="2" charset="-122"/>
          </a:endParaRPr>
        </a:p>
      </dsp:txBody>
      <dsp:txXfrm>
        <a:off x="937650" y="5137413"/>
        <a:ext cx="3166805" cy="1167593"/>
      </dsp:txXfrm>
    </dsp:sp>
    <dsp:sp modelId="{391E7187-7A43-4A4F-9FD6-A1C78E2ECFE2}">
      <dsp:nvSpPr>
        <dsp:cNvPr id="0" name=""/>
        <dsp:cNvSpPr/>
      </dsp:nvSpPr>
      <dsp:spPr>
        <a:xfrm>
          <a:off x="116759" y="5254172"/>
          <a:ext cx="820891" cy="93407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D0429-2E71-424A-97BD-7670A22CC999}">
      <dsp:nvSpPr>
        <dsp:cNvPr id="0" name=""/>
        <dsp:cNvSpPr/>
      </dsp:nvSpPr>
      <dsp:spPr>
        <a:xfrm rot="16200000">
          <a:off x="-1469445" y="1474053"/>
          <a:ext cx="4565104" cy="1616996"/>
        </a:xfrm>
        <a:prstGeom prst="flowChartManualOperation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0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分析内容</a:t>
          </a:r>
          <a:endParaRPr lang="zh-CN" altLang="en-US" sz="2400" b="0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主题含义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学科范围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文献类型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年代语种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全？准？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700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700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sp:txBody>
      <dsp:txXfrm rot="5400000">
        <a:off x="4609" y="913020"/>
        <a:ext cx="1616996" cy="2739062"/>
      </dsp:txXfrm>
    </dsp:sp>
    <dsp:sp modelId="{00768E63-74A7-4588-B8ED-ACD6C3D4835D}">
      <dsp:nvSpPr>
        <dsp:cNvPr id="0" name=""/>
        <dsp:cNvSpPr/>
      </dsp:nvSpPr>
      <dsp:spPr>
        <a:xfrm rot="16200000">
          <a:off x="268825" y="1474053"/>
          <a:ext cx="4565104" cy="1616996"/>
        </a:xfrm>
        <a:prstGeom prst="flowChartManualOperation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选择工具</a:t>
          </a:r>
          <a:endParaRPr lang="zh-CN" altLang="en-US" sz="24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检索系统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熟悉方法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是否手检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000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sp:txBody>
      <dsp:txXfrm rot="5400000">
        <a:off x="1742879" y="913020"/>
        <a:ext cx="1616996" cy="2739062"/>
      </dsp:txXfrm>
    </dsp:sp>
    <dsp:sp modelId="{902D9132-5E5E-46C2-A235-76D3494CDA7E}">
      <dsp:nvSpPr>
        <dsp:cNvPr id="0" name=""/>
        <dsp:cNvSpPr/>
      </dsp:nvSpPr>
      <dsp:spPr>
        <a:xfrm rot="16200000">
          <a:off x="2007095" y="1474053"/>
          <a:ext cx="4565104" cy="1616996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确定途径</a:t>
          </a:r>
          <a:endParaRPr lang="zh-CN" altLang="en-US" sz="24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检索字段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主题词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副主题词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限制条件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filters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sp:txBody>
      <dsp:txXfrm rot="5400000">
        <a:off x="3481149" y="913020"/>
        <a:ext cx="1616996" cy="2739062"/>
      </dsp:txXfrm>
    </dsp:sp>
    <dsp:sp modelId="{3735156C-CBEA-40F4-80B2-69075DA54876}">
      <dsp:nvSpPr>
        <dsp:cNvPr id="0" name=""/>
        <dsp:cNvSpPr/>
      </dsp:nvSpPr>
      <dsp:spPr>
        <a:xfrm rot="16200000">
          <a:off x="3733443" y="1474053"/>
          <a:ext cx="4565104" cy="1616996"/>
        </a:xfrm>
        <a:prstGeom prst="flowChartManualOperation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构建标识</a:t>
          </a:r>
          <a:endParaRPr lang="zh-CN" altLang="en-US" sz="24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检索词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逻辑关系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检索式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sp:txBody>
      <dsp:txXfrm rot="5400000">
        <a:off x="5207497" y="913020"/>
        <a:ext cx="1616996" cy="2739062"/>
      </dsp:txXfrm>
    </dsp:sp>
    <dsp:sp modelId="{E0A20A97-C71C-41C2-AAA7-C3935F793FDC}">
      <dsp:nvSpPr>
        <dsp:cNvPr id="0" name=""/>
        <dsp:cNvSpPr/>
      </dsp:nvSpPr>
      <dsp:spPr>
        <a:xfrm rot="16200000">
          <a:off x="5483637" y="1474053"/>
          <a:ext cx="4565104" cy="1616996"/>
        </a:xfrm>
        <a:prstGeom prst="flowChartManualOperation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结果评估</a:t>
          </a:r>
          <a:endParaRPr lang="zh-CN" altLang="en-US" sz="24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结果偏差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再分析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再选择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再确定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b="1" kern="1200" dirty="0" smtClean="0">
              <a:solidFill>
                <a:sysClr val="window" lastClr="FFFFFF"/>
              </a:solidFill>
              <a:latin typeface="黑体" panose="02010600030101010101" pitchFamily="2" charset="-122"/>
              <a:ea typeface="黑体" panose="02010600030101010101" pitchFamily="2" charset="-122"/>
              <a:cs typeface="+mn-cs"/>
            </a:rPr>
            <a:t>再构建</a:t>
          </a: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000" b="1" kern="1200" dirty="0">
            <a:solidFill>
              <a:sysClr val="window" lastClr="FFFFFF"/>
            </a:solidFill>
            <a:latin typeface="黑体" panose="02010600030101010101" pitchFamily="2" charset="-122"/>
            <a:ea typeface="黑体" panose="02010600030101010101" pitchFamily="2" charset="-122"/>
            <a:cs typeface="+mn-cs"/>
          </a:endParaRPr>
        </a:p>
      </dsp:txBody>
      <dsp:txXfrm rot="5400000">
        <a:off x="6957691" y="913020"/>
        <a:ext cx="1616996" cy="2739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AutoShape 1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011" name="AutoShape 2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012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8300"/>
            <a:ext cx="11795125" cy="1254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32425" cy="4460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597826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083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4112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 dirty="0"/>
              <a:t>我们来对这个案例进行分析，刚这位同学说要找对词儿，视频中确实说明了，不同的词会带来不同的效果</a:t>
            </a:r>
            <a:endParaRPr lang="zh-CN" altLang="en-US" sz="1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48789" y="9426655"/>
            <a:ext cx="2945712" cy="496808"/>
          </a:xfrm>
          <a:prstGeom prst="rect">
            <a:avLst/>
          </a:prstGeom>
        </p:spPr>
        <p:txBody>
          <a:bodyPr lIns="91422" tIns="45711" rIns="91422" bIns="45711"/>
          <a:lstStyle/>
          <a:p>
            <a:fld id="{371C35B2-7AC0-4C31-B906-DC806DF0C6A0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0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8419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9443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0467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0467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0467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9203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2515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1"/>
          <p:cNvSpPr txBox="1">
            <a:spLocks noChangeArrowheads="1"/>
          </p:cNvSpPr>
          <p:nvPr/>
        </p:nvSpPr>
        <p:spPr bwMode="auto">
          <a:xfrm>
            <a:off x="2124075" y="754063"/>
            <a:ext cx="2547938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283" name="Rectangle 2"/>
          <p:cNvSpPr>
            <a:spLocks noGrp="1" noChangeArrowheads="1"/>
          </p:cNvSpPr>
          <p:nvPr>
            <p:ph type="body"/>
          </p:nvPr>
        </p:nvSpPr>
        <p:spPr>
          <a:xfrm>
            <a:off x="679450" y="4714875"/>
            <a:ext cx="54340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99C07-1B84-4041-88F4-98A8B24999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221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5B4F6-7124-41C5-8C38-C1D248FEBA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708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85A06-DA59-4555-8990-F64EC5ED60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035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DOCUME~1\LiYue\LOCALS~1\Temp\Rar$DR04.890\设计稿(无字)\ppt_06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2" t="27084" b="39583"/>
          <a:stretch/>
        </p:blipFill>
        <p:spPr bwMode="auto">
          <a:xfrm>
            <a:off x="0" y="356660"/>
            <a:ext cx="964902" cy="204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648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2"/>
          <p:cNvGrpSpPr>
            <a:grpSpLocks noChangeAspect="1"/>
          </p:cNvGrpSpPr>
          <p:nvPr userDrawn="1"/>
        </p:nvGrpSpPr>
        <p:grpSpPr bwMode="auto">
          <a:xfrm>
            <a:off x="0" y="2"/>
            <a:ext cx="9144000" cy="457829"/>
            <a:chOff x="0" y="0"/>
            <a:chExt cx="9144000" cy="714356"/>
          </a:xfrm>
        </p:grpSpPr>
        <p:pic>
          <p:nvPicPr>
            <p:cNvPr id="8" name="Picture 3" descr="F:\My Pictures\ppt_061.jp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375"/>
            <a:stretch>
              <a:fillRect/>
            </a:stretch>
          </p:blipFill>
          <p:spPr bwMode="auto">
            <a:xfrm>
              <a:off x="1785918" y="0"/>
              <a:ext cx="7358082" cy="714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F:\My Pictures\ppt_061.jp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526" b="89272"/>
            <a:stretch>
              <a:fillRect/>
            </a:stretch>
          </p:blipFill>
          <p:spPr bwMode="auto">
            <a:xfrm>
              <a:off x="0" y="0"/>
              <a:ext cx="3419500" cy="490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5551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8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31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0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00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7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5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30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3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 noChangeAspect="1"/>
          </p:cNvGrpSpPr>
          <p:nvPr userDrawn="1"/>
        </p:nvGrpSpPr>
        <p:grpSpPr bwMode="auto">
          <a:xfrm>
            <a:off x="0" y="0"/>
            <a:ext cx="9144000" cy="500063"/>
            <a:chOff x="0" y="0"/>
            <a:chExt cx="9144000" cy="714356"/>
          </a:xfrm>
        </p:grpSpPr>
        <p:pic>
          <p:nvPicPr>
            <p:cNvPr id="1033" name="Picture 3" descr="F:\My Pictures\ppt_061.jpg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375"/>
            <a:stretch>
              <a:fillRect/>
            </a:stretch>
          </p:blipFill>
          <p:spPr bwMode="auto">
            <a:xfrm>
              <a:off x="1785918" y="0"/>
              <a:ext cx="7358082" cy="714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3" descr="F:\My Pictures\ppt_061.jpg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526" b="89272"/>
            <a:stretch>
              <a:fillRect/>
            </a:stretch>
          </p:blipFill>
          <p:spPr bwMode="auto">
            <a:xfrm>
              <a:off x="0" y="0"/>
              <a:ext cx="3419500" cy="490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华文细黑" pitchFamily="2" charset="-122"/>
                <a:ea typeface="华文细黑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8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华文细黑" pitchFamily="2" charset="-122"/>
                <a:ea typeface="华文细黑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8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华文细黑" pitchFamily="2" charset="-122"/>
                <a:ea typeface="华文细黑" pitchFamily="2" charset="-122"/>
              </a:defRPr>
            </a:lvl1pPr>
          </a:lstStyle>
          <a:p>
            <a:pPr>
              <a:defRPr/>
            </a:pPr>
            <a:fld id="{4811B68E-A1DB-49EA-86B3-E9BF64D9B5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32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1738"/>
            <a:ext cx="24384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43854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76410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C923AEE-C724-429C-A0E4-BF90BFB501F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2016-1-6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CFFF29F-7A4D-4280-9FF8-EE22F7EFF78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1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creativecommons.org/licenses/by-nc-sa/2.5/cn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2.5/c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1692275" y="1700213"/>
            <a:ext cx="583247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该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PPT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仅供学习、科研用途。</a:t>
            </a: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AutoNum type="arabicPeriod"/>
            </a:pP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请勿以任何收费、点数、积分的形式用于网络商业传播。</a:t>
            </a: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AutoNum type="arabicPeriod"/>
            </a:pP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利用时必须按照原作者指定的方式对作品进行署名。</a:t>
            </a: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AutoNum type="arabicPeriod"/>
            </a:pP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若需改变、转换或者以此为基础进行创作，请获得作者授权。</a:t>
            </a:r>
            <a:endParaRPr lang="en-US" altLang="zh-CN" sz="2400" b="1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051" name="Picture 8" descr="Creative Commons Licen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978525"/>
            <a:ext cx="14620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"/>
          <p:cNvSpPr txBox="1">
            <a:spLocks noChangeArrowheads="1"/>
          </p:cNvSpPr>
          <p:nvPr/>
        </p:nvSpPr>
        <p:spPr bwMode="auto">
          <a:xfrm>
            <a:off x="611188" y="620713"/>
            <a:ext cx="82296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0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说明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1750" y="-1108075"/>
            <a:ext cx="9324975" cy="196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560139" y="2420938"/>
            <a:ext cx="8188325" cy="165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None/>
            </a:pPr>
            <a:r>
              <a:rPr lang="en-US" altLang="zh-CN" sz="4000" b="1" dirty="0" smtClean="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</a:rPr>
              <a:t>PubMed Retrieval</a:t>
            </a:r>
          </a:p>
          <a:p>
            <a:pPr algn="ctr" eaLnBrk="1" hangingPunct="1">
              <a:spcBef>
                <a:spcPct val="0"/>
              </a:spcBef>
              <a:buSzTx/>
              <a:buNone/>
            </a:pPr>
            <a:r>
              <a:rPr lang="zh-CN" altLang="en-US" sz="4000" b="1" dirty="0" smtClean="0">
                <a:solidFill>
                  <a:srgbClr val="00B050"/>
                </a:solidFill>
                <a:latin typeface="华文细黑" pitchFamily="2" charset="-122"/>
                <a:ea typeface="华文细黑" pitchFamily="2" charset="-122"/>
              </a:rPr>
              <a:t>检索</a:t>
            </a:r>
            <a:r>
              <a:rPr lang="zh-CN" altLang="en-US" sz="4000" b="1" dirty="0">
                <a:solidFill>
                  <a:srgbClr val="00B050"/>
                </a:solidFill>
                <a:latin typeface="华文细黑" pitchFamily="2" charset="-122"/>
                <a:ea typeface="华文细黑" pitchFamily="2" charset="-122"/>
              </a:rPr>
              <a:t>思路</a:t>
            </a:r>
            <a:r>
              <a:rPr lang="zh-CN" altLang="en-US" sz="4000" b="1" dirty="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</a:rPr>
              <a:t>与</a:t>
            </a:r>
            <a:r>
              <a:rPr lang="zh-CN" altLang="en-US" sz="4000" b="1" dirty="0">
                <a:solidFill>
                  <a:srgbClr val="FF0000"/>
                </a:solidFill>
                <a:latin typeface="华文细黑" pitchFamily="2" charset="-122"/>
                <a:ea typeface="华文细黑" pitchFamily="2" charset="-122"/>
              </a:rPr>
              <a:t>案例</a:t>
            </a:r>
            <a:r>
              <a:rPr lang="zh-CN" altLang="en-US" sz="4000" b="1" dirty="0" smtClean="0">
                <a:solidFill>
                  <a:srgbClr val="FF0000"/>
                </a:solidFill>
                <a:latin typeface="华文细黑" pitchFamily="2" charset="-122"/>
                <a:ea typeface="华文细黑" pitchFamily="2" charset="-122"/>
              </a:rPr>
              <a:t>解析</a:t>
            </a:r>
            <a:endParaRPr lang="zh-CN" altLang="en-US" sz="4000" b="1" dirty="0">
              <a:solidFill>
                <a:srgbClr val="FF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484438" y="4941888"/>
            <a:ext cx="4527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ts val="500"/>
              </a:spcBef>
              <a:buSzTx/>
              <a:buFont typeface="Times New Roman" pitchFamily="18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</a:rPr>
              <a:t>Library of CAMS/PUMC</a:t>
            </a:r>
          </a:p>
          <a:p>
            <a:pPr algn="ctr" eaLnBrk="1" hangingPunct="1">
              <a:spcBef>
                <a:spcPts val="500"/>
              </a:spcBef>
              <a:buSzTx/>
              <a:buFont typeface="Times New Roman" pitchFamily="18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</a:rPr>
              <a:t>李 越</a:t>
            </a: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2617788" y="5575300"/>
            <a:ext cx="43132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1200" b="1" dirty="0" smtClean="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</a:rPr>
              <a:t>Jan.2016</a:t>
            </a:r>
            <a:endParaRPr lang="en-US" altLang="zh-CN" sz="1200" b="1" dirty="0">
              <a:solidFill>
                <a:srgbClr val="00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pic>
        <p:nvPicPr>
          <p:cNvPr id="7174" name="Picture 8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6032500"/>
            <a:ext cx="9318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" descr="C:\DOCUME~1\LiYue\LOCALS~1\Temp\Rar$DR04.890\设计稿(无字)\ppt_0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4" b="39583"/>
          <a:stretch>
            <a:fillRect/>
          </a:stretch>
        </p:blipFill>
        <p:spPr bwMode="auto">
          <a:xfrm>
            <a:off x="-31750" y="404813"/>
            <a:ext cx="9175750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57200" y="533400"/>
            <a:ext cx="8458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zh-CN" altLang="en-US" sz="4800">
                <a:latin typeface="微软雅黑" pitchFamily="34" charset="-122"/>
                <a:ea typeface="微软雅黑" pitchFamily="34" charset="-122"/>
              </a:rPr>
              <a:t>一个项目或课题</a:t>
            </a:r>
            <a:endParaRPr lang="en-US" altLang="zh-CN" sz="4800">
              <a:latin typeface="微软雅黑" pitchFamily="34" charset="-122"/>
              <a:ea typeface="微软雅黑" pitchFamily="34" charset="-122"/>
            </a:endParaRPr>
          </a:p>
          <a:p>
            <a:pPr>
              <a:spcBef>
                <a:spcPct val="0"/>
              </a:spcBef>
              <a:buSzTx/>
              <a:buFont typeface="Times New Roman" pitchFamily="18" charset="0"/>
              <a:buNone/>
            </a:pPr>
            <a:endParaRPr lang="en-US" altLang="zh-CN" sz="4800">
              <a:latin typeface="微软雅黑" pitchFamily="34" charset="-122"/>
              <a:ea typeface="微软雅黑" pitchFamily="34" charset="-122"/>
            </a:endParaRPr>
          </a:p>
          <a:p>
            <a:pPr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zh-CN" altLang="en-US" sz="4800">
                <a:latin typeface="微软雅黑" pitchFamily="34" charset="-122"/>
                <a:ea typeface="微软雅黑" pitchFamily="34" charset="-122"/>
              </a:rPr>
              <a:t>如何检索？</a:t>
            </a:r>
            <a:endParaRPr lang="en-US" altLang="zh-CN" sz="4800">
              <a:latin typeface="微软雅黑" pitchFamily="34" charset="-122"/>
              <a:ea typeface="微软雅黑" pitchFamily="34" charset="-122"/>
            </a:endParaRPr>
          </a:p>
          <a:p>
            <a:pPr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zh-CN" altLang="en-US" sz="4800">
                <a:latin typeface="微软雅黑" pitchFamily="34" charset="-122"/>
                <a:ea typeface="微软雅黑" pitchFamily="34" charset="-122"/>
              </a:rPr>
              <a:t>流程（思路）是什么？</a:t>
            </a:r>
            <a:endParaRPr lang="en-US" altLang="zh-CN" sz="48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ange word, change the world_400x224_2.00M_h.26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6512" y="-27384"/>
            <a:ext cx="9180512" cy="52565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6512" y="5103674"/>
            <a:ext cx="9180512" cy="17543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67944" y="1412776"/>
            <a:ext cx="936104" cy="3936437"/>
          </a:xfrm>
        </p:spPr>
        <p:txBody>
          <a:bodyPr>
            <a:normAutofit/>
          </a:bodyPr>
          <a:lstStyle/>
          <a:p>
            <a:r>
              <a:rPr lang="zh-CN" altLang="en-US" b="1" dirty="0" smtClean="0"/>
              <a:t>思路分析</a:t>
            </a:r>
            <a:endParaRPr lang="zh-CN" altLang="en-US" b="1" dirty="0"/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313086954"/>
              </p:ext>
            </p:extLst>
          </p:nvPr>
        </p:nvGraphicFramePr>
        <p:xfrm>
          <a:off x="35496" y="452669"/>
          <a:ext cx="410445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475458434"/>
              </p:ext>
            </p:extLst>
          </p:nvPr>
        </p:nvGraphicFramePr>
        <p:xfrm>
          <a:off x="4932040" y="452669"/>
          <a:ext cx="4104456" cy="630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7163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6FA4DB-3F31-4D77-BA1C-FD516A9F5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36FA4DB-3F31-4D77-BA1C-FD516A9F5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48380F-E94E-4046-A80F-CD382F454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248380F-E94E-4046-A80F-CD382F454B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1AA589-87E1-40C6-AC1A-53760D8D2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81AA589-87E1-40C6-AC1A-53760D8D2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CF5F2B-030A-4639-8781-F1DDFED39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FACF5F2B-030A-4639-8781-F1DDFED39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8FC3CE-C7BC-4495-A065-2727CEEA1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B8FC3CE-C7BC-4495-A065-2727CEEA13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FD6D0F-6A5E-4151-8764-2B7C939F8F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75FD6D0F-6A5E-4151-8764-2B7C939F8F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09138F-A06B-40CC-AAB9-41B073F24E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B909138F-A06B-40CC-AAB9-41B073F24E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2CB2DA-6730-437C-B322-BA8AC1F38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B2CB2DA-6730-437C-B322-BA8AC1F387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1E7187-7A43-4A4F-9FD6-A1C78E2EC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91E7187-7A43-4A4F-9FD6-A1C78E2ECF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97F467-E584-4924-8796-522B37C86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9B97F467-E584-4924-8796-522B37C86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36FA4DB-3F31-4D77-BA1C-FD516A9F5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dgm id="{836FA4DB-3F31-4D77-BA1C-FD516A9F5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48380F-E94E-4046-A80F-CD382F454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dgm id="{D248380F-E94E-4046-A80F-CD382F454B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1AA589-87E1-40C6-AC1A-53760D8D2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graphicEl>
                                              <a:dgm id="{981AA589-87E1-40C6-AC1A-53760D8D2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F5F2B-030A-4639-8781-F1DDFED39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graphicEl>
                                              <a:dgm id="{FACF5F2B-030A-4639-8781-F1DDFED39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8FC3CE-C7BC-4495-A065-2727CEEA1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graphicEl>
                                              <a:dgm id="{EB8FC3CE-C7BC-4495-A065-2727CEEA13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FD6D0F-6A5E-4151-8764-2B7C939F8F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graphicEl>
                                              <a:dgm id="{75FD6D0F-6A5E-4151-8764-2B7C939F8F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09138F-A06B-40CC-AAB9-41B073F24E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graphicEl>
                                              <a:dgm id="{B909138F-A06B-40CC-AAB9-41B073F24E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2CB2DA-6730-437C-B322-BA8AC1F38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>
                                            <p:graphicEl>
                                              <a:dgm id="{BB2CB2DA-6730-437C-B322-BA8AC1F387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1E7187-7A43-4A4F-9FD6-A1C78E2EC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graphicEl>
                                              <a:dgm id="{391E7187-7A43-4A4F-9FD6-A1C78E2ECF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B97F467-E584-4924-8796-522B37C86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graphicEl>
                                              <a:dgm id="{9B97F467-E584-4924-8796-522B37C86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2674938" cy="884238"/>
          </a:xfrm>
        </p:spPr>
        <p:txBody>
          <a:bodyPr anchor="t"/>
          <a:lstStyle/>
          <a:p>
            <a:pPr algn="l"/>
            <a:r>
              <a:rPr lang="zh-CN" altLang="en-US" sz="4800" dirty="0" smtClean="0">
                <a:solidFill>
                  <a:schemeClr val="tx1"/>
                </a:solidFill>
              </a:rPr>
              <a:t>检索</a:t>
            </a:r>
            <a:endParaRPr lang="en-US" altLang="zh-CN" sz="4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内容占位符 5"/>
          <p:cNvGraphicFramePr>
            <a:graphicFrameLocks/>
          </p:cNvGraphicFramePr>
          <p:nvPr/>
        </p:nvGraphicFramePr>
        <p:xfrm>
          <a:off x="228600" y="1700808"/>
          <a:ext cx="8579296" cy="456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椭圆 3"/>
          <p:cNvSpPr/>
          <p:nvPr/>
        </p:nvSpPr>
        <p:spPr>
          <a:xfrm>
            <a:off x="323850" y="2060575"/>
            <a:ext cx="431800" cy="431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</a:p>
        </p:txBody>
      </p:sp>
      <p:sp>
        <p:nvSpPr>
          <p:cNvPr id="5" name="椭圆 4"/>
          <p:cNvSpPr/>
          <p:nvPr/>
        </p:nvSpPr>
        <p:spPr>
          <a:xfrm>
            <a:off x="2051050" y="2060575"/>
            <a:ext cx="433388" cy="431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</a:t>
            </a:r>
          </a:p>
        </p:txBody>
      </p:sp>
      <p:sp>
        <p:nvSpPr>
          <p:cNvPr id="6" name="椭圆 5"/>
          <p:cNvSpPr/>
          <p:nvPr/>
        </p:nvSpPr>
        <p:spPr>
          <a:xfrm>
            <a:off x="3779838" y="2060575"/>
            <a:ext cx="431800" cy="431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</a:t>
            </a:r>
          </a:p>
        </p:txBody>
      </p:sp>
      <p:sp>
        <p:nvSpPr>
          <p:cNvPr id="7" name="椭圆 6"/>
          <p:cNvSpPr/>
          <p:nvPr/>
        </p:nvSpPr>
        <p:spPr>
          <a:xfrm>
            <a:off x="5508625" y="2060575"/>
            <a:ext cx="431800" cy="431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</a:t>
            </a:r>
          </a:p>
        </p:txBody>
      </p:sp>
      <p:sp>
        <p:nvSpPr>
          <p:cNvPr id="9" name="椭圆 8"/>
          <p:cNvSpPr/>
          <p:nvPr/>
        </p:nvSpPr>
        <p:spPr>
          <a:xfrm>
            <a:off x="7235825" y="2070100"/>
            <a:ext cx="431800" cy="431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547664" y="476672"/>
            <a:ext cx="5328592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6000" b="1" dirty="0" smtClean="0">
                <a:solidFill>
                  <a:srgbClr val="FF0000"/>
                </a:solidFill>
                <a:latin typeface="Calibri" panose="020F0502020204030204" pitchFamily="34" charset="0"/>
                <a:ea typeface="华文细黑" pitchFamily="2" charset="-122"/>
                <a:cs typeface="Calibri" panose="020F0502020204030204" pitchFamily="34" charset="0"/>
              </a:rPr>
              <a:t>  Re</a:t>
            </a:r>
            <a:r>
              <a:rPr lang="en-US" altLang="zh-CN" sz="6000" b="1" dirty="0" smtClean="0">
                <a:solidFill>
                  <a:srgbClr val="7030A0"/>
                </a:solidFill>
                <a:latin typeface="Calibri" panose="020F0502020204030204" pitchFamily="34" charset="0"/>
                <a:ea typeface="华文细黑" pitchFamily="2" charset="-122"/>
                <a:cs typeface="Calibri" panose="020F0502020204030204" pitchFamily="34" charset="0"/>
              </a:rPr>
              <a:t>tri</a:t>
            </a:r>
            <a:r>
              <a:rPr lang="en-US" altLang="zh-CN" sz="6000" b="1" dirty="0" smtClean="0">
                <a:solidFill>
                  <a:srgbClr val="FF9900"/>
                </a:solidFill>
                <a:latin typeface="Calibri" panose="020F0502020204030204" pitchFamily="34" charset="0"/>
                <a:ea typeface="华文细黑" pitchFamily="2" charset="-122"/>
                <a:cs typeface="Calibri" panose="020F0502020204030204" pitchFamily="34" charset="0"/>
              </a:rPr>
              <a:t>eval</a:t>
            </a:r>
            <a:endParaRPr lang="en-US" altLang="zh-CN" sz="6000" b="1" dirty="0">
              <a:latin typeface="Calibri" panose="020F0502020204030204" pitchFamily="34" charset="0"/>
              <a:ea typeface="华文细黑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0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E4D0429-2E71-424A-97BD-7670A22CC9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BE4D0429-2E71-424A-97BD-7670A22CC9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0768E63-74A7-4588-B8ED-ACD6C3D483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00768E63-74A7-4588-B8ED-ACD6C3D483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02D9132-5E5E-46C2-A235-76D3494CDA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902D9132-5E5E-46C2-A235-76D3494CDA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735156C-CBEA-40F4-80B2-69075DA54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3735156C-CBEA-40F4-80B2-69075DA54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0A20A97-C71C-41C2-AAA7-C3935F793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E0A20A97-C71C-41C2-AAA7-C3935F793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P spid="4" grpId="0" animBg="1"/>
      <p:bldP spid="5" grpId="0" animBg="1"/>
      <p:bldP spid="6" grpId="0" animBg="1"/>
      <p:bldP spid="7" grpId="0" animBg="1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547813" y="322263"/>
            <a:ext cx="5688012" cy="36988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zh-CN" altLang="en-US" sz="180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0963" y="1066800"/>
            <a:ext cx="8739187" cy="4278313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en-US" altLang="zh-CN" sz="800"/>
          </a:p>
          <a:p>
            <a:pPr eaLnBrk="1" hangingPunct="1">
              <a:spcBef>
                <a:spcPct val="50000"/>
              </a:spcBef>
              <a:buSzTx/>
              <a:buFont typeface="Times New Roman" pitchFamily="18" charset="0"/>
              <a:buNone/>
            </a:pPr>
            <a:endParaRPr lang="zh-CN" altLang="en-US" sz="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71700" y="4419600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3600">
                <a:solidFill>
                  <a:srgbClr val="FF0000"/>
                </a:solidFill>
              </a:rPr>
              <a:t>www.pubmed.gov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>
                <a:latin typeface="Verdana" pitchFamily="34" charset="0"/>
              </a:rPr>
              <a:t>Search Fields</a:t>
            </a:r>
          </a:p>
        </p:txBody>
      </p:sp>
      <p:graphicFrame>
        <p:nvGraphicFramePr>
          <p:cNvPr id="16386" name="Group 2"/>
          <p:cNvGraphicFramePr>
            <a:graphicFrameLocks noGrp="1"/>
          </p:cNvGraphicFramePr>
          <p:nvPr/>
        </p:nvGraphicFramePr>
        <p:xfrm>
          <a:off x="533400" y="1524000"/>
          <a:ext cx="7850188" cy="4456113"/>
        </p:xfrm>
        <a:graphic>
          <a:graphicData uri="http://schemas.openxmlformats.org/drawingml/2006/table">
            <a:tbl>
              <a:tblPr/>
              <a:tblGrid>
                <a:gridCol w="2078038"/>
                <a:gridCol w="2395537"/>
                <a:gridCol w="3376613"/>
              </a:tblGrid>
              <a:tr h="83978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Text Words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MeSH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Title / Abstract Words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Author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Affiliation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Publication Date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Issue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Language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Substance Name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Page No.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EC/RC No.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Publication Type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Journal Title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Subheadings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Unique Identifiers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Volume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</a:rPr>
                        <a:t>…………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>
                <a:solidFill>
                  <a:srgbClr val="000000"/>
                </a:solidFill>
                <a:latin typeface="Verdana" pitchFamily="34" charset="0"/>
              </a:rPr>
              <a:t>Boolean Search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AND</a:t>
            </a:r>
          </a:p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OR</a:t>
            </a:r>
          </a:p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NOT</a:t>
            </a:r>
          </a:p>
          <a:p>
            <a:pPr eaLnBrk="1" hangingPunct="1">
              <a:spcBef>
                <a:spcPts val="2000"/>
              </a:spcBef>
              <a:buClrTx/>
              <a:buSzTx/>
              <a:buFontTx/>
              <a:buNone/>
            </a:pP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spcBef>
                <a:spcPts val="2000"/>
              </a:spcBef>
              <a:buClrTx/>
              <a:buSzTx/>
              <a:buFontTx/>
              <a:buNone/>
            </a:pP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" name="椭圆形标注 3"/>
          <p:cNvSpPr/>
          <p:nvPr/>
        </p:nvSpPr>
        <p:spPr>
          <a:xfrm>
            <a:off x="3352800" y="3862388"/>
            <a:ext cx="2819400" cy="1524000"/>
          </a:xfrm>
          <a:prstGeom prst="wedgeEllipseCallout">
            <a:avLst>
              <a:gd name="adj1" fmla="val -82116"/>
              <a:gd name="adj2" fmla="val -735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注意！</a:t>
            </a:r>
            <a:endParaRPr lang="en-US" altLang="zh-CN" sz="2800" b="1" dirty="0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一定要大写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>
                <a:solidFill>
                  <a:srgbClr val="000000"/>
                </a:solidFill>
                <a:latin typeface="Verdana" pitchFamily="34" charset="0"/>
              </a:rPr>
              <a:t>Searching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*  ——</a:t>
            </a:r>
            <a:r>
              <a:rPr lang="zh-CN" altLang="en-US">
                <a:solidFill>
                  <a:srgbClr val="000000"/>
                </a:solidFill>
                <a:latin typeface="Verdana" pitchFamily="34" charset="0"/>
              </a:rPr>
              <a:t>多个字符截词检索</a:t>
            </a: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?  ——</a:t>
            </a:r>
            <a:r>
              <a:rPr lang="zh-CN" altLang="en-US">
                <a:solidFill>
                  <a:srgbClr val="000000"/>
                </a:solidFill>
                <a:latin typeface="Verdana" pitchFamily="34" charset="0"/>
              </a:rPr>
              <a:t>单一字符截词检索</a:t>
            </a: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“ ”——</a:t>
            </a:r>
            <a:r>
              <a:rPr lang="zh-CN" altLang="en-US">
                <a:solidFill>
                  <a:srgbClr val="000000"/>
                </a:solidFill>
                <a:latin typeface="Verdana" pitchFamily="34" charset="0"/>
              </a:rPr>
              <a:t>词组检索</a:t>
            </a: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en-US" altLang="zh-CN">
                <a:solidFill>
                  <a:srgbClr val="000000"/>
                </a:solidFill>
                <a:latin typeface="Verdana" pitchFamily="34" charset="0"/>
              </a:rPr>
              <a:t>[] ——</a:t>
            </a:r>
            <a:r>
              <a:rPr lang="zh-CN" altLang="en-US">
                <a:solidFill>
                  <a:srgbClr val="000000"/>
                </a:solidFill>
                <a:latin typeface="Verdana" pitchFamily="34" charset="0"/>
              </a:rPr>
              <a:t>限定检索</a:t>
            </a: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spcBef>
                <a:spcPts val="2000"/>
              </a:spcBef>
              <a:buClrTx/>
              <a:buSzTx/>
              <a:buFontTx/>
              <a:buNone/>
            </a:pP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spcBef>
                <a:spcPts val="2000"/>
              </a:spcBef>
              <a:buClrTx/>
              <a:buSzTx/>
              <a:buFontTx/>
              <a:buNone/>
            </a:pPr>
            <a:endParaRPr lang="en-US" altLang="zh-CN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 dirty="0" smtClean="0">
                <a:solidFill>
                  <a:srgbClr val="000000"/>
                </a:solidFill>
                <a:latin typeface="Verdana" pitchFamily="34" charset="0"/>
              </a:rPr>
              <a:t>Tools(Functions)</a:t>
            </a:r>
            <a:endParaRPr lang="en-US" altLang="zh-CN" sz="4800" dirty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2316162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3230" y="2609228"/>
            <a:ext cx="31686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chemeClr val="tx1"/>
                </a:solidFill>
              </a:rPr>
              <a:t>http://www.nlm.nih.gov/mesh/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95936" y="1901342"/>
            <a:ext cx="4818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rgbClr val="0066CC"/>
                </a:solidFill>
                <a:latin typeface="Verdana" pitchFamily="34" charset="0"/>
              </a:rPr>
              <a:t>+    </a:t>
            </a:r>
            <a:r>
              <a:rPr lang="en-US" altLang="zh-CN" sz="4000" b="1" spc="-150" dirty="0" smtClean="0">
                <a:solidFill>
                  <a:srgbClr val="0066CC"/>
                </a:solidFill>
                <a:latin typeface="Verdana" pitchFamily="34" charset="0"/>
              </a:rPr>
              <a:t>Subheadings</a:t>
            </a:r>
            <a:endParaRPr lang="zh-CN" altLang="en-US" sz="4000" b="1" spc="-150" dirty="0">
              <a:solidFill>
                <a:srgbClr val="0066C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36504" y="263691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</a:rPr>
              <a:t>http://www.nlm.nih.gov/mesh/topsubscope.html</a:t>
            </a:r>
            <a:endParaRPr lang="en-US" altLang="zh-CN" sz="1600" dirty="0">
              <a:solidFill>
                <a:schemeClr val="tx1"/>
              </a:solidFill>
            </a:endParaRPr>
          </a:p>
        </p:txBody>
      </p:sp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4039681" cy="2159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93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069" y="3356992"/>
            <a:ext cx="4410869" cy="1182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171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 dirty="0" smtClean="0">
                <a:solidFill>
                  <a:srgbClr val="000000"/>
                </a:solidFill>
                <a:latin typeface="Verdana" pitchFamily="34" charset="0"/>
              </a:rPr>
              <a:t>Tools(Functions)</a:t>
            </a:r>
            <a:endParaRPr lang="en-US" altLang="zh-CN" sz="48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83968" y="1640994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rgbClr val="0066CC"/>
                </a:solidFill>
                <a:latin typeface="Verdana" pitchFamily="34" charset="0"/>
              </a:rPr>
              <a:t>+    filters</a:t>
            </a:r>
            <a:endParaRPr lang="zh-CN" altLang="en-US" sz="4000" b="1" spc="-150" dirty="0">
              <a:solidFill>
                <a:srgbClr val="0066CC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1560" y="1640994"/>
            <a:ext cx="29867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spc="-150" dirty="0" smtClean="0">
                <a:solidFill>
                  <a:srgbClr val="0066CC"/>
                </a:solidFill>
                <a:latin typeface="Verdana" pitchFamily="34" charset="0"/>
              </a:rPr>
              <a:t> Advanced</a:t>
            </a:r>
            <a:endParaRPr lang="zh-CN" altLang="en-US" sz="4000" b="1" spc="-150" dirty="0">
              <a:solidFill>
                <a:srgbClr val="0066CC"/>
              </a:solidFill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792088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611560" y="3284984"/>
            <a:ext cx="1224136" cy="331236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3959932" y="2996952"/>
            <a:ext cx="828092" cy="28803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032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40169" y="416858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rgbClr val="0066CC"/>
                </a:solidFill>
                <a:latin typeface="Verdana" pitchFamily="34" charset="0"/>
              </a:rPr>
              <a:t>filters</a:t>
            </a:r>
            <a:endParaRPr lang="zh-CN" altLang="en-US" sz="4000" b="1" spc="-150" dirty="0">
              <a:solidFill>
                <a:srgbClr val="0066CC"/>
              </a:solidFill>
            </a:endParaRPr>
          </a:p>
        </p:txBody>
      </p:sp>
      <p:pic>
        <p:nvPicPr>
          <p:cNvPr id="2314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05"/>
          <a:stretch/>
        </p:blipFill>
        <p:spPr bwMode="auto">
          <a:xfrm>
            <a:off x="440169" y="1340768"/>
            <a:ext cx="2232248" cy="4744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1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94" y="1340768"/>
            <a:ext cx="1971110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14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2"/>
          <a:stretch/>
        </p:blipFill>
        <p:spPr bwMode="auto">
          <a:xfrm>
            <a:off x="6309880" y="1340768"/>
            <a:ext cx="2006536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38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40169" y="416858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spc="-150" dirty="0" smtClean="0">
                <a:solidFill>
                  <a:srgbClr val="0066CC"/>
                </a:solidFill>
                <a:latin typeface="Verdana" pitchFamily="34" charset="0"/>
              </a:rPr>
              <a:t> Advanced</a:t>
            </a:r>
            <a:endParaRPr lang="zh-CN" altLang="en-US" sz="4000" b="1" spc="-150" dirty="0">
              <a:solidFill>
                <a:srgbClr val="0066CC"/>
              </a:solidFill>
            </a:endParaRPr>
          </a:p>
        </p:txBody>
      </p:sp>
      <p:pic>
        <p:nvPicPr>
          <p:cNvPr id="2304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t="33987" r="4697"/>
          <a:stretch/>
        </p:blipFill>
        <p:spPr bwMode="auto">
          <a:xfrm>
            <a:off x="355361" y="2132856"/>
            <a:ext cx="8337060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11560" y="4149080"/>
            <a:ext cx="414046" cy="57606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8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>
                <a:solidFill>
                  <a:srgbClr val="000000"/>
                </a:solidFill>
                <a:latin typeface="Verdana" pitchFamily="34" charset="0"/>
              </a:rPr>
              <a:t>Sample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尿嘧啶联合顺铂药物治疗胃癌的疗效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173710" y="692696"/>
            <a:ext cx="2376264" cy="2160240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全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436096" y="692696"/>
            <a:ext cx="2376264" cy="2160240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569455"/>
            <a:ext cx="26782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项目申报</a:t>
            </a:r>
            <a:r>
              <a:rPr lang="en-US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结题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排他性创新研究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耗时耗力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文献相关性差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24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9936" y="3569455"/>
            <a:ext cx="24744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了解进展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对比分析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需要一定技巧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漏检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263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7" y="764704"/>
            <a:ext cx="29622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83754"/>
            <a:ext cx="290512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94658"/>
            <a:ext cx="29337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" y="3845308"/>
            <a:ext cx="29241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80098"/>
            <a:ext cx="28956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54833"/>
            <a:ext cx="29146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00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597456"/>
            <a:ext cx="26782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尿嘧啶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顺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联合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胃癌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疗效</a:t>
            </a:r>
            <a:endParaRPr lang="zh-CN" altLang="en-US" sz="24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95" y="986825"/>
            <a:ext cx="2316162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976571" y="1547399"/>
            <a:ext cx="4818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rgbClr val="0066CC"/>
                </a:solidFill>
                <a:latin typeface="Verdana" pitchFamily="34" charset="0"/>
              </a:rPr>
              <a:t>+    </a:t>
            </a:r>
            <a:r>
              <a:rPr lang="en-US" altLang="zh-CN" sz="4000" b="1" spc="-150" dirty="0" smtClean="0">
                <a:solidFill>
                  <a:srgbClr val="0066CC"/>
                </a:solidFill>
                <a:latin typeface="Verdana" pitchFamily="34" charset="0"/>
              </a:rPr>
              <a:t>Subheadings</a:t>
            </a:r>
            <a:endParaRPr lang="zh-CN" altLang="en-US" sz="4000" b="1" spc="-150" dirty="0">
              <a:solidFill>
                <a:srgbClr val="0066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768" y="2582902"/>
            <a:ext cx="66602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Fluorouracil/therapeutic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use”[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“Cisplatin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/therapeutic use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Antineoplastic Combined Chemotherapy 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Protocols”[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](</a:t>
            </a:r>
            <a:r>
              <a:rPr lang="zh-CN" alt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抗肿瘤联合化疗方案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Stomach 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Neoplasms/drug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therapy”[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787506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89350"/>
            <a:ext cx="2064642" cy="105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238527" y="1503067"/>
            <a:ext cx="68772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66CC"/>
                </a:solidFill>
                <a:latin typeface="Verdana" pitchFamily="34" charset="0"/>
              </a:rPr>
              <a:t>+ </a:t>
            </a:r>
            <a:r>
              <a:rPr lang="en-US" altLang="zh-CN" sz="3600" b="1" spc="-150" dirty="0" smtClean="0">
                <a:solidFill>
                  <a:srgbClr val="0066CC"/>
                </a:solidFill>
                <a:latin typeface="Verdana" pitchFamily="34" charset="0"/>
              </a:rPr>
              <a:t>Subheadings + Advanced</a:t>
            </a:r>
            <a:endParaRPr lang="zh-CN" altLang="en-US" sz="3600" b="1" spc="-150" dirty="0">
              <a:solidFill>
                <a:srgbClr val="0066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2776860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Fluorouraci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/therapeutic 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use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l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#2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Cisplatin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/therapeutic use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#3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“Antineoplastic Combined Chemotherapy Protocols”[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#4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“Stomach Neoplasms/drug therapy”[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#5  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AND #2 AND #3</a:t>
            </a:r>
          </a:p>
        </p:txBody>
      </p:sp>
    </p:spTree>
    <p:extLst>
      <p:ext uri="{BB962C8B-B14F-4D97-AF65-F5344CB8AC3E}">
        <p14:creationId xmlns:p14="http://schemas.microsoft.com/office/powerpoint/2010/main" val="17071152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89350"/>
            <a:ext cx="2064642" cy="105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238527" y="1503067"/>
            <a:ext cx="68772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66CC"/>
                </a:solidFill>
                <a:latin typeface="Verdana" pitchFamily="34" charset="0"/>
              </a:rPr>
              <a:t>+ </a:t>
            </a:r>
            <a:r>
              <a:rPr lang="en-US" altLang="zh-CN" sz="3600" b="1" spc="-150" dirty="0" smtClean="0">
                <a:solidFill>
                  <a:srgbClr val="0066CC"/>
                </a:solidFill>
                <a:latin typeface="Verdana" pitchFamily="34" charset="0"/>
              </a:rPr>
              <a:t>Subheadings + Advanced</a:t>
            </a:r>
            <a:endParaRPr lang="zh-CN" altLang="en-US" sz="3600" b="1" spc="-150" dirty="0">
              <a:solidFill>
                <a:srgbClr val="0066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2776860"/>
            <a:ext cx="8918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Fluorouraci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/therapeutic 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use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Major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#2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Cisplatin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/therapeutic use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Major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#3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“Antineoplastic Combined Chemotherapy Protocols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Major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#4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“Stomach Neoplasms/drug therapy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Major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#5  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AND #2 AND #3</a:t>
            </a:r>
          </a:p>
        </p:txBody>
      </p:sp>
      <p:sp>
        <p:nvSpPr>
          <p:cNvPr id="9" name="矩形 8"/>
          <p:cNvSpPr/>
          <p:nvPr/>
        </p:nvSpPr>
        <p:spPr>
          <a:xfrm>
            <a:off x="7170578" y="5103042"/>
            <a:ext cx="8515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 smtClean="0">
                <a:solidFill>
                  <a:srgbClr val="FF0000"/>
                </a:solidFill>
                <a:latin typeface="Verdana" pitchFamily="34" charset="0"/>
              </a:rPr>
              <a:t>+</a:t>
            </a:r>
            <a:endParaRPr lang="zh-CN" altLang="en-US" sz="6000" b="1" spc="-1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647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70578" y="5103042"/>
            <a:ext cx="8515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 smtClean="0">
                <a:solidFill>
                  <a:srgbClr val="FF0000"/>
                </a:solidFill>
                <a:latin typeface="Verdana" pitchFamily="34" charset="0"/>
              </a:rPr>
              <a:t>+</a:t>
            </a:r>
            <a:endParaRPr lang="zh-CN" altLang="en-US" sz="6000" b="1" spc="-15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6908" y="1075550"/>
            <a:ext cx="1713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66CC"/>
                </a:solidFill>
                <a:latin typeface="Verdana" pitchFamily="34" charset="0"/>
              </a:rPr>
              <a:t>filters</a:t>
            </a:r>
            <a:endParaRPr lang="zh-CN" altLang="en-US" sz="3600" b="1" spc="-150" dirty="0">
              <a:solidFill>
                <a:srgbClr val="0066CC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05"/>
          <a:stretch/>
        </p:blipFill>
        <p:spPr bwMode="auto">
          <a:xfrm>
            <a:off x="323527" y="1743030"/>
            <a:ext cx="2134482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31789"/>
            <a:ext cx="1884781" cy="4406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2"/>
          <a:stretch/>
        </p:blipFill>
        <p:spPr bwMode="auto">
          <a:xfrm>
            <a:off x="5148064" y="1731789"/>
            <a:ext cx="1918655" cy="4062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220071" y="1988840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290456" y="1693166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66CC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质量高</a:t>
            </a:r>
            <a:endParaRPr lang="zh-CN" altLang="en-US" sz="3600" b="1" spc="-150" dirty="0">
              <a:solidFill>
                <a:srgbClr val="0066CC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843808" y="1851204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623079" y="5103042"/>
            <a:ext cx="8515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 smtClean="0">
                <a:solidFill>
                  <a:srgbClr val="FF0000"/>
                </a:solidFill>
                <a:latin typeface="Verdana" pitchFamily="34" charset="0"/>
              </a:rPr>
              <a:t>+</a:t>
            </a:r>
            <a:endParaRPr lang="zh-CN" altLang="en-US" sz="6000" b="1" spc="-150" dirty="0">
              <a:solidFill>
                <a:srgbClr val="FF0000"/>
              </a:solidFill>
            </a:endParaRP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336908" y="2492896"/>
            <a:ext cx="1304413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835696" y="2422629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指南</a:t>
            </a:r>
            <a:endParaRPr lang="zh-CN" altLang="en-US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8202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3" grpId="0" animBg="1"/>
      <p:bldP spid="25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Times New Roman" pitchFamily="18" charset="0"/>
              <a:buNone/>
            </a:pPr>
            <a:r>
              <a:rPr lang="en-US" altLang="zh-CN" sz="4800">
                <a:solidFill>
                  <a:srgbClr val="000000"/>
                </a:solidFill>
                <a:latin typeface="Verdana" pitchFamily="34" charset="0"/>
              </a:rPr>
              <a:t>Level of Study</a:t>
            </a:r>
            <a:r>
              <a:rPr lang="en-US" altLang="zh-CN" sz="4000">
                <a:solidFill>
                  <a:srgbClr val="000000"/>
                </a:solidFill>
                <a:latin typeface="Verdana" pitchFamily="34" charset="0"/>
              </a:rPr>
              <a:t>(evidence)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2"/>
          <a:stretch>
            <a:fillRect/>
          </a:stretch>
        </p:blipFill>
        <p:spPr bwMode="auto">
          <a:xfrm>
            <a:off x="1285875" y="1571625"/>
            <a:ext cx="65341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4427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70578" y="5103042"/>
            <a:ext cx="8515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 smtClean="0">
                <a:solidFill>
                  <a:srgbClr val="FF0000"/>
                </a:solidFill>
                <a:latin typeface="Verdana" pitchFamily="34" charset="0"/>
              </a:rPr>
              <a:t>+</a:t>
            </a:r>
            <a:endParaRPr lang="zh-CN" altLang="en-US" sz="6000" b="1" spc="-15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6908" y="1075550"/>
            <a:ext cx="1713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66CC"/>
                </a:solidFill>
                <a:latin typeface="Verdana" pitchFamily="34" charset="0"/>
              </a:rPr>
              <a:t>filters</a:t>
            </a:r>
            <a:endParaRPr lang="zh-CN" altLang="en-US" sz="3600" b="1" spc="-150" dirty="0">
              <a:solidFill>
                <a:srgbClr val="0066CC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05"/>
          <a:stretch/>
        </p:blipFill>
        <p:spPr bwMode="auto">
          <a:xfrm>
            <a:off x="323527" y="1743030"/>
            <a:ext cx="2134482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31789"/>
            <a:ext cx="1884781" cy="4406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2"/>
          <a:stretch/>
        </p:blipFill>
        <p:spPr bwMode="auto">
          <a:xfrm>
            <a:off x="5148064" y="1731789"/>
            <a:ext cx="1918655" cy="4062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220071" y="1988840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336908" y="3212976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308609" y="3681028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290456" y="1693166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66CC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质量高</a:t>
            </a:r>
            <a:endParaRPr lang="zh-CN" altLang="en-US" sz="3600" b="1" spc="-150" dirty="0">
              <a:solidFill>
                <a:srgbClr val="0066CC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90456" y="2780928"/>
            <a:ext cx="1516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-150" dirty="0" smtClean="0">
                <a:solidFill>
                  <a:srgbClr val="0066CC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能下载</a:t>
            </a:r>
            <a:endParaRPr lang="zh-CN" altLang="en-US" sz="3600" b="1" spc="-150" dirty="0">
              <a:solidFill>
                <a:srgbClr val="0066CC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843808" y="1851204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623079" y="5103042"/>
            <a:ext cx="8515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 smtClean="0">
                <a:solidFill>
                  <a:srgbClr val="FF0000"/>
                </a:solidFill>
                <a:latin typeface="Verdana" pitchFamily="34" charset="0"/>
              </a:rPr>
              <a:t>+</a:t>
            </a:r>
            <a:endParaRPr lang="zh-CN" altLang="en-US" sz="6000" b="1" spc="-150" dirty="0">
              <a:solidFill>
                <a:srgbClr val="FF0000"/>
              </a:solidFill>
            </a:endParaRP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336908" y="2492896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308609" y="5352105"/>
            <a:ext cx="1846647" cy="33025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314031" y="4149080"/>
            <a:ext cx="1516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-150" dirty="0">
                <a:solidFill>
                  <a:srgbClr val="0066CC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新进展</a:t>
            </a:r>
          </a:p>
        </p:txBody>
      </p:sp>
    </p:spTree>
    <p:extLst>
      <p:ext uri="{BB962C8B-B14F-4D97-AF65-F5344CB8AC3E}">
        <p14:creationId xmlns:p14="http://schemas.microsoft.com/office/powerpoint/2010/main" val="2402790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6" grpId="0" animBg="1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准</a:t>
            </a:r>
            <a:endParaRPr lang="zh-CN" altLang="en-US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89350"/>
            <a:ext cx="2064642" cy="105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238527" y="1503067"/>
            <a:ext cx="68772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66CC"/>
                </a:solidFill>
                <a:latin typeface="Verdana" pitchFamily="34" charset="0"/>
              </a:rPr>
              <a:t>+ </a:t>
            </a:r>
            <a:r>
              <a:rPr lang="en-US" altLang="zh-CN" sz="3600" b="1" spc="-150" dirty="0" smtClean="0">
                <a:solidFill>
                  <a:srgbClr val="0066CC"/>
                </a:solidFill>
                <a:latin typeface="Verdana" pitchFamily="34" charset="0"/>
              </a:rPr>
              <a:t>Subheadings + Advanced</a:t>
            </a:r>
            <a:endParaRPr lang="zh-CN" altLang="en-US" sz="3600" b="1" spc="-150" dirty="0">
              <a:solidFill>
                <a:srgbClr val="0066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2996952"/>
            <a:ext cx="8496944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Fluorouraci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/therapeutic 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usel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#2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“Cisplatin/therapeutic use”[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#3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“Antineoplastic Combined Chemotherapy Protocols”[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#4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“Stomach Neoplasms/drug therapy”[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#5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AND #2 AND #3</a:t>
            </a:r>
          </a:p>
        </p:txBody>
      </p:sp>
      <p:sp>
        <p:nvSpPr>
          <p:cNvPr id="9" name="矩形 8"/>
          <p:cNvSpPr/>
          <p:nvPr/>
        </p:nvSpPr>
        <p:spPr>
          <a:xfrm>
            <a:off x="7236296" y="5009400"/>
            <a:ext cx="9348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spc="-150" dirty="0" smtClean="0">
                <a:solidFill>
                  <a:srgbClr val="FF0000"/>
                </a:solidFill>
              </a:rPr>
              <a:t>—</a:t>
            </a:r>
            <a:endParaRPr lang="zh-CN" altLang="en-US" sz="6000" b="1" spc="-150" dirty="0">
              <a:solidFill>
                <a:srgbClr val="FF0000"/>
              </a:solidFill>
            </a:endParaRPr>
          </a:p>
        </p:txBody>
      </p:sp>
      <p:sp>
        <p:nvSpPr>
          <p:cNvPr id="2" name="椭圆形标注 1"/>
          <p:cNvSpPr/>
          <p:nvPr/>
        </p:nvSpPr>
        <p:spPr>
          <a:xfrm>
            <a:off x="4283968" y="5625244"/>
            <a:ext cx="1833175" cy="1188132"/>
          </a:xfrm>
          <a:prstGeom prst="wedgeEllipseCallout">
            <a:avLst>
              <a:gd name="adj1" fmla="val -50647"/>
              <a:gd name="adj2" fmla="val -83933"/>
            </a:avLst>
          </a:prstGeom>
          <a:solidFill>
            <a:srgbClr val="FF99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黑体" panose="02010600030101010101" pitchFamily="2" charset="-122"/>
                <a:ea typeface="黑体" panose="02010600030101010101" pitchFamily="2" charset="-122"/>
              </a:rPr>
              <a:t>去掉</a:t>
            </a:r>
            <a:r>
              <a:rPr lang="zh-CN" altLang="en-US" sz="2800" b="1" dirty="0">
                <a:latin typeface="黑体" panose="02010600030101010101" pitchFamily="2" charset="-122"/>
                <a:ea typeface="黑体" panose="02010600030101010101" pitchFamily="2" charset="-122"/>
              </a:rPr>
              <a:t>副</a:t>
            </a:r>
            <a:r>
              <a:rPr lang="zh-CN" altLang="en-US" sz="2800" b="1" dirty="0" smtClean="0">
                <a:latin typeface="黑体" panose="02010600030101010101" pitchFamily="2" charset="-122"/>
                <a:ea typeface="黑体" panose="02010600030101010101" pitchFamily="2" charset="-122"/>
              </a:rPr>
              <a:t>主题词</a:t>
            </a:r>
            <a:endParaRPr lang="zh-CN" altLang="en-US" sz="2800" b="1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0" name="椭圆形标注 9"/>
          <p:cNvSpPr/>
          <p:nvPr/>
        </p:nvSpPr>
        <p:spPr>
          <a:xfrm>
            <a:off x="6566339" y="2996952"/>
            <a:ext cx="2459421" cy="1288224"/>
          </a:xfrm>
          <a:prstGeom prst="wedgeEllipseCallout">
            <a:avLst>
              <a:gd name="adj1" fmla="val -76021"/>
              <a:gd name="adj2" fmla="val 57812"/>
            </a:avLst>
          </a:prstGeom>
          <a:solidFill>
            <a:srgbClr val="FF99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黑体" panose="02010600030101010101" pitchFamily="2" charset="-122"/>
                <a:ea typeface="黑体" panose="02010600030101010101" pitchFamily="2" charset="-122"/>
              </a:rPr>
              <a:t>换成“</a:t>
            </a:r>
            <a:r>
              <a:rPr lang="en-US" altLang="zh-CN" sz="2400" b="1" dirty="0">
                <a:latin typeface="黑体" panose="02010600030101010101" pitchFamily="2" charset="-122"/>
                <a:ea typeface="黑体" panose="02010600030101010101" pitchFamily="2" charset="-122"/>
              </a:rPr>
              <a:t>Combined</a:t>
            </a:r>
            <a:r>
              <a:rPr lang="zh-CN" altLang="en-US" sz="2400" b="1" dirty="0" smtClean="0">
                <a:latin typeface="黑体" panose="02010600030101010101" pitchFamily="2" charset="-122"/>
                <a:ea typeface="黑体" panose="02010600030101010101" pitchFamily="2" charset="-122"/>
              </a:rPr>
              <a:t>”</a:t>
            </a:r>
            <a:endParaRPr lang="zh-CN" altLang="en-US" sz="2400" b="1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994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1520" y="404665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4838" indent="-604838"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985838" indent="-528638"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eaLnBrk="0" hangingPunct="0">
              <a:spcBef>
                <a:spcPct val="20000"/>
              </a:spcBef>
              <a:buChar char="•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eaLnBrk="0" hangingPunct="0">
              <a:spcBef>
                <a:spcPct val="20000"/>
              </a:spcBef>
              <a:buChar char="–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eaLnBrk="0" hangingPunct="0">
              <a:spcBef>
                <a:spcPct val="20000"/>
              </a:spcBef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04838" algn="l"/>
                <a:tab pos="1052513" algn="l"/>
                <a:tab pos="1501775" algn="l"/>
                <a:tab pos="1951038" algn="l"/>
                <a:tab pos="2400300" algn="l"/>
                <a:tab pos="2849563" algn="l"/>
                <a:tab pos="3298825" algn="l"/>
                <a:tab pos="3748088" algn="l"/>
                <a:tab pos="4197350" algn="l"/>
                <a:tab pos="4646613" algn="l"/>
                <a:tab pos="5095875" algn="l"/>
                <a:tab pos="5545138" algn="l"/>
                <a:tab pos="5994400" algn="l"/>
                <a:tab pos="6443663" algn="l"/>
                <a:tab pos="6892925" algn="l"/>
                <a:tab pos="7342188" algn="l"/>
                <a:tab pos="7791450" algn="l"/>
                <a:tab pos="8240713" algn="l"/>
                <a:tab pos="8689975" algn="l"/>
                <a:tab pos="9139238" algn="l"/>
                <a:tab pos="9588500" algn="l"/>
              </a:tabLst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2000"/>
              </a:spcBef>
              <a:buClr>
                <a:srgbClr val="336699"/>
              </a:buClr>
              <a:buSzTx/>
              <a:buFont typeface="Wingdings" pitchFamily="2" charset="2"/>
              <a:buChar char=""/>
            </a:pP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氟尿嘧啶联合顺</a:t>
            </a:r>
            <a:r>
              <a:rPr lang="zh-CN" altLang="en-US" b="1" dirty="0" smtClean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铂药物</a:t>
            </a:r>
            <a:r>
              <a:rPr lang="zh-CN" altLang="en-US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治疗胃癌的疗效</a:t>
            </a:r>
            <a:endParaRPr lang="en-US" altLang="zh-CN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89350"/>
            <a:ext cx="2064642" cy="105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238527" y="1503067"/>
            <a:ext cx="3066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spc="-150" dirty="0" smtClean="0">
                <a:solidFill>
                  <a:srgbClr val="0066CC"/>
                </a:solidFill>
                <a:latin typeface="Verdana" pitchFamily="34" charset="0"/>
              </a:rPr>
              <a:t>+ Advanced</a:t>
            </a:r>
            <a:endParaRPr lang="zh-CN" altLang="en-US" sz="3600" b="1" spc="-150" dirty="0">
              <a:solidFill>
                <a:srgbClr val="0066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2204864"/>
            <a:ext cx="90364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Fluorouraci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Fluorouraci</a:t>
            </a: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OR</a:t>
            </a:r>
            <a:r>
              <a:rPr lang="zh-CN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商品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名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化</a:t>
            </a:r>
            <a:r>
              <a:rPr lang="zh-CN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学名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zh-CN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代码</a:t>
            </a:r>
            <a:endParaRPr lang="en-US" altLang="zh-CN" sz="2400" b="1" dirty="0">
              <a:solidFill>
                <a:srgbClr val="FF0000"/>
              </a:solidFill>
              <a:latin typeface="Calibri" panose="020F0502020204030204" pitchFamily="34" charset="0"/>
              <a:ea typeface="楷体_GB2312" panose="02010609030101010101" pitchFamily="49" charset="-122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2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Cisplatin”[</a:t>
            </a:r>
            <a:r>
              <a:rPr lang="en-US" altLang="zh-CN" sz="2400" b="1" dirty="0" err="1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Cisplatin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商品名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化</a:t>
            </a:r>
            <a:r>
              <a:rPr lang="zh-CN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学名</a:t>
            </a: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</a:t>
            </a:r>
            <a:r>
              <a:rPr lang="zh-CN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代码</a:t>
            </a:r>
            <a:endParaRPr lang="en-US" altLang="zh-CN" sz="2400" b="1" dirty="0">
              <a:solidFill>
                <a:srgbClr val="FF0000"/>
              </a:solidFill>
              <a:latin typeface="Calibri" panose="020F0502020204030204" pitchFamily="34" charset="0"/>
              <a:ea typeface="楷体_GB2312" panose="02010609030101010101" pitchFamily="49" charset="-122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#3 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“Antineoplastic Combined Chemotherapy Protocols”[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 </a:t>
            </a: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     Combined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Combine OR 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其他词形拼写变化</a:t>
            </a:r>
            <a:endParaRPr lang="en-US" altLang="zh-CN" sz="2400" b="1" dirty="0">
              <a:solidFill>
                <a:srgbClr val="FF0000"/>
              </a:solidFill>
              <a:latin typeface="Calibri" panose="020F0502020204030204" pitchFamily="34" charset="0"/>
              <a:ea typeface="楷体_GB2312" panose="02010609030101010101" pitchFamily="49" charset="-122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4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“Stomach 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Neoplasms”[</a:t>
            </a:r>
            <a:r>
              <a:rPr lang="en-US" altLang="zh-CN" sz="24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MeSH</a:t>
            </a:r>
            <a:r>
              <a:rPr lang="en-US" altLang="zh-CN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]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]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OR stomach cancer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       OR stomach tumor OR </a:t>
            </a:r>
            <a:r>
              <a:rPr lang="en-US" altLang="zh-CN" sz="2400" b="1" dirty="0" err="1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gastic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 cancer OR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其他同近义拼写变化</a:t>
            </a:r>
            <a:endParaRPr lang="en-US" altLang="zh-CN" sz="2400" b="1" dirty="0">
              <a:solidFill>
                <a:schemeClr val="tx1"/>
              </a:solidFill>
              <a:latin typeface="Calibri" panose="020F0502020204030204" pitchFamily="34" charset="0"/>
              <a:ea typeface="楷体_GB2312" panose="02010609030101010101" pitchFamily="49" charset="-122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5  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ea typeface="楷体_GB2312" panose="02010609030101010101" pitchFamily="49" charset="-122"/>
                <a:cs typeface="Calibri" panose="020F0502020204030204" pitchFamily="34" charset="0"/>
              </a:rPr>
              <a:t>#1 AND #2 AND #3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7596336" y="5517232"/>
            <a:ext cx="1429424" cy="1224136"/>
          </a:xfrm>
          <a:prstGeom prst="roundRect">
            <a:avLst/>
          </a:prstGeom>
          <a:solidFill>
            <a:srgbClr val="FF9900"/>
          </a:solidFill>
          <a:ln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</a:rPr>
              <a:t>全</a:t>
            </a:r>
          </a:p>
        </p:txBody>
      </p:sp>
    </p:spTree>
    <p:extLst>
      <p:ext uri="{BB962C8B-B14F-4D97-AF65-F5344CB8AC3E}">
        <p14:creationId xmlns:p14="http://schemas.microsoft.com/office/powerpoint/2010/main" val="33069392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66CC"/>
                </a:solidFill>
              </a:rPr>
              <a:t>简单</a:t>
            </a:r>
            <a:r>
              <a:rPr lang="zh-CN" altLang="en-US" dirty="0" smtClean="0"/>
              <a:t>检索与</a:t>
            </a:r>
            <a:r>
              <a:rPr lang="zh-CN" altLang="en-US" dirty="0" smtClean="0">
                <a:solidFill>
                  <a:srgbClr val="0066CC"/>
                </a:solidFill>
              </a:rPr>
              <a:t>主题词</a:t>
            </a:r>
            <a:r>
              <a:rPr lang="zh-CN" altLang="en-US" dirty="0" smtClean="0"/>
              <a:t>检索</a:t>
            </a:r>
            <a:r>
              <a:rPr lang="zh-CN" altLang="en-US" dirty="0" smtClean="0">
                <a:solidFill>
                  <a:srgbClr val="FF0000"/>
                </a:solidFill>
              </a:rPr>
              <a:t>结果对比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00200"/>
            <a:ext cx="8329613" cy="4525963"/>
          </a:xfrm>
        </p:spPr>
        <p:txBody>
          <a:bodyPr/>
          <a:lstStyle/>
          <a:p>
            <a:pPr>
              <a:buFont typeface="Wingdings" pitchFamily="2" charset="2"/>
              <a:buChar char="p"/>
            </a:pPr>
            <a:r>
              <a:rPr lang="en-US" altLang="zh-CN" b="1" dirty="0" smtClean="0">
                <a:solidFill>
                  <a:srgbClr val="006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主题词检索可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提高查准率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p"/>
            </a:pPr>
            <a:r>
              <a:rPr lang="en-US" altLang="zh-CN" b="1" dirty="0" smtClean="0">
                <a:solidFill>
                  <a:srgbClr val="006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不是所有词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都有主题词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rgbClr val="006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较新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较老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的文献</a:t>
            </a:r>
            <a:r>
              <a:rPr lang="zh-CN" altLang="en-US" b="1" dirty="0" smtClean="0">
                <a:solidFill>
                  <a:srgbClr val="006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主题词均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无法查出，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Tx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即用简单检索</a:t>
            </a:r>
          </a:p>
          <a:p>
            <a:pPr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rgbClr val="006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简单检索可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提高查全率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p"/>
            </a:pPr>
            <a:endParaRPr lang="en-US" altLang="zh-CN" sz="2400" b="1" dirty="0" smtClean="0"/>
          </a:p>
          <a:p>
            <a:pPr>
              <a:buFont typeface="Wingdings" pitchFamily="2" charset="2"/>
              <a:buChar char="p"/>
            </a:pPr>
            <a:endParaRPr lang="en-US" altLang="zh-CN" sz="2400" b="1" dirty="0" smtClean="0"/>
          </a:p>
          <a:p>
            <a:pPr>
              <a:buFont typeface="Wingdings" pitchFamily="2" charset="2"/>
              <a:buChar char="p"/>
            </a:pPr>
            <a:endParaRPr lang="en-US" altLang="zh-CN" sz="2400" b="1" dirty="0" smtClean="0"/>
          </a:p>
          <a:p>
            <a:pPr>
              <a:buFont typeface="Wingdings" pitchFamily="2" charset="2"/>
              <a:buChar char="p"/>
            </a:pPr>
            <a:endParaRPr lang="en-US" altLang="zh-CN" sz="2400" b="1" dirty="0" smtClean="0"/>
          </a:p>
          <a:p>
            <a:pPr>
              <a:buFontTx/>
              <a:buNone/>
            </a:pPr>
            <a:endParaRPr lang="en-US" altLang="zh-CN" b="1" dirty="0" smtClean="0"/>
          </a:p>
          <a:p>
            <a:pPr>
              <a:buFontTx/>
              <a:buNone/>
            </a:pPr>
            <a:endParaRPr lang="zh-CN" altLang="en-US" dirty="0" smtClean="0">
              <a:solidFill>
                <a:srgbClr val="00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323850" y="736600"/>
            <a:ext cx="496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zh-CN" altLang="en-US" kern="0" dirty="0" smtClean="0"/>
              <a:t>检索的</a:t>
            </a:r>
            <a:r>
              <a:rPr lang="zh-CN" altLang="en-US" b="1" kern="0" dirty="0" smtClean="0">
                <a:solidFill>
                  <a:srgbClr val="00B050"/>
                </a:solidFill>
              </a:rPr>
              <a:t>不是文献</a:t>
            </a:r>
            <a:endParaRPr lang="zh-CN" altLang="en-US" b="1" kern="0" dirty="0">
              <a:solidFill>
                <a:srgbClr val="FF0000"/>
              </a:solidFill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 bwMode="auto">
          <a:xfrm>
            <a:off x="4356100" y="701675"/>
            <a:ext cx="32607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zh-CN" altLang="en-US" kern="0" dirty="0" smtClean="0"/>
              <a:t>，是</a:t>
            </a:r>
            <a:r>
              <a:rPr lang="zh-CN" altLang="en-US" b="1" kern="0" dirty="0" smtClean="0">
                <a:solidFill>
                  <a:srgbClr val="0099FF"/>
                </a:solidFill>
              </a:rPr>
              <a:t>寂寞</a:t>
            </a:r>
            <a:endParaRPr lang="zh-CN" altLang="en-US" b="1" kern="0" dirty="0">
              <a:solidFill>
                <a:srgbClr val="0099FF"/>
              </a:solidFill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 bwMode="auto">
          <a:xfrm>
            <a:off x="539750" y="2997200"/>
            <a:ext cx="806469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zh-CN" altLang="en-US" kern="0" dirty="0" smtClean="0"/>
              <a:t>检索是                            </a:t>
            </a:r>
            <a:r>
              <a:rPr lang="zh-CN" altLang="en-US" b="1" kern="0" dirty="0" smtClean="0">
                <a:solidFill>
                  <a:srgbClr val="0099FF"/>
                </a:solidFill>
              </a:rPr>
              <a:t>技能</a:t>
            </a:r>
            <a:endParaRPr lang="zh-CN" altLang="en-US" b="1" kern="0" dirty="0">
              <a:solidFill>
                <a:srgbClr val="0099FF"/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 bwMode="auto">
          <a:xfrm>
            <a:off x="1115616" y="2997200"/>
            <a:ext cx="74755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zh-CN" altLang="en-US" b="1" kern="0" dirty="0" smtClean="0">
                <a:solidFill>
                  <a:srgbClr val="FF0000"/>
                </a:solidFill>
              </a:rPr>
              <a:t>发现</a:t>
            </a:r>
            <a:r>
              <a:rPr lang="zh-CN" altLang="en-US" b="1" kern="0" dirty="0" smtClean="0">
                <a:solidFill>
                  <a:srgbClr val="FF0000"/>
                </a:solidFill>
              </a:rPr>
              <a:t>及</a:t>
            </a:r>
            <a:r>
              <a:rPr lang="zh-CN" altLang="en-US" b="1" kern="0" dirty="0" smtClean="0">
                <a:solidFill>
                  <a:srgbClr val="FF0000"/>
                </a:solidFill>
              </a:rPr>
              <a:t>解决</a:t>
            </a:r>
            <a:r>
              <a:rPr lang="zh-CN" altLang="en-US" kern="0" dirty="0" smtClean="0"/>
              <a:t>问题的</a:t>
            </a:r>
            <a:endParaRPr lang="zh-CN" altLang="en-US" b="1" kern="0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39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4" descr="MPj043938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1071563"/>
            <a:ext cx="3468688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8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27538"/>
            <a:ext cx="39751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默认设计模板">
  <a:themeElements>
    <a:clrScheme name="2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13633</TotalTime>
  <Words>812</Words>
  <Application>Microsoft Office PowerPoint</Application>
  <PresentationFormat>全屏显示(4:3)</PresentationFormat>
  <Paragraphs>218</Paragraphs>
  <Slides>28</Slides>
  <Notes>17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3_默认设计模板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思路分析</vt:lpstr>
      <vt:lpstr>检索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简单检索与主题词检索结果对比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WXFW</dc:creator>
  <cp:lastModifiedBy>L</cp:lastModifiedBy>
  <cp:revision>441</cp:revision>
  <cp:lastPrinted>1601-01-01T00:00:00Z</cp:lastPrinted>
  <dcterms:created xsi:type="dcterms:W3CDTF">1601-01-01T00:00:00Z</dcterms:created>
  <dcterms:modified xsi:type="dcterms:W3CDTF">2016-01-06T08:16:07Z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