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1"/>
  </p:notesMasterIdLst>
  <p:sldIdLst>
    <p:sldId id="287" r:id="rId2"/>
    <p:sldId id="257" r:id="rId3"/>
    <p:sldId id="258" r:id="rId4"/>
    <p:sldId id="263" r:id="rId5"/>
    <p:sldId id="293" r:id="rId6"/>
    <p:sldId id="265" r:id="rId7"/>
    <p:sldId id="294" r:id="rId8"/>
    <p:sldId id="289" r:id="rId9"/>
    <p:sldId id="288" r:id="rId10"/>
    <p:sldId id="290" r:id="rId11"/>
    <p:sldId id="291" r:id="rId12"/>
    <p:sldId id="292" r:id="rId13"/>
    <p:sldId id="295" r:id="rId14"/>
    <p:sldId id="266" r:id="rId15"/>
    <p:sldId id="267" r:id="rId16"/>
    <p:sldId id="269" r:id="rId17"/>
    <p:sldId id="272" r:id="rId18"/>
    <p:sldId id="278" r:id="rId19"/>
    <p:sldId id="28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FFFF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0" autoAdjust="0"/>
    <p:restoredTop sz="95179"/>
  </p:normalViewPr>
  <p:slideViewPr>
    <p:cSldViewPr snapToGrid="0">
      <p:cViewPr varScale="1">
        <p:scale>
          <a:sx n="42" d="100"/>
          <a:sy n="42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479545-78E9-44D7-A069-35A0CAEDA38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54EA1223-67A2-4A76-B7BA-75358A8549C1}">
      <dgm:prSet phldrT="[文本]"/>
      <dgm:spPr>
        <a:effectLst/>
      </dgm:spPr>
      <dgm:t>
        <a:bodyPr/>
        <a:lstStyle/>
        <a:p>
          <a:r>
            <a:rPr lang="en-US" b="0" i="0" dirty="0" err="1" smtClean="0"/>
            <a:t>NoteExpress</a:t>
          </a:r>
          <a:r>
            <a:rPr lang="zh-CN" altLang="en-US" b="0" i="0" dirty="0" smtClean="0"/>
            <a:t>如何帮助我们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BC36320-7B34-438F-8AFA-9FC1260B7483}" type="par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93D155A2-B98F-40FB-8A7A-568FB25DCD8E}" type="sib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C13D87D5-2049-4899-AD7F-D6FABB81DDB5}">
      <dgm:prSet phldrT="[文本]"/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US" altLang="zh-CN" dirty="0" err="1" smtClean="0">
              <a:latin typeface="微软雅黑" panose="020B0503020204020204" pitchFamily="34" charset="-122"/>
              <a:ea typeface="微软雅黑" panose="020B0503020204020204" pitchFamily="34" charset="-122"/>
            </a:rPr>
            <a:t>NoteExpress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能帮助我们做哪些工作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D0CF5A-12D7-4230-A032-32E70E4A0BAD}" type="par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13C6432A-482C-48FC-9E84-2F686EACF5BA}" type="sib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6DF4865C-AD7D-4804-85CF-64389FCECFB9}">
      <dgm:prSet phldrT="[文本]"/>
      <dgm:spPr/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答疑互动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3A8144-65CD-4604-A6B6-6343C3C87818}" type="sib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0444C2C7-457E-44BC-B969-34B7EA96BDFF}" type="par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18E189D7-CB76-4014-A929-BF0C1B73D578}">
      <dgm:prSet phldrT="[文本]"/>
      <dgm:spPr/>
      <dgm:t>
        <a:bodyPr/>
        <a:lstStyle/>
        <a:p>
          <a:r>
            <a:rPr lang="zh-CN" altLang="en-US" b="0" i="0" dirty="0" smtClean="0"/>
            <a:t>总结</a:t>
          </a:r>
          <a:r>
            <a:rPr lang="en-US" b="0" i="0" dirty="0" err="1" smtClean="0"/>
            <a:t>NoteExpress</a:t>
          </a:r>
          <a:r>
            <a:rPr lang="zh-CN" altLang="en-US" b="0" i="0" dirty="0" smtClean="0"/>
            <a:t>核心功能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AA2170E-D946-4230-BBCF-64D848533FD7}" type="sib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D4B5FCE6-3C8D-49B8-894E-4843FB710086}" type="par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81699118-69AD-4B32-A286-02D38C10A71E}" type="pres">
      <dgm:prSet presAssocID="{E0479545-78E9-44D7-A069-35A0CAEDA38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CCCD5F1-8A87-4563-B938-51BB52D334F4}" type="pres">
      <dgm:prSet presAssocID="{E0479545-78E9-44D7-A069-35A0CAEDA38D}" presName="Name1" presStyleCnt="0"/>
      <dgm:spPr/>
    </dgm:pt>
    <dgm:pt modelId="{2B1347A7-5245-41AD-9BA6-941899A3FEC1}" type="pres">
      <dgm:prSet presAssocID="{E0479545-78E9-44D7-A069-35A0CAEDA38D}" presName="cycle" presStyleCnt="0"/>
      <dgm:spPr/>
    </dgm:pt>
    <dgm:pt modelId="{5A19641A-77A5-4AF5-8289-D611B789DF29}" type="pres">
      <dgm:prSet presAssocID="{E0479545-78E9-44D7-A069-35A0CAEDA38D}" presName="srcNode" presStyleLbl="node1" presStyleIdx="0" presStyleCnt="4"/>
      <dgm:spPr/>
    </dgm:pt>
    <dgm:pt modelId="{95D81669-3676-468B-8906-82B8183E7973}" type="pres">
      <dgm:prSet presAssocID="{E0479545-78E9-44D7-A069-35A0CAEDA38D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A667ABE3-2CC1-43D6-85BB-B8FAE02DD95F}" type="pres">
      <dgm:prSet presAssocID="{E0479545-78E9-44D7-A069-35A0CAEDA38D}" presName="extraNode" presStyleLbl="node1" presStyleIdx="0" presStyleCnt="4"/>
      <dgm:spPr/>
    </dgm:pt>
    <dgm:pt modelId="{470BAE12-4A7F-44C4-B821-37114526D91D}" type="pres">
      <dgm:prSet presAssocID="{E0479545-78E9-44D7-A069-35A0CAEDA38D}" presName="dstNode" presStyleLbl="node1" presStyleIdx="0" presStyleCnt="4"/>
      <dgm:spPr/>
    </dgm:pt>
    <dgm:pt modelId="{42A952FE-9C44-4E15-8259-715C546162BC}" type="pres">
      <dgm:prSet presAssocID="{C13D87D5-2049-4899-AD7F-D6FABB81DDB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22165C3-6859-4EE7-A2AF-4C5986899C3C}" type="pres">
      <dgm:prSet presAssocID="{C13D87D5-2049-4899-AD7F-D6FABB81DDB5}" presName="accent_1" presStyleCnt="0"/>
      <dgm:spPr/>
    </dgm:pt>
    <dgm:pt modelId="{768BF72C-9433-4379-B112-13277FB0BD5F}" type="pres">
      <dgm:prSet presAssocID="{C13D87D5-2049-4899-AD7F-D6FABB81DDB5}" presName="accentRepeatNode" presStyleLbl="solidFgAcc1" presStyleIdx="0" presStyleCnt="4"/>
      <dgm:spPr/>
    </dgm:pt>
    <dgm:pt modelId="{015DA837-57E0-48D3-AC21-20A14BA7E231}" type="pres">
      <dgm:prSet presAssocID="{54EA1223-67A2-4A76-B7BA-75358A8549C1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995C55-9966-4D37-8C9F-8FD852638FBA}" type="pres">
      <dgm:prSet presAssocID="{54EA1223-67A2-4A76-B7BA-75358A8549C1}" presName="accent_2" presStyleCnt="0"/>
      <dgm:spPr/>
    </dgm:pt>
    <dgm:pt modelId="{96EF7319-8828-4EC0-9696-270F021ABFA2}" type="pres">
      <dgm:prSet presAssocID="{54EA1223-67A2-4A76-B7BA-75358A8549C1}" presName="accentRepeatNode" presStyleLbl="solidFgAcc1" presStyleIdx="1" presStyleCnt="4"/>
      <dgm:spPr/>
    </dgm:pt>
    <dgm:pt modelId="{0E7351B5-B16A-4EC6-8154-BAF693F9ABA5}" type="pres">
      <dgm:prSet presAssocID="{18E189D7-CB76-4014-A929-BF0C1B73D57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7C5C08-E9A1-438B-A926-389138C092E7}" type="pres">
      <dgm:prSet presAssocID="{18E189D7-CB76-4014-A929-BF0C1B73D578}" presName="accent_3" presStyleCnt="0"/>
      <dgm:spPr/>
    </dgm:pt>
    <dgm:pt modelId="{8C6CC38B-5C83-4175-8EA6-06E56D0BF8C4}" type="pres">
      <dgm:prSet presAssocID="{18E189D7-CB76-4014-A929-BF0C1B73D578}" presName="accentRepeatNode" presStyleLbl="solidFgAcc1" presStyleIdx="2" presStyleCnt="4"/>
      <dgm:spPr/>
    </dgm:pt>
    <dgm:pt modelId="{FC93ADAF-7101-4388-AE49-6BE9A81A4101}" type="pres">
      <dgm:prSet presAssocID="{6DF4865C-AD7D-4804-85CF-64389FCECFB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BEF779-4531-4CAC-88AA-FCF19F8C1978}" type="pres">
      <dgm:prSet presAssocID="{6DF4865C-AD7D-4804-85CF-64389FCECFB9}" presName="accent_4" presStyleCnt="0"/>
      <dgm:spPr/>
    </dgm:pt>
    <dgm:pt modelId="{F86890B6-4EC3-497E-9EFF-C751DD032560}" type="pres">
      <dgm:prSet presAssocID="{6DF4865C-AD7D-4804-85CF-64389FCECFB9}" presName="accentRepeatNode" presStyleLbl="solidFgAcc1" presStyleIdx="3" presStyleCnt="4"/>
      <dgm:spPr/>
    </dgm:pt>
  </dgm:ptLst>
  <dgm:cxnLst>
    <dgm:cxn modelId="{C2324CD8-B79E-442A-90FC-B125BD8ABFE4}" type="presOf" srcId="{C13D87D5-2049-4899-AD7F-D6FABB81DDB5}" destId="{42A952FE-9C44-4E15-8259-715C546162BC}" srcOrd="0" destOrd="0" presId="urn:microsoft.com/office/officeart/2008/layout/VerticalCurvedList"/>
    <dgm:cxn modelId="{240950C9-DBC0-409B-9D99-03BE6B6AE952}" srcId="{E0479545-78E9-44D7-A069-35A0CAEDA38D}" destId="{18E189D7-CB76-4014-A929-BF0C1B73D578}" srcOrd="2" destOrd="0" parTransId="{D4B5FCE6-3C8D-49B8-894E-4843FB710086}" sibTransId="{9AA2170E-D946-4230-BBCF-64D848533FD7}"/>
    <dgm:cxn modelId="{C1A85CA3-49E0-46F4-B956-1DE4A62EF5A4}" srcId="{E0479545-78E9-44D7-A069-35A0CAEDA38D}" destId="{C13D87D5-2049-4899-AD7F-D6FABB81DDB5}" srcOrd="0" destOrd="0" parTransId="{6DD0CF5A-12D7-4230-A032-32E70E4A0BAD}" sibTransId="{13C6432A-482C-48FC-9E84-2F686EACF5BA}"/>
    <dgm:cxn modelId="{09EAE422-CC98-4398-A928-2AA842049ADE}" type="presOf" srcId="{6DF4865C-AD7D-4804-85CF-64389FCECFB9}" destId="{FC93ADAF-7101-4388-AE49-6BE9A81A4101}" srcOrd="0" destOrd="0" presId="urn:microsoft.com/office/officeart/2008/layout/VerticalCurvedList"/>
    <dgm:cxn modelId="{41431688-2E1C-4AB1-A27A-E4918CF69C16}" type="presOf" srcId="{13C6432A-482C-48FC-9E84-2F686EACF5BA}" destId="{95D81669-3676-468B-8906-82B8183E7973}" srcOrd="0" destOrd="0" presId="urn:microsoft.com/office/officeart/2008/layout/VerticalCurvedList"/>
    <dgm:cxn modelId="{EC6F69CF-FE0B-45E7-8B7B-26CC597F73B2}" type="presOf" srcId="{E0479545-78E9-44D7-A069-35A0CAEDA38D}" destId="{81699118-69AD-4B32-A286-02D38C10A71E}" srcOrd="0" destOrd="0" presId="urn:microsoft.com/office/officeart/2008/layout/VerticalCurvedList"/>
    <dgm:cxn modelId="{37B4ECFB-C07F-455C-BC3B-0F9FE809E294}" type="presOf" srcId="{54EA1223-67A2-4A76-B7BA-75358A8549C1}" destId="{015DA837-57E0-48D3-AC21-20A14BA7E231}" srcOrd="0" destOrd="0" presId="urn:microsoft.com/office/officeart/2008/layout/VerticalCurvedList"/>
    <dgm:cxn modelId="{0DA9F3EB-9598-469D-9BA7-7B81EA0E3358}" srcId="{E0479545-78E9-44D7-A069-35A0CAEDA38D}" destId="{54EA1223-67A2-4A76-B7BA-75358A8549C1}" srcOrd="1" destOrd="0" parTransId="{EBC36320-7B34-438F-8AFA-9FC1260B7483}" sibTransId="{93D155A2-B98F-40FB-8A7A-568FB25DCD8E}"/>
    <dgm:cxn modelId="{6B9319E0-4BB8-47FC-9ACB-283B7962811E}" type="presOf" srcId="{18E189D7-CB76-4014-A929-BF0C1B73D578}" destId="{0E7351B5-B16A-4EC6-8154-BAF693F9ABA5}" srcOrd="0" destOrd="0" presId="urn:microsoft.com/office/officeart/2008/layout/VerticalCurvedList"/>
    <dgm:cxn modelId="{8684E73A-5F46-492F-84B9-029C96C6C8BA}" srcId="{E0479545-78E9-44D7-A069-35A0CAEDA38D}" destId="{6DF4865C-AD7D-4804-85CF-64389FCECFB9}" srcOrd="3" destOrd="0" parTransId="{0444C2C7-457E-44BC-B969-34B7EA96BDFF}" sibTransId="{6B3A8144-65CD-4604-A6B6-6343C3C87818}"/>
    <dgm:cxn modelId="{C2185AF6-4FB4-44E4-A00F-30C4B375AACF}" type="presParOf" srcId="{81699118-69AD-4B32-A286-02D38C10A71E}" destId="{8CCCD5F1-8A87-4563-B938-51BB52D334F4}" srcOrd="0" destOrd="0" presId="urn:microsoft.com/office/officeart/2008/layout/VerticalCurvedList"/>
    <dgm:cxn modelId="{8FD25A49-B9CC-4397-BC07-5CA7BE151CD3}" type="presParOf" srcId="{8CCCD5F1-8A87-4563-B938-51BB52D334F4}" destId="{2B1347A7-5245-41AD-9BA6-941899A3FEC1}" srcOrd="0" destOrd="0" presId="urn:microsoft.com/office/officeart/2008/layout/VerticalCurvedList"/>
    <dgm:cxn modelId="{A811636E-2EC1-4F97-9446-1EC342B7C2A2}" type="presParOf" srcId="{2B1347A7-5245-41AD-9BA6-941899A3FEC1}" destId="{5A19641A-77A5-4AF5-8289-D611B789DF29}" srcOrd="0" destOrd="0" presId="urn:microsoft.com/office/officeart/2008/layout/VerticalCurvedList"/>
    <dgm:cxn modelId="{CE07FFFE-B76D-4EAD-9F0D-37106293A158}" type="presParOf" srcId="{2B1347A7-5245-41AD-9BA6-941899A3FEC1}" destId="{95D81669-3676-468B-8906-82B8183E7973}" srcOrd="1" destOrd="0" presId="urn:microsoft.com/office/officeart/2008/layout/VerticalCurvedList"/>
    <dgm:cxn modelId="{63C57A96-60AC-43A6-A3A7-3E7DC1B39DFB}" type="presParOf" srcId="{2B1347A7-5245-41AD-9BA6-941899A3FEC1}" destId="{A667ABE3-2CC1-43D6-85BB-B8FAE02DD95F}" srcOrd="2" destOrd="0" presId="urn:microsoft.com/office/officeart/2008/layout/VerticalCurvedList"/>
    <dgm:cxn modelId="{B8D50150-33AA-4D49-AADD-09384F8B5285}" type="presParOf" srcId="{2B1347A7-5245-41AD-9BA6-941899A3FEC1}" destId="{470BAE12-4A7F-44C4-B821-37114526D91D}" srcOrd="3" destOrd="0" presId="urn:microsoft.com/office/officeart/2008/layout/VerticalCurvedList"/>
    <dgm:cxn modelId="{FAFFC64B-F8A9-4F17-AA87-39C9874C9F72}" type="presParOf" srcId="{8CCCD5F1-8A87-4563-B938-51BB52D334F4}" destId="{42A952FE-9C44-4E15-8259-715C546162BC}" srcOrd="1" destOrd="0" presId="urn:microsoft.com/office/officeart/2008/layout/VerticalCurvedList"/>
    <dgm:cxn modelId="{8C310C8F-8D89-47BB-87CF-E8BA6E6AA13B}" type="presParOf" srcId="{8CCCD5F1-8A87-4563-B938-51BB52D334F4}" destId="{C22165C3-6859-4EE7-A2AF-4C5986899C3C}" srcOrd="2" destOrd="0" presId="urn:microsoft.com/office/officeart/2008/layout/VerticalCurvedList"/>
    <dgm:cxn modelId="{439E2330-AA81-4968-AAFF-7979C266F743}" type="presParOf" srcId="{C22165C3-6859-4EE7-A2AF-4C5986899C3C}" destId="{768BF72C-9433-4379-B112-13277FB0BD5F}" srcOrd="0" destOrd="0" presId="urn:microsoft.com/office/officeart/2008/layout/VerticalCurvedList"/>
    <dgm:cxn modelId="{4E098497-DD04-4B06-8F9B-0294196CBEF6}" type="presParOf" srcId="{8CCCD5F1-8A87-4563-B938-51BB52D334F4}" destId="{015DA837-57E0-48D3-AC21-20A14BA7E231}" srcOrd="3" destOrd="0" presId="urn:microsoft.com/office/officeart/2008/layout/VerticalCurvedList"/>
    <dgm:cxn modelId="{F3B9EFB8-518E-413C-BF94-9238D5F08B98}" type="presParOf" srcId="{8CCCD5F1-8A87-4563-B938-51BB52D334F4}" destId="{AC995C55-9966-4D37-8C9F-8FD852638FBA}" srcOrd="4" destOrd="0" presId="urn:microsoft.com/office/officeart/2008/layout/VerticalCurvedList"/>
    <dgm:cxn modelId="{DDDD54A0-6756-4EE0-9775-DDD1E6593422}" type="presParOf" srcId="{AC995C55-9966-4D37-8C9F-8FD852638FBA}" destId="{96EF7319-8828-4EC0-9696-270F021ABFA2}" srcOrd="0" destOrd="0" presId="urn:microsoft.com/office/officeart/2008/layout/VerticalCurvedList"/>
    <dgm:cxn modelId="{4FD922A9-A603-49EF-B8C3-07E8A1E31542}" type="presParOf" srcId="{8CCCD5F1-8A87-4563-B938-51BB52D334F4}" destId="{0E7351B5-B16A-4EC6-8154-BAF693F9ABA5}" srcOrd="5" destOrd="0" presId="urn:microsoft.com/office/officeart/2008/layout/VerticalCurvedList"/>
    <dgm:cxn modelId="{A7AF91CC-A5AC-4F5C-8D70-7255F81BF35F}" type="presParOf" srcId="{8CCCD5F1-8A87-4563-B938-51BB52D334F4}" destId="{457C5C08-E9A1-438B-A926-389138C092E7}" srcOrd="6" destOrd="0" presId="urn:microsoft.com/office/officeart/2008/layout/VerticalCurvedList"/>
    <dgm:cxn modelId="{7DD1AE02-92DE-4005-80B9-8EECAB81560E}" type="presParOf" srcId="{457C5C08-E9A1-438B-A926-389138C092E7}" destId="{8C6CC38B-5C83-4175-8EA6-06E56D0BF8C4}" srcOrd="0" destOrd="0" presId="urn:microsoft.com/office/officeart/2008/layout/VerticalCurvedList"/>
    <dgm:cxn modelId="{20EB67E4-DFF7-44B5-898A-D6C9C767E089}" type="presParOf" srcId="{8CCCD5F1-8A87-4563-B938-51BB52D334F4}" destId="{FC93ADAF-7101-4388-AE49-6BE9A81A4101}" srcOrd="7" destOrd="0" presId="urn:microsoft.com/office/officeart/2008/layout/VerticalCurvedList"/>
    <dgm:cxn modelId="{537C7911-778F-4EC7-8F02-D3A487C051C3}" type="presParOf" srcId="{8CCCD5F1-8A87-4563-B938-51BB52D334F4}" destId="{0EBEF779-4531-4CAC-88AA-FCF19F8C1978}" srcOrd="8" destOrd="0" presId="urn:microsoft.com/office/officeart/2008/layout/VerticalCurvedList"/>
    <dgm:cxn modelId="{3FB90598-5249-4848-B051-41AF0B94BC0D}" type="presParOf" srcId="{0EBEF779-4531-4CAC-88AA-FCF19F8C1978}" destId="{F86890B6-4EC3-497E-9EFF-C751DD03256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AA41ED-C90A-47C5-B83D-405DCBB6EB9A}" type="doc">
      <dgm:prSet loTypeId="urn:microsoft.com/office/officeart/2005/8/layout/radial6" loCatId="cycle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23536916-4023-423D-AF60-F4238334F566}">
      <dgm:prSet phldrT="[文本]"/>
      <dgm:spPr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文献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9A1973-BCE5-41AD-A8DF-3D8B9C58FC21}" type="parTrans" cxnId="{0BC99657-4ED2-464B-80D5-E3B31771ABB1}">
      <dgm:prSet/>
      <dgm:spPr/>
      <dgm:t>
        <a:bodyPr/>
        <a:lstStyle/>
        <a:p>
          <a:endParaRPr lang="zh-CN" altLang="en-US"/>
        </a:p>
      </dgm:t>
    </dgm:pt>
    <dgm:pt modelId="{00090B41-4BF3-4F7C-8A6B-040023160905}" type="sibTrans" cxnId="{0BC99657-4ED2-464B-80D5-E3B31771ABB1}">
      <dgm:prSet/>
      <dgm:spPr/>
      <dgm:t>
        <a:bodyPr/>
        <a:lstStyle/>
        <a:p>
          <a:endParaRPr lang="zh-CN" altLang="en-US"/>
        </a:p>
      </dgm:t>
    </dgm:pt>
    <dgm:pt modelId="{A83853C4-DA8C-4BC9-8401-ACC97BF14032}">
      <dgm:prSet phldrT="[文本]"/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收集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7C3501-0E96-4CC3-86A8-70B90F041BC6}" type="parTrans" cxnId="{3D39B432-5065-403E-ABF2-F54162459529}">
      <dgm:prSet/>
      <dgm:spPr/>
      <dgm:t>
        <a:bodyPr/>
        <a:lstStyle/>
        <a:p>
          <a:endParaRPr lang="zh-CN" altLang="en-US"/>
        </a:p>
      </dgm:t>
    </dgm:pt>
    <dgm:pt modelId="{390794EB-62CF-4ED7-97F7-C879F818E3C7}" type="sibTrans" cxnId="{3D39B432-5065-403E-ABF2-F54162459529}">
      <dgm:prSet/>
      <dgm:spPr/>
      <dgm:t>
        <a:bodyPr/>
        <a:lstStyle/>
        <a:p>
          <a:endParaRPr lang="zh-CN" altLang="en-US"/>
        </a:p>
      </dgm:t>
    </dgm:pt>
    <dgm:pt modelId="{2DBFAF1F-24B7-4BEB-99B4-E6249ACE9338}">
      <dgm:prSet phldrT="[文本]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管理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D0DA3C1-E485-4E71-B98B-11DBFE40D881}" type="parTrans" cxnId="{264B70BE-EB15-4F20-B8F3-449BB381E950}">
      <dgm:prSet/>
      <dgm:spPr/>
      <dgm:t>
        <a:bodyPr/>
        <a:lstStyle/>
        <a:p>
          <a:endParaRPr lang="zh-CN" altLang="en-US"/>
        </a:p>
      </dgm:t>
    </dgm:pt>
    <dgm:pt modelId="{49143E66-61FF-4B19-83B1-4A3BCAECCBB5}" type="sibTrans" cxnId="{264B70BE-EB15-4F20-B8F3-449BB381E950}">
      <dgm:prSet/>
      <dgm:spPr/>
      <dgm:t>
        <a:bodyPr/>
        <a:lstStyle/>
        <a:p>
          <a:endParaRPr lang="zh-CN" altLang="en-US"/>
        </a:p>
      </dgm:t>
    </dgm:pt>
    <dgm:pt modelId="{CC168862-7C73-443A-A5F7-6D2E03B47F16}">
      <dgm:prSet phldrT="[文本]"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写作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985881-6882-43B6-96FD-EE4E8C08453E}" type="parTrans" cxnId="{65001050-2FEF-4C47-9D79-A218756B20D2}">
      <dgm:prSet/>
      <dgm:spPr/>
      <dgm:t>
        <a:bodyPr/>
        <a:lstStyle/>
        <a:p>
          <a:endParaRPr lang="zh-CN" altLang="en-US"/>
        </a:p>
      </dgm:t>
    </dgm:pt>
    <dgm:pt modelId="{F11E56F7-9FD9-4B7F-ABB3-3EEF66FAD996}" type="sibTrans" cxnId="{65001050-2FEF-4C47-9D79-A218756B20D2}">
      <dgm:prSet/>
      <dgm:spPr/>
      <dgm:t>
        <a:bodyPr/>
        <a:lstStyle/>
        <a:p>
          <a:endParaRPr lang="zh-CN" altLang="en-US"/>
        </a:p>
      </dgm:t>
    </dgm:pt>
    <dgm:pt modelId="{4C25294B-5009-40C0-BB91-2E09AFF8C883}" type="pres">
      <dgm:prSet presAssocID="{E7AA41ED-C90A-47C5-B83D-405DCBB6EB9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C31D842-2A84-48DE-8939-A023025263D0}" type="pres">
      <dgm:prSet presAssocID="{23536916-4023-423D-AF60-F4238334F566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A2C4F03C-2A61-4A8D-8E15-C1BAA2EF14C5}" type="pres">
      <dgm:prSet presAssocID="{A83853C4-DA8C-4BC9-8401-ACC97BF1403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0683559-E295-4E39-A23C-36EAF869D6D7}" type="pres">
      <dgm:prSet presAssocID="{A83853C4-DA8C-4BC9-8401-ACC97BF14032}" presName="dummy" presStyleCnt="0"/>
      <dgm:spPr/>
    </dgm:pt>
    <dgm:pt modelId="{62E7945A-A603-465C-B8D4-2A225F4CB263}" type="pres">
      <dgm:prSet presAssocID="{390794EB-62CF-4ED7-97F7-C879F818E3C7}" presName="sibTrans" presStyleLbl="sibTrans2D1" presStyleIdx="0" presStyleCnt="3"/>
      <dgm:spPr/>
      <dgm:t>
        <a:bodyPr/>
        <a:lstStyle/>
        <a:p>
          <a:endParaRPr lang="zh-CN" altLang="en-US"/>
        </a:p>
      </dgm:t>
    </dgm:pt>
    <dgm:pt modelId="{ADE3AE4D-6051-42A1-946F-74BD140FA9A3}" type="pres">
      <dgm:prSet presAssocID="{2DBFAF1F-24B7-4BEB-99B4-E6249ACE933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D458356-3700-4A31-9144-65EAC3D8B666}" type="pres">
      <dgm:prSet presAssocID="{2DBFAF1F-24B7-4BEB-99B4-E6249ACE9338}" presName="dummy" presStyleCnt="0"/>
      <dgm:spPr/>
    </dgm:pt>
    <dgm:pt modelId="{1D591C2A-7D6B-4EFA-BEEE-0A17F880389C}" type="pres">
      <dgm:prSet presAssocID="{49143E66-61FF-4B19-83B1-4A3BCAECCBB5}" presName="sibTrans" presStyleLbl="sibTrans2D1" presStyleIdx="1" presStyleCnt="3"/>
      <dgm:spPr/>
      <dgm:t>
        <a:bodyPr/>
        <a:lstStyle/>
        <a:p>
          <a:endParaRPr lang="zh-CN" altLang="en-US"/>
        </a:p>
      </dgm:t>
    </dgm:pt>
    <dgm:pt modelId="{FE3A9783-4E20-48A0-BCB6-F65626806E7A}" type="pres">
      <dgm:prSet presAssocID="{CC168862-7C73-443A-A5F7-6D2E03B47F1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84F663A-6E19-483E-B884-21032162B242}" type="pres">
      <dgm:prSet presAssocID="{CC168862-7C73-443A-A5F7-6D2E03B47F16}" presName="dummy" presStyleCnt="0"/>
      <dgm:spPr/>
    </dgm:pt>
    <dgm:pt modelId="{F8AF19AF-6DC8-42A7-A6A5-46D6CAB8ED4E}" type="pres">
      <dgm:prSet presAssocID="{F11E56F7-9FD9-4B7F-ABB3-3EEF66FAD996}" presName="sibTrans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264B70BE-EB15-4F20-B8F3-449BB381E950}" srcId="{23536916-4023-423D-AF60-F4238334F566}" destId="{2DBFAF1F-24B7-4BEB-99B4-E6249ACE9338}" srcOrd="1" destOrd="0" parTransId="{ED0DA3C1-E485-4E71-B98B-11DBFE40D881}" sibTransId="{49143E66-61FF-4B19-83B1-4A3BCAECCBB5}"/>
    <dgm:cxn modelId="{D50A817B-DBF7-4EE5-96AA-126A1404342F}" type="presOf" srcId="{F11E56F7-9FD9-4B7F-ABB3-3EEF66FAD996}" destId="{F8AF19AF-6DC8-42A7-A6A5-46D6CAB8ED4E}" srcOrd="0" destOrd="0" presId="urn:microsoft.com/office/officeart/2005/8/layout/radial6"/>
    <dgm:cxn modelId="{88F9C973-DAD1-4826-AE55-FA8A70673317}" type="presOf" srcId="{390794EB-62CF-4ED7-97F7-C879F818E3C7}" destId="{62E7945A-A603-465C-B8D4-2A225F4CB263}" srcOrd="0" destOrd="0" presId="urn:microsoft.com/office/officeart/2005/8/layout/radial6"/>
    <dgm:cxn modelId="{4643AF8A-6D20-4A63-AE02-41D3AEC1EF8A}" type="presOf" srcId="{E7AA41ED-C90A-47C5-B83D-405DCBB6EB9A}" destId="{4C25294B-5009-40C0-BB91-2E09AFF8C883}" srcOrd="0" destOrd="0" presId="urn:microsoft.com/office/officeart/2005/8/layout/radial6"/>
    <dgm:cxn modelId="{65001050-2FEF-4C47-9D79-A218756B20D2}" srcId="{23536916-4023-423D-AF60-F4238334F566}" destId="{CC168862-7C73-443A-A5F7-6D2E03B47F16}" srcOrd="2" destOrd="0" parTransId="{60985881-6882-43B6-96FD-EE4E8C08453E}" sibTransId="{F11E56F7-9FD9-4B7F-ABB3-3EEF66FAD996}"/>
    <dgm:cxn modelId="{B14962D9-D4C9-4D22-AB09-3C3F75B636DE}" type="presOf" srcId="{A83853C4-DA8C-4BC9-8401-ACC97BF14032}" destId="{A2C4F03C-2A61-4A8D-8E15-C1BAA2EF14C5}" srcOrd="0" destOrd="0" presId="urn:microsoft.com/office/officeart/2005/8/layout/radial6"/>
    <dgm:cxn modelId="{A1196751-3F79-49ED-8909-05314320BDD2}" type="presOf" srcId="{2DBFAF1F-24B7-4BEB-99B4-E6249ACE9338}" destId="{ADE3AE4D-6051-42A1-946F-74BD140FA9A3}" srcOrd="0" destOrd="0" presId="urn:microsoft.com/office/officeart/2005/8/layout/radial6"/>
    <dgm:cxn modelId="{FD1FFCE8-7B29-481D-95C2-EA2C7586089C}" type="presOf" srcId="{49143E66-61FF-4B19-83B1-4A3BCAECCBB5}" destId="{1D591C2A-7D6B-4EFA-BEEE-0A17F880389C}" srcOrd="0" destOrd="0" presId="urn:microsoft.com/office/officeart/2005/8/layout/radial6"/>
    <dgm:cxn modelId="{DAE9BEE3-ABB9-4515-8251-7AF8A0F53641}" type="presOf" srcId="{CC168862-7C73-443A-A5F7-6D2E03B47F16}" destId="{FE3A9783-4E20-48A0-BCB6-F65626806E7A}" srcOrd="0" destOrd="0" presId="urn:microsoft.com/office/officeart/2005/8/layout/radial6"/>
    <dgm:cxn modelId="{0BC99657-4ED2-464B-80D5-E3B31771ABB1}" srcId="{E7AA41ED-C90A-47C5-B83D-405DCBB6EB9A}" destId="{23536916-4023-423D-AF60-F4238334F566}" srcOrd="0" destOrd="0" parTransId="{6B9A1973-BCE5-41AD-A8DF-3D8B9C58FC21}" sibTransId="{00090B41-4BF3-4F7C-8A6B-040023160905}"/>
    <dgm:cxn modelId="{3D39B432-5065-403E-ABF2-F54162459529}" srcId="{23536916-4023-423D-AF60-F4238334F566}" destId="{A83853C4-DA8C-4BC9-8401-ACC97BF14032}" srcOrd="0" destOrd="0" parTransId="{607C3501-0E96-4CC3-86A8-70B90F041BC6}" sibTransId="{390794EB-62CF-4ED7-97F7-C879F818E3C7}"/>
    <dgm:cxn modelId="{34E4F77B-7E46-4A09-B47C-D0F8BCB80EF6}" type="presOf" srcId="{23536916-4023-423D-AF60-F4238334F566}" destId="{BC31D842-2A84-48DE-8939-A023025263D0}" srcOrd="0" destOrd="0" presId="urn:microsoft.com/office/officeart/2005/8/layout/radial6"/>
    <dgm:cxn modelId="{DB3BEEA8-AC14-4238-BE98-854083E1B22D}" type="presParOf" srcId="{4C25294B-5009-40C0-BB91-2E09AFF8C883}" destId="{BC31D842-2A84-48DE-8939-A023025263D0}" srcOrd="0" destOrd="0" presId="urn:microsoft.com/office/officeart/2005/8/layout/radial6"/>
    <dgm:cxn modelId="{FD1555A4-01FC-4CFB-AAF6-4B9C4A0F0F93}" type="presParOf" srcId="{4C25294B-5009-40C0-BB91-2E09AFF8C883}" destId="{A2C4F03C-2A61-4A8D-8E15-C1BAA2EF14C5}" srcOrd="1" destOrd="0" presId="urn:microsoft.com/office/officeart/2005/8/layout/radial6"/>
    <dgm:cxn modelId="{13A12633-9202-49FD-A23A-70EEB6FEF678}" type="presParOf" srcId="{4C25294B-5009-40C0-BB91-2E09AFF8C883}" destId="{30683559-E295-4E39-A23C-36EAF869D6D7}" srcOrd="2" destOrd="0" presId="urn:microsoft.com/office/officeart/2005/8/layout/radial6"/>
    <dgm:cxn modelId="{394F48C6-6E9C-420F-80F8-D45F0027D441}" type="presParOf" srcId="{4C25294B-5009-40C0-BB91-2E09AFF8C883}" destId="{62E7945A-A603-465C-B8D4-2A225F4CB263}" srcOrd="3" destOrd="0" presId="urn:microsoft.com/office/officeart/2005/8/layout/radial6"/>
    <dgm:cxn modelId="{248BDD79-5B37-4082-8753-78B8F00EA63E}" type="presParOf" srcId="{4C25294B-5009-40C0-BB91-2E09AFF8C883}" destId="{ADE3AE4D-6051-42A1-946F-74BD140FA9A3}" srcOrd="4" destOrd="0" presId="urn:microsoft.com/office/officeart/2005/8/layout/radial6"/>
    <dgm:cxn modelId="{29C08815-9728-4A1A-AE7C-666940F78282}" type="presParOf" srcId="{4C25294B-5009-40C0-BB91-2E09AFF8C883}" destId="{DD458356-3700-4A31-9144-65EAC3D8B666}" srcOrd="5" destOrd="0" presId="urn:microsoft.com/office/officeart/2005/8/layout/radial6"/>
    <dgm:cxn modelId="{290DD3AC-1B02-4C41-A42E-F9F187F22F30}" type="presParOf" srcId="{4C25294B-5009-40C0-BB91-2E09AFF8C883}" destId="{1D591C2A-7D6B-4EFA-BEEE-0A17F880389C}" srcOrd="6" destOrd="0" presId="urn:microsoft.com/office/officeart/2005/8/layout/radial6"/>
    <dgm:cxn modelId="{C2D3ABA9-DD23-4153-BAC1-CDDAA1EEE01F}" type="presParOf" srcId="{4C25294B-5009-40C0-BB91-2E09AFF8C883}" destId="{FE3A9783-4E20-48A0-BCB6-F65626806E7A}" srcOrd="7" destOrd="0" presId="urn:microsoft.com/office/officeart/2005/8/layout/radial6"/>
    <dgm:cxn modelId="{D4075B91-5A57-49EF-A444-BC91FA02DA29}" type="presParOf" srcId="{4C25294B-5009-40C0-BB91-2E09AFF8C883}" destId="{084F663A-6E19-483E-B884-21032162B242}" srcOrd="8" destOrd="0" presId="urn:microsoft.com/office/officeart/2005/8/layout/radial6"/>
    <dgm:cxn modelId="{84E14477-F411-4329-AA3B-A08A2990DFCC}" type="presParOf" srcId="{4C25294B-5009-40C0-BB91-2E09AFF8C883}" destId="{F8AF19AF-6DC8-42A7-A6A5-46D6CAB8ED4E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479545-78E9-44D7-A069-35A0CAEDA38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54EA1223-67A2-4A76-B7BA-75358A8549C1}">
      <dgm:prSet phldrT="[文本]"/>
      <dgm:spPr>
        <a:effectLst/>
      </dgm:spPr>
      <dgm:t>
        <a:bodyPr/>
        <a:lstStyle/>
        <a:p>
          <a:r>
            <a:rPr lang="en-US" b="0" i="0" dirty="0" err="1" smtClean="0"/>
            <a:t>NoteExpress</a:t>
          </a:r>
          <a:r>
            <a:rPr lang="zh-CN" altLang="en-US" b="0" i="0" dirty="0" smtClean="0"/>
            <a:t>如何帮助我们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BC36320-7B34-438F-8AFA-9FC1260B7483}" type="par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93D155A2-B98F-40FB-8A7A-568FB25DCD8E}" type="sib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C13D87D5-2049-4899-AD7F-D6FABB81DDB5}">
      <dgm:prSet phldrT="[文本]"/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US" altLang="zh-CN" dirty="0" err="1" smtClean="0">
              <a:latin typeface="微软雅黑" panose="020B0503020204020204" pitchFamily="34" charset="-122"/>
              <a:ea typeface="微软雅黑" panose="020B0503020204020204" pitchFamily="34" charset="-122"/>
            </a:rPr>
            <a:t>NoteExpress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能帮助我们做哪些工作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D0CF5A-12D7-4230-A032-32E70E4A0BAD}" type="par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13C6432A-482C-48FC-9E84-2F686EACF5BA}" type="sib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6DF4865C-AD7D-4804-85CF-64389FCECFB9}">
      <dgm:prSet phldrT="[文本]"/>
      <dgm:spPr/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答疑互动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3A8144-65CD-4604-A6B6-6343C3C87818}" type="sib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0444C2C7-457E-44BC-B969-34B7EA96BDFF}" type="par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18E189D7-CB76-4014-A929-BF0C1B73D578}">
      <dgm:prSet phldrT="[文本]"/>
      <dgm:spPr/>
      <dgm:t>
        <a:bodyPr/>
        <a:lstStyle/>
        <a:p>
          <a:r>
            <a:rPr lang="zh-CN" altLang="en-US" b="0" i="0" dirty="0" smtClean="0"/>
            <a:t>总结</a:t>
          </a:r>
          <a:r>
            <a:rPr lang="en-US" b="0" i="0" dirty="0" err="1" smtClean="0"/>
            <a:t>NoteExpress</a:t>
          </a:r>
          <a:r>
            <a:rPr lang="zh-CN" altLang="en-US" b="0" i="0" dirty="0" smtClean="0"/>
            <a:t>核心功能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AA2170E-D946-4230-BBCF-64D848533FD7}" type="sib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D4B5FCE6-3C8D-49B8-894E-4843FB710086}" type="par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81699118-69AD-4B32-A286-02D38C10A71E}" type="pres">
      <dgm:prSet presAssocID="{E0479545-78E9-44D7-A069-35A0CAEDA38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CCCD5F1-8A87-4563-B938-51BB52D334F4}" type="pres">
      <dgm:prSet presAssocID="{E0479545-78E9-44D7-A069-35A0CAEDA38D}" presName="Name1" presStyleCnt="0"/>
      <dgm:spPr/>
    </dgm:pt>
    <dgm:pt modelId="{2B1347A7-5245-41AD-9BA6-941899A3FEC1}" type="pres">
      <dgm:prSet presAssocID="{E0479545-78E9-44D7-A069-35A0CAEDA38D}" presName="cycle" presStyleCnt="0"/>
      <dgm:spPr/>
    </dgm:pt>
    <dgm:pt modelId="{5A19641A-77A5-4AF5-8289-D611B789DF29}" type="pres">
      <dgm:prSet presAssocID="{E0479545-78E9-44D7-A069-35A0CAEDA38D}" presName="srcNode" presStyleLbl="node1" presStyleIdx="0" presStyleCnt="4"/>
      <dgm:spPr/>
    </dgm:pt>
    <dgm:pt modelId="{95D81669-3676-468B-8906-82B8183E7973}" type="pres">
      <dgm:prSet presAssocID="{E0479545-78E9-44D7-A069-35A0CAEDA38D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A667ABE3-2CC1-43D6-85BB-B8FAE02DD95F}" type="pres">
      <dgm:prSet presAssocID="{E0479545-78E9-44D7-A069-35A0CAEDA38D}" presName="extraNode" presStyleLbl="node1" presStyleIdx="0" presStyleCnt="4"/>
      <dgm:spPr/>
    </dgm:pt>
    <dgm:pt modelId="{470BAE12-4A7F-44C4-B821-37114526D91D}" type="pres">
      <dgm:prSet presAssocID="{E0479545-78E9-44D7-A069-35A0CAEDA38D}" presName="dstNode" presStyleLbl="node1" presStyleIdx="0" presStyleCnt="4"/>
      <dgm:spPr/>
    </dgm:pt>
    <dgm:pt modelId="{42A952FE-9C44-4E15-8259-715C546162BC}" type="pres">
      <dgm:prSet presAssocID="{C13D87D5-2049-4899-AD7F-D6FABB81DDB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22165C3-6859-4EE7-A2AF-4C5986899C3C}" type="pres">
      <dgm:prSet presAssocID="{C13D87D5-2049-4899-AD7F-D6FABB81DDB5}" presName="accent_1" presStyleCnt="0"/>
      <dgm:spPr/>
    </dgm:pt>
    <dgm:pt modelId="{768BF72C-9433-4379-B112-13277FB0BD5F}" type="pres">
      <dgm:prSet presAssocID="{C13D87D5-2049-4899-AD7F-D6FABB81DDB5}" presName="accentRepeatNode" presStyleLbl="solidFgAcc1" presStyleIdx="0" presStyleCnt="4"/>
      <dgm:spPr/>
    </dgm:pt>
    <dgm:pt modelId="{015DA837-57E0-48D3-AC21-20A14BA7E231}" type="pres">
      <dgm:prSet presAssocID="{54EA1223-67A2-4A76-B7BA-75358A8549C1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995C55-9966-4D37-8C9F-8FD852638FBA}" type="pres">
      <dgm:prSet presAssocID="{54EA1223-67A2-4A76-B7BA-75358A8549C1}" presName="accent_2" presStyleCnt="0"/>
      <dgm:spPr/>
    </dgm:pt>
    <dgm:pt modelId="{96EF7319-8828-4EC0-9696-270F021ABFA2}" type="pres">
      <dgm:prSet presAssocID="{54EA1223-67A2-4A76-B7BA-75358A8549C1}" presName="accentRepeatNode" presStyleLbl="solidFgAcc1" presStyleIdx="1" presStyleCnt="4"/>
      <dgm:spPr/>
    </dgm:pt>
    <dgm:pt modelId="{0E7351B5-B16A-4EC6-8154-BAF693F9ABA5}" type="pres">
      <dgm:prSet presAssocID="{18E189D7-CB76-4014-A929-BF0C1B73D57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7C5C08-E9A1-438B-A926-389138C092E7}" type="pres">
      <dgm:prSet presAssocID="{18E189D7-CB76-4014-A929-BF0C1B73D578}" presName="accent_3" presStyleCnt="0"/>
      <dgm:spPr/>
    </dgm:pt>
    <dgm:pt modelId="{8C6CC38B-5C83-4175-8EA6-06E56D0BF8C4}" type="pres">
      <dgm:prSet presAssocID="{18E189D7-CB76-4014-A929-BF0C1B73D578}" presName="accentRepeatNode" presStyleLbl="solidFgAcc1" presStyleIdx="2" presStyleCnt="4"/>
      <dgm:spPr/>
    </dgm:pt>
    <dgm:pt modelId="{FC93ADAF-7101-4388-AE49-6BE9A81A4101}" type="pres">
      <dgm:prSet presAssocID="{6DF4865C-AD7D-4804-85CF-64389FCECFB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BEF779-4531-4CAC-88AA-FCF19F8C1978}" type="pres">
      <dgm:prSet presAssocID="{6DF4865C-AD7D-4804-85CF-64389FCECFB9}" presName="accent_4" presStyleCnt="0"/>
      <dgm:spPr/>
    </dgm:pt>
    <dgm:pt modelId="{F86890B6-4EC3-497E-9EFF-C751DD032560}" type="pres">
      <dgm:prSet presAssocID="{6DF4865C-AD7D-4804-85CF-64389FCECFB9}" presName="accentRepeatNode" presStyleLbl="solidFgAcc1" presStyleIdx="3" presStyleCnt="4"/>
      <dgm:spPr/>
    </dgm:pt>
  </dgm:ptLst>
  <dgm:cxnLst>
    <dgm:cxn modelId="{FD02F3A8-6E44-46A8-AC37-934217A35AD9}" type="presOf" srcId="{C13D87D5-2049-4899-AD7F-D6FABB81DDB5}" destId="{42A952FE-9C44-4E15-8259-715C546162BC}" srcOrd="0" destOrd="0" presId="urn:microsoft.com/office/officeart/2008/layout/VerticalCurvedList"/>
    <dgm:cxn modelId="{4C203B58-0D94-41E6-A5B5-CA1E5780D3B9}" type="presOf" srcId="{13C6432A-482C-48FC-9E84-2F686EACF5BA}" destId="{95D81669-3676-468B-8906-82B8183E7973}" srcOrd="0" destOrd="0" presId="urn:microsoft.com/office/officeart/2008/layout/VerticalCurvedList"/>
    <dgm:cxn modelId="{9F3A574E-F291-4CF5-AA27-7C9F377ACBF6}" type="presOf" srcId="{54EA1223-67A2-4A76-B7BA-75358A8549C1}" destId="{015DA837-57E0-48D3-AC21-20A14BA7E231}" srcOrd="0" destOrd="0" presId="urn:microsoft.com/office/officeart/2008/layout/VerticalCurvedList"/>
    <dgm:cxn modelId="{8684E73A-5F46-492F-84B9-029C96C6C8BA}" srcId="{E0479545-78E9-44D7-A069-35A0CAEDA38D}" destId="{6DF4865C-AD7D-4804-85CF-64389FCECFB9}" srcOrd="3" destOrd="0" parTransId="{0444C2C7-457E-44BC-B969-34B7EA96BDFF}" sibTransId="{6B3A8144-65CD-4604-A6B6-6343C3C87818}"/>
    <dgm:cxn modelId="{4B6539EC-04DF-48CD-96A7-755986A9317E}" type="presOf" srcId="{6DF4865C-AD7D-4804-85CF-64389FCECFB9}" destId="{FC93ADAF-7101-4388-AE49-6BE9A81A4101}" srcOrd="0" destOrd="0" presId="urn:microsoft.com/office/officeart/2008/layout/VerticalCurvedList"/>
    <dgm:cxn modelId="{C1A85CA3-49E0-46F4-B956-1DE4A62EF5A4}" srcId="{E0479545-78E9-44D7-A069-35A0CAEDA38D}" destId="{C13D87D5-2049-4899-AD7F-D6FABB81DDB5}" srcOrd="0" destOrd="0" parTransId="{6DD0CF5A-12D7-4230-A032-32E70E4A0BAD}" sibTransId="{13C6432A-482C-48FC-9E84-2F686EACF5BA}"/>
    <dgm:cxn modelId="{0DA9F3EB-9598-469D-9BA7-7B81EA0E3358}" srcId="{E0479545-78E9-44D7-A069-35A0CAEDA38D}" destId="{54EA1223-67A2-4A76-B7BA-75358A8549C1}" srcOrd="1" destOrd="0" parTransId="{EBC36320-7B34-438F-8AFA-9FC1260B7483}" sibTransId="{93D155A2-B98F-40FB-8A7A-568FB25DCD8E}"/>
    <dgm:cxn modelId="{523C677B-1131-4CC1-827C-B11D13D1EB0B}" type="presOf" srcId="{E0479545-78E9-44D7-A069-35A0CAEDA38D}" destId="{81699118-69AD-4B32-A286-02D38C10A71E}" srcOrd="0" destOrd="0" presId="urn:microsoft.com/office/officeart/2008/layout/VerticalCurvedList"/>
    <dgm:cxn modelId="{240950C9-DBC0-409B-9D99-03BE6B6AE952}" srcId="{E0479545-78E9-44D7-A069-35A0CAEDA38D}" destId="{18E189D7-CB76-4014-A929-BF0C1B73D578}" srcOrd="2" destOrd="0" parTransId="{D4B5FCE6-3C8D-49B8-894E-4843FB710086}" sibTransId="{9AA2170E-D946-4230-BBCF-64D848533FD7}"/>
    <dgm:cxn modelId="{F7B00D82-0583-4A52-8CE4-C460D998B5C1}" type="presOf" srcId="{18E189D7-CB76-4014-A929-BF0C1B73D578}" destId="{0E7351B5-B16A-4EC6-8154-BAF693F9ABA5}" srcOrd="0" destOrd="0" presId="urn:microsoft.com/office/officeart/2008/layout/VerticalCurvedList"/>
    <dgm:cxn modelId="{C6ACADAC-4587-4A1F-9C98-AAA439030A4C}" type="presParOf" srcId="{81699118-69AD-4B32-A286-02D38C10A71E}" destId="{8CCCD5F1-8A87-4563-B938-51BB52D334F4}" srcOrd="0" destOrd="0" presId="urn:microsoft.com/office/officeart/2008/layout/VerticalCurvedList"/>
    <dgm:cxn modelId="{D4AABDA0-C752-412F-A2DC-D102C2A0163C}" type="presParOf" srcId="{8CCCD5F1-8A87-4563-B938-51BB52D334F4}" destId="{2B1347A7-5245-41AD-9BA6-941899A3FEC1}" srcOrd="0" destOrd="0" presId="urn:microsoft.com/office/officeart/2008/layout/VerticalCurvedList"/>
    <dgm:cxn modelId="{3D1E13F6-E87C-4C57-92F6-04A3BD7FBD71}" type="presParOf" srcId="{2B1347A7-5245-41AD-9BA6-941899A3FEC1}" destId="{5A19641A-77A5-4AF5-8289-D611B789DF29}" srcOrd="0" destOrd="0" presId="urn:microsoft.com/office/officeart/2008/layout/VerticalCurvedList"/>
    <dgm:cxn modelId="{CB3C506D-D2AA-4C76-9CFE-89D8907A80A0}" type="presParOf" srcId="{2B1347A7-5245-41AD-9BA6-941899A3FEC1}" destId="{95D81669-3676-468B-8906-82B8183E7973}" srcOrd="1" destOrd="0" presId="urn:microsoft.com/office/officeart/2008/layout/VerticalCurvedList"/>
    <dgm:cxn modelId="{767B0D08-C40E-41A6-A30A-CA97825861EB}" type="presParOf" srcId="{2B1347A7-5245-41AD-9BA6-941899A3FEC1}" destId="{A667ABE3-2CC1-43D6-85BB-B8FAE02DD95F}" srcOrd="2" destOrd="0" presId="urn:microsoft.com/office/officeart/2008/layout/VerticalCurvedList"/>
    <dgm:cxn modelId="{53A73F21-35A4-40AA-BB72-D92ED3AD5787}" type="presParOf" srcId="{2B1347A7-5245-41AD-9BA6-941899A3FEC1}" destId="{470BAE12-4A7F-44C4-B821-37114526D91D}" srcOrd="3" destOrd="0" presId="urn:microsoft.com/office/officeart/2008/layout/VerticalCurvedList"/>
    <dgm:cxn modelId="{F87925B9-C48C-4F3B-BE70-1978427742F5}" type="presParOf" srcId="{8CCCD5F1-8A87-4563-B938-51BB52D334F4}" destId="{42A952FE-9C44-4E15-8259-715C546162BC}" srcOrd="1" destOrd="0" presId="urn:microsoft.com/office/officeart/2008/layout/VerticalCurvedList"/>
    <dgm:cxn modelId="{703A55DE-8C59-4E85-B2EE-CBDB60DD1730}" type="presParOf" srcId="{8CCCD5F1-8A87-4563-B938-51BB52D334F4}" destId="{C22165C3-6859-4EE7-A2AF-4C5986899C3C}" srcOrd="2" destOrd="0" presId="urn:microsoft.com/office/officeart/2008/layout/VerticalCurvedList"/>
    <dgm:cxn modelId="{9F3B58C2-DB16-4F41-90AD-CE068DE477DD}" type="presParOf" srcId="{C22165C3-6859-4EE7-A2AF-4C5986899C3C}" destId="{768BF72C-9433-4379-B112-13277FB0BD5F}" srcOrd="0" destOrd="0" presId="urn:microsoft.com/office/officeart/2008/layout/VerticalCurvedList"/>
    <dgm:cxn modelId="{F7E3219C-4879-4321-9010-6902063A81CB}" type="presParOf" srcId="{8CCCD5F1-8A87-4563-B938-51BB52D334F4}" destId="{015DA837-57E0-48D3-AC21-20A14BA7E231}" srcOrd="3" destOrd="0" presId="urn:microsoft.com/office/officeart/2008/layout/VerticalCurvedList"/>
    <dgm:cxn modelId="{231ADAB0-33F5-4919-BA26-020F26C9969D}" type="presParOf" srcId="{8CCCD5F1-8A87-4563-B938-51BB52D334F4}" destId="{AC995C55-9966-4D37-8C9F-8FD852638FBA}" srcOrd="4" destOrd="0" presId="urn:microsoft.com/office/officeart/2008/layout/VerticalCurvedList"/>
    <dgm:cxn modelId="{1F331C63-662B-4D78-B162-4DB4A5A9AF28}" type="presParOf" srcId="{AC995C55-9966-4D37-8C9F-8FD852638FBA}" destId="{96EF7319-8828-4EC0-9696-270F021ABFA2}" srcOrd="0" destOrd="0" presId="urn:microsoft.com/office/officeart/2008/layout/VerticalCurvedList"/>
    <dgm:cxn modelId="{68E6AEB3-B293-436A-B80E-85F3D35069D2}" type="presParOf" srcId="{8CCCD5F1-8A87-4563-B938-51BB52D334F4}" destId="{0E7351B5-B16A-4EC6-8154-BAF693F9ABA5}" srcOrd="5" destOrd="0" presId="urn:microsoft.com/office/officeart/2008/layout/VerticalCurvedList"/>
    <dgm:cxn modelId="{1BADE2F4-5DC9-4F03-BEEA-8D8FE90C4D6A}" type="presParOf" srcId="{8CCCD5F1-8A87-4563-B938-51BB52D334F4}" destId="{457C5C08-E9A1-438B-A926-389138C092E7}" srcOrd="6" destOrd="0" presId="urn:microsoft.com/office/officeart/2008/layout/VerticalCurvedList"/>
    <dgm:cxn modelId="{5F32B87F-06D6-47FD-89ED-23D55733EDD6}" type="presParOf" srcId="{457C5C08-E9A1-438B-A926-389138C092E7}" destId="{8C6CC38B-5C83-4175-8EA6-06E56D0BF8C4}" srcOrd="0" destOrd="0" presId="urn:microsoft.com/office/officeart/2008/layout/VerticalCurvedList"/>
    <dgm:cxn modelId="{D7780DA3-D16F-4CCC-91FD-272613873F26}" type="presParOf" srcId="{8CCCD5F1-8A87-4563-B938-51BB52D334F4}" destId="{FC93ADAF-7101-4388-AE49-6BE9A81A4101}" srcOrd="7" destOrd="0" presId="urn:microsoft.com/office/officeart/2008/layout/VerticalCurvedList"/>
    <dgm:cxn modelId="{95AA7AC0-6EFE-4233-8C58-766C984BB1CA}" type="presParOf" srcId="{8CCCD5F1-8A87-4563-B938-51BB52D334F4}" destId="{0EBEF779-4531-4CAC-88AA-FCF19F8C1978}" srcOrd="8" destOrd="0" presId="urn:microsoft.com/office/officeart/2008/layout/VerticalCurvedList"/>
    <dgm:cxn modelId="{6E0A5E1B-4A91-4DD2-900A-B9B35CA6AF2D}" type="presParOf" srcId="{0EBEF779-4531-4CAC-88AA-FCF19F8C1978}" destId="{F86890B6-4EC3-497E-9EFF-C751DD03256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479545-78E9-44D7-A069-35A0CAEDA38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54EA1223-67A2-4A76-B7BA-75358A8549C1}">
      <dgm:prSet phldrT="[文本]"/>
      <dgm:spPr>
        <a:effectLst/>
      </dgm:spPr>
      <dgm:t>
        <a:bodyPr/>
        <a:lstStyle/>
        <a:p>
          <a:r>
            <a:rPr lang="en-US" b="0" i="0" dirty="0" err="1" smtClean="0"/>
            <a:t>NoteExpress</a:t>
          </a:r>
          <a:r>
            <a:rPr lang="zh-CN" altLang="en-US" b="0" i="0" dirty="0" smtClean="0"/>
            <a:t>如何帮助我们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BC36320-7B34-438F-8AFA-9FC1260B7483}" type="par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93D155A2-B98F-40FB-8A7A-568FB25DCD8E}" type="sib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C13D87D5-2049-4899-AD7F-D6FABB81DDB5}">
      <dgm:prSet phldrT="[文本]"/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US" altLang="zh-CN" dirty="0" err="1" smtClean="0">
              <a:latin typeface="微软雅黑" panose="020B0503020204020204" pitchFamily="34" charset="-122"/>
              <a:ea typeface="微软雅黑" panose="020B0503020204020204" pitchFamily="34" charset="-122"/>
            </a:rPr>
            <a:t>NoteExpress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能帮助我们做哪些工作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D0CF5A-12D7-4230-A032-32E70E4A0BAD}" type="par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13C6432A-482C-48FC-9E84-2F686EACF5BA}" type="sib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6DF4865C-AD7D-4804-85CF-64389FCECFB9}">
      <dgm:prSet phldrT="[文本]"/>
      <dgm:spPr/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答疑互动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3A8144-65CD-4604-A6B6-6343C3C87818}" type="sib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0444C2C7-457E-44BC-B969-34B7EA96BDFF}" type="par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18E189D7-CB76-4014-A929-BF0C1B73D578}">
      <dgm:prSet phldrT="[文本]"/>
      <dgm:spPr/>
      <dgm:t>
        <a:bodyPr/>
        <a:lstStyle/>
        <a:p>
          <a:r>
            <a:rPr lang="zh-CN" altLang="en-US" b="0" i="0" dirty="0" smtClean="0"/>
            <a:t>总结</a:t>
          </a:r>
          <a:r>
            <a:rPr lang="en-US" b="0" i="0" dirty="0" err="1" smtClean="0"/>
            <a:t>NoteExpress</a:t>
          </a:r>
          <a:r>
            <a:rPr lang="zh-CN" altLang="en-US" b="0" i="0" dirty="0" smtClean="0"/>
            <a:t>核心功能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AA2170E-D946-4230-BBCF-64D848533FD7}" type="sib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D4B5FCE6-3C8D-49B8-894E-4843FB710086}" type="par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81699118-69AD-4B32-A286-02D38C10A71E}" type="pres">
      <dgm:prSet presAssocID="{E0479545-78E9-44D7-A069-35A0CAEDA38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CCCD5F1-8A87-4563-B938-51BB52D334F4}" type="pres">
      <dgm:prSet presAssocID="{E0479545-78E9-44D7-A069-35A0CAEDA38D}" presName="Name1" presStyleCnt="0"/>
      <dgm:spPr/>
    </dgm:pt>
    <dgm:pt modelId="{2B1347A7-5245-41AD-9BA6-941899A3FEC1}" type="pres">
      <dgm:prSet presAssocID="{E0479545-78E9-44D7-A069-35A0CAEDA38D}" presName="cycle" presStyleCnt="0"/>
      <dgm:spPr/>
    </dgm:pt>
    <dgm:pt modelId="{5A19641A-77A5-4AF5-8289-D611B789DF29}" type="pres">
      <dgm:prSet presAssocID="{E0479545-78E9-44D7-A069-35A0CAEDA38D}" presName="srcNode" presStyleLbl="node1" presStyleIdx="0" presStyleCnt="4"/>
      <dgm:spPr/>
    </dgm:pt>
    <dgm:pt modelId="{95D81669-3676-468B-8906-82B8183E7973}" type="pres">
      <dgm:prSet presAssocID="{E0479545-78E9-44D7-A069-35A0CAEDA38D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A667ABE3-2CC1-43D6-85BB-B8FAE02DD95F}" type="pres">
      <dgm:prSet presAssocID="{E0479545-78E9-44D7-A069-35A0CAEDA38D}" presName="extraNode" presStyleLbl="node1" presStyleIdx="0" presStyleCnt="4"/>
      <dgm:spPr/>
    </dgm:pt>
    <dgm:pt modelId="{470BAE12-4A7F-44C4-B821-37114526D91D}" type="pres">
      <dgm:prSet presAssocID="{E0479545-78E9-44D7-A069-35A0CAEDA38D}" presName="dstNode" presStyleLbl="node1" presStyleIdx="0" presStyleCnt="4"/>
      <dgm:spPr/>
    </dgm:pt>
    <dgm:pt modelId="{42A952FE-9C44-4E15-8259-715C546162BC}" type="pres">
      <dgm:prSet presAssocID="{C13D87D5-2049-4899-AD7F-D6FABB81DDB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22165C3-6859-4EE7-A2AF-4C5986899C3C}" type="pres">
      <dgm:prSet presAssocID="{C13D87D5-2049-4899-AD7F-D6FABB81DDB5}" presName="accent_1" presStyleCnt="0"/>
      <dgm:spPr/>
    </dgm:pt>
    <dgm:pt modelId="{768BF72C-9433-4379-B112-13277FB0BD5F}" type="pres">
      <dgm:prSet presAssocID="{C13D87D5-2049-4899-AD7F-D6FABB81DDB5}" presName="accentRepeatNode" presStyleLbl="solidFgAcc1" presStyleIdx="0" presStyleCnt="4"/>
      <dgm:spPr/>
    </dgm:pt>
    <dgm:pt modelId="{015DA837-57E0-48D3-AC21-20A14BA7E231}" type="pres">
      <dgm:prSet presAssocID="{54EA1223-67A2-4A76-B7BA-75358A8549C1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995C55-9966-4D37-8C9F-8FD852638FBA}" type="pres">
      <dgm:prSet presAssocID="{54EA1223-67A2-4A76-B7BA-75358A8549C1}" presName="accent_2" presStyleCnt="0"/>
      <dgm:spPr/>
    </dgm:pt>
    <dgm:pt modelId="{96EF7319-8828-4EC0-9696-270F021ABFA2}" type="pres">
      <dgm:prSet presAssocID="{54EA1223-67A2-4A76-B7BA-75358A8549C1}" presName="accentRepeatNode" presStyleLbl="solidFgAcc1" presStyleIdx="1" presStyleCnt="4"/>
      <dgm:spPr/>
    </dgm:pt>
    <dgm:pt modelId="{0E7351B5-B16A-4EC6-8154-BAF693F9ABA5}" type="pres">
      <dgm:prSet presAssocID="{18E189D7-CB76-4014-A929-BF0C1B73D57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7C5C08-E9A1-438B-A926-389138C092E7}" type="pres">
      <dgm:prSet presAssocID="{18E189D7-CB76-4014-A929-BF0C1B73D578}" presName="accent_3" presStyleCnt="0"/>
      <dgm:spPr/>
    </dgm:pt>
    <dgm:pt modelId="{8C6CC38B-5C83-4175-8EA6-06E56D0BF8C4}" type="pres">
      <dgm:prSet presAssocID="{18E189D7-CB76-4014-A929-BF0C1B73D578}" presName="accentRepeatNode" presStyleLbl="solidFgAcc1" presStyleIdx="2" presStyleCnt="4"/>
      <dgm:spPr/>
    </dgm:pt>
    <dgm:pt modelId="{FC93ADAF-7101-4388-AE49-6BE9A81A4101}" type="pres">
      <dgm:prSet presAssocID="{6DF4865C-AD7D-4804-85CF-64389FCECFB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BEF779-4531-4CAC-88AA-FCF19F8C1978}" type="pres">
      <dgm:prSet presAssocID="{6DF4865C-AD7D-4804-85CF-64389FCECFB9}" presName="accent_4" presStyleCnt="0"/>
      <dgm:spPr/>
    </dgm:pt>
    <dgm:pt modelId="{F86890B6-4EC3-497E-9EFF-C751DD032560}" type="pres">
      <dgm:prSet presAssocID="{6DF4865C-AD7D-4804-85CF-64389FCECFB9}" presName="accentRepeatNode" presStyleLbl="solidFgAcc1" presStyleIdx="3" presStyleCnt="4"/>
      <dgm:spPr/>
    </dgm:pt>
  </dgm:ptLst>
  <dgm:cxnLst>
    <dgm:cxn modelId="{1B31B4E1-4F93-4E53-A79D-123EC13827C0}" type="presOf" srcId="{13C6432A-482C-48FC-9E84-2F686EACF5BA}" destId="{95D81669-3676-468B-8906-82B8183E7973}" srcOrd="0" destOrd="0" presId="urn:microsoft.com/office/officeart/2008/layout/VerticalCurvedList"/>
    <dgm:cxn modelId="{A5DE83C9-023C-44AE-BA95-308CFC459FA7}" type="presOf" srcId="{6DF4865C-AD7D-4804-85CF-64389FCECFB9}" destId="{FC93ADAF-7101-4388-AE49-6BE9A81A4101}" srcOrd="0" destOrd="0" presId="urn:microsoft.com/office/officeart/2008/layout/VerticalCurvedList"/>
    <dgm:cxn modelId="{8684E73A-5F46-492F-84B9-029C96C6C8BA}" srcId="{E0479545-78E9-44D7-A069-35A0CAEDA38D}" destId="{6DF4865C-AD7D-4804-85CF-64389FCECFB9}" srcOrd="3" destOrd="0" parTransId="{0444C2C7-457E-44BC-B969-34B7EA96BDFF}" sibTransId="{6B3A8144-65CD-4604-A6B6-6343C3C87818}"/>
    <dgm:cxn modelId="{5D4337C1-4195-45B6-BE0B-0CDECDEA971F}" type="presOf" srcId="{E0479545-78E9-44D7-A069-35A0CAEDA38D}" destId="{81699118-69AD-4B32-A286-02D38C10A71E}" srcOrd="0" destOrd="0" presId="urn:microsoft.com/office/officeart/2008/layout/VerticalCurvedList"/>
    <dgm:cxn modelId="{C1A85CA3-49E0-46F4-B956-1DE4A62EF5A4}" srcId="{E0479545-78E9-44D7-A069-35A0CAEDA38D}" destId="{C13D87D5-2049-4899-AD7F-D6FABB81DDB5}" srcOrd="0" destOrd="0" parTransId="{6DD0CF5A-12D7-4230-A032-32E70E4A0BAD}" sibTransId="{13C6432A-482C-48FC-9E84-2F686EACF5BA}"/>
    <dgm:cxn modelId="{599C0186-A28E-471A-B93B-EF28D8AA57BE}" type="presOf" srcId="{C13D87D5-2049-4899-AD7F-D6FABB81DDB5}" destId="{42A952FE-9C44-4E15-8259-715C546162BC}" srcOrd="0" destOrd="0" presId="urn:microsoft.com/office/officeart/2008/layout/VerticalCurvedList"/>
    <dgm:cxn modelId="{0DA9F3EB-9598-469D-9BA7-7B81EA0E3358}" srcId="{E0479545-78E9-44D7-A069-35A0CAEDA38D}" destId="{54EA1223-67A2-4A76-B7BA-75358A8549C1}" srcOrd="1" destOrd="0" parTransId="{EBC36320-7B34-438F-8AFA-9FC1260B7483}" sibTransId="{93D155A2-B98F-40FB-8A7A-568FB25DCD8E}"/>
    <dgm:cxn modelId="{E9096EB8-5801-4A0F-BDBC-10EA594BEF9D}" type="presOf" srcId="{18E189D7-CB76-4014-A929-BF0C1B73D578}" destId="{0E7351B5-B16A-4EC6-8154-BAF693F9ABA5}" srcOrd="0" destOrd="0" presId="urn:microsoft.com/office/officeart/2008/layout/VerticalCurvedList"/>
    <dgm:cxn modelId="{240950C9-DBC0-409B-9D99-03BE6B6AE952}" srcId="{E0479545-78E9-44D7-A069-35A0CAEDA38D}" destId="{18E189D7-CB76-4014-A929-BF0C1B73D578}" srcOrd="2" destOrd="0" parTransId="{D4B5FCE6-3C8D-49B8-894E-4843FB710086}" sibTransId="{9AA2170E-D946-4230-BBCF-64D848533FD7}"/>
    <dgm:cxn modelId="{D8CC58D9-7C91-4EE1-B549-882EC3A455FA}" type="presOf" srcId="{54EA1223-67A2-4A76-B7BA-75358A8549C1}" destId="{015DA837-57E0-48D3-AC21-20A14BA7E231}" srcOrd="0" destOrd="0" presId="urn:microsoft.com/office/officeart/2008/layout/VerticalCurvedList"/>
    <dgm:cxn modelId="{4D26E262-8B57-42A2-9B12-CBAEF88EE139}" type="presParOf" srcId="{81699118-69AD-4B32-A286-02D38C10A71E}" destId="{8CCCD5F1-8A87-4563-B938-51BB52D334F4}" srcOrd="0" destOrd="0" presId="urn:microsoft.com/office/officeart/2008/layout/VerticalCurvedList"/>
    <dgm:cxn modelId="{C1F557DE-99B9-403B-BED9-6DF72A7909AA}" type="presParOf" srcId="{8CCCD5F1-8A87-4563-B938-51BB52D334F4}" destId="{2B1347A7-5245-41AD-9BA6-941899A3FEC1}" srcOrd="0" destOrd="0" presId="urn:microsoft.com/office/officeart/2008/layout/VerticalCurvedList"/>
    <dgm:cxn modelId="{ACE77CAA-EF29-4C64-B21E-3B00F9100CB8}" type="presParOf" srcId="{2B1347A7-5245-41AD-9BA6-941899A3FEC1}" destId="{5A19641A-77A5-4AF5-8289-D611B789DF29}" srcOrd="0" destOrd="0" presId="urn:microsoft.com/office/officeart/2008/layout/VerticalCurvedList"/>
    <dgm:cxn modelId="{154EB5D5-6C72-4CD5-B358-6FEEF898F278}" type="presParOf" srcId="{2B1347A7-5245-41AD-9BA6-941899A3FEC1}" destId="{95D81669-3676-468B-8906-82B8183E7973}" srcOrd="1" destOrd="0" presId="urn:microsoft.com/office/officeart/2008/layout/VerticalCurvedList"/>
    <dgm:cxn modelId="{D653DF22-B1AF-4496-9406-C53685D1E461}" type="presParOf" srcId="{2B1347A7-5245-41AD-9BA6-941899A3FEC1}" destId="{A667ABE3-2CC1-43D6-85BB-B8FAE02DD95F}" srcOrd="2" destOrd="0" presId="urn:microsoft.com/office/officeart/2008/layout/VerticalCurvedList"/>
    <dgm:cxn modelId="{942A4DC3-7EA3-4462-939C-BC6F3D8A1CC5}" type="presParOf" srcId="{2B1347A7-5245-41AD-9BA6-941899A3FEC1}" destId="{470BAE12-4A7F-44C4-B821-37114526D91D}" srcOrd="3" destOrd="0" presId="urn:microsoft.com/office/officeart/2008/layout/VerticalCurvedList"/>
    <dgm:cxn modelId="{94F1F564-85DE-4EC4-A0BC-8902349D41AC}" type="presParOf" srcId="{8CCCD5F1-8A87-4563-B938-51BB52D334F4}" destId="{42A952FE-9C44-4E15-8259-715C546162BC}" srcOrd="1" destOrd="0" presId="urn:microsoft.com/office/officeart/2008/layout/VerticalCurvedList"/>
    <dgm:cxn modelId="{88CB1BC8-6BDD-4DA1-8D8E-C70C5557CA59}" type="presParOf" srcId="{8CCCD5F1-8A87-4563-B938-51BB52D334F4}" destId="{C22165C3-6859-4EE7-A2AF-4C5986899C3C}" srcOrd="2" destOrd="0" presId="urn:microsoft.com/office/officeart/2008/layout/VerticalCurvedList"/>
    <dgm:cxn modelId="{E68E03C2-62A8-47F0-85C3-44A92E658664}" type="presParOf" srcId="{C22165C3-6859-4EE7-A2AF-4C5986899C3C}" destId="{768BF72C-9433-4379-B112-13277FB0BD5F}" srcOrd="0" destOrd="0" presId="urn:microsoft.com/office/officeart/2008/layout/VerticalCurvedList"/>
    <dgm:cxn modelId="{A4E742D4-46F1-4A3D-B878-4D67D8744CE5}" type="presParOf" srcId="{8CCCD5F1-8A87-4563-B938-51BB52D334F4}" destId="{015DA837-57E0-48D3-AC21-20A14BA7E231}" srcOrd="3" destOrd="0" presId="urn:microsoft.com/office/officeart/2008/layout/VerticalCurvedList"/>
    <dgm:cxn modelId="{86D88DA4-44D0-4C43-97F0-5423DFE86580}" type="presParOf" srcId="{8CCCD5F1-8A87-4563-B938-51BB52D334F4}" destId="{AC995C55-9966-4D37-8C9F-8FD852638FBA}" srcOrd="4" destOrd="0" presId="urn:microsoft.com/office/officeart/2008/layout/VerticalCurvedList"/>
    <dgm:cxn modelId="{8A5F244A-297C-4FB4-9228-01D5FBE56ED7}" type="presParOf" srcId="{AC995C55-9966-4D37-8C9F-8FD852638FBA}" destId="{96EF7319-8828-4EC0-9696-270F021ABFA2}" srcOrd="0" destOrd="0" presId="urn:microsoft.com/office/officeart/2008/layout/VerticalCurvedList"/>
    <dgm:cxn modelId="{8DD755F8-67E7-497F-9178-18CD7FC8863C}" type="presParOf" srcId="{8CCCD5F1-8A87-4563-B938-51BB52D334F4}" destId="{0E7351B5-B16A-4EC6-8154-BAF693F9ABA5}" srcOrd="5" destOrd="0" presId="urn:microsoft.com/office/officeart/2008/layout/VerticalCurvedList"/>
    <dgm:cxn modelId="{7E44B9E9-BE17-42E1-95D6-C9E8396F8432}" type="presParOf" srcId="{8CCCD5F1-8A87-4563-B938-51BB52D334F4}" destId="{457C5C08-E9A1-438B-A926-389138C092E7}" srcOrd="6" destOrd="0" presId="urn:microsoft.com/office/officeart/2008/layout/VerticalCurvedList"/>
    <dgm:cxn modelId="{345D6604-C690-4CA3-83F2-DADF2721183E}" type="presParOf" srcId="{457C5C08-E9A1-438B-A926-389138C092E7}" destId="{8C6CC38B-5C83-4175-8EA6-06E56D0BF8C4}" srcOrd="0" destOrd="0" presId="urn:microsoft.com/office/officeart/2008/layout/VerticalCurvedList"/>
    <dgm:cxn modelId="{79310A68-D4B4-4A9C-A4E4-777695347A63}" type="presParOf" srcId="{8CCCD5F1-8A87-4563-B938-51BB52D334F4}" destId="{FC93ADAF-7101-4388-AE49-6BE9A81A4101}" srcOrd="7" destOrd="0" presId="urn:microsoft.com/office/officeart/2008/layout/VerticalCurvedList"/>
    <dgm:cxn modelId="{D2412A06-FF4E-4A52-8404-BBD00DD92233}" type="presParOf" srcId="{8CCCD5F1-8A87-4563-B938-51BB52D334F4}" destId="{0EBEF779-4531-4CAC-88AA-FCF19F8C1978}" srcOrd="8" destOrd="0" presId="urn:microsoft.com/office/officeart/2008/layout/VerticalCurvedList"/>
    <dgm:cxn modelId="{BB381C54-7837-44F3-885F-3D6A95D5282F}" type="presParOf" srcId="{0EBEF779-4531-4CAC-88AA-FCF19F8C1978}" destId="{F86890B6-4EC3-497E-9EFF-C751DD03256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7AA41ED-C90A-47C5-B83D-405DCBB6EB9A}" type="doc">
      <dgm:prSet loTypeId="urn:microsoft.com/office/officeart/2005/8/layout/radial6" loCatId="cycle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23536916-4023-423D-AF60-F4238334F566}">
      <dgm:prSet phldrT="[文本]"/>
      <dgm:spPr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文献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9A1973-BCE5-41AD-A8DF-3D8B9C58FC21}" type="parTrans" cxnId="{0BC99657-4ED2-464B-80D5-E3B31771ABB1}">
      <dgm:prSet/>
      <dgm:spPr/>
      <dgm:t>
        <a:bodyPr/>
        <a:lstStyle/>
        <a:p>
          <a:endParaRPr lang="zh-CN" altLang="en-US"/>
        </a:p>
      </dgm:t>
    </dgm:pt>
    <dgm:pt modelId="{00090B41-4BF3-4F7C-8A6B-040023160905}" type="sibTrans" cxnId="{0BC99657-4ED2-464B-80D5-E3B31771ABB1}">
      <dgm:prSet/>
      <dgm:spPr/>
      <dgm:t>
        <a:bodyPr/>
        <a:lstStyle/>
        <a:p>
          <a:endParaRPr lang="zh-CN" altLang="en-US"/>
        </a:p>
      </dgm:t>
    </dgm:pt>
    <dgm:pt modelId="{A83853C4-DA8C-4BC9-8401-ACC97BF14032}">
      <dgm:prSet phldrT="[文本]"/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收集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7C3501-0E96-4CC3-86A8-70B90F041BC6}" type="parTrans" cxnId="{3D39B432-5065-403E-ABF2-F54162459529}">
      <dgm:prSet/>
      <dgm:spPr/>
      <dgm:t>
        <a:bodyPr/>
        <a:lstStyle/>
        <a:p>
          <a:endParaRPr lang="zh-CN" altLang="en-US"/>
        </a:p>
      </dgm:t>
    </dgm:pt>
    <dgm:pt modelId="{390794EB-62CF-4ED7-97F7-C879F818E3C7}" type="sibTrans" cxnId="{3D39B432-5065-403E-ABF2-F54162459529}">
      <dgm:prSet/>
      <dgm:spPr/>
      <dgm:t>
        <a:bodyPr/>
        <a:lstStyle/>
        <a:p>
          <a:endParaRPr lang="zh-CN" altLang="en-US"/>
        </a:p>
      </dgm:t>
    </dgm:pt>
    <dgm:pt modelId="{2DBFAF1F-24B7-4BEB-99B4-E6249ACE9338}">
      <dgm:prSet phldrT="[文本]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管理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D0DA3C1-E485-4E71-B98B-11DBFE40D881}" type="parTrans" cxnId="{264B70BE-EB15-4F20-B8F3-449BB381E950}">
      <dgm:prSet/>
      <dgm:spPr/>
      <dgm:t>
        <a:bodyPr/>
        <a:lstStyle/>
        <a:p>
          <a:endParaRPr lang="zh-CN" altLang="en-US"/>
        </a:p>
      </dgm:t>
    </dgm:pt>
    <dgm:pt modelId="{49143E66-61FF-4B19-83B1-4A3BCAECCBB5}" type="sibTrans" cxnId="{264B70BE-EB15-4F20-B8F3-449BB381E950}">
      <dgm:prSet/>
      <dgm:spPr/>
      <dgm:t>
        <a:bodyPr/>
        <a:lstStyle/>
        <a:p>
          <a:endParaRPr lang="zh-CN" altLang="en-US"/>
        </a:p>
      </dgm:t>
    </dgm:pt>
    <dgm:pt modelId="{CC168862-7C73-443A-A5F7-6D2E03B47F16}">
      <dgm:prSet phldrT="[文本]"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写作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985881-6882-43B6-96FD-EE4E8C08453E}" type="parTrans" cxnId="{65001050-2FEF-4C47-9D79-A218756B20D2}">
      <dgm:prSet/>
      <dgm:spPr/>
      <dgm:t>
        <a:bodyPr/>
        <a:lstStyle/>
        <a:p>
          <a:endParaRPr lang="zh-CN" altLang="en-US"/>
        </a:p>
      </dgm:t>
    </dgm:pt>
    <dgm:pt modelId="{F11E56F7-9FD9-4B7F-ABB3-3EEF66FAD996}" type="sibTrans" cxnId="{65001050-2FEF-4C47-9D79-A218756B20D2}">
      <dgm:prSet/>
      <dgm:spPr/>
      <dgm:t>
        <a:bodyPr/>
        <a:lstStyle/>
        <a:p>
          <a:endParaRPr lang="zh-CN" altLang="en-US"/>
        </a:p>
      </dgm:t>
    </dgm:pt>
    <dgm:pt modelId="{4C25294B-5009-40C0-BB91-2E09AFF8C883}" type="pres">
      <dgm:prSet presAssocID="{E7AA41ED-C90A-47C5-B83D-405DCBB6EB9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C31D842-2A84-48DE-8939-A023025263D0}" type="pres">
      <dgm:prSet presAssocID="{23536916-4023-423D-AF60-F4238334F566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A2C4F03C-2A61-4A8D-8E15-C1BAA2EF14C5}" type="pres">
      <dgm:prSet presAssocID="{A83853C4-DA8C-4BC9-8401-ACC97BF1403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0683559-E295-4E39-A23C-36EAF869D6D7}" type="pres">
      <dgm:prSet presAssocID="{A83853C4-DA8C-4BC9-8401-ACC97BF14032}" presName="dummy" presStyleCnt="0"/>
      <dgm:spPr/>
    </dgm:pt>
    <dgm:pt modelId="{62E7945A-A603-465C-B8D4-2A225F4CB263}" type="pres">
      <dgm:prSet presAssocID="{390794EB-62CF-4ED7-97F7-C879F818E3C7}" presName="sibTrans" presStyleLbl="sibTrans2D1" presStyleIdx="0" presStyleCnt="3"/>
      <dgm:spPr/>
      <dgm:t>
        <a:bodyPr/>
        <a:lstStyle/>
        <a:p>
          <a:endParaRPr lang="zh-CN" altLang="en-US"/>
        </a:p>
      </dgm:t>
    </dgm:pt>
    <dgm:pt modelId="{ADE3AE4D-6051-42A1-946F-74BD140FA9A3}" type="pres">
      <dgm:prSet presAssocID="{2DBFAF1F-24B7-4BEB-99B4-E6249ACE933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D458356-3700-4A31-9144-65EAC3D8B666}" type="pres">
      <dgm:prSet presAssocID="{2DBFAF1F-24B7-4BEB-99B4-E6249ACE9338}" presName="dummy" presStyleCnt="0"/>
      <dgm:spPr/>
    </dgm:pt>
    <dgm:pt modelId="{1D591C2A-7D6B-4EFA-BEEE-0A17F880389C}" type="pres">
      <dgm:prSet presAssocID="{49143E66-61FF-4B19-83B1-4A3BCAECCBB5}" presName="sibTrans" presStyleLbl="sibTrans2D1" presStyleIdx="1" presStyleCnt="3"/>
      <dgm:spPr/>
      <dgm:t>
        <a:bodyPr/>
        <a:lstStyle/>
        <a:p>
          <a:endParaRPr lang="zh-CN" altLang="en-US"/>
        </a:p>
      </dgm:t>
    </dgm:pt>
    <dgm:pt modelId="{FE3A9783-4E20-48A0-BCB6-F65626806E7A}" type="pres">
      <dgm:prSet presAssocID="{CC168862-7C73-443A-A5F7-6D2E03B47F1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84F663A-6E19-483E-B884-21032162B242}" type="pres">
      <dgm:prSet presAssocID="{CC168862-7C73-443A-A5F7-6D2E03B47F16}" presName="dummy" presStyleCnt="0"/>
      <dgm:spPr/>
    </dgm:pt>
    <dgm:pt modelId="{F8AF19AF-6DC8-42A7-A6A5-46D6CAB8ED4E}" type="pres">
      <dgm:prSet presAssocID="{F11E56F7-9FD9-4B7F-ABB3-3EEF66FAD996}" presName="sibTrans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1E86E377-0FFB-43F2-91CD-677483AEF5CF}" type="presOf" srcId="{E7AA41ED-C90A-47C5-B83D-405DCBB6EB9A}" destId="{4C25294B-5009-40C0-BB91-2E09AFF8C883}" srcOrd="0" destOrd="0" presId="urn:microsoft.com/office/officeart/2005/8/layout/radial6"/>
    <dgm:cxn modelId="{264B70BE-EB15-4F20-B8F3-449BB381E950}" srcId="{23536916-4023-423D-AF60-F4238334F566}" destId="{2DBFAF1F-24B7-4BEB-99B4-E6249ACE9338}" srcOrd="1" destOrd="0" parTransId="{ED0DA3C1-E485-4E71-B98B-11DBFE40D881}" sibTransId="{49143E66-61FF-4B19-83B1-4A3BCAECCBB5}"/>
    <dgm:cxn modelId="{C5F37571-30C3-4437-9825-DB1354D8771C}" type="presOf" srcId="{CC168862-7C73-443A-A5F7-6D2E03B47F16}" destId="{FE3A9783-4E20-48A0-BCB6-F65626806E7A}" srcOrd="0" destOrd="0" presId="urn:microsoft.com/office/officeart/2005/8/layout/radial6"/>
    <dgm:cxn modelId="{65385016-031C-407B-81A2-8291D8995DFD}" type="presOf" srcId="{F11E56F7-9FD9-4B7F-ABB3-3EEF66FAD996}" destId="{F8AF19AF-6DC8-42A7-A6A5-46D6CAB8ED4E}" srcOrd="0" destOrd="0" presId="urn:microsoft.com/office/officeart/2005/8/layout/radial6"/>
    <dgm:cxn modelId="{4F4FBC3C-B827-4358-8BCC-1B812097D2B8}" type="presOf" srcId="{49143E66-61FF-4B19-83B1-4A3BCAECCBB5}" destId="{1D591C2A-7D6B-4EFA-BEEE-0A17F880389C}" srcOrd="0" destOrd="0" presId="urn:microsoft.com/office/officeart/2005/8/layout/radial6"/>
    <dgm:cxn modelId="{65001050-2FEF-4C47-9D79-A218756B20D2}" srcId="{23536916-4023-423D-AF60-F4238334F566}" destId="{CC168862-7C73-443A-A5F7-6D2E03B47F16}" srcOrd="2" destOrd="0" parTransId="{60985881-6882-43B6-96FD-EE4E8C08453E}" sibTransId="{F11E56F7-9FD9-4B7F-ABB3-3EEF66FAD996}"/>
    <dgm:cxn modelId="{142A341A-E250-45D3-8701-2F44C2D14009}" type="presOf" srcId="{23536916-4023-423D-AF60-F4238334F566}" destId="{BC31D842-2A84-48DE-8939-A023025263D0}" srcOrd="0" destOrd="0" presId="urn:microsoft.com/office/officeart/2005/8/layout/radial6"/>
    <dgm:cxn modelId="{7ABF50DB-748E-4E64-8F89-E8B6237159C8}" type="presOf" srcId="{2DBFAF1F-24B7-4BEB-99B4-E6249ACE9338}" destId="{ADE3AE4D-6051-42A1-946F-74BD140FA9A3}" srcOrd="0" destOrd="0" presId="urn:microsoft.com/office/officeart/2005/8/layout/radial6"/>
    <dgm:cxn modelId="{0BC99657-4ED2-464B-80D5-E3B31771ABB1}" srcId="{E7AA41ED-C90A-47C5-B83D-405DCBB6EB9A}" destId="{23536916-4023-423D-AF60-F4238334F566}" srcOrd="0" destOrd="0" parTransId="{6B9A1973-BCE5-41AD-A8DF-3D8B9C58FC21}" sibTransId="{00090B41-4BF3-4F7C-8A6B-040023160905}"/>
    <dgm:cxn modelId="{3D39B432-5065-403E-ABF2-F54162459529}" srcId="{23536916-4023-423D-AF60-F4238334F566}" destId="{A83853C4-DA8C-4BC9-8401-ACC97BF14032}" srcOrd="0" destOrd="0" parTransId="{607C3501-0E96-4CC3-86A8-70B90F041BC6}" sibTransId="{390794EB-62CF-4ED7-97F7-C879F818E3C7}"/>
    <dgm:cxn modelId="{7C9AB255-B083-479E-9E66-B50E457A6B03}" type="presOf" srcId="{A83853C4-DA8C-4BC9-8401-ACC97BF14032}" destId="{A2C4F03C-2A61-4A8D-8E15-C1BAA2EF14C5}" srcOrd="0" destOrd="0" presId="urn:microsoft.com/office/officeart/2005/8/layout/radial6"/>
    <dgm:cxn modelId="{35AB852F-9B88-4475-8418-90DC73A294B4}" type="presOf" srcId="{390794EB-62CF-4ED7-97F7-C879F818E3C7}" destId="{62E7945A-A603-465C-B8D4-2A225F4CB263}" srcOrd="0" destOrd="0" presId="urn:microsoft.com/office/officeart/2005/8/layout/radial6"/>
    <dgm:cxn modelId="{4A6CD1AD-4AE8-4311-8F3C-F28CABA98FC0}" type="presParOf" srcId="{4C25294B-5009-40C0-BB91-2E09AFF8C883}" destId="{BC31D842-2A84-48DE-8939-A023025263D0}" srcOrd="0" destOrd="0" presId="urn:microsoft.com/office/officeart/2005/8/layout/radial6"/>
    <dgm:cxn modelId="{D1C0E474-5C0D-4408-86EB-5EE6D43531A8}" type="presParOf" srcId="{4C25294B-5009-40C0-BB91-2E09AFF8C883}" destId="{A2C4F03C-2A61-4A8D-8E15-C1BAA2EF14C5}" srcOrd="1" destOrd="0" presId="urn:microsoft.com/office/officeart/2005/8/layout/radial6"/>
    <dgm:cxn modelId="{08F10D4D-7816-4826-B2CB-B04B23062EF3}" type="presParOf" srcId="{4C25294B-5009-40C0-BB91-2E09AFF8C883}" destId="{30683559-E295-4E39-A23C-36EAF869D6D7}" srcOrd="2" destOrd="0" presId="urn:microsoft.com/office/officeart/2005/8/layout/radial6"/>
    <dgm:cxn modelId="{4CC4A6CD-827D-4F52-92F4-C5D370FB50D3}" type="presParOf" srcId="{4C25294B-5009-40C0-BB91-2E09AFF8C883}" destId="{62E7945A-A603-465C-B8D4-2A225F4CB263}" srcOrd="3" destOrd="0" presId="urn:microsoft.com/office/officeart/2005/8/layout/radial6"/>
    <dgm:cxn modelId="{459B5A2C-1304-4BD1-841A-EECD6DD1ACC0}" type="presParOf" srcId="{4C25294B-5009-40C0-BB91-2E09AFF8C883}" destId="{ADE3AE4D-6051-42A1-946F-74BD140FA9A3}" srcOrd="4" destOrd="0" presId="urn:microsoft.com/office/officeart/2005/8/layout/radial6"/>
    <dgm:cxn modelId="{684A8B68-43E7-46CC-B47F-D09563F37F7C}" type="presParOf" srcId="{4C25294B-5009-40C0-BB91-2E09AFF8C883}" destId="{DD458356-3700-4A31-9144-65EAC3D8B666}" srcOrd="5" destOrd="0" presId="urn:microsoft.com/office/officeart/2005/8/layout/radial6"/>
    <dgm:cxn modelId="{89E0703F-96F6-4E6F-BB37-DA3CD9373FD4}" type="presParOf" srcId="{4C25294B-5009-40C0-BB91-2E09AFF8C883}" destId="{1D591C2A-7D6B-4EFA-BEEE-0A17F880389C}" srcOrd="6" destOrd="0" presId="urn:microsoft.com/office/officeart/2005/8/layout/radial6"/>
    <dgm:cxn modelId="{E40D96D3-0A3E-417A-A8F1-33E434CD2C48}" type="presParOf" srcId="{4C25294B-5009-40C0-BB91-2E09AFF8C883}" destId="{FE3A9783-4E20-48A0-BCB6-F65626806E7A}" srcOrd="7" destOrd="0" presId="urn:microsoft.com/office/officeart/2005/8/layout/radial6"/>
    <dgm:cxn modelId="{38435409-2F39-4B57-A884-3CF33BED8F13}" type="presParOf" srcId="{4C25294B-5009-40C0-BB91-2E09AFF8C883}" destId="{084F663A-6E19-483E-B884-21032162B242}" srcOrd="8" destOrd="0" presId="urn:microsoft.com/office/officeart/2005/8/layout/radial6"/>
    <dgm:cxn modelId="{4C03772F-480F-4D01-9736-4A49D3FCC970}" type="presParOf" srcId="{4C25294B-5009-40C0-BB91-2E09AFF8C883}" destId="{F8AF19AF-6DC8-42A7-A6A5-46D6CAB8ED4E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50BBFCE-60CC-42C7-81F4-FF08F7F4C61B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7957443C-1204-46FA-9713-EC85AC7ECBAC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查重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5AA47F8-803E-4AF9-8C08-8938950700C8}" type="parTrans" cxnId="{F40BEE14-643D-4A68-8D47-06CFB8847783}">
      <dgm:prSet/>
      <dgm:spPr/>
      <dgm:t>
        <a:bodyPr/>
        <a:lstStyle/>
        <a:p>
          <a:endParaRPr lang="zh-CN" altLang="en-US"/>
        </a:p>
      </dgm:t>
    </dgm:pt>
    <dgm:pt modelId="{5696BF63-CC1D-4B87-8B0D-897464AC8CD4}" type="sibTrans" cxnId="{F40BEE14-643D-4A68-8D47-06CFB8847783}">
      <dgm:prSet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附件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B6561FB-9737-446B-9E61-3DB0697E88D5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标记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39297C0-ACCA-4916-AB3E-016BD50249E9}" type="parTrans" cxnId="{831733A4-2395-4FDC-A666-AEC9B1715AE6}">
      <dgm:prSet/>
      <dgm:spPr/>
      <dgm:t>
        <a:bodyPr/>
        <a:lstStyle/>
        <a:p>
          <a:endParaRPr lang="zh-CN" altLang="en-US"/>
        </a:p>
      </dgm:t>
    </dgm:pt>
    <dgm:pt modelId="{5D97B3DB-4E98-40C3-B523-7F823542F772}" type="sibTrans" cxnId="{831733A4-2395-4FDC-A666-AEC9B1715AE6}">
      <dgm:prSet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批量替换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4AA671B-D228-4357-ABA1-EF7A76E438A2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标识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A522487-01E5-4432-A821-1264FA5CC3BD}" type="parTrans" cxnId="{B608E3C2-94A3-4FA7-8AAE-DAE03BF2133E}">
      <dgm:prSet/>
      <dgm:spPr/>
      <dgm:t>
        <a:bodyPr/>
        <a:lstStyle/>
        <a:p>
          <a:endParaRPr lang="zh-CN" altLang="en-US"/>
        </a:p>
      </dgm:t>
    </dgm:pt>
    <dgm:pt modelId="{036B21A7-12D6-4893-9805-BE1DD187F4C5}" type="sibTrans" cxnId="{B608E3C2-94A3-4FA7-8AAE-DAE03BF2133E}">
      <dgm:prSet/>
      <dgm:spPr/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虚拟文件夹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BCAE75C-5628-4B60-98CF-1D6682507C7D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标签云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31DA346-84E4-4DDA-9DCA-1373126990E3}" type="sibTrans" cxnId="{2DD07D6A-2DF9-4B3B-B61C-4396F35F4A9D}">
      <dgm:prSet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备份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D67A9B5-9F3F-47C9-9EBB-171AA7A992EB}" type="parTrans" cxnId="{2DD07D6A-2DF9-4B3B-B61C-4396F35F4A9D}">
      <dgm:prSet/>
      <dgm:spPr/>
      <dgm:t>
        <a:bodyPr/>
        <a:lstStyle/>
        <a:p>
          <a:endParaRPr lang="zh-CN" altLang="en-US"/>
        </a:p>
      </dgm:t>
    </dgm:pt>
    <dgm:pt modelId="{5C7BF60C-3B46-487C-83FB-F62A3230B20E}" type="pres">
      <dgm:prSet presAssocID="{350BBFCE-60CC-42C7-81F4-FF08F7F4C61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B40EE05B-2553-4B44-B597-72257FAB201A}" type="pres">
      <dgm:prSet presAssocID="{7957443C-1204-46FA-9713-EC85AC7ECBAC}" presName="composite" presStyleCnt="0"/>
      <dgm:spPr/>
    </dgm:pt>
    <dgm:pt modelId="{CBAED8C3-BD2F-4B46-A79C-3F00C99F935D}" type="pres">
      <dgm:prSet presAssocID="{7957443C-1204-46FA-9713-EC85AC7ECBAC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34AE53E-3AA4-484B-848D-E957EB3CAA76}" type="pres">
      <dgm:prSet presAssocID="{7957443C-1204-46FA-9713-EC85AC7ECBAC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191AD87-7C05-43ED-B448-88DA58EB8321}" type="pres">
      <dgm:prSet presAssocID="{7957443C-1204-46FA-9713-EC85AC7ECBAC}" presName="BalanceSpacing" presStyleCnt="0"/>
      <dgm:spPr/>
    </dgm:pt>
    <dgm:pt modelId="{E2D6F676-C1F3-4681-A7DC-E8B5414A423B}" type="pres">
      <dgm:prSet presAssocID="{7957443C-1204-46FA-9713-EC85AC7ECBAC}" presName="BalanceSpacing1" presStyleCnt="0"/>
      <dgm:spPr/>
    </dgm:pt>
    <dgm:pt modelId="{7E96C089-7D2A-47F6-B1CF-8DA9FB41576B}" type="pres">
      <dgm:prSet presAssocID="{5696BF63-CC1D-4B87-8B0D-897464AC8CD4}" presName="Accent1Text" presStyleLbl="node1" presStyleIdx="1" presStyleCnt="8"/>
      <dgm:spPr/>
      <dgm:t>
        <a:bodyPr/>
        <a:lstStyle/>
        <a:p>
          <a:endParaRPr lang="zh-CN" altLang="en-US"/>
        </a:p>
      </dgm:t>
    </dgm:pt>
    <dgm:pt modelId="{628FFB3A-7109-440B-90D2-A1C922075FC1}" type="pres">
      <dgm:prSet presAssocID="{5696BF63-CC1D-4B87-8B0D-897464AC8CD4}" presName="spaceBetweenRectangles" presStyleCnt="0"/>
      <dgm:spPr/>
    </dgm:pt>
    <dgm:pt modelId="{C9780977-9D9A-41DF-AE5F-5A48394C5E36}" type="pres">
      <dgm:prSet presAssocID="{1BCAE75C-5628-4B60-98CF-1D6682507C7D}" presName="composite" presStyleCnt="0"/>
      <dgm:spPr/>
    </dgm:pt>
    <dgm:pt modelId="{DD411B5A-6D20-4C67-9F9C-C448162A0D90}" type="pres">
      <dgm:prSet presAssocID="{1BCAE75C-5628-4B60-98CF-1D6682507C7D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5FE1705-538B-48BD-8DB1-9EB0FED257D9}" type="pres">
      <dgm:prSet presAssocID="{1BCAE75C-5628-4B60-98CF-1D6682507C7D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36C28878-A6B2-4AC0-861A-3D6E08360D0E}" type="pres">
      <dgm:prSet presAssocID="{1BCAE75C-5628-4B60-98CF-1D6682507C7D}" presName="BalanceSpacing" presStyleCnt="0"/>
      <dgm:spPr/>
    </dgm:pt>
    <dgm:pt modelId="{C229E68E-7074-4FBE-8D91-4FC04EF8AAC3}" type="pres">
      <dgm:prSet presAssocID="{1BCAE75C-5628-4B60-98CF-1D6682507C7D}" presName="BalanceSpacing1" presStyleCnt="0"/>
      <dgm:spPr/>
    </dgm:pt>
    <dgm:pt modelId="{D0C8DF97-C4A9-4BBE-A9FD-998ECF5E9EA6}" type="pres">
      <dgm:prSet presAssocID="{731DA346-84E4-4DDA-9DCA-1373126990E3}" presName="Accent1Text" presStyleLbl="node1" presStyleIdx="3" presStyleCnt="8"/>
      <dgm:spPr/>
      <dgm:t>
        <a:bodyPr/>
        <a:lstStyle/>
        <a:p>
          <a:endParaRPr lang="zh-CN" altLang="en-US"/>
        </a:p>
      </dgm:t>
    </dgm:pt>
    <dgm:pt modelId="{4B52565B-3C6C-47CF-926C-848B24BC2643}" type="pres">
      <dgm:prSet presAssocID="{731DA346-84E4-4DDA-9DCA-1373126990E3}" presName="spaceBetweenRectangles" presStyleCnt="0"/>
      <dgm:spPr/>
    </dgm:pt>
    <dgm:pt modelId="{88F50EEB-EE75-4A01-8D09-A136EC66F4F1}" type="pres">
      <dgm:prSet presAssocID="{DB6561FB-9737-446B-9E61-3DB0697E88D5}" presName="composite" presStyleCnt="0"/>
      <dgm:spPr/>
    </dgm:pt>
    <dgm:pt modelId="{FB2DA232-598B-4659-A6C1-20A6A84ABEF9}" type="pres">
      <dgm:prSet presAssocID="{DB6561FB-9737-446B-9E61-3DB0697E88D5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A132F11-7C30-471A-997A-F07A30FE222F}" type="pres">
      <dgm:prSet presAssocID="{DB6561FB-9737-446B-9E61-3DB0697E88D5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09FC7AB-80F5-40E0-9723-A8B160B1C584}" type="pres">
      <dgm:prSet presAssocID="{DB6561FB-9737-446B-9E61-3DB0697E88D5}" presName="BalanceSpacing" presStyleCnt="0"/>
      <dgm:spPr/>
    </dgm:pt>
    <dgm:pt modelId="{84967357-57F7-49DE-9006-4A108A0A2595}" type="pres">
      <dgm:prSet presAssocID="{DB6561FB-9737-446B-9E61-3DB0697E88D5}" presName="BalanceSpacing1" presStyleCnt="0"/>
      <dgm:spPr/>
    </dgm:pt>
    <dgm:pt modelId="{599FB3C3-8356-4955-B761-65092C24E40B}" type="pres">
      <dgm:prSet presAssocID="{5D97B3DB-4E98-40C3-B523-7F823542F772}" presName="Accent1Text" presStyleLbl="node1" presStyleIdx="5" presStyleCnt="8"/>
      <dgm:spPr/>
      <dgm:t>
        <a:bodyPr/>
        <a:lstStyle/>
        <a:p>
          <a:endParaRPr lang="zh-CN" altLang="en-US"/>
        </a:p>
      </dgm:t>
    </dgm:pt>
    <dgm:pt modelId="{8AF6708B-2941-4DDB-8573-22ECD3754D9A}" type="pres">
      <dgm:prSet presAssocID="{5D97B3DB-4E98-40C3-B523-7F823542F772}" presName="spaceBetweenRectangles" presStyleCnt="0"/>
      <dgm:spPr/>
    </dgm:pt>
    <dgm:pt modelId="{6F802B99-6781-45EB-8DFE-007E107DF066}" type="pres">
      <dgm:prSet presAssocID="{C4AA671B-D228-4357-ABA1-EF7A76E438A2}" presName="composite" presStyleCnt="0"/>
      <dgm:spPr/>
    </dgm:pt>
    <dgm:pt modelId="{705D44CA-EACC-477A-AD34-7393B1FEF9AD}" type="pres">
      <dgm:prSet presAssocID="{C4AA671B-D228-4357-ABA1-EF7A76E438A2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8878ECC-330B-4134-AAC2-0551A525276B}" type="pres">
      <dgm:prSet presAssocID="{C4AA671B-D228-4357-ABA1-EF7A76E438A2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492DC77-C1C2-4F6F-A3F5-E607D4353BB2}" type="pres">
      <dgm:prSet presAssocID="{C4AA671B-D228-4357-ABA1-EF7A76E438A2}" presName="BalanceSpacing" presStyleCnt="0"/>
      <dgm:spPr/>
    </dgm:pt>
    <dgm:pt modelId="{856636F7-B9DF-4309-B6E0-82CF7F88346E}" type="pres">
      <dgm:prSet presAssocID="{C4AA671B-D228-4357-ABA1-EF7A76E438A2}" presName="BalanceSpacing1" presStyleCnt="0"/>
      <dgm:spPr/>
    </dgm:pt>
    <dgm:pt modelId="{04C15BDB-107E-4AA4-84AC-04D0FB06F96B}" type="pres">
      <dgm:prSet presAssocID="{036B21A7-12D6-4893-9805-BE1DD187F4C5}" presName="Accent1Text" presStyleLbl="node1" presStyleIdx="7" presStyleCnt="8"/>
      <dgm:spPr/>
      <dgm:t>
        <a:bodyPr/>
        <a:lstStyle/>
        <a:p>
          <a:endParaRPr lang="zh-CN" altLang="en-US"/>
        </a:p>
      </dgm:t>
    </dgm:pt>
  </dgm:ptLst>
  <dgm:cxnLst>
    <dgm:cxn modelId="{3A81F017-0F61-44D2-96AE-417C1BBD7CE0}" type="presOf" srcId="{5D97B3DB-4E98-40C3-B523-7F823542F772}" destId="{599FB3C3-8356-4955-B761-65092C24E40B}" srcOrd="0" destOrd="0" presId="urn:microsoft.com/office/officeart/2008/layout/AlternatingHexagons"/>
    <dgm:cxn modelId="{409C6C49-070D-4F27-8F34-5A90254918D9}" type="presOf" srcId="{5696BF63-CC1D-4B87-8B0D-897464AC8CD4}" destId="{7E96C089-7D2A-47F6-B1CF-8DA9FB41576B}" srcOrd="0" destOrd="0" presId="urn:microsoft.com/office/officeart/2008/layout/AlternatingHexagons"/>
    <dgm:cxn modelId="{BE1AF972-9765-4F11-8522-F8A67262995C}" type="presOf" srcId="{350BBFCE-60CC-42C7-81F4-FF08F7F4C61B}" destId="{5C7BF60C-3B46-487C-83FB-F62A3230B20E}" srcOrd="0" destOrd="0" presId="urn:microsoft.com/office/officeart/2008/layout/AlternatingHexagons"/>
    <dgm:cxn modelId="{00EE450A-5966-4803-BCC9-82CE13993C4B}" type="presOf" srcId="{7957443C-1204-46FA-9713-EC85AC7ECBAC}" destId="{CBAED8C3-BD2F-4B46-A79C-3F00C99F935D}" srcOrd="0" destOrd="0" presId="urn:microsoft.com/office/officeart/2008/layout/AlternatingHexagons"/>
    <dgm:cxn modelId="{53D04591-37D2-4D84-8ACB-A38F44F9BEDC}" type="presOf" srcId="{C4AA671B-D228-4357-ABA1-EF7A76E438A2}" destId="{705D44CA-EACC-477A-AD34-7393B1FEF9AD}" srcOrd="0" destOrd="0" presId="urn:microsoft.com/office/officeart/2008/layout/AlternatingHexagons"/>
    <dgm:cxn modelId="{D4575BC9-2E14-46C2-95C9-AE6D2AB2698B}" type="presOf" srcId="{036B21A7-12D6-4893-9805-BE1DD187F4C5}" destId="{04C15BDB-107E-4AA4-84AC-04D0FB06F96B}" srcOrd="0" destOrd="0" presId="urn:microsoft.com/office/officeart/2008/layout/AlternatingHexagons"/>
    <dgm:cxn modelId="{7B62F5A4-E50B-4592-AAED-378597AD2236}" type="presOf" srcId="{1BCAE75C-5628-4B60-98CF-1D6682507C7D}" destId="{DD411B5A-6D20-4C67-9F9C-C448162A0D90}" srcOrd="0" destOrd="0" presId="urn:microsoft.com/office/officeart/2008/layout/AlternatingHexagons"/>
    <dgm:cxn modelId="{957269BC-1563-47D2-8484-F8CAD957B12F}" type="presOf" srcId="{DB6561FB-9737-446B-9E61-3DB0697E88D5}" destId="{FB2DA232-598B-4659-A6C1-20A6A84ABEF9}" srcOrd="0" destOrd="0" presId="urn:microsoft.com/office/officeart/2008/layout/AlternatingHexagons"/>
    <dgm:cxn modelId="{64127DF9-E790-47B1-8605-23379F93DD6A}" type="presOf" srcId="{731DA346-84E4-4DDA-9DCA-1373126990E3}" destId="{D0C8DF97-C4A9-4BBE-A9FD-998ECF5E9EA6}" srcOrd="0" destOrd="0" presId="urn:microsoft.com/office/officeart/2008/layout/AlternatingHexagons"/>
    <dgm:cxn modelId="{F40BEE14-643D-4A68-8D47-06CFB8847783}" srcId="{350BBFCE-60CC-42C7-81F4-FF08F7F4C61B}" destId="{7957443C-1204-46FA-9713-EC85AC7ECBAC}" srcOrd="0" destOrd="0" parTransId="{65AA47F8-803E-4AF9-8C08-8938950700C8}" sibTransId="{5696BF63-CC1D-4B87-8B0D-897464AC8CD4}"/>
    <dgm:cxn modelId="{2DD07D6A-2DF9-4B3B-B61C-4396F35F4A9D}" srcId="{350BBFCE-60CC-42C7-81F4-FF08F7F4C61B}" destId="{1BCAE75C-5628-4B60-98CF-1D6682507C7D}" srcOrd="1" destOrd="0" parTransId="{4D67A9B5-9F3F-47C9-9EBB-171AA7A992EB}" sibTransId="{731DA346-84E4-4DDA-9DCA-1373126990E3}"/>
    <dgm:cxn modelId="{831733A4-2395-4FDC-A666-AEC9B1715AE6}" srcId="{350BBFCE-60CC-42C7-81F4-FF08F7F4C61B}" destId="{DB6561FB-9737-446B-9E61-3DB0697E88D5}" srcOrd="2" destOrd="0" parTransId="{039297C0-ACCA-4916-AB3E-016BD50249E9}" sibTransId="{5D97B3DB-4E98-40C3-B523-7F823542F772}"/>
    <dgm:cxn modelId="{B608E3C2-94A3-4FA7-8AAE-DAE03BF2133E}" srcId="{350BBFCE-60CC-42C7-81F4-FF08F7F4C61B}" destId="{C4AA671B-D228-4357-ABA1-EF7A76E438A2}" srcOrd="3" destOrd="0" parTransId="{4A522487-01E5-4432-A821-1264FA5CC3BD}" sibTransId="{036B21A7-12D6-4893-9805-BE1DD187F4C5}"/>
    <dgm:cxn modelId="{87A2DAC9-D1DE-40CA-8B69-A1E7C443820E}" type="presParOf" srcId="{5C7BF60C-3B46-487C-83FB-F62A3230B20E}" destId="{B40EE05B-2553-4B44-B597-72257FAB201A}" srcOrd="0" destOrd="0" presId="urn:microsoft.com/office/officeart/2008/layout/AlternatingHexagons"/>
    <dgm:cxn modelId="{A453DE6E-C468-404B-9482-393C964DEDBF}" type="presParOf" srcId="{B40EE05B-2553-4B44-B597-72257FAB201A}" destId="{CBAED8C3-BD2F-4B46-A79C-3F00C99F935D}" srcOrd="0" destOrd="0" presId="urn:microsoft.com/office/officeart/2008/layout/AlternatingHexagons"/>
    <dgm:cxn modelId="{FD0D338E-DA32-4ED1-8BB6-BCBF6C86156A}" type="presParOf" srcId="{B40EE05B-2553-4B44-B597-72257FAB201A}" destId="{B34AE53E-3AA4-484B-848D-E957EB3CAA76}" srcOrd="1" destOrd="0" presId="urn:microsoft.com/office/officeart/2008/layout/AlternatingHexagons"/>
    <dgm:cxn modelId="{AE84FC27-F844-4DB7-A915-0857C2D35290}" type="presParOf" srcId="{B40EE05B-2553-4B44-B597-72257FAB201A}" destId="{F191AD87-7C05-43ED-B448-88DA58EB8321}" srcOrd="2" destOrd="0" presId="urn:microsoft.com/office/officeart/2008/layout/AlternatingHexagons"/>
    <dgm:cxn modelId="{DFAE0AEC-9A24-4257-9483-CCE45468D0FB}" type="presParOf" srcId="{B40EE05B-2553-4B44-B597-72257FAB201A}" destId="{E2D6F676-C1F3-4681-A7DC-E8B5414A423B}" srcOrd="3" destOrd="0" presId="urn:microsoft.com/office/officeart/2008/layout/AlternatingHexagons"/>
    <dgm:cxn modelId="{AB12F629-E6C2-48FD-B062-52A439443FB3}" type="presParOf" srcId="{B40EE05B-2553-4B44-B597-72257FAB201A}" destId="{7E96C089-7D2A-47F6-B1CF-8DA9FB41576B}" srcOrd="4" destOrd="0" presId="urn:microsoft.com/office/officeart/2008/layout/AlternatingHexagons"/>
    <dgm:cxn modelId="{43A5BF2C-54B8-4971-823E-9476231AC047}" type="presParOf" srcId="{5C7BF60C-3B46-487C-83FB-F62A3230B20E}" destId="{628FFB3A-7109-440B-90D2-A1C922075FC1}" srcOrd="1" destOrd="0" presId="urn:microsoft.com/office/officeart/2008/layout/AlternatingHexagons"/>
    <dgm:cxn modelId="{D255D9AF-B24C-484E-B216-4E9883BCC297}" type="presParOf" srcId="{5C7BF60C-3B46-487C-83FB-F62A3230B20E}" destId="{C9780977-9D9A-41DF-AE5F-5A48394C5E36}" srcOrd="2" destOrd="0" presId="urn:microsoft.com/office/officeart/2008/layout/AlternatingHexagons"/>
    <dgm:cxn modelId="{B4AF01C1-2A48-469D-868A-86C65492303E}" type="presParOf" srcId="{C9780977-9D9A-41DF-AE5F-5A48394C5E36}" destId="{DD411B5A-6D20-4C67-9F9C-C448162A0D90}" srcOrd="0" destOrd="0" presId="urn:microsoft.com/office/officeart/2008/layout/AlternatingHexagons"/>
    <dgm:cxn modelId="{2AC84302-84DE-42D8-B8BA-79EBF2249F52}" type="presParOf" srcId="{C9780977-9D9A-41DF-AE5F-5A48394C5E36}" destId="{F5FE1705-538B-48BD-8DB1-9EB0FED257D9}" srcOrd="1" destOrd="0" presId="urn:microsoft.com/office/officeart/2008/layout/AlternatingHexagons"/>
    <dgm:cxn modelId="{B32CE2F4-64FD-4ACC-898F-80BA23305CD3}" type="presParOf" srcId="{C9780977-9D9A-41DF-AE5F-5A48394C5E36}" destId="{36C28878-A6B2-4AC0-861A-3D6E08360D0E}" srcOrd="2" destOrd="0" presId="urn:microsoft.com/office/officeart/2008/layout/AlternatingHexagons"/>
    <dgm:cxn modelId="{258971EF-FEF2-45E6-BB76-E44CF93CF9A7}" type="presParOf" srcId="{C9780977-9D9A-41DF-AE5F-5A48394C5E36}" destId="{C229E68E-7074-4FBE-8D91-4FC04EF8AAC3}" srcOrd="3" destOrd="0" presId="urn:microsoft.com/office/officeart/2008/layout/AlternatingHexagons"/>
    <dgm:cxn modelId="{DD601B91-D76E-4F68-A1FB-12D1694DEE95}" type="presParOf" srcId="{C9780977-9D9A-41DF-AE5F-5A48394C5E36}" destId="{D0C8DF97-C4A9-4BBE-A9FD-998ECF5E9EA6}" srcOrd="4" destOrd="0" presId="urn:microsoft.com/office/officeart/2008/layout/AlternatingHexagons"/>
    <dgm:cxn modelId="{367951F3-BAE8-4561-AB3B-6DC9EEEDD508}" type="presParOf" srcId="{5C7BF60C-3B46-487C-83FB-F62A3230B20E}" destId="{4B52565B-3C6C-47CF-926C-848B24BC2643}" srcOrd="3" destOrd="0" presId="urn:microsoft.com/office/officeart/2008/layout/AlternatingHexagons"/>
    <dgm:cxn modelId="{E368E0E4-AAA8-42B8-9F7A-40F4243609A6}" type="presParOf" srcId="{5C7BF60C-3B46-487C-83FB-F62A3230B20E}" destId="{88F50EEB-EE75-4A01-8D09-A136EC66F4F1}" srcOrd="4" destOrd="0" presId="urn:microsoft.com/office/officeart/2008/layout/AlternatingHexagons"/>
    <dgm:cxn modelId="{15F3B214-58EF-4B8A-BECB-BF8DAED2D4C5}" type="presParOf" srcId="{88F50EEB-EE75-4A01-8D09-A136EC66F4F1}" destId="{FB2DA232-598B-4659-A6C1-20A6A84ABEF9}" srcOrd="0" destOrd="0" presId="urn:microsoft.com/office/officeart/2008/layout/AlternatingHexagons"/>
    <dgm:cxn modelId="{439D1852-FFD1-4DD7-BAD4-FC6B30EF4EE9}" type="presParOf" srcId="{88F50EEB-EE75-4A01-8D09-A136EC66F4F1}" destId="{6A132F11-7C30-471A-997A-F07A30FE222F}" srcOrd="1" destOrd="0" presId="urn:microsoft.com/office/officeart/2008/layout/AlternatingHexagons"/>
    <dgm:cxn modelId="{48C6BAC1-7474-44E1-BD8D-E715596CD1EE}" type="presParOf" srcId="{88F50EEB-EE75-4A01-8D09-A136EC66F4F1}" destId="{F09FC7AB-80F5-40E0-9723-A8B160B1C584}" srcOrd="2" destOrd="0" presId="urn:microsoft.com/office/officeart/2008/layout/AlternatingHexagons"/>
    <dgm:cxn modelId="{E93DF3AB-AD88-41D6-981A-208508418024}" type="presParOf" srcId="{88F50EEB-EE75-4A01-8D09-A136EC66F4F1}" destId="{84967357-57F7-49DE-9006-4A108A0A2595}" srcOrd="3" destOrd="0" presId="urn:microsoft.com/office/officeart/2008/layout/AlternatingHexagons"/>
    <dgm:cxn modelId="{9D0D1EBB-9A1F-4624-B431-ED6C37C3950A}" type="presParOf" srcId="{88F50EEB-EE75-4A01-8D09-A136EC66F4F1}" destId="{599FB3C3-8356-4955-B761-65092C24E40B}" srcOrd="4" destOrd="0" presId="urn:microsoft.com/office/officeart/2008/layout/AlternatingHexagons"/>
    <dgm:cxn modelId="{69B7CF7D-0793-4133-8CF3-9BA21C9B9324}" type="presParOf" srcId="{5C7BF60C-3B46-487C-83FB-F62A3230B20E}" destId="{8AF6708B-2941-4DDB-8573-22ECD3754D9A}" srcOrd="5" destOrd="0" presId="urn:microsoft.com/office/officeart/2008/layout/AlternatingHexagons"/>
    <dgm:cxn modelId="{8879A972-52FF-4AAF-A887-46DA2F277DA9}" type="presParOf" srcId="{5C7BF60C-3B46-487C-83FB-F62A3230B20E}" destId="{6F802B99-6781-45EB-8DFE-007E107DF066}" srcOrd="6" destOrd="0" presId="urn:microsoft.com/office/officeart/2008/layout/AlternatingHexagons"/>
    <dgm:cxn modelId="{1C38A135-7F95-4A64-B6F0-AE6FC44B42B4}" type="presParOf" srcId="{6F802B99-6781-45EB-8DFE-007E107DF066}" destId="{705D44CA-EACC-477A-AD34-7393B1FEF9AD}" srcOrd="0" destOrd="0" presId="urn:microsoft.com/office/officeart/2008/layout/AlternatingHexagons"/>
    <dgm:cxn modelId="{FC63C4D8-621E-4013-9EAE-BFCE6456E47B}" type="presParOf" srcId="{6F802B99-6781-45EB-8DFE-007E107DF066}" destId="{E8878ECC-330B-4134-AAC2-0551A525276B}" srcOrd="1" destOrd="0" presId="urn:microsoft.com/office/officeart/2008/layout/AlternatingHexagons"/>
    <dgm:cxn modelId="{C7651026-9F1F-423B-9174-66F285B53A0D}" type="presParOf" srcId="{6F802B99-6781-45EB-8DFE-007E107DF066}" destId="{E492DC77-C1C2-4F6F-A3F5-E607D4353BB2}" srcOrd="2" destOrd="0" presId="urn:microsoft.com/office/officeart/2008/layout/AlternatingHexagons"/>
    <dgm:cxn modelId="{CFBF61CD-2A7F-4101-8FA3-389E63E00E9F}" type="presParOf" srcId="{6F802B99-6781-45EB-8DFE-007E107DF066}" destId="{856636F7-B9DF-4309-B6E0-82CF7F88346E}" srcOrd="3" destOrd="0" presId="urn:microsoft.com/office/officeart/2008/layout/AlternatingHexagons"/>
    <dgm:cxn modelId="{671AF038-99D3-4268-B5EF-849FDB7B6882}" type="presParOf" srcId="{6F802B99-6781-45EB-8DFE-007E107DF066}" destId="{04C15BDB-107E-4AA4-84AC-04D0FB06F96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50BBFCE-60CC-42C7-81F4-FF08F7F4C61B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7957443C-1204-46FA-9713-EC85AC7ECBAC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多数据库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5AA47F8-803E-4AF9-8C08-8938950700C8}" type="parTrans" cxnId="{F40BEE14-643D-4A68-8D47-06CFB8847783}">
      <dgm:prSet/>
      <dgm:spPr/>
      <dgm:t>
        <a:bodyPr/>
        <a:lstStyle/>
        <a:p>
          <a:endParaRPr lang="zh-CN" altLang="en-US"/>
        </a:p>
      </dgm:t>
    </dgm:pt>
    <dgm:pt modelId="{5696BF63-CC1D-4B87-8B0D-897464AC8CD4}" type="sibTrans" cxnId="{F40BEE14-643D-4A68-8D47-06CFB8847783}">
      <dgm:prSet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表头</a:t>
          </a:r>
          <a:r>
            <a: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DIY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B6561FB-9737-446B-9E61-3DB0697E88D5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组织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39297C0-ACCA-4916-AB3E-016BD50249E9}" type="parTrans" cxnId="{831733A4-2395-4FDC-A666-AEC9B1715AE6}">
      <dgm:prSet/>
      <dgm:spPr/>
      <dgm:t>
        <a:bodyPr/>
        <a:lstStyle/>
        <a:p>
          <a:endParaRPr lang="zh-CN" altLang="en-US"/>
        </a:p>
      </dgm:t>
    </dgm:pt>
    <dgm:pt modelId="{5D97B3DB-4E98-40C3-B523-7F823542F772}" type="sibTrans" cxnId="{831733A4-2395-4FDC-A666-AEC9B1715AE6}">
      <dgm:prSet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批量编辑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4AA671B-D228-4357-ABA1-EF7A76E438A2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回收站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A522487-01E5-4432-A821-1264FA5CC3BD}" type="parTrans" cxnId="{B608E3C2-94A3-4FA7-8AAE-DAE03BF2133E}">
      <dgm:prSet/>
      <dgm:spPr/>
      <dgm:t>
        <a:bodyPr/>
        <a:lstStyle/>
        <a:p>
          <a:endParaRPr lang="zh-CN" altLang="en-US"/>
        </a:p>
      </dgm:t>
    </dgm:pt>
    <dgm:pt modelId="{036B21A7-12D6-4893-9805-BE1DD187F4C5}" type="sibTrans" cxnId="{B608E3C2-94A3-4FA7-8AAE-DAE03BF2133E}">
      <dgm:prSet custT="1"/>
      <dgm:spPr/>
      <dgm:t>
        <a:bodyPr/>
        <a:lstStyle/>
        <a:p>
          <a:pPr algn="ctr"/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皮肤布局</a:t>
          </a:r>
          <a:endParaRPr lang="en-US" altLang="zh-CN" sz="2400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BCAE75C-5628-4B60-98CF-1D6682507C7D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多重排序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31DA346-84E4-4DDA-9DCA-1373126990E3}" type="sibTrans" cxnId="{2DD07D6A-2DF9-4B3B-B61C-4396F35F4A9D}">
      <dgm:prSet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批量导出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D67A9B5-9F3F-47C9-9EBB-171AA7A992EB}" type="parTrans" cxnId="{2DD07D6A-2DF9-4B3B-B61C-4396F35F4A9D}">
      <dgm:prSet/>
      <dgm:spPr/>
      <dgm:t>
        <a:bodyPr/>
        <a:lstStyle/>
        <a:p>
          <a:endParaRPr lang="zh-CN" altLang="en-US"/>
        </a:p>
      </dgm:t>
    </dgm:pt>
    <dgm:pt modelId="{5C7BF60C-3B46-487C-83FB-F62A3230B20E}" type="pres">
      <dgm:prSet presAssocID="{350BBFCE-60CC-42C7-81F4-FF08F7F4C61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B40EE05B-2553-4B44-B597-72257FAB201A}" type="pres">
      <dgm:prSet presAssocID="{7957443C-1204-46FA-9713-EC85AC7ECBAC}" presName="composite" presStyleCnt="0"/>
      <dgm:spPr/>
    </dgm:pt>
    <dgm:pt modelId="{CBAED8C3-BD2F-4B46-A79C-3F00C99F935D}" type="pres">
      <dgm:prSet presAssocID="{7957443C-1204-46FA-9713-EC85AC7ECBAC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34AE53E-3AA4-484B-848D-E957EB3CAA76}" type="pres">
      <dgm:prSet presAssocID="{7957443C-1204-46FA-9713-EC85AC7ECBAC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191AD87-7C05-43ED-B448-88DA58EB8321}" type="pres">
      <dgm:prSet presAssocID="{7957443C-1204-46FA-9713-EC85AC7ECBAC}" presName="BalanceSpacing" presStyleCnt="0"/>
      <dgm:spPr/>
    </dgm:pt>
    <dgm:pt modelId="{E2D6F676-C1F3-4681-A7DC-E8B5414A423B}" type="pres">
      <dgm:prSet presAssocID="{7957443C-1204-46FA-9713-EC85AC7ECBAC}" presName="BalanceSpacing1" presStyleCnt="0"/>
      <dgm:spPr/>
    </dgm:pt>
    <dgm:pt modelId="{7E96C089-7D2A-47F6-B1CF-8DA9FB41576B}" type="pres">
      <dgm:prSet presAssocID="{5696BF63-CC1D-4B87-8B0D-897464AC8CD4}" presName="Accent1Text" presStyleLbl="node1" presStyleIdx="1" presStyleCnt="8"/>
      <dgm:spPr/>
      <dgm:t>
        <a:bodyPr/>
        <a:lstStyle/>
        <a:p>
          <a:endParaRPr lang="zh-CN" altLang="en-US"/>
        </a:p>
      </dgm:t>
    </dgm:pt>
    <dgm:pt modelId="{628FFB3A-7109-440B-90D2-A1C922075FC1}" type="pres">
      <dgm:prSet presAssocID="{5696BF63-CC1D-4B87-8B0D-897464AC8CD4}" presName="spaceBetweenRectangles" presStyleCnt="0"/>
      <dgm:spPr/>
    </dgm:pt>
    <dgm:pt modelId="{C9780977-9D9A-41DF-AE5F-5A48394C5E36}" type="pres">
      <dgm:prSet presAssocID="{1BCAE75C-5628-4B60-98CF-1D6682507C7D}" presName="composite" presStyleCnt="0"/>
      <dgm:spPr/>
    </dgm:pt>
    <dgm:pt modelId="{DD411B5A-6D20-4C67-9F9C-C448162A0D90}" type="pres">
      <dgm:prSet presAssocID="{1BCAE75C-5628-4B60-98CF-1D6682507C7D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5FE1705-538B-48BD-8DB1-9EB0FED257D9}" type="pres">
      <dgm:prSet presAssocID="{1BCAE75C-5628-4B60-98CF-1D6682507C7D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36C28878-A6B2-4AC0-861A-3D6E08360D0E}" type="pres">
      <dgm:prSet presAssocID="{1BCAE75C-5628-4B60-98CF-1D6682507C7D}" presName="BalanceSpacing" presStyleCnt="0"/>
      <dgm:spPr/>
    </dgm:pt>
    <dgm:pt modelId="{C229E68E-7074-4FBE-8D91-4FC04EF8AAC3}" type="pres">
      <dgm:prSet presAssocID="{1BCAE75C-5628-4B60-98CF-1D6682507C7D}" presName="BalanceSpacing1" presStyleCnt="0"/>
      <dgm:spPr/>
    </dgm:pt>
    <dgm:pt modelId="{D0C8DF97-C4A9-4BBE-A9FD-998ECF5E9EA6}" type="pres">
      <dgm:prSet presAssocID="{731DA346-84E4-4DDA-9DCA-1373126990E3}" presName="Accent1Text" presStyleLbl="node1" presStyleIdx="3" presStyleCnt="8"/>
      <dgm:spPr/>
      <dgm:t>
        <a:bodyPr/>
        <a:lstStyle/>
        <a:p>
          <a:endParaRPr lang="zh-CN" altLang="en-US"/>
        </a:p>
      </dgm:t>
    </dgm:pt>
    <dgm:pt modelId="{4B52565B-3C6C-47CF-926C-848B24BC2643}" type="pres">
      <dgm:prSet presAssocID="{731DA346-84E4-4DDA-9DCA-1373126990E3}" presName="spaceBetweenRectangles" presStyleCnt="0"/>
      <dgm:spPr/>
    </dgm:pt>
    <dgm:pt modelId="{88F50EEB-EE75-4A01-8D09-A136EC66F4F1}" type="pres">
      <dgm:prSet presAssocID="{DB6561FB-9737-446B-9E61-3DB0697E88D5}" presName="composite" presStyleCnt="0"/>
      <dgm:spPr/>
    </dgm:pt>
    <dgm:pt modelId="{FB2DA232-598B-4659-A6C1-20A6A84ABEF9}" type="pres">
      <dgm:prSet presAssocID="{DB6561FB-9737-446B-9E61-3DB0697E88D5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A132F11-7C30-471A-997A-F07A30FE222F}" type="pres">
      <dgm:prSet presAssocID="{DB6561FB-9737-446B-9E61-3DB0697E88D5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09FC7AB-80F5-40E0-9723-A8B160B1C584}" type="pres">
      <dgm:prSet presAssocID="{DB6561FB-9737-446B-9E61-3DB0697E88D5}" presName="BalanceSpacing" presStyleCnt="0"/>
      <dgm:spPr/>
    </dgm:pt>
    <dgm:pt modelId="{84967357-57F7-49DE-9006-4A108A0A2595}" type="pres">
      <dgm:prSet presAssocID="{DB6561FB-9737-446B-9E61-3DB0697E88D5}" presName="BalanceSpacing1" presStyleCnt="0"/>
      <dgm:spPr/>
    </dgm:pt>
    <dgm:pt modelId="{599FB3C3-8356-4955-B761-65092C24E40B}" type="pres">
      <dgm:prSet presAssocID="{5D97B3DB-4E98-40C3-B523-7F823542F772}" presName="Accent1Text" presStyleLbl="node1" presStyleIdx="5" presStyleCnt="8"/>
      <dgm:spPr/>
      <dgm:t>
        <a:bodyPr/>
        <a:lstStyle/>
        <a:p>
          <a:endParaRPr lang="zh-CN" altLang="en-US"/>
        </a:p>
      </dgm:t>
    </dgm:pt>
    <dgm:pt modelId="{8AF6708B-2941-4DDB-8573-22ECD3754D9A}" type="pres">
      <dgm:prSet presAssocID="{5D97B3DB-4E98-40C3-B523-7F823542F772}" presName="spaceBetweenRectangles" presStyleCnt="0"/>
      <dgm:spPr/>
    </dgm:pt>
    <dgm:pt modelId="{6F802B99-6781-45EB-8DFE-007E107DF066}" type="pres">
      <dgm:prSet presAssocID="{C4AA671B-D228-4357-ABA1-EF7A76E438A2}" presName="composite" presStyleCnt="0"/>
      <dgm:spPr/>
    </dgm:pt>
    <dgm:pt modelId="{705D44CA-EACC-477A-AD34-7393B1FEF9AD}" type="pres">
      <dgm:prSet presAssocID="{C4AA671B-D228-4357-ABA1-EF7A76E438A2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8878ECC-330B-4134-AAC2-0551A525276B}" type="pres">
      <dgm:prSet presAssocID="{C4AA671B-D228-4357-ABA1-EF7A76E438A2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492DC77-C1C2-4F6F-A3F5-E607D4353BB2}" type="pres">
      <dgm:prSet presAssocID="{C4AA671B-D228-4357-ABA1-EF7A76E438A2}" presName="BalanceSpacing" presStyleCnt="0"/>
      <dgm:spPr/>
    </dgm:pt>
    <dgm:pt modelId="{856636F7-B9DF-4309-B6E0-82CF7F88346E}" type="pres">
      <dgm:prSet presAssocID="{C4AA671B-D228-4357-ABA1-EF7A76E438A2}" presName="BalanceSpacing1" presStyleCnt="0"/>
      <dgm:spPr/>
    </dgm:pt>
    <dgm:pt modelId="{04C15BDB-107E-4AA4-84AC-04D0FB06F96B}" type="pres">
      <dgm:prSet presAssocID="{036B21A7-12D6-4893-9805-BE1DD187F4C5}" presName="Accent1Text" presStyleLbl="node1" presStyleIdx="7" presStyleCnt="8"/>
      <dgm:spPr/>
      <dgm:t>
        <a:bodyPr/>
        <a:lstStyle/>
        <a:p>
          <a:endParaRPr lang="zh-CN" altLang="en-US"/>
        </a:p>
      </dgm:t>
    </dgm:pt>
  </dgm:ptLst>
  <dgm:cxnLst>
    <dgm:cxn modelId="{F40BEE14-643D-4A68-8D47-06CFB8847783}" srcId="{350BBFCE-60CC-42C7-81F4-FF08F7F4C61B}" destId="{7957443C-1204-46FA-9713-EC85AC7ECBAC}" srcOrd="0" destOrd="0" parTransId="{65AA47F8-803E-4AF9-8C08-8938950700C8}" sibTransId="{5696BF63-CC1D-4B87-8B0D-897464AC8CD4}"/>
    <dgm:cxn modelId="{B0632B70-E926-42D4-99D4-B093686B5E07}" type="presOf" srcId="{5696BF63-CC1D-4B87-8B0D-897464AC8CD4}" destId="{7E96C089-7D2A-47F6-B1CF-8DA9FB41576B}" srcOrd="0" destOrd="0" presId="urn:microsoft.com/office/officeart/2008/layout/AlternatingHexagons"/>
    <dgm:cxn modelId="{022E8C73-38E0-4129-9383-816465484CD1}" type="presOf" srcId="{7957443C-1204-46FA-9713-EC85AC7ECBAC}" destId="{CBAED8C3-BD2F-4B46-A79C-3F00C99F935D}" srcOrd="0" destOrd="0" presId="urn:microsoft.com/office/officeart/2008/layout/AlternatingHexagons"/>
    <dgm:cxn modelId="{BA5F4383-F074-4F16-A722-677CD5116AF3}" type="presOf" srcId="{036B21A7-12D6-4893-9805-BE1DD187F4C5}" destId="{04C15BDB-107E-4AA4-84AC-04D0FB06F96B}" srcOrd="0" destOrd="0" presId="urn:microsoft.com/office/officeart/2008/layout/AlternatingHexagons"/>
    <dgm:cxn modelId="{831733A4-2395-4FDC-A666-AEC9B1715AE6}" srcId="{350BBFCE-60CC-42C7-81F4-FF08F7F4C61B}" destId="{DB6561FB-9737-446B-9E61-3DB0697E88D5}" srcOrd="2" destOrd="0" parTransId="{039297C0-ACCA-4916-AB3E-016BD50249E9}" sibTransId="{5D97B3DB-4E98-40C3-B523-7F823542F772}"/>
    <dgm:cxn modelId="{398BD554-6848-4705-96F9-12A53D31A5B3}" type="presOf" srcId="{1BCAE75C-5628-4B60-98CF-1D6682507C7D}" destId="{DD411B5A-6D20-4C67-9F9C-C448162A0D90}" srcOrd="0" destOrd="0" presId="urn:microsoft.com/office/officeart/2008/layout/AlternatingHexagons"/>
    <dgm:cxn modelId="{FA49C4B9-FF9D-48C4-B381-E04A6274F6BF}" type="presOf" srcId="{DB6561FB-9737-446B-9E61-3DB0697E88D5}" destId="{FB2DA232-598B-4659-A6C1-20A6A84ABEF9}" srcOrd="0" destOrd="0" presId="urn:microsoft.com/office/officeart/2008/layout/AlternatingHexagons"/>
    <dgm:cxn modelId="{71BDE9FC-611C-4389-9F36-12D1420873CE}" type="presOf" srcId="{5D97B3DB-4E98-40C3-B523-7F823542F772}" destId="{599FB3C3-8356-4955-B761-65092C24E40B}" srcOrd="0" destOrd="0" presId="urn:microsoft.com/office/officeart/2008/layout/AlternatingHexagons"/>
    <dgm:cxn modelId="{2DD07D6A-2DF9-4B3B-B61C-4396F35F4A9D}" srcId="{350BBFCE-60CC-42C7-81F4-FF08F7F4C61B}" destId="{1BCAE75C-5628-4B60-98CF-1D6682507C7D}" srcOrd="1" destOrd="0" parTransId="{4D67A9B5-9F3F-47C9-9EBB-171AA7A992EB}" sibTransId="{731DA346-84E4-4DDA-9DCA-1373126990E3}"/>
    <dgm:cxn modelId="{217F8208-96FD-4AD2-B2F2-DBE4C193AE7A}" type="presOf" srcId="{731DA346-84E4-4DDA-9DCA-1373126990E3}" destId="{D0C8DF97-C4A9-4BBE-A9FD-998ECF5E9EA6}" srcOrd="0" destOrd="0" presId="urn:microsoft.com/office/officeart/2008/layout/AlternatingHexagons"/>
    <dgm:cxn modelId="{A933B5FF-3B6E-4FB1-9DBF-28E34EDBFF42}" type="presOf" srcId="{C4AA671B-D228-4357-ABA1-EF7A76E438A2}" destId="{705D44CA-EACC-477A-AD34-7393B1FEF9AD}" srcOrd="0" destOrd="0" presId="urn:microsoft.com/office/officeart/2008/layout/AlternatingHexagons"/>
    <dgm:cxn modelId="{B608E3C2-94A3-4FA7-8AAE-DAE03BF2133E}" srcId="{350BBFCE-60CC-42C7-81F4-FF08F7F4C61B}" destId="{C4AA671B-D228-4357-ABA1-EF7A76E438A2}" srcOrd="3" destOrd="0" parTransId="{4A522487-01E5-4432-A821-1264FA5CC3BD}" sibTransId="{036B21A7-12D6-4893-9805-BE1DD187F4C5}"/>
    <dgm:cxn modelId="{87DCFFEC-5B25-4B96-A107-0009E6B5AC17}" type="presOf" srcId="{350BBFCE-60CC-42C7-81F4-FF08F7F4C61B}" destId="{5C7BF60C-3B46-487C-83FB-F62A3230B20E}" srcOrd="0" destOrd="0" presId="urn:microsoft.com/office/officeart/2008/layout/AlternatingHexagons"/>
    <dgm:cxn modelId="{743FBBA4-C9BA-4725-A507-A2707EDDA54A}" type="presParOf" srcId="{5C7BF60C-3B46-487C-83FB-F62A3230B20E}" destId="{B40EE05B-2553-4B44-B597-72257FAB201A}" srcOrd="0" destOrd="0" presId="urn:microsoft.com/office/officeart/2008/layout/AlternatingHexagons"/>
    <dgm:cxn modelId="{48DF4E78-105F-4CF2-88EB-BCB2E268EADA}" type="presParOf" srcId="{B40EE05B-2553-4B44-B597-72257FAB201A}" destId="{CBAED8C3-BD2F-4B46-A79C-3F00C99F935D}" srcOrd="0" destOrd="0" presId="urn:microsoft.com/office/officeart/2008/layout/AlternatingHexagons"/>
    <dgm:cxn modelId="{11EA1864-6D4E-4ED1-A76B-1818CEE20339}" type="presParOf" srcId="{B40EE05B-2553-4B44-B597-72257FAB201A}" destId="{B34AE53E-3AA4-484B-848D-E957EB3CAA76}" srcOrd="1" destOrd="0" presId="urn:microsoft.com/office/officeart/2008/layout/AlternatingHexagons"/>
    <dgm:cxn modelId="{3A0816D9-5A89-4B63-94C4-2075B06D772D}" type="presParOf" srcId="{B40EE05B-2553-4B44-B597-72257FAB201A}" destId="{F191AD87-7C05-43ED-B448-88DA58EB8321}" srcOrd="2" destOrd="0" presId="urn:microsoft.com/office/officeart/2008/layout/AlternatingHexagons"/>
    <dgm:cxn modelId="{D8D626EA-B594-478F-9041-EF19B1D9FC8B}" type="presParOf" srcId="{B40EE05B-2553-4B44-B597-72257FAB201A}" destId="{E2D6F676-C1F3-4681-A7DC-E8B5414A423B}" srcOrd="3" destOrd="0" presId="urn:microsoft.com/office/officeart/2008/layout/AlternatingHexagons"/>
    <dgm:cxn modelId="{F4D6D50F-A3B8-4A7B-A117-7B04BF0D8496}" type="presParOf" srcId="{B40EE05B-2553-4B44-B597-72257FAB201A}" destId="{7E96C089-7D2A-47F6-B1CF-8DA9FB41576B}" srcOrd="4" destOrd="0" presId="urn:microsoft.com/office/officeart/2008/layout/AlternatingHexagons"/>
    <dgm:cxn modelId="{F22751CA-964F-4185-B310-D60A6618660B}" type="presParOf" srcId="{5C7BF60C-3B46-487C-83FB-F62A3230B20E}" destId="{628FFB3A-7109-440B-90D2-A1C922075FC1}" srcOrd="1" destOrd="0" presId="urn:microsoft.com/office/officeart/2008/layout/AlternatingHexagons"/>
    <dgm:cxn modelId="{23B8C8AC-6E42-4168-8FCA-058E5A53B552}" type="presParOf" srcId="{5C7BF60C-3B46-487C-83FB-F62A3230B20E}" destId="{C9780977-9D9A-41DF-AE5F-5A48394C5E36}" srcOrd="2" destOrd="0" presId="urn:microsoft.com/office/officeart/2008/layout/AlternatingHexagons"/>
    <dgm:cxn modelId="{1983B24F-B491-495C-B92C-810233042A49}" type="presParOf" srcId="{C9780977-9D9A-41DF-AE5F-5A48394C5E36}" destId="{DD411B5A-6D20-4C67-9F9C-C448162A0D90}" srcOrd="0" destOrd="0" presId="urn:microsoft.com/office/officeart/2008/layout/AlternatingHexagons"/>
    <dgm:cxn modelId="{C6ED538A-30C3-4283-A48C-F35F9940DBEC}" type="presParOf" srcId="{C9780977-9D9A-41DF-AE5F-5A48394C5E36}" destId="{F5FE1705-538B-48BD-8DB1-9EB0FED257D9}" srcOrd="1" destOrd="0" presId="urn:microsoft.com/office/officeart/2008/layout/AlternatingHexagons"/>
    <dgm:cxn modelId="{5A51998C-530E-42BF-A8C6-01D02FF06E63}" type="presParOf" srcId="{C9780977-9D9A-41DF-AE5F-5A48394C5E36}" destId="{36C28878-A6B2-4AC0-861A-3D6E08360D0E}" srcOrd="2" destOrd="0" presId="urn:microsoft.com/office/officeart/2008/layout/AlternatingHexagons"/>
    <dgm:cxn modelId="{06129315-C812-4415-8E88-5991332E3CC6}" type="presParOf" srcId="{C9780977-9D9A-41DF-AE5F-5A48394C5E36}" destId="{C229E68E-7074-4FBE-8D91-4FC04EF8AAC3}" srcOrd="3" destOrd="0" presId="urn:microsoft.com/office/officeart/2008/layout/AlternatingHexagons"/>
    <dgm:cxn modelId="{D3AFA588-CB12-4061-BDB0-E4639D1E3198}" type="presParOf" srcId="{C9780977-9D9A-41DF-AE5F-5A48394C5E36}" destId="{D0C8DF97-C4A9-4BBE-A9FD-998ECF5E9EA6}" srcOrd="4" destOrd="0" presId="urn:microsoft.com/office/officeart/2008/layout/AlternatingHexagons"/>
    <dgm:cxn modelId="{7E594E9E-617C-4593-8E56-6E135B341A85}" type="presParOf" srcId="{5C7BF60C-3B46-487C-83FB-F62A3230B20E}" destId="{4B52565B-3C6C-47CF-926C-848B24BC2643}" srcOrd="3" destOrd="0" presId="urn:microsoft.com/office/officeart/2008/layout/AlternatingHexagons"/>
    <dgm:cxn modelId="{E6CAE2F0-A7BD-4B40-90C4-8BDBB739D00F}" type="presParOf" srcId="{5C7BF60C-3B46-487C-83FB-F62A3230B20E}" destId="{88F50EEB-EE75-4A01-8D09-A136EC66F4F1}" srcOrd="4" destOrd="0" presId="urn:microsoft.com/office/officeart/2008/layout/AlternatingHexagons"/>
    <dgm:cxn modelId="{9C874FBF-848C-49F8-944A-82F601F26E8E}" type="presParOf" srcId="{88F50EEB-EE75-4A01-8D09-A136EC66F4F1}" destId="{FB2DA232-598B-4659-A6C1-20A6A84ABEF9}" srcOrd="0" destOrd="0" presId="urn:microsoft.com/office/officeart/2008/layout/AlternatingHexagons"/>
    <dgm:cxn modelId="{7C8E0D0A-F734-458D-8F4E-E56765285949}" type="presParOf" srcId="{88F50EEB-EE75-4A01-8D09-A136EC66F4F1}" destId="{6A132F11-7C30-471A-997A-F07A30FE222F}" srcOrd="1" destOrd="0" presId="urn:microsoft.com/office/officeart/2008/layout/AlternatingHexagons"/>
    <dgm:cxn modelId="{44AC8828-2769-4D6E-ADD5-CD3A73BC5052}" type="presParOf" srcId="{88F50EEB-EE75-4A01-8D09-A136EC66F4F1}" destId="{F09FC7AB-80F5-40E0-9723-A8B160B1C584}" srcOrd="2" destOrd="0" presId="urn:microsoft.com/office/officeart/2008/layout/AlternatingHexagons"/>
    <dgm:cxn modelId="{8DBAED11-3BDD-4DDC-980C-6E1BCC1B30A2}" type="presParOf" srcId="{88F50EEB-EE75-4A01-8D09-A136EC66F4F1}" destId="{84967357-57F7-49DE-9006-4A108A0A2595}" srcOrd="3" destOrd="0" presId="urn:microsoft.com/office/officeart/2008/layout/AlternatingHexagons"/>
    <dgm:cxn modelId="{BF87E6BD-F0CB-48A7-AEED-74AB0FF748DF}" type="presParOf" srcId="{88F50EEB-EE75-4A01-8D09-A136EC66F4F1}" destId="{599FB3C3-8356-4955-B761-65092C24E40B}" srcOrd="4" destOrd="0" presId="urn:microsoft.com/office/officeart/2008/layout/AlternatingHexagons"/>
    <dgm:cxn modelId="{0E45791F-8EA7-414B-A987-24DE67BA58CD}" type="presParOf" srcId="{5C7BF60C-3B46-487C-83FB-F62A3230B20E}" destId="{8AF6708B-2941-4DDB-8573-22ECD3754D9A}" srcOrd="5" destOrd="0" presId="urn:microsoft.com/office/officeart/2008/layout/AlternatingHexagons"/>
    <dgm:cxn modelId="{AD850545-83E4-49C6-B9CD-4574D6A8350C}" type="presParOf" srcId="{5C7BF60C-3B46-487C-83FB-F62A3230B20E}" destId="{6F802B99-6781-45EB-8DFE-007E107DF066}" srcOrd="6" destOrd="0" presId="urn:microsoft.com/office/officeart/2008/layout/AlternatingHexagons"/>
    <dgm:cxn modelId="{65ECF729-0ADF-4789-A390-53C7C4ED676B}" type="presParOf" srcId="{6F802B99-6781-45EB-8DFE-007E107DF066}" destId="{705D44CA-EACC-477A-AD34-7393B1FEF9AD}" srcOrd="0" destOrd="0" presId="urn:microsoft.com/office/officeart/2008/layout/AlternatingHexagons"/>
    <dgm:cxn modelId="{14A835C5-4A3F-4CB5-BA5C-5DAAC76B7A73}" type="presParOf" srcId="{6F802B99-6781-45EB-8DFE-007E107DF066}" destId="{E8878ECC-330B-4134-AAC2-0551A525276B}" srcOrd="1" destOrd="0" presId="urn:microsoft.com/office/officeart/2008/layout/AlternatingHexagons"/>
    <dgm:cxn modelId="{0544DC64-9303-4D9A-93FE-FA1F2E486045}" type="presParOf" srcId="{6F802B99-6781-45EB-8DFE-007E107DF066}" destId="{E492DC77-C1C2-4F6F-A3F5-E607D4353BB2}" srcOrd="2" destOrd="0" presId="urn:microsoft.com/office/officeart/2008/layout/AlternatingHexagons"/>
    <dgm:cxn modelId="{05B0DE9F-99C5-48B5-8919-5437CC4F5CEF}" type="presParOf" srcId="{6F802B99-6781-45EB-8DFE-007E107DF066}" destId="{856636F7-B9DF-4309-B6E0-82CF7F88346E}" srcOrd="3" destOrd="0" presId="urn:microsoft.com/office/officeart/2008/layout/AlternatingHexagons"/>
    <dgm:cxn modelId="{154B289D-8FDE-4A31-9388-2B55E6842372}" type="presParOf" srcId="{6F802B99-6781-45EB-8DFE-007E107DF066}" destId="{04C15BDB-107E-4AA4-84AC-04D0FB06F96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5B5AC22-A3C9-46C7-8BC5-48FEDB62A843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6A6E3546-804F-4A06-9A87-DDFCD0CBCFB3}">
      <dgm:prSet phldrT="[文本]"/>
      <dgm:spPr/>
      <dgm:t>
        <a:bodyPr/>
        <a:lstStyle/>
        <a:p>
          <a:r>
            <a:rPr lang="zh-CN" altLang="en-US" dirty="0" smtClean="0"/>
            <a:t>多语言</a:t>
          </a:r>
          <a:endParaRPr lang="en-US" altLang="zh-CN" dirty="0" smtClean="0"/>
        </a:p>
        <a:p>
          <a:r>
            <a:rPr lang="zh-CN" altLang="en-US" dirty="0" smtClean="0"/>
            <a:t>模板</a:t>
          </a:r>
          <a:endParaRPr lang="zh-CN" altLang="en-US" dirty="0"/>
        </a:p>
      </dgm:t>
    </dgm:pt>
    <dgm:pt modelId="{52CF2FE4-92DA-4CDF-90A0-D8E9B0C4DA26}" type="parTrans" cxnId="{BDC93E69-4753-42DA-ADA3-0E57F89EE7DC}">
      <dgm:prSet/>
      <dgm:spPr/>
      <dgm:t>
        <a:bodyPr/>
        <a:lstStyle/>
        <a:p>
          <a:endParaRPr lang="zh-CN" altLang="en-US"/>
        </a:p>
      </dgm:t>
    </dgm:pt>
    <dgm:pt modelId="{0C79F884-0C2D-4BFA-88D8-7C6302EC17F9}" type="sibTrans" cxnId="{BDC93E69-4753-42DA-ADA3-0E57F89EE7DC}">
      <dgm:prSet/>
      <dgm:spPr/>
      <dgm:t>
        <a:bodyPr/>
        <a:lstStyle/>
        <a:p>
          <a:endParaRPr lang="zh-CN" altLang="en-US"/>
        </a:p>
      </dgm:t>
    </dgm:pt>
    <dgm:pt modelId="{B0CAF3F6-E2B2-40A5-8648-15E3F8DCDC40}">
      <dgm:prSet phldrT="[文本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CN" altLang="en-US" dirty="0" smtClean="0"/>
            <a:t>多样式</a:t>
          </a:r>
        </a:p>
        <a:p>
          <a:pPr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输出</a:t>
          </a:r>
          <a:endParaRPr lang="zh-CN" altLang="en-US" dirty="0"/>
        </a:p>
      </dgm:t>
    </dgm:pt>
    <dgm:pt modelId="{D043D1DD-BFC4-4BB7-86E5-609379E0EFA0}" type="parTrans" cxnId="{D779696C-879B-4E39-8CC0-581B971D30CF}">
      <dgm:prSet/>
      <dgm:spPr/>
      <dgm:t>
        <a:bodyPr/>
        <a:lstStyle/>
        <a:p>
          <a:endParaRPr lang="zh-CN" altLang="en-US"/>
        </a:p>
      </dgm:t>
    </dgm:pt>
    <dgm:pt modelId="{435B2ED4-5EF1-4EB1-AF57-A405035D3732}" type="sibTrans" cxnId="{D779696C-879B-4E39-8CC0-581B971D30CF}">
      <dgm:prSet/>
      <dgm:spPr/>
      <dgm:t>
        <a:bodyPr/>
        <a:lstStyle/>
        <a:p>
          <a:endParaRPr lang="zh-CN" altLang="en-US"/>
        </a:p>
      </dgm:t>
    </dgm:pt>
    <dgm:pt modelId="{BDA5749E-7495-44C8-9E1E-B32E6969D3FC}">
      <dgm:prSet phldrT="[文本]"/>
      <dgm:spPr/>
      <dgm:t>
        <a:bodyPr/>
        <a:lstStyle/>
        <a:p>
          <a:r>
            <a:rPr lang="en-US" altLang="zh-CN" dirty="0" smtClean="0"/>
            <a:t>WPS</a:t>
          </a:r>
        </a:p>
        <a:p>
          <a:r>
            <a:rPr lang="en-US" altLang="zh-CN" dirty="0" smtClean="0"/>
            <a:t>Word</a:t>
          </a:r>
          <a:endParaRPr lang="zh-CN" altLang="en-US" dirty="0"/>
        </a:p>
      </dgm:t>
    </dgm:pt>
    <dgm:pt modelId="{8B85C918-9F87-4544-A8DD-EEBD7337BF0D}" type="parTrans" cxnId="{F3102113-38F3-48FC-924B-5992041B9509}">
      <dgm:prSet/>
      <dgm:spPr/>
      <dgm:t>
        <a:bodyPr/>
        <a:lstStyle/>
        <a:p>
          <a:endParaRPr lang="zh-CN" altLang="en-US"/>
        </a:p>
      </dgm:t>
    </dgm:pt>
    <dgm:pt modelId="{CB1C40A9-7B3B-4316-8630-FCFE1DF9C74D}" type="sibTrans" cxnId="{F3102113-38F3-48FC-924B-5992041B9509}">
      <dgm:prSet/>
      <dgm:spPr/>
      <dgm:t>
        <a:bodyPr/>
        <a:lstStyle/>
        <a:p>
          <a:endParaRPr lang="zh-CN" altLang="en-US"/>
        </a:p>
      </dgm:t>
    </dgm:pt>
    <dgm:pt modelId="{9470F9F7-757F-4EFC-9196-B7E26BF23219}">
      <dgm:prSet phldrT="[文本]"/>
      <dgm:spPr/>
      <dgm:t>
        <a:bodyPr/>
        <a:lstStyle/>
        <a:p>
          <a:r>
            <a:rPr lang="zh-CN" altLang="en-US" dirty="0" smtClean="0"/>
            <a:t>双语</a:t>
          </a:r>
          <a:endParaRPr lang="en-US" altLang="zh-CN" dirty="0" smtClean="0"/>
        </a:p>
        <a:p>
          <a:r>
            <a:rPr lang="zh-CN" altLang="en-US" dirty="0" smtClean="0"/>
            <a:t>输出</a:t>
          </a:r>
          <a:endParaRPr lang="zh-CN" altLang="en-US" dirty="0"/>
        </a:p>
      </dgm:t>
    </dgm:pt>
    <dgm:pt modelId="{C7C33EA9-7B43-4FFD-974D-DA170D9671FA}" type="parTrans" cxnId="{AEB8CF10-90CA-45AF-828F-93166EA92E71}">
      <dgm:prSet/>
      <dgm:spPr/>
      <dgm:t>
        <a:bodyPr/>
        <a:lstStyle/>
        <a:p>
          <a:endParaRPr lang="zh-CN" altLang="en-US"/>
        </a:p>
      </dgm:t>
    </dgm:pt>
    <dgm:pt modelId="{3DE6C13D-B01B-41A4-AD79-1DABCA023F94}" type="sibTrans" cxnId="{AEB8CF10-90CA-45AF-828F-93166EA92E71}">
      <dgm:prSet/>
      <dgm:spPr/>
      <dgm:t>
        <a:bodyPr/>
        <a:lstStyle/>
        <a:p>
          <a:endParaRPr lang="zh-CN" altLang="en-US"/>
        </a:p>
      </dgm:t>
    </dgm:pt>
    <dgm:pt modelId="{87CD263D-D57D-45F1-A0D3-D2666204354C}" type="pres">
      <dgm:prSet presAssocID="{95B5AC22-A3C9-46C7-8BC5-48FEDB62A843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D6E5BAA-C10F-4ACF-A290-9357522DAEDA}" type="pres">
      <dgm:prSet presAssocID="{95B5AC22-A3C9-46C7-8BC5-48FEDB62A843}" presName="diamond" presStyleLbl="bgShp" presStyleIdx="0" presStyleCnt="1"/>
      <dgm:spPr/>
    </dgm:pt>
    <dgm:pt modelId="{F1A6AB65-AD60-44FD-86FE-27334837CC32}" type="pres">
      <dgm:prSet presAssocID="{95B5AC22-A3C9-46C7-8BC5-48FEDB62A843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ED14DDF-861D-43CF-9AA0-B9B94F016ED7}" type="pres">
      <dgm:prSet presAssocID="{95B5AC22-A3C9-46C7-8BC5-48FEDB62A843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9F1627F-7278-47EB-89B8-93BC39A9A7CD}" type="pres">
      <dgm:prSet presAssocID="{95B5AC22-A3C9-46C7-8BC5-48FEDB62A843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35A00A-A9D9-4AB1-BB6D-138785488805}" type="pres">
      <dgm:prSet presAssocID="{95B5AC22-A3C9-46C7-8BC5-48FEDB62A843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779696C-879B-4E39-8CC0-581B971D30CF}" srcId="{95B5AC22-A3C9-46C7-8BC5-48FEDB62A843}" destId="{B0CAF3F6-E2B2-40A5-8648-15E3F8DCDC40}" srcOrd="1" destOrd="0" parTransId="{D043D1DD-BFC4-4BB7-86E5-609379E0EFA0}" sibTransId="{435B2ED4-5EF1-4EB1-AF57-A405035D3732}"/>
    <dgm:cxn modelId="{F3102113-38F3-48FC-924B-5992041B9509}" srcId="{95B5AC22-A3C9-46C7-8BC5-48FEDB62A843}" destId="{BDA5749E-7495-44C8-9E1E-B32E6969D3FC}" srcOrd="2" destOrd="0" parTransId="{8B85C918-9F87-4544-A8DD-EEBD7337BF0D}" sibTransId="{CB1C40A9-7B3B-4316-8630-FCFE1DF9C74D}"/>
    <dgm:cxn modelId="{AEB8CF10-90CA-45AF-828F-93166EA92E71}" srcId="{95B5AC22-A3C9-46C7-8BC5-48FEDB62A843}" destId="{9470F9F7-757F-4EFC-9196-B7E26BF23219}" srcOrd="3" destOrd="0" parTransId="{C7C33EA9-7B43-4FFD-974D-DA170D9671FA}" sibTransId="{3DE6C13D-B01B-41A4-AD79-1DABCA023F94}"/>
    <dgm:cxn modelId="{6BE69699-0F80-46F5-9E17-C9A5ED0708AB}" type="presOf" srcId="{6A6E3546-804F-4A06-9A87-DDFCD0CBCFB3}" destId="{F1A6AB65-AD60-44FD-86FE-27334837CC32}" srcOrd="0" destOrd="0" presId="urn:microsoft.com/office/officeart/2005/8/layout/matrix3"/>
    <dgm:cxn modelId="{BDC93E69-4753-42DA-ADA3-0E57F89EE7DC}" srcId="{95B5AC22-A3C9-46C7-8BC5-48FEDB62A843}" destId="{6A6E3546-804F-4A06-9A87-DDFCD0CBCFB3}" srcOrd="0" destOrd="0" parTransId="{52CF2FE4-92DA-4CDF-90A0-D8E9B0C4DA26}" sibTransId="{0C79F884-0C2D-4BFA-88D8-7C6302EC17F9}"/>
    <dgm:cxn modelId="{51C0EA16-6645-4CC5-953B-EA663B2F7FD5}" type="presOf" srcId="{9470F9F7-757F-4EFC-9196-B7E26BF23219}" destId="{AC35A00A-A9D9-4AB1-BB6D-138785488805}" srcOrd="0" destOrd="0" presId="urn:microsoft.com/office/officeart/2005/8/layout/matrix3"/>
    <dgm:cxn modelId="{DBD0F11E-4041-4E6C-B68F-68EBC0DC0E27}" type="presOf" srcId="{B0CAF3F6-E2B2-40A5-8648-15E3F8DCDC40}" destId="{FED14DDF-861D-43CF-9AA0-B9B94F016ED7}" srcOrd="0" destOrd="0" presId="urn:microsoft.com/office/officeart/2005/8/layout/matrix3"/>
    <dgm:cxn modelId="{314EB70B-8DD0-491D-B0ED-9D79993FDF43}" type="presOf" srcId="{BDA5749E-7495-44C8-9E1E-B32E6969D3FC}" destId="{39F1627F-7278-47EB-89B8-93BC39A9A7CD}" srcOrd="0" destOrd="0" presId="urn:microsoft.com/office/officeart/2005/8/layout/matrix3"/>
    <dgm:cxn modelId="{E08881F3-5497-4B35-9C47-56EC59D2FE88}" type="presOf" srcId="{95B5AC22-A3C9-46C7-8BC5-48FEDB62A843}" destId="{87CD263D-D57D-45F1-A0D3-D2666204354C}" srcOrd="0" destOrd="0" presId="urn:microsoft.com/office/officeart/2005/8/layout/matrix3"/>
    <dgm:cxn modelId="{BC069137-790D-4092-916A-D36BD4E00A99}" type="presParOf" srcId="{87CD263D-D57D-45F1-A0D3-D2666204354C}" destId="{0D6E5BAA-C10F-4ACF-A290-9357522DAEDA}" srcOrd="0" destOrd="0" presId="urn:microsoft.com/office/officeart/2005/8/layout/matrix3"/>
    <dgm:cxn modelId="{8521A6EF-0D53-4486-80D7-71C6ADA695AE}" type="presParOf" srcId="{87CD263D-D57D-45F1-A0D3-D2666204354C}" destId="{F1A6AB65-AD60-44FD-86FE-27334837CC32}" srcOrd="1" destOrd="0" presId="urn:microsoft.com/office/officeart/2005/8/layout/matrix3"/>
    <dgm:cxn modelId="{AF85F1EA-4095-461B-892B-1E2F09F69F9E}" type="presParOf" srcId="{87CD263D-D57D-45F1-A0D3-D2666204354C}" destId="{FED14DDF-861D-43CF-9AA0-B9B94F016ED7}" srcOrd="2" destOrd="0" presId="urn:microsoft.com/office/officeart/2005/8/layout/matrix3"/>
    <dgm:cxn modelId="{CFE723A5-9FAE-4237-8488-03397DD489F9}" type="presParOf" srcId="{87CD263D-D57D-45F1-A0D3-D2666204354C}" destId="{39F1627F-7278-47EB-89B8-93BC39A9A7CD}" srcOrd="3" destOrd="0" presId="urn:microsoft.com/office/officeart/2005/8/layout/matrix3"/>
    <dgm:cxn modelId="{984E7A63-5DB4-4A72-806C-5F364EE79C0A}" type="presParOf" srcId="{87CD263D-D57D-45F1-A0D3-D2666204354C}" destId="{AC35A00A-A9D9-4AB1-BB6D-13878548880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0479545-78E9-44D7-A069-35A0CAEDA38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54EA1223-67A2-4A76-B7BA-75358A8549C1}">
      <dgm:prSet phldrT="[文本]"/>
      <dgm:spPr>
        <a:effectLst/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操作演示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BC36320-7B34-438F-8AFA-9FC1260B7483}" type="par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93D155A2-B98F-40FB-8A7A-568FB25DCD8E}" type="sib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18E189D7-CB76-4014-A929-BF0C1B73D578}">
      <dgm:prSet phldrT="[文本]"/>
      <dgm:spPr>
        <a:effectLst/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总结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4B5FCE6-3C8D-49B8-894E-4843FB710086}" type="par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9AA2170E-D946-4230-BBCF-64D848533FD7}" type="sib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6DF4865C-AD7D-4804-85CF-64389FCECFB9}">
      <dgm:prSet phldrT="[文本]"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答疑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444C2C7-457E-44BC-B969-34B7EA96BDFF}" type="par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6B3A8144-65CD-4604-A6B6-6343C3C87818}" type="sib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C13D87D5-2049-4899-AD7F-D6FABB81DDB5}">
      <dgm:prSet phldrT="[文本]"/>
      <dgm:spPr>
        <a:effectLst/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简介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D0CF5A-12D7-4230-A032-32E70E4A0BAD}" type="par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13C6432A-482C-48FC-9E84-2F686EACF5BA}" type="sib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81699118-69AD-4B32-A286-02D38C10A71E}" type="pres">
      <dgm:prSet presAssocID="{E0479545-78E9-44D7-A069-35A0CAEDA38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CCCD5F1-8A87-4563-B938-51BB52D334F4}" type="pres">
      <dgm:prSet presAssocID="{E0479545-78E9-44D7-A069-35A0CAEDA38D}" presName="Name1" presStyleCnt="0"/>
      <dgm:spPr/>
    </dgm:pt>
    <dgm:pt modelId="{2B1347A7-5245-41AD-9BA6-941899A3FEC1}" type="pres">
      <dgm:prSet presAssocID="{E0479545-78E9-44D7-A069-35A0CAEDA38D}" presName="cycle" presStyleCnt="0"/>
      <dgm:spPr/>
    </dgm:pt>
    <dgm:pt modelId="{5A19641A-77A5-4AF5-8289-D611B789DF29}" type="pres">
      <dgm:prSet presAssocID="{E0479545-78E9-44D7-A069-35A0CAEDA38D}" presName="srcNode" presStyleLbl="node1" presStyleIdx="0" presStyleCnt="4"/>
      <dgm:spPr/>
    </dgm:pt>
    <dgm:pt modelId="{95D81669-3676-468B-8906-82B8183E7973}" type="pres">
      <dgm:prSet presAssocID="{E0479545-78E9-44D7-A069-35A0CAEDA38D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A667ABE3-2CC1-43D6-85BB-B8FAE02DD95F}" type="pres">
      <dgm:prSet presAssocID="{E0479545-78E9-44D7-A069-35A0CAEDA38D}" presName="extraNode" presStyleLbl="node1" presStyleIdx="0" presStyleCnt="4"/>
      <dgm:spPr/>
    </dgm:pt>
    <dgm:pt modelId="{470BAE12-4A7F-44C4-B821-37114526D91D}" type="pres">
      <dgm:prSet presAssocID="{E0479545-78E9-44D7-A069-35A0CAEDA38D}" presName="dstNode" presStyleLbl="node1" presStyleIdx="0" presStyleCnt="4"/>
      <dgm:spPr/>
    </dgm:pt>
    <dgm:pt modelId="{42A952FE-9C44-4E15-8259-715C546162BC}" type="pres">
      <dgm:prSet presAssocID="{C13D87D5-2049-4899-AD7F-D6FABB81DDB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22165C3-6859-4EE7-A2AF-4C5986899C3C}" type="pres">
      <dgm:prSet presAssocID="{C13D87D5-2049-4899-AD7F-D6FABB81DDB5}" presName="accent_1" presStyleCnt="0"/>
      <dgm:spPr/>
    </dgm:pt>
    <dgm:pt modelId="{768BF72C-9433-4379-B112-13277FB0BD5F}" type="pres">
      <dgm:prSet presAssocID="{C13D87D5-2049-4899-AD7F-D6FABB81DDB5}" presName="accentRepeatNode" presStyleLbl="solidFgAcc1" presStyleIdx="0" presStyleCnt="4"/>
      <dgm:spPr/>
    </dgm:pt>
    <dgm:pt modelId="{015DA837-57E0-48D3-AC21-20A14BA7E231}" type="pres">
      <dgm:prSet presAssocID="{54EA1223-67A2-4A76-B7BA-75358A8549C1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995C55-9966-4D37-8C9F-8FD852638FBA}" type="pres">
      <dgm:prSet presAssocID="{54EA1223-67A2-4A76-B7BA-75358A8549C1}" presName="accent_2" presStyleCnt="0"/>
      <dgm:spPr/>
    </dgm:pt>
    <dgm:pt modelId="{96EF7319-8828-4EC0-9696-270F021ABFA2}" type="pres">
      <dgm:prSet presAssocID="{54EA1223-67A2-4A76-B7BA-75358A8549C1}" presName="accentRepeatNode" presStyleLbl="solidFgAcc1" presStyleIdx="1" presStyleCnt="4"/>
      <dgm:spPr/>
    </dgm:pt>
    <dgm:pt modelId="{0E7351B5-B16A-4EC6-8154-BAF693F9ABA5}" type="pres">
      <dgm:prSet presAssocID="{18E189D7-CB76-4014-A929-BF0C1B73D57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7C5C08-E9A1-438B-A926-389138C092E7}" type="pres">
      <dgm:prSet presAssocID="{18E189D7-CB76-4014-A929-BF0C1B73D578}" presName="accent_3" presStyleCnt="0"/>
      <dgm:spPr/>
    </dgm:pt>
    <dgm:pt modelId="{8C6CC38B-5C83-4175-8EA6-06E56D0BF8C4}" type="pres">
      <dgm:prSet presAssocID="{18E189D7-CB76-4014-A929-BF0C1B73D578}" presName="accentRepeatNode" presStyleLbl="solidFgAcc1" presStyleIdx="2" presStyleCnt="4"/>
      <dgm:spPr/>
    </dgm:pt>
    <dgm:pt modelId="{FC93ADAF-7101-4388-AE49-6BE9A81A4101}" type="pres">
      <dgm:prSet presAssocID="{6DF4865C-AD7D-4804-85CF-64389FCECFB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BEF779-4531-4CAC-88AA-FCF19F8C1978}" type="pres">
      <dgm:prSet presAssocID="{6DF4865C-AD7D-4804-85CF-64389FCECFB9}" presName="accent_4" presStyleCnt="0"/>
      <dgm:spPr/>
    </dgm:pt>
    <dgm:pt modelId="{F86890B6-4EC3-497E-9EFF-C751DD032560}" type="pres">
      <dgm:prSet presAssocID="{6DF4865C-AD7D-4804-85CF-64389FCECFB9}" presName="accentRepeatNode" presStyleLbl="solidFgAcc1" presStyleIdx="3" presStyleCnt="4"/>
      <dgm:spPr/>
    </dgm:pt>
  </dgm:ptLst>
  <dgm:cxnLst>
    <dgm:cxn modelId="{240950C9-DBC0-409B-9D99-03BE6B6AE952}" srcId="{E0479545-78E9-44D7-A069-35A0CAEDA38D}" destId="{18E189D7-CB76-4014-A929-BF0C1B73D578}" srcOrd="2" destOrd="0" parTransId="{D4B5FCE6-3C8D-49B8-894E-4843FB710086}" sibTransId="{9AA2170E-D946-4230-BBCF-64D848533FD7}"/>
    <dgm:cxn modelId="{DEEB51BB-20A4-46E9-8F54-431275E8447A}" type="presOf" srcId="{6DF4865C-AD7D-4804-85CF-64389FCECFB9}" destId="{FC93ADAF-7101-4388-AE49-6BE9A81A4101}" srcOrd="0" destOrd="0" presId="urn:microsoft.com/office/officeart/2008/layout/VerticalCurvedList"/>
    <dgm:cxn modelId="{C1A85CA3-49E0-46F4-B956-1DE4A62EF5A4}" srcId="{E0479545-78E9-44D7-A069-35A0CAEDA38D}" destId="{C13D87D5-2049-4899-AD7F-D6FABB81DDB5}" srcOrd="0" destOrd="0" parTransId="{6DD0CF5A-12D7-4230-A032-32E70E4A0BAD}" sibTransId="{13C6432A-482C-48FC-9E84-2F686EACF5BA}"/>
    <dgm:cxn modelId="{0DA9F3EB-9598-469D-9BA7-7B81EA0E3358}" srcId="{E0479545-78E9-44D7-A069-35A0CAEDA38D}" destId="{54EA1223-67A2-4A76-B7BA-75358A8549C1}" srcOrd="1" destOrd="0" parTransId="{EBC36320-7B34-438F-8AFA-9FC1260B7483}" sibTransId="{93D155A2-B98F-40FB-8A7A-568FB25DCD8E}"/>
    <dgm:cxn modelId="{56180544-5566-4DC2-BBB0-A504BCF3D99F}" type="presOf" srcId="{E0479545-78E9-44D7-A069-35A0CAEDA38D}" destId="{81699118-69AD-4B32-A286-02D38C10A71E}" srcOrd="0" destOrd="0" presId="urn:microsoft.com/office/officeart/2008/layout/VerticalCurvedList"/>
    <dgm:cxn modelId="{19EB29E8-D3C2-439A-A2A9-117E8972053C}" type="presOf" srcId="{13C6432A-482C-48FC-9E84-2F686EACF5BA}" destId="{95D81669-3676-468B-8906-82B8183E7973}" srcOrd="0" destOrd="0" presId="urn:microsoft.com/office/officeart/2008/layout/VerticalCurvedList"/>
    <dgm:cxn modelId="{F3E026A9-28F3-414C-A107-8E23A2BBF7F1}" type="presOf" srcId="{C13D87D5-2049-4899-AD7F-D6FABB81DDB5}" destId="{42A952FE-9C44-4E15-8259-715C546162BC}" srcOrd="0" destOrd="0" presId="urn:microsoft.com/office/officeart/2008/layout/VerticalCurvedList"/>
    <dgm:cxn modelId="{86087414-2A0F-4F15-A744-6B725B5A70FD}" type="presOf" srcId="{18E189D7-CB76-4014-A929-BF0C1B73D578}" destId="{0E7351B5-B16A-4EC6-8154-BAF693F9ABA5}" srcOrd="0" destOrd="0" presId="urn:microsoft.com/office/officeart/2008/layout/VerticalCurvedList"/>
    <dgm:cxn modelId="{8684E73A-5F46-492F-84B9-029C96C6C8BA}" srcId="{E0479545-78E9-44D7-A069-35A0CAEDA38D}" destId="{6DF4865C-AD7D-4804-85CF-64389FCECFB9}" srcOrd="3" destOrd="0" parTransId="{0444C2C7-457E-44BC-B969-34B7EA96BDFF}" sibTransId="{6B3A8144-65CD-4604-A6B6-6343C3C87818}"/>
    <dgm:cxn modelId="{D906F1AC-5544-4F43-927E-936B2426DAAA}" type="presOf" srcId="{54EA1223-67A2-4A76-B7BA-75358A8549C1}" destId="{015DA837-57E0-48D3-AC21-20A14BA7E231}" srcOrd="0" destOrd="0" presId="urn:microsoft.com/office/officeart/2008/layout/VerticalCurvedList"/>
    <dgm:cxn modelId="{2D36509B-429C-424C-9D18-E958C6B775C0}" type="presParOf" srcId="{81699118-69AD-4B32-A286-02D38C10A71E}" destId="{8CCCD5F1-8A87-4563-B938-51BB52D334F4}" srcOrd="0" destOrd="0" presId="urn:microsoft.com/office/officeart/2008/layout/VerticalCurvedList"/>
    <dgm:cxn modelId="{89BFEB03-019D-4D48-9BF6-CC80D1D8492A}" type="presParOf" srcId="{8CCCD5F1-8A87-4563-B938-51BB52D334F4}" destId="{2B1347A7-5245-41AD-9BA6-941899A3FEC1}" srcOrd="0" destOrd="0" presId="urn:microsoft.com/office/officeart/2008/layout/VerticalCurvedList"/>
    <dgm:cxn modelId="{E6B65969-492B-4FCA-BE80-2C7CCAA612B6}" type="presParOf" srcId="{2B1347A7-5245-41AD-9BA6-941899A3FEC1}" destId="{5A19641A-77A5-4AF5-8289-D611B789DF29}" srcOrd="0" destOrd="0" presId="urn:microsoft.com/office/officeart/2008/layout/VerticalCurvedList"/>
    <dgm:cxn modelId="{2DDECC68-05E2-4497-90C1-B5FB162B3DAC}" type="presParOf" srcId="{2B1347A7-5245-41AD-9BA6-941899A3FEC1}" destId="{95D81669-3676-468B-8906-82B8183E7973}" srcOrd="1" destOrd="0" presId="urn:microsoft.com/office/officeart/2008/layout/VerticalCurvedList"/>
    <dgm:cxn modelId="{E7491641-41CC-456A-BF1F-86EE6D67DAB9}" type="presParOf" srcId="{2B1347A7-5245-41AD-9BA6-941899A3FEC1}" destId="{A667ABE3-2CC1-43D6-85BB-B8FAE02DD95F}" srcOrd="2" destOrd="0" presId="urn:microsoft.com/office/officeart/2008/layout/VerticalCurvedList"/>
    <dgm:cxn modelId="{11CA6594-CC79-41EC-9963-7301C9FECEE4}" type="presParOf" srcId="{2B1347A7-5245-41AD-9BA6-941899A3FEC1}" destId="{470BAE12-4A7F-44C4-B821-37114526D91D}" srcOrd="3" destOrd="0" presId="urn:microsoft.com/office/officeart/2008/layout/VerticalCurvedList"/>
    <dgm:cxn modelId="{E13ABC08-9602-404B-A181-443798B9B3B4}" type="presParOf" srcId="{8CCCD5F1-8A87-4563-B938-51BB52D334F4}" destId="{42A952FE-9C44-4E15-8259-715C546162BC}" srcOrd="1" destOrd="0" presId="urn:microsoft.com/office/officeart/2008/layout/VerticalCurvedList"/>
    <dgm:cxn modelId="{76F12F03-18F0-4C8E-BC27-E5EA18CE718D}" type="presParOf" srcId="{8CCCD5F1-8A87-4563-B938-51BB52D334F4}" destId="{C22165C3-6859-4EE7-A2AF-4C5986899C3C}" srcOrd="2" destOrd="0" presId="urn:microsoft.com/office/officeart/2008/layout/VerticalCurvedList"/>
    <dgm:cxn modelId="{1123C544-D7DD-408B-82CC-97FAEF563F9E}" type="presParOf" srcId="{C22165C3-6859-4EE7-A2AF-4C5986899C3C}" destId="{768BF72C-9433-4379-B112-13277FB0BD5F}" srcOrd="0" destOrd="0" presId="urn:microsoft.com/office/officeart/2008/layout/VerticalCurvedList"/>
    <dgm:cxn modelId="{C92CD67D-7217-47A1-80D7-AA8F1F9C5816}" type="presParOf" srcId="{8CCCD5F1-8A87-4563-B938-51BB52D334F4}" destId="{015DA837-57E0-48D3-AC21-20A14BA7E231}" srcOrd="3" destOrd="0" presId="urn:microsoft.com/office/officeart/2008/layout/VerticalCurvedList"/>
    <dgm:cxn modelId="{BEB0F657-A64F-4279-82CC-933FB88D50CC}" type="presParOf" srcId="{8CCCD5F1-8A87-4563-B938-51BB52D334F4}" destId="{AC995C55-9966-4D37-8C9F-8FD852638FBA}" srcOrd="4" destOrd="0" presId="urn:microsoft.com/office/officeart/2008/layout/VerticalCurvedList"/>
    <dgm:cxn modelId="{C0D38122-6A1B-43D4-B34B-CACF61EC36A7}" type="presParOf" srcId="{AC995C55-9966-4D37-8C9F-8FD852638FBA}" destId="{96EF7319-8828-4EC0-9696-270F021ABFA2}" srcOrd="0" destOrd="0" presId="urn:microsoft.com/office/officeart/2008/layout/VerticalCurvedList"/>
    <dgm:cxn modelId="{22A63DB1-E49B-4426-A1E7-8C045A73E1A2}" type="presParOf" srcId="{8CCCD5F1-8A87-4563-B938-51BB52D334F4}" destId="{0E7351B5-B16A-4EC6-8154-BAF693F9ABA5}" srcOrd="5" destOrd="0" presId="urn:microsoft.com/office/officeart/2008/layout/VerticalCurvedList"/>
    <dgm:cxn modelId="{DA190CA6-27BC-40A0-9FC6-D53730111844}" type="presParOf" srcId="{8CCCD5F1-8A87-4563-B938-51BB52D334F4}" destId="{457C5C08-E9A1-438B-A926-389138C092E7}" srcOrd="6" destOrd="0" presId="urn:microsoft.com/office/officeart/2008/layout/VerticalCurvedList"/>
    <dgm:cxn modelId="{1C085822-95A6-4217-87E9-2FA3044E5726}" type="presParOf" srcId="{457C5C08-E9A1-438B-A926-389138C092E7}" destId="{8C6CC38B-5C83-4175-8EA6-06E56D0BF8C4}" srcOrd="0" destOrd="0" presId="urn:microsoft.com/office/officeart/2008/layout/VerticalCurvedList"/>
    <dgm:cxn modelId="{DE9BB995-DF1D-4458-9973-AAA52C8BE615}" type="presParOf" srcId="{8CCCD5F1-8A87-4563-B938-51BB52D334F4}" destId="{FC93ADAF-7101-4388-AE49-6BE9A81A4101}" srcOrd="7" destOrd="0" presId="urn:microsoft.com/office/officeart/2008/layout/VerticalCurvedList"/>
    <dgm:cxn modelId="{B56A0BAE-D620-4B29-B6BC-599D929C896F}" type="presParOf" srcId="{8CCCD5F1-8A87-4563-B938-51BB52D334F4}" destId="{0EBEF779-4531-4CAC-88AA-FCF19F8C1978}" srcOrd="8" destOrd="0" presId="urn:microsoft.com/office/officeart/2008/layout/VerticalCurvedList"/>
    <dgm:cxn modelId="{431A3B0A-BA53-4A94-A4B3-E54090B2F108}" type="presParOf" srcId="{0EBEF779-4531-4CAC-88AA-FCF19F8C1978}" destId="{F86890B6-4EC3-497E-9EFF-C751DD03256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D81669-3676-468B-8906-82B8183E7973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A952FE-9C44-4E15-8259-715C546162BC}">
      <dsp:nvSpPr>
        <dsp:cNvPr id="0" name=""/>
        <dsp:cNvSpPr/>
      </dsp:nvSpPr>
      <dsp:spPr>
        <a:xfrm>
          <a:off x="610504" y="416587"/>
          <a:ext cx="7440913" cy="8336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300" kern="1200" dirty="0" err="1" smtClean="0">
              <a:latin typeface="微软雅黑" panose="020B0503020204020204" pitchFamily="34" charset="-122"/>
              <a:ea typeface="微软雅黑" panose="020B0503020204020204" pitchFamily="34" charset="-122"/>
            </a:rPr>
            <a:t>NoteExpress</a:t>
          </a:r>
          <a:r>
            <a:rPr lang="zh-CN" altLang="en-US" sz="33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能帮助我们做哪些工作</a:t>
          </a:r>
          <a:endParaRPr lang="zh-CN" altLang="en-US" sz="33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10504" y="416587"/>
        <a:ext cx="7440913" cy="833607"/>
      </dsp:txXfrm>
    </dsp:sp>
    <dsp:sp modelId="{768BF72C-9433-4379-B112-13277FB0BD5F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5DA837-57E0-48D3-AC21-20A14BA7E231}">
      <dsp:nvSpPr>
        <dsp:cNvPr id="0" name=""/>
        <dsp:cNvSpPr/>
      </dsp:nvSpPr>
      <dsp:spPr>
        <a:xfrm>
          <a:off x="1088431" y="1667215"/>
          <a:ext cx="6962986" cy="83360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kern="1200" dirty="0" err="1" smtClean="0"/>
            <a:t>NoteExpress</a:t>
          </a:r>
          <a:r>
            <a:rPr lang="zh-CN" altLang="en-US" sz="3300" b="0" i="0" kern="1200" dirty="0" smtClean="0"/>
            <a:t>如何帮助我们</a:t>
          </a:r>
          <a:endParaRPr lang="zh-CN" altLang="en-US" sz="33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88431" y="1667215"/>
        <a:ext cx="6962986" cy="833607"/>
      </dsp:txXfrm>
    </dsp:sp>
    <dsp:sp modelId="{96EF7319-8828-4EC0-9696-270F021ABFA2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351B5-B16A-4EC6-8154-BAF693F9ABA5}">
      <dsp:nvSpPr>
        <dsp:cNvPr id="0" name=""/>
        <dsp:cNvSpPr/>
      </dsp:nvSpPr>
      <dsp:spPr>
        <a:xfrm>
          <a:off x="1088431" y="2917843"/>
          <a:ext cx="6962986" cy="83360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0" i="0" kern="1200" dirty="0" smtClean="0"/>
            <a:t>总结</a:t>
          </a:r>
          <a:r>
            <a:rPr lang="en-US" sz="3300" b="0" i="0" kern="1200" dirty="0" err="1" smtClean="0"/>
            <a:t>NoteExpress</a:t>
          </a:r>
          <a:r>
            <a:rPr lang="zh-CN" altLang="en-US" sz="3300" b="0" i="0" kern="1200" dirty="0" smtClean="0"/>
            <a:t>核心功能</a:t>
          </a:r>
          <a:endParaRPr lang="zh-CN" altLang="en-US" sz="33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88431" y="2917843"/>
        <a:ext cx="6962986" cy="833607"/>
      </dsp:txXfrm>
    </dsp:sp>
    <dsp:sp modelId="{8C6CC38B-5C83-4175-8EA6-06E56D0BF8C4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93ADAF-7101-4388-AE49-6BE9A81A4101}">
      <dsp:nvSpPr>
        <dsp:cNvPr id="0" name=""/>
        <dsp:cNvSpPr/>
      </dsp:nvSpPr>
      <dsp:spPr>
        <a:xfrm>
          <a:off x="610504" y="4168472"/>
          <a:ext cx="7440913" cy="83360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答疑互动</a:t>
          </a:r>
          <a:endParaRPr lang="zh-CN" altLang="en-US" sz="33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10504" y="4168472"/>
        <a:ext cx="7440913" cy="833607"/>
      </dsp:txXfrm>
    </dsp:sp>
    <dsp:sp modelId="{F86890B6-4EC3-497E-9EFF-C751DD032560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AF19AF-6DC8-42A7-A6A5-46D6CAB8ED4E}">
      <dsp:nvSpPr>
        <dsp:cNvPr id="0" name=""/>
        <dsp:cNvSpPr/>
      </dsp:nvSpPr>
      <dsp:spPr>
        <a:xfrm>
          <a:off x="2832156" y="714792"/>
          <a:ext cx="4759846" cy="4759846"/>
        </a:xfrm>
        <a:prstGeom prst="blockArc">
          <a:avLst>
            <a:gd name="adj1" fmla="val 9000000"/>
            <a:gd name="adj2" fmla="val 16200000"/>
            <a:gd name="adj3" fmla="val 46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D591C2A-7D6B-4EFA-BEEE-0A17F880389C}">
      <dsp:nvSpPr>
        <dsp:cNvPr id="0" name=""/>
        <dsp:cNvSpPr/>
      </dsp:nvSpPr>
      <dsp:spPr>
        <a:xfrm>
          <a:off x="2832156" y="714792"/>
          <a:ext cx="4759846" cy="4759846"/>
        </a:xfrm>
        <a:prstGeom prst="blockArc">
          <a:avLst>
            <a:gd name="adj1" fmla="val 1800000"/>
            <a:gd name="adj2" fmla="val 9000000"/>
            <a:gd name="adj3" fmla="val 46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E7945A-A603-465C-B8D4-2A225F4CB263}">
      <dsp:nvSpPr>
        <dsp:cNvPr id="0" name=""/>
        <dsp:cNvSpPr/>
      </dsp:nvSpPr>
      <dsp:spPr>
        <a:xfrm>
          <a:off x="2832156" y="714792"/>
          <a:ext cx="4759846" cy="4759846"/>
        </a:xfrm>
        <a:prstGeom prst="blockArc">
          <a:avLst>
            <a:gd name="adj1" fmla="val 16200000"/>
            <a:gd name="adj2" fmla="val 1800000"/>
            <a:gd name="adj3" fmla="val 46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C31D842-2A84-48DE-8939-A023025263D0}">
      <dsp:nvSpPr>
        <dsp:cNvPr id="0" name=""/>
        <dsp:cNvSpPr/>
      </dsp:nvSpPr>
      <dsp:spPr>
        <a:xfrm>
          <a:off x="4116474" y="1999109"/>
          <a:ext cx="2191211" cy="2191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5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文献</a:t>
          </a:r>
          <a:endParaRPr lang="zh-CN" altLang="en-US" sz="55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437369" y="2320004"/>
        <a:ext cx="1549421" cy="1549421"/>
      </dsp:txXfrm>
    </dsp:sp>
    <dsp:sp modelId="{A2C4F03C-2A61-4A8D-8E15-C1BAA2EF14C5}">
      <dsp:nvSpPr>
        <dsp:cNvPr id="0" name=""/>
        <dsp:cNvSpPr/>
      </dsp:nvSpPr>
      <dsp:spPr>
        <a:xfrm>
          <a:off x="4445156" y="3086"/>
          <a:ext cx="1533847" cy="153384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收集</a:t>
          </a:r>
          <a:endParaRPr lang="zh-CN" altLang="en-US" sz="3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669783" y="227713"/>
        <a:ext cx="1084593" cy="1084593"/>
      </dsp:txXfrm>
    </dsp:sp>
    <dsp:sp modelId="{ADE3AE4D-6051-42A1-946F-74BD140FA9A3}">
      <dsp:nvSpPr>
        <dsp:cNvPr id="0" name=""/>
        <dsp:cNvSpPr/>
      </dsp:nvSpPr>
      <dsp:spPr>
        <a:xfrm>
          <a:off x="6458409" y="3490143"/>
          <a:ext cx="1533847" cy="153384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管理</a:t>
          </a:r>
          <a:endParaRPr lang="zh-CN" altLang="en-US" sz="3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683036" y="3714770"/>
        <a:ext cx="1084593" cy="1084593"/>
      </dsp:txXfrm>
    </dsp:sp>
    <dsp:sp modelId="{FE3A9783-4E20-48A0-BCB6-F65626806E7A}">
      <dsp:nvSpPr>
        <dsp:cNvPr id="0" name=""/>
        <dsp:cNvSpPr/>
      </dsp:nvSpPr>
      <dsp:spPr>
        <a:xfrm>
          <a:off x="2431902" y="3490143"/>
          <a:ext cx="1533847" cy="153384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写作</a:t>
          </a:r>
          <a:endParaRPr lang="zh-CN" altLang="en-US" sz="3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656529" y="3714770"/>
        <a:ext cx="1084593" cy="10845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D81669-3676-468B-8906-82B8183E7973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A952FE-9C44-4E15-8259-715C546162BC}">
      <dsp:nvSpPr>
        <dsp:cNvPr id="0" name=""/>
        <dsp:cNvSpPr/>
      </dsp:nvSpPr>
      <dsp:spPr>
        <a:xfrm>
          <a:off x="610504" y="416587"/>
          <a:ext cx="7440913" cy="8336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300" kern="1200" dirty="0" err="1" smtClean="0">
              <a:latin typeface="微软雅黑" panose="020B0503020204020204" pitchFamily="34" charset="-122"/>
              <a:ea typeface="微软雅黑" panose="020B0503020204020204" pitchFamily="34" charset="-122"/>
            </a:rPr>
            <a:t>NoteExpress</a:t>
          </a:r>
          <a:r>
            <a:rPr lang="zh-CN" altLang="en-US" sz="33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能帮助我们做哪些工作</a:t>
          </a:r>
          <a:endParaRPr lang="zh-CN" altLang="en-US" sz="33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10504" y="416587"/>
        <a:ext cx="7440913" cy="833607"/>
      </dsp:txXfrm>
    </dsp:sp>
    <dsp:sp modelId="{768BF72C-9433-4379-B112-13277FB0BD5F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5DA837-57E0-48D3-AC21-20A14BA7E231}">
      <dsp:nvSpPr>
        <dsp:cNvPr id="0" name=""/>
        <dsp:cNvSpPr/>
      </dsp:nvSpPr>
      <dsp:spPr>
        <a:xfrm>
          <a:off x="1088431" y="1667215"/>
          <a:ext cx="6962986" cy="83360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kern="1200" dirty="0" err="1" smtClean="0"/>
            <a:t>NoteExpress</a:t>
          </a:r>
          <a:r>
            <a:rPr lang="zh-CN" altLang="en-US" sz="3300" b="0" i="0" kern="1200" dirty="0" smtClean="0"/>
            <a:t>如何帮助我们</a:t>
          </a:r>
          <a:endParaRPr lang="zh-CN" altLang="en-US" sz="33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88431" y="1667215"/>
        <a:ext cx="6962986" cy="833607"/>
      </dsp:txXfrm>
    </dsp:sp>
    <dsp:sp modelId="{96EF7319-8828-4EC0-9696-270F021ABFA2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351B5-B16A-4EC6-8154-BAF693F9ABA5}">
      <dsp:nvSpPr>
        <dsp:cNvPr id="0" name=""/>
        <dsp:cNvSpPr/>
      </dsp:nvSpPr>
      <dsp:spPr>
        <a:xfrm>
          <a:off x="1088431" y="2917843"/>
          <a:ext cx="6962986" cy="83360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0" i="0" kern="1200" dirty="0" smtClean="0"/>
            <a:t>总结</a:t>
          </a:r>
          <a:r>
            <a:rPr lang="en-US" sz="3300" b="0" i="0" kern="1200" dirty="0" err="1" smtClean="0"/>
            <a:t>NoteExpress</a:t>
          </a:r>
          <a:r>
            <a:rPr lang="zh-CN" altLang="en-US" sz="3300" b="0" i="0" kern="1200" dirty="0" smtClean="0"/>
            <a:t>核心功能</a:t>
          </a:r>
          <a:endParaRPr lang="zh-CN" altLang="en-US" sz="33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88431" y="2917843"/>
        <a:ext cx="6962986" cy="833607"/>
      </dsp:txXfrm>
    </dsp:sp>
    <dsp:sp modelId="{8C6CC38B-5C83-4175-8EA6-06E56D0BF8C4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93ADAF-7101-4388-AE49-6BE9A81A4101}">
      <dsp:nvSpPr>
        <dsp:cNvPr id="0" name=""/>
        <dsp:cNvSpPr/>
      </dsp:nvSpPr>
      <dsp:spPr>
        <a:xfrm>
          <a:off x="610504" y="4168472"/>
          <a:ext cx="7440913" cy="83360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答疑互动</a:t>
          </a:r>
          <a:endParaRPr lang="zh-CN" altLang="en-US" sz="33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10504" y="4168472"/>
        <a:ext cx="7440913" cy="833607"/>
      </dsp:txXfrm>
    </dsp:sp>
    <dsp:sp modelId="{F86890B6-4EC3-497E-9EFF-C751DD032560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D81669-3676-468B-8906-82B8183E7973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A952FE-9C44-4E15-8259-715C546162BC}">
      <dsp:nvSpPr>
        <dsp:cNvPr id="0" name=""/>
        <dsp:cNvSpPr/>
      </dsp:nvSpPr>
      <dsp:spPr>
        <a:xfrm>
          <a:off x="610504" y="416587"/>
          <a:ext cx="7440913" cy="8336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300" kern="1200" dirty="0" err="1" smtClean="0">
              <a:latin typeface="微软雅黑" panose="020B0503020204020204" pitchFamily="34" charset="-122"/>
              <a:ea typeface="微软雅黑" panose="020B0503020204020204" pitchFamily="34" charset="-122"/>
            </a:rPr>
            <a:t>NoteExpress</a:t>
          </a:r>
          <a:r>
            <a:rPr lang="zh-CN" altLang="en-US" sz="33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能帮助我们做哪些工作</a:t>
          </a:r>
          <a:endParaRPr lang="zh-CN" altLang="en-US" sz="33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10504" y="416587"/>
        <a:ext cx="7440913" cy="833607"/>
      </dsp:txXfrm>
    </dsp:sp>
    <dsp:sp modelId="{768BF72C-9433-4379-B112-13277FB0BD5F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5DA837-57E0-48D3-AC21-20A14BA7E231}">
      <dsp:nvSpPr>
        <dsp:cNvPr id="0" name=""/>
        <dsp:cNvSpPr/>
      </dsp:nvSpPr>
      <dsp:spPr>
        <a:xfrm>
          <a:off x="1088431" y="1667215"/>
          <a:ext cx="6962986" cy="83360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kern="1200" dirty="0" err="1" smtClean="0"/>
            <a:t>NoteExpress</a:t>
          </a:r>
          <a:r>
            <a:rPr lang="zh-CN" altLang="en-US" sz="3300" b="0" i="0" kern="1200" dirty="0" smtClean="0"/>
            <a:t>如何帮助我们</a:t>
          </a:r>
          <a:endParaRPr lang="zh-CN" altLang="en-US" sz="33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88431" y="1667215"/>
        <a:ext cx="6962986" cy="833607"/>
      </dsp:txXfrm>
    </dsp:sp>
    <dsp:sp modelId="{96EF7319-8828-4EC0-9696-270F021ABFA2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351B5-B16A-4EC6-8154-BAF693F9ABA5}">
      <dsp:nvSpPr>
        <dsp:cNvPr id="0" name=""/>
        <dsp:cNvSpPr/>
      </dsp:nvSpPr>
      <dsp:spPr>
        <a:xfrm>
          <a:off x="1088431" y="2917843"/>
          <a:ext cx="6962986" cy="83360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0" i="0" kern="1200" dirty="0" smtClean="0"/>
            <a:t>总结</a:t>
          </a:r>
          <a:r>
            <a:rPr lang="en-US" sz="3300" b="0" i="0" kern="1200" dirty="0" err="1" smtClean="0"/>
            <a:t>NoteExpress</a:t>
          </a:r>
          <a:r>
            <a:rPr lang="zh-CN" altLang="en-US" sz="3300" b="0" i="0" kern="1200" dirty="0" smtClean="0"/>
            <a:t>核心功能</a:t>
          </a:r>
          <a:endParaRPr lang="zh-CN" altLang="en-US" sz="33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88431" y="2917843"/>
        <a:ext cx="6962986" cy="833607"/>
      </dsp:txXfrm>
    </dsp:sp>
    <dsp:sp modelId="{8C6CC38B-5C83-4175-8EA6-06E56D0BF8C4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93ADAF-7101-4388-AE49-6BE9A81A4101}">
      <dsp:nvSpPr>
        <dsp:cNvPr id="0" name=""/>
        <dsp:cNvSpPr/>
      </dsp:nvSpPr>
      <dsp:spPr>
        <a:xfrm>
          <a:off x="610504" y="4168472"/>
          <a:ext cx="7440913" cy="83360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答疑互动</a:t>
          </a:r>
          <a:endParaRPr lang="zh-CN" altLang="en-US" sz="33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10504" y="4168472"/>
        <a:ext cx="7440913" cy="833607"/>
      </dsp:txXfrm>
    </dsp:sp>
    <dsp:sp modelId="{F86890B6-4EC3-497E-9EFF-C751DD032560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AF19AF-6DC8-42A7-A6A5-46D6CAB8ED4E}">
      <dsp:nvSpPr>
        <dsp:cNvPr id="0" name=""/>
        <dsp:cNvSpPr/>
      </dsp:nvSpPr>
      <dsp:spPr>
        <a:xfrm>
          <a:off x="2832156" y="714792"/>
          <a:ext cx="4759846" cy="4759846"/>
        </a:xfrm>
        <a:prstGeom prst="blockArc">
          <a:avLst>
            <a:gd name="adj1" fmla="val 9000000"/>
            <a:gd name="adj2" fmla="val 16200000"/>
            <a:gd name="adj3" fmla="val 46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D591C2A-7D6B-4EFA-BEEE-0A17F880389C}">
      <dsp:nvSpPr>
        <dsp:cNvPr id="0" name=""/>
        <dsp:cNvSpPr/>
      </dsp:nvSpPr>
      <dsp:spPr>
        <a:xfrm>
          <a:off x="2832156" y="714792"/>
          <a:ext cx="4759846" cy="4759846"/>
        </a:xfrm>
        <a:prstGeom prst="blockArc">
          <a:avLst>
            <a:gd name="adj1" fmla="val 1800000"/>
            <a:gd name="adj2" fmla="val 9000000"/>
            <a:gd name="adj3" fmla="val 46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E7945A-A603-465C-B8D4-2A225F4CB263}">
      <dsp:nvSpPr>
        <dsp:cNvPr id="0" name=""/>
        <dsp:cNvSpPr/>
      </dsp:nvSpPr>
      <dsp:spPr>
        <a:xfrm>
          <a:off x="2832156" y="714792"/>
          <a:ext cx="4759846" cy="4759846"/>
        </a:xfrm>
        <a:prstGeom prst="blockArc">
          <a:avLst>
            <a:gd name="adj1" fmla="val 16200000"/>
            <a:gd name="adj2" fmla="val 1800000"/>
            <a:gd name="adj3" fmla="val 46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C31D842-2A84-48DE-8939-A023025263D0}">
      <dsp:nvSpPr>
        <dsp:cNvPr id="0" name=""/>
        <dsp:cNvSpPr/>
      </dsp:nvSpPr>
      <dsp:spPr>
        <a:xfrm>
          <a:off x="4116474" y="1999109"/>
          <a:ext cx="2191211" cy="2191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5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文献</a:t>
          </a:r>
          <a:endParaRPr lang="zh-CN" altLang="en-US" sz="55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437369" y="2320004"/>
        <a:ext cx="1549421" cy="1549421"/>
      </dsp:txXfrm>
    </dsp:sp>
    <dsp:sp modelId="{A2C4F03C-2A61-4A8D-8E15-C1BAA2EF14C5}">
      <dsp:nvSpPr>
        <dsp:cNvPr id="0" name=""/>
        <dsp:cNvSpPr/>
      </dsp:nvSpPr>
      <dsp:spPr>
        <a:xfrm>
          <a:off x="4445156" y="3086"/>
          <a:ext cx="1533847" cy="153384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收集</a:t>
          </a:r>
          <a:endParaRPr lang="zh-CN" altLang="en-US" sz="3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669783" y="227713"/>
        <a:ext cx="1084593" cy="1084593"/>
      </dsp:txXfrm>
    </dsp:sp>
    <dsp:sp modelId="{ADE3AE4D-6051-42A1-946F-74BD140FA9A3}">
      <dsp:nvSpPr>
        <dsp:cNvPr id="0" name=""/>
        <dsp:cNvSpPr/>
      </dsp:nvSpPr>
      <dsp:spPr>
        <a:xfrm>
          <a:off x="6458409" y="3490143"/>
          <a:ext cx="1533847" cy="153384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管理</a:t>
          </a:r>
          <a:endParaRPr lang="zh-CN" altLang="en-US" sz="3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683036" y="3714770"/>
        <a:ext cx="1084593" cy="1084593"/>
      </dsp:txXfrm>
    </dsp:sp>
    <dsp:sp modelId="{FE3A9783-4E20-48A0-BCB6-F65626806E7A}">
      <dsp:nvSpPr>
        <dsp:cNvPr id="0" name=""/>
        <dsp:cNvSpPr/>
      </dsp:nvSpPr>
      <dsp:spPr>
        <a:xfrm>
          <a:off x="2431902" y="3490143"/>
          <a:ext cx="1533847" cy="153384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写作</a:t>
          </a:r>
          <a:endParaRPr lang="zh-CN" altLang="en-US" sz="3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656529" y="3714770"/>
        <a:ext cx="1084593" cy="108459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22598-191C-426D-A99C-DA0E9C91C7B5}" type="datetimeFigureOut">
              <a:rPr lang="zh-CN" altLang="en-US" smtClean="0"/>
              <a:t>2017/5/25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24644A-B8C8-49A3-9ABE-A296F782A4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77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A680A-03FC-4A0F-9746-3909BB1DA4B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13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A680A-03FC-4A0F-9746-3909BB1DA4B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22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8C16-8570-4F10-82FB-03440947CCC3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6DC8-9E2B-4590-8F28-96D61E8A6055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DDE1D-8B36-49E6-B386-909B89318E0E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7E93-537C-4941-9BBC-2F2C7FE3CEE6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CAE7B-5DB0-44F1-AB95-AC57EB45E110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CB538-C854-4664-B362-B266E7E480C9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B980B-D489-42F3-9317-19361707E986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BEF1-09FE-44D2-9AF4-CBC18FF5DDB3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AB18-9395-443D-A19A-440B78CBDD39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EC1C-0AB6-4EEF-A348-BC086A354EB9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1A44C-3ADE-47EF-8A70-9E274E11C4B7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E573-2266-46A3-B401-E607CD8A7DB4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AA355-2DE1-450E-B7C0-249F766783F1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9763-92E6-466F-A232-A3C1F136A906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5D5EA-9898-47CF-A8AD-95D53C35721E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49DC5-3E96-40D1-948F-C5AAC4A890EC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41E3D0A-C089-4DD1-8FB3-980513107CF7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8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8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8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</a:t>
            </a:fld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037" y="295729"/>
            <a:ext cx="5423915" cy="616354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265714" y="5660571"/>
            <a:ext cx="5236029" cy="664029"/>
          </a:xfrm>
          <a:prstGeom prst="rect">
            <a:avLst/>
          </a:prstGeom>
          <a:solidFill>
            <a:srgbClr val="FFFFFF"/>
          </a:solidFill>
          <a:ln>
            <a:solidFill>
              <a:srgbClr val="FFFF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</a:t>
            </a:r>
            <a:r>
              <a:rPr lang="en-US" altLang="zh-CN" sz="2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</a:t>
            </a:r>
            <a:r>
              <a:rPr lang="zh-CN" altLang="en-US" sz="2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官方微信，获取更多服务</a:t>
            </a:r>
            <a:endParaRPr lang="zh-CN" altLang="en-US" sz="2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384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83454" y="2024743"/>
            <a:ext cx="11326606" cy="2338981"/>
          </a:xfrm>
        </p:spPr>
        <p:txBody>
          <a:bodyPr/>
          <a:lstStyle/>
          <a:p>
            <a:r>
              <a:rPr lang="en-US" altLang="zh-CN" sz="60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NoteExpress</a:t>
            </a:r>
            <a:r>
              <a:rPr lang="zh-CN" altLang="en-US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帮您轻松完成论文</a:t>
            </a: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83455" y="4933409"/>
            <a:ext cx="8825658" cy="861420"/>
          </a:xfrm>
        </p:spPr>
        <p:txBody>
          <a:bodyPr>
            <a:no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北京爱琴海乐之技术有限公司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705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312640565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1AAE8-7571-480B-A6D3-1EEE3184D446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4" t="16475" r="26059" b="11523"/>
          <a:stretch/>
        </p:blipFill>
        <p:spPr>
          <a:xfrm>
            <a:off x="2407194" y="1161687"/>
            <a:ext cx="450306" cy="78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72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42531" y="1063416"/>
            <a:ext cx="9670349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kern="0" dirty="0">
                <a:cs typeface="宋体" panose="02010600030101010101" pitchFamily="2" charset="-122"/>
              </a:rPr>
              <a:t>你是否在</a:t>
            </a:r>
            <a:r>
              <a:rPr lang="zh-CN" altLang="zh-CN" sz="2800" b="1" kern="0" dirty="0" smtClean="0">
                <a:cs typeface="宋体" panose="02010600030101010101" pitchFamily="2" charset="-122"/>
              </a:rPr>
              <a:t>为</a:t>
            </a:r>
            <a:r>
              <a:rPr lang="zh-CN" altLang="en-US" sz="2800" b="1" kern="0" dirty="0" smtClean="0">
                <a:cs typeface="宋体" panose="02010600030101010101" pitchFamily="2" charset="-122"/>
              </a:rPr>
              <a:t>如何快速的找到有用的文献而迷茫</a:t>
            </a:r>
            <a:endParaRPr lang="en-US" altLang="zh-CN" sz="2800" b="1" kern="0" dirty="0" smtClean="0">
              <a:cs typeface="宋体" panose="02010600030101010101" pitchFamily="2" charset="-122"/>
            </a:endParaRPr>
          </a:p>
          <a:p>
            <a:r>
              <a:rPr lang="en-US" altLang="zh-CN" sz="2800" b="1" kern="0" dirty="0">
                <a:cs typeface="宋体" panose="02010600030101010101" pitchFamily="2" charset="-122"/>
              </a:rPr>
              <a:t/>
            </a:r>
            <a:br>
              <a:rPr lang="en-US" altLang="zh-CN" sz="2800" b="1" kern="0" dirty="0">
                <a:cs typeface="宋体" panose="02010600030101010101" pitchFamily="2" charset="-122"/>
              </a:rPr>
            </a:br>
            <a:r>
              <a:rPr lang="zh-CN" altLang="zh-CN" sz="2800" b="1" kern="0" dirty="0">
                <a:cs typeface="宋体" panose="02010600030101010101" pitchFamily="2" charset="-122"/>
              </a:rPr>
              <a:t>你是否在用</a:t>
            </a:r>
            <a:r>
              <a:rPr lang="en-US" altLang="zh-CN" sz="2800" b="1" kern="0" dirty="0">
                <a:cs typeface="宋体" panose="02010600030101010101" pitchFamily="2" charset="-122"/>
              </a:rPr>
              <a:t>EXCEL</a:t>
            </a:r>
            <a:r>
              <a:rPr lang="zh-CN" altLang="zh-CN" sz="2800" b="1" kern="0" dirty="0">
                <a:cs typeface="宋体" panose="02010600030101010101" pitchFamily="2" charset="-122"/>
              </a:rPr>
              <a:t>等原始手段为文献排序</a:t>
            </a:r>
            <a:r>
              <a:rPr lang="zh-CN" altLang="zh-CN" sz="2800" b="1" kern="0" dirty="0" smtClean="0">
                <a:cs typeface="宋体" panose="02010600030101010101" pitchFamily="2" charset="-122"/>
              </a:rPr>
              <a:t>？</a:t>
            </a:r>
            <a:endParaRPr lang="en-US" altLang="zh-CN" sz="2800" b="1" kern="0" dirty="0" smtClean="0">
              <a:cs typeface="宋体" panose="02010600030101010101" pitchFamily="2" charset="-122"/>
            </a:endParaRPr>
          </a:p>
          <a:p>
            <a:endParaRPr lang="en-US" altLang="zh-CN" sz="2800" b="1" kern="0" dirty="0">
              <a:cs typeface="宋体" panose="02010600030101010101" pitchFamily="2" charset="-122"/>
            </a:endParaRPr>
          </a:p>
          <a:p>
            <a:r>
              <a:rPr lang="zh-CN" altLang="zh-CN" sz="2800" b="1" kern="0" dirty="0">
                <a:cs typeface="宋体" panose="02010600030101010101" pitchFamily="2" charset="-122"/>
              </a:rPr>
              <a:t>你</a:t>
            </a:r>
            <a:r>
              <a:rPr lang="zh-CN" altLang="zh-CN" sz="2800" b="1" kern="0" dirty="0" smtClean="0">
                <a:cs typeface="宋体" panose="02010600030101010101" pitchFamily="2" charset="-122"/>
              </a:rPr>
              <a:t>是否在</a:t>
            </a:r>
            <a:r>
              <a:rPr lang="zh-CN" altLang="en-US" sz="2800" b="1" kern="0" dirty="0" smtClean="0">
                <a:cs typeface="宋体" panose="02010600030101010101" pitchFamily="2" charset="-122"/>
              </a:rPr>
              <a:t>为管理电脑中的茫茫</a:t>
            </a:r>
            <a:r>
              <a:rPr lang="zh-CN" altLang="zh-CN" sz="2800" b="1" kern="0" dirty="0" smtClean="0">
                <a:cs typeface="宋体" panose="02010600030101010101" pitchFamily="2" charset="-122"/>
              </a:rPr>
              <a:t>文献</a:t>
            </a:r>
            <a:r>
              <a:rPr lang="zh-CN" altLang="zh-CN" sz="2800" b="1" kern="0" dirty="0">
                <a:cs typeface="宋体" panose="02010600030101010101" pitchFamily="2" charset="-122"/>
              </a:rPr>
              <a:t>而烦恼</a:t>
            </a:r>
            <a:r>
              <a:rPr lang="zh-CN" altLang="zh-CN" sz="2800" b="1" kern="0" dirty="0" smtClean="0">
                <a:cs typeface="宋体" panose="02010600030101010101" pitchFamily="2" charset="-122"/>
              </a:rPr>
              <a:t>？</a:t>
            </a:r>
            <a:endParaRPr lang="en-US" altLang="zh-CN" sz="2800" b="1" kern="0" dirty="0" smtClean="0">
              <a:cs typeface="宋体" panose="02010600030101010101" pitchFamily="2" charset="-122"/>
            </a:endParaRPr>
          </a:p>
          <a:p>
            <a:endParaRPr lang="en-US" altLang="zh-CN" sz="2800" b="1" kern="0" dirty="0">
              <a:cs typeface="宋体" panose="02010600030101010101" pitchFamily="2" charset="-122"/>
            </a:endParaRPr>
          </a:p>
          <a:p>
            <a:r>
              <a:rPr lang="zh-CN" altLang="zh-CN" sz="2800" b="1" kern="0" dirty="0" smtClean="0">
                <a:cs typeface="宋体" panose="02010600030101010101" pitchFamily="2" charset="-122"/>
              </a:rPr>
              <a:t>你</a:t>
            </a:r>
            <a:r>
              <a:rPr lang="zh-CN" altLang="zh-CN" sz="2800" b="1" kern="0" dirty="0">
                <a:cs typeface="宋体" panose="02010600030101010101" pitchFamily="2" charset="-122"/>
              </a:rPr>
              <a:t>是否在为一篇篇手动输入参考文献而痛苦</a:t>
            </a:r>
            <a:r>
              <a:rPr lang="zh-CN" altLang="zh-CN" sz="2800" b="1" kern="0" dirty="0" smtClean="0">
                <a:cs typeface="宋体" panose="02010600030101010101" pitchFamily="2" charset="-122"/>
              </a:rPr>
              <a:t>？</a:t>
            </a:r>
            <a:endParaRPr lang="en-US" altLang="zh-CN" sz="2800" b="1" kern="0" dirty="0" smtClean="0">
              <a:cs typeface="宋体" panose="02010600030101010101" pitchFamily="2" charset="-122"/>
            </a:endParaRPr>
          </a:p>
          <a:p>
            <a:r>
              <a:rPr lang="en-US" altLang="zh-CN" sz="2800" b="1" kern="0" dirty="0">
                <a:cs typeface="宋体" panose="02010600030101010101" pitchFamily="2" charset="-122"/>
              </a:rPr>
              <a:t/>
            </a:r>
            <a:br>
              <a:rPr lang="en-US" altLang="zh-CN" sz="2800" b="1" kern="0" dirty="0">
                <a:cs typeface="宋体" panose="02010600030101010101" pitchFamily="2" charset="-122"/>
              </a:rPr>
            </a:br>
            <a:endParaRPr lang="en-US" altLang="zh-CN" sz="2800" b="1" kern="0" dirty="0"/>
          </a:p>
          <a:p>
            <a:endParaRPr lang="en-US" altLang="zh-CN" sz="2800" b="1" kern="0" dirty="0" smtClean="0"/>
          </a:p>
          <a:p>
            <a:r>
              <a:rPr lang="zh-CN" altLang="zh-CN" sz="2800" b="1" dirty="0"/>
              <a:t>在科研之中都会大量使用文献资料，如何管理这些文献就成为必需要面对和解决的问题。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135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5"/>
          <p:cNvGraphicFramePr>
            <a:graphicFrameLocks noGrp="1"/>
          </p:cNvGraphicFramePr>
          <p:nvPr>
            <p:ph idx="1"/>
            <p:extLst/>
          </p:nvPr>
        </p:nvGraphicFramePr>
        <p:xfrm>
          <a:off x="766579" y="496388"/>
          <a:ext cx="10424160" cy="5786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65313-1D13-444E-80BA-D7238541BEB9}" type="datetime1">
              <a:rPr lang="zh-CN" altLang="en-US" smtClean="0"/>
              <a:t>2017/5/25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94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EE667-E8D3-4832-B986-A3650BF93287}" type="datetime1">
              <a:rPr lang="zh-CN" altLang="en-US" smtClean="0"/>
              <a:t>2017/5/25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51" y="555167"/>
            <a:ext cx="2906945" cy="5159828"/>
          </a:xfrm>
          <a:prstGeom prst="rect">
            <a:avLst/>
          </a:prstGeom>
          <a:scene3d>
            <a:camera prst="perspectiveRight"/>
            <a:lightRig rig="threePt" dir="t"/>
          </a:scene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319" y="1578424"/>
            <a:ext cx="3790950" cy="3467100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047" y="1464124"/>
            <a:ext cx="6875722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32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1AAE8-7571-480B-A6D3-1EEE3184D446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4" t="16475" r="26059" b="11523"/>
          <a:stretch/>
        </p:blipFill>
        <p:spPr>
          <a:xfrm>
            <a:off x="2912161" y="2438400"/>
            <a:ext cx="450306" cy="78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79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017" y="182880"/>
            <a:ext cx="3457722" cy="61374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99" y="177913"/>
            <a:ext cx="3460521" cy="61424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115" y="177913"/>
            <a:ext cx="3460521" cy="614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4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92" y="295729"/>
            <a:ext cx="3432386" cy="61050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11" y="295729"/>
            <a:ext cx="3421369" cy="60854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128" y="295729"/>
            <a:ext cx="3421369" cy="608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9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11" y="157118"/>
            <a:ext cx="3458907" cy="61522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672" y="157118"/>
            <a:ext cx="3458906" cy="615224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467" y="157118"/>
            <a:ext cx="3470234" cy="617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6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393" y="182880"/>
            <a:ext cx="3484815" cy="6198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251" y="182880"/>
            <a:ext cx="3484815" cy="61983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84" y="205739"/>
            <a:ext cx="3470316" cy="617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0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452" y="94225"/>
            <a:ext cx="3558528" cy="632943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376" y="94225"/>
            <a:ext cx="3558528" cy="632943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38" y="91440"/>
            <a:ext cx="3573016" cy="635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4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1AAE8-7571-480B-A6D3-1EEE3184D446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13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4" t="16475" r="26059" b="11523"/>
          <a:stretch/>
        </p:blipFill>
        <p:spPr>
          <a:xfrm>
            <a:off x="2884866" y="3686523"/>
            <a:ext cx="450306" cy="78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8699226"/>
              </p:ext>
            </p:extLst>
          </p:nvPr>
        </p:nvGraphicFramePr>
        <p:xfrm>
          <a:off x="766579" y="496388"/>
          <a:ext cx="10424160" cy="5786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65313-1D13-444E-80BA-D7238541BEB9}" type="datetime1">
              <a:rPr lang="zh-CN" altLang="en-US" smtClean="0"/>
              <a:t>2017/5/25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083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69112-C820-4B38-B9AB-4A563BB2CB0E}" type="datetime1">
              <a:rPr lang="zh-CN" altLang="en-US" smtClean="0"/>
              <a:t>2017/5/25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t>15</a:t>
            </a:fld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69249" y="180134"/>
            <a:ext cx="1502798" cy="1518038"/>
            <a:chOff x="4445156" y="3086"/>
            <a:chExt cx="1533847" cy="1533847"/>
          </a:xfrm>
        </p:grpSpPr>
        <p:sp>
          <p:nvSpPr>
            <p:cNvPr id="7" name="椭圆 6"/>
            <p:cNvSpPr/>
            <p:nvPr/>
          </p:nvSpPr>
          <p:spPr>
            <a:xfrm>
              <a:off x="4445156" y="3086"/>
              <a:ext cx="1533847" cy="153384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椭圆 4"/>
            <p:cNvSpPr/>
            <p:nvPr/>
          </p:nvSpPr>
          <p:spPr>
            <a:xfrm>
              <a:off x="4669782" y="257373"/>
              <a:ext cx="1093302" cy="1054933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48260" tIns="48260" rIns="48260" bIns="4826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收集</a:t>
              </a:r>
              <a:endParaRPr lang="zh-CN" altLang="en-US" sz="38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18"/>
          <p:cNvGrpSpPr>
            <a:grpSpLocks/>
          </p:cNvGrpSpPr>
          <p:nvPr/>
        </p:nvGrpSpPr>
        <p:grpSpPr bwMode="auto">
          <a:xfrm>
            <a:off x="4284663" y="1843088"/>
            <a:ext cx="3492500" cy="3492500"/>
            <a:chOff x="3327" y="1462"/>
            <a:chExt cx="2200" cy="2200"/>
          </a:xfrm>
        </p:grpSpPr>
        <p:sp>
          <p:nvSpPr>
            <p:cNvPr id="11" name="AutoShape 19"/>
            <p:cNvSpPr>
              <a:spLocks noChangeArrowheads="1"/>
            </p:cNvSpPr>
            <p:nvPr/>
          </p:nvSpPr>
          <p:spPr bwMode="auto">
            <a:xfrm>
              <a:off x="3725" y="1860"/>
              <a:ext cx="1404" cy="1404"/>
            </a:xfrm>
            <a:prstGeom prst="octagon">
              <a:avLst>
                <a:gd name="adj" fmla="val 29287"/>
              </a:avLst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>
              <a:spAutoFit/>
            </a:bodyPr>
            <a:lstStyle/>
            <a:p>
              <a:pPr eaLnBrk="1" hangingPunct="1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grpSp>
          <p:nvGrpSpPr>
            <p:cNvPr id="12" name="Group 20"/>
            <p:cNvGrpSpPr>
              <a:grpSpLocks/>
            </p:cNvGrpSpPr>
            <p:nvPr/>
          </p:nvGrpSpPr>
          <p:grpSpPr bwMode="auto">
            <a:xfrm>
              <a:off x="3327" y="2299"/>
              <a:ext cx="2200" cy="526"/>
              <a:chOff x="735" y="2299"/>
              <a:chExt cx="2200" cy="526"/>
            </a:xfrm>
          </p:grpSpPr>
          <p:sp>
            <p:nvSpPr>
              <p:cNvPr id="18" name="AutoShape 21"/>
              <p:cNvSpPr>
                <a:spLocks noChangeArrowheads="1"/>
              </p:cNvSpPr>
              <p:nvPr/>
            </p:nvSpPr>
            <p:spPr bwMode="auto">
              <a:xfrm rot="-5400000">
                <a:off x="2402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/>
              <a:ex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3300">
                  <a:solidFill>
                    <a:srgbClr val="FF33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" name="AutoShape 22"/>
              <p:cNvSpPr>
                <a:spLocks noChangeArrowheads="1"/>
              </p:cNvSpPr>
              <p:nvPr/>
            </p:nvSpPr>
            <p:spPr bwMode="auto">
              <a:xfrm rot="16200000">
                <a:off x="2410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>
                  <a:solidFill>
                    <a:srgbClr val="FFFFFF"/>
                  </a:solidFill>
                  <a:ea typeface="宋体" pitchFamily="2" charset="-122"/>
                </a:endParaRPr>
              </a:p>
            </p:txBody>
          </p:sp>
          <p:sp>
            <p:nvSpPr>
              <p:cNvPr id="20" name="AutoShape 23"/>
              <p:cNvSpPr>
                <a:spLocks noChangeArrowheads="1"/>
              </p:cNvSpPr>
              <p:nvPr/>
            </p:nvSpPr>
            <p:spPr bwMode="auto">
              <a:xfrm rot="5400000">
                <a:off x="742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/>
              <a:ex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3300">
                  <a:solidFill>
                    <a:srgbClr val="FF33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" name="AutoShape 24"/>
              <p:cNvSpPr>
                <a:spLocks noChangeArrowheads="1"/>
              </p:cNvSpPr>
              <p:nvPr/>
            </p:nvSpPr>
            <p:spPr bwMode="auto">
              <a:xfrm rot="27000000">
                <a:off x="734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>
                  <a:solidFill>
                    <a:srgbClr val="FFFFFF"/>
                  </a:solidFill>
                  <a:ea typeface="宋体" pitchFamily="2" charset="-122"/>
                </a:endParaRPr>
              </a:p>
            </p:txBody>
          </p:sp>
        </p:grpSp>
        <p:grpSp>
          <p:nvGrpSpPr>
            <p:cNvPr id="13" name="Group 25"/>
            <p:cNvGrpSpPr>
              <a:grpSpLocks/>
            </p:cNvGrpSpPr>
            <p:nvPr/>
          </p:nvGrpSpPr>
          <p:grpSpPr bwMode="auto">
            <a:xfrm rot="5400000">
              <a:off x="3327" y="2299"/>
              <a:ext cx="2200" cy="526"/>
              <a:chOff x="735" y="2299"/>
              <a:chExt cx="2200" cy="526"/>
            </a:xfrm>
          </p:grpSpPr>
          <p:sp>
            <p:nvSpPr>
              <p:cNvPr id="14" name="AutoShape 26"/>
              <p:cNvSpPr>
                <a:spLocks noChangeArrowheads="1"/>
              </p:cNvSpPr>
              <p:nvPr/>
            </p:nvSpPr>
            <p:spPr bwMode="auto">
              <a:xfrm rot="-5400000">
                <a:off x="2402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/>
              <a:ex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3300">
                  <a:solidFill>
                    <a:srgbClr val="FF33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" name="AutoShape 27"/>
              <p:cNvSpPr>
                <a:spLocks noChangeArrowheads="1"/>
              </p:cNvSpPr>
              <p:nvPr/>
            </p:nvSpPr>
            <p:spPr bwMode="auto">
              <a:xfrm rot="16200000">
                <a:off x="2410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>
                  <a:solidFill>
                    <a:srgbClr val="FFFFFF"/>
                  </a:solidFill>
                  <a:ea typeface="宋体" pitchFamily="2" charset="-122"/>
                </a:endParaRPr>
              </a:p>
            </p:txBody>
          </p:sp>
          <p:sp>
            <p:nvSpPr>
              <p:cNvPr id="16" name="AutoShape 28"/>
              <p:cNvSpPr>
                <a:spLocks noChangeArrowheads="1"/>
              </p:cNvSpPr>
              <p:nvPr/>
            </p:nvSpPr>
            <p:spPr bwMode="auto">
              <a:xfrm rot="5400000">
                <a:off x="742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/>
              <a:ex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3300">
                  <a:solidFill>
                    <a:srgbClr val="FF33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" name="AutoShape 29"/>
              <p:cNvSpPr>
                <a:spLocks noChangeArrowheads="1"/>
              </p:cNvSpPr>
              <p:nvPr/>
            </p:nvSpPr>
            <p:spPr bwMode="auto">
              <a:xfrm rot="27000000">
                <a:off x="734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>
                  <a:solidFill>
                    <a:srgbClr val="FFFFFF"/>
                  </a:solidFill>
                  <a:ea typeface="宋体" pitchFamily="2" charset="-122"/>
                </a:endParaRPr>
              </a:p>
            </p:txBody>
          </p:sp>
        </p:grpSp>
      </p:grpSp>
      <p:sp>
        <p:nvSpPr>
          <p:cNvPr id="22" name="TextBox 15"/>
          <p:cNvSpPr txBox="1">
            <a:spLocks noChangeArrowheads="1"/>
          </p:cNvSpPr>
          <p:nvPr/>
        </p:nvSpPr>
        <p:spPr bwMode="auto">
          <a:xfrm>
            <a:off x="1288278" y="3325714"/>
            <a:ext cx="28185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浏览器插件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6"/>
          <p:cNvSpPr txBox="1">
            <a:spLocks noChangeArrowheads="1"/>
          </p:cNvSpPr>
          <p:nvPr/>
        </p:nvSpPr>
        <p:spPr bwMode="auto">
          <a:xfrm>
            <a:off x="7929561" y="3325714"/>
            <a:ext cx="31734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青提文献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17"/>
          <p:cNvSpPr txBox="1">
            <a:spLocks noChangeArrowheads="1"/>
          </p:cNvSpPr>
          <p:nvPr/>
        </p:nvSpPr>
        <p:spPr bwMode="auto">
          <a:xfrm>
            <a:off x="4198936" y="5450317"/>
            <a:ext cx="3730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在线检索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8"/>
          <p:cNvSpPr txBox="1">
            <a:spLocks noChangeArrowheads="1"/>
          </p:cNvSpPr>
          <p:nvPr/>
        </p:nvSpPr>
        <p:spPr bwMode="auto">
          <a:xfrm>
            <a:off x="4045602" y="1239811"/>
            <a:ext cx="41478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PDF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智能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识别及智能更新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9"/>
          <p:cNvSpPr txBox="1">
            <a:spLocks noChangeArrowheads="1"/>
          </p:cNvSpPr>
          <p:nvPr/>
        </p:nvSpPr>
        <p:spPr bwMode="auto">
          <a:xfrm>
            <a:off x="5124451" y="3171826"/>
            <a:ext cx="17859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NE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7444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69112-C820-4B38-B9AB-4A563BB2CB0E}" type="datetime1">
              <a:rPr lang="zh-CN" altLang="en-US" smtClean="0"/>
              <a:t>2017/5/25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t>16</a:t>
            </a:fld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43123" y="154008"/>
            <a:ext cx="1533847" cy="1533847"/>
            <a:chOff x="6656081" y="1609417"/>
            <a:chExt cx="1533847" cy="1533847"/>
          </a:xfrm>
        </p:grpSpPr>
        <p:sp>
          <p:nvSpPr>
            <p:cNvPr id="7" name="椭圆 6"/>
            <p:cNvSpPr/>
            <p:nvPr/>
          </p:nvSpPr>
          <p:spPr>
            <a:xfrm>
              <a:off x="6656081" y="1609417"/>
              <a:ext cx="1533847" cy="153384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</p:sp>
        <p:sp>
          <p:nvSpPr>
            <p:cNvPr id="8" name="椭圆 4"/>
            <p:cNvSpPr/>
            <p:nvPr/>
          </p:nvSpPr>
          <p:spPr>
            <a:xfrm>
              <a:off x="6880708" y="1834044"/>
              <a:ext cx="1084593" cy="1084593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48260" tIns="48260" rIns="48260" bIns="4826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800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</a:t>
              </a:r>
              <a:endParaRPr lang="zh-CN" altLang="en-US" sz="38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1700286477"/>
              </p:ext>
            </p:extLst>
          </p:nvPr>
        </p:nvGraphicFramePr>
        <p:xfrm>
          <a:off x="1333846" y="77267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图示 9"/>
          <p:cNvGraphicFramePr/>
          <p:nvPr>
            <p:extLst>
              <p:ext uri="{D42A27DB-BD31-4B8C-83A1-F6EECF244321}">
                <p14:modId xmlns:p14="http://schemas.microsoft.com/office/powerpoint/2010/main" val="2384129939"/>
              </p:ext>
            </p:extLst>
          </p:nvPr>
        </p:nvGraphicFramePr>
        <p:xfrm>
          <a:off x="4215642" y="77819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22" name="组合 21"/>
          <p:cNvGrpSpPr/>
          <p:nvPr/>
        </p:nvGrpSpPr>
        <p:grpSpPr>
          <a:xfrm>
            <a:off x="2217761" y="785862"/>
            <a:ext cx="1327414" cy="1525763"/>
            <a:chOff x="3739928" y="3848"/>
            <a:chExt cx="1327414" cy="1525763"/>
          </a:xfrm>
        </p:grpSpPr>
        <p:sp>
          <p:nvSpPr>
            <p:cNvPr id="32" name="六边形 31"/>
            <p:cNvSpPr/>
            <p:nvPr/>
          </p:nvSpPr>
          <p:spPr>
            <a:xfrm rot="5400000">
              <a:off x="3640753" y="103023"/>
              <a:ext cx="1525763" cy="1327414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六边形 4"/>
            <p:cNvSpPr/>
            <p:nvPr/>
          </p:nvSpPr>
          <p:spPr>
            <a:xfrm>
              <a:off x="3946782" y="241614"/>
              <a:ext cx="913704" cy="10502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影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响因子</a:t>
              </a:r>
              <a:endParaRPr lang="zh-CN" altLang="en-US" sz="24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931818" y="2080931"/>
            <a:ext cx="1327414" cy="1525763"/>
            <a:chOff x="4453985" y="1298917"/>
            <a:chExt cx="1327414" cy="1525763"/>
          </a:xfrm>
        </p:grpSpPr>
        <p:sp>
          <p:nvSpPr>
            <p:cNvPr id="30" name="六边形 29"/>
            <p:cNvSpPr/>
            <p:nvPr/>
          </p:nvSpPr>
          <p:spPr>
            <a:xfrm rot="5400000">
              <a:off x="4354810" y="1398092"/>
              <a:ext cx="1525763" cy="1327414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821019"/>
                <a:satOff val="938"/>
                <a:lumOff val="5042"/>
                <a:alphaOff val="0"/>
              </a:schemeClr>
            </a:fillRef>
            <a:effectRef idx="0">
              <a:schemeClr val="accent3">
                <a:hueOff val="4821019"/>
                <a:satOff val="938"/>
                <a:lumOff val="504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六边形 6"/>
            <p:cNvSpPr/>
            <p:nvPr/>
          </p:nvSpPr>
          <p:spPr>
            <a:xfrm>
              <a:off x="4660839" y="1536683"/>
              <a:ext cx="913704" cy="10502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期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刊分区</a:t>
              </a:r>
              <a:endParaRPr lang="zh-CN" altLang="en-US" sz="24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217761" y="3375999"/>
            <a:ext cx="1327414" cy="1525763"/>
            <a:chOff x="3739928" y="2593985"/>
            <a:chExt cx="1327414" cy="1525763"/>
          </a:xfrm>
        </p:grpSpPr>
        <p:sp>
          <p:nvSpPr>
            <p:cNvPr id="28" name="六边形 27"/>
            <p:cNvSpPr/>
            <p:nvPr/>
          </p:nvSpPr>
          <p:spPr>
            <a:xfrm rot="5400000">
              <a:off x="3640753" y="2693160"/>
              <a:ext cx="1525763" cy="1327414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6428025"/>
                <a:satOff val="1251"/>
                <a:lumOff val="6723"/>
                <a:alphaOff val="0"/>
              </a:schemeClr>
            </a:fillRef>
            <a:effectRef idx="0">
              <a:schemeClr val="accent3">
                <a:hueOff val="6428025"/>
                <a:satOff val="1251"/>
                <a:lumOff val="672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六边形 8"/>
            <p:cNvSpPr/>
            <p:nvPr/>
          </p:nvSpPr>
          <p:spPr>
            <a:xfrm>
              <a:off x="3946782" y="2831751"/>
              <a:ext cx="913704" cy="10502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收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录范围</a:t>
              </a:r>
              <a:endParaRPr lang="zh-CN" altLang="en-US" sz="24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931818" y="4671068"/>
            <a:ext cx="1327414" cy="1525763"/>
            <a:chOff x="4453985" y="3889053"/>
            <a:chExt cx="1327414" cy="1525763"/>
          </a:xfrm>
        </p:grpSpPr>
        <p:sp>
          <p:nvSpPr>
            <p:cNvPr id="35" name="六边形 34"/>
            <p:cNvSpPr/>
            <p:nvPr/>
          </p:nvSpPr>
          <p:spPr>
            <a:xfrm rot="5400000">
              <a:off x="4354810" y="3988228"/>
              <a:ext cx="1525763" cy="1327414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9043"/>
                <a:satOff val="2189"/>
                <a:lumOff val="11765"/>
                <a:alphaOff val="0"/>
              </a:schemeClr>
            </a:fillRef>
            <a:effectRef idx="0">
              <a:schemeClr val="accent3">
                <a:hueOff val="11249043"/>
                <a:satOff val="2189"/>
                <a:lumOff val="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六边形 4"/>
            <p:cNvSpPr/>
            <p:nvPr/>
          </p:nvSpPr>
          <p:spPr>
            <a:xfrm>
              <a:off x="4660839" y="4126819"/>
              <a:ext cx="913704" cy="10502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大</a:t>
              </a:r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小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图标</a:t>
              </a:r>
              <a:endParaRPr lang="en-US" altLang="zh-CN" sz="2400" kern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7549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69112-C820-4B38-B9AB-4A563BB2CB0E}" type="datetime1">
              <a:rPr lang="zh-CN" altLang="en-US" smtClean="0"/>
              <a:t>2017/5/25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t>17</a:t>
            </a:fld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69248" y="140945"/>
            <a:ext cx="1533847" cy="1533847"/>
            <a:chOff x="2234230" y="1609417"/>
            <a:chExt cx="1533847" cy="1533847"/>
          </a:xfrm>
        </p:grpSpPr>
        <p:sp>
          <p:nvSpPr>
            <p:cNvPr id="7" name="椭圆 6"/>
            <p:cNvSpPr/>
            <p:nvPr/>
          </p:nvSpPr>
          <p:spPr>
            <a:xfrm>
              <a:off x="2234230" y="1609417"/>
              <a:ext cx="1533847" cy="153384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</p:sp>
        <p:sp>
          <p:nvSpPr>
            <p:cNvPr id="8" name="椭圆 4"/>
            <p:cNvSpPr/>
            <p:nvPr/>
          </p:nvSpPr>
          <p:spPr>
            <a:xfrm>
              <a:off x="2458857" y="1834044"/>
              <a:ext cx="1084593" cy="1084593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48260" tIns="48260" rIns="48260" bIns="4826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800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写作</a:t>
              </a:r>
              <a:endParaRPr lang="zh-CN" altLang="en-US" sz="38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118161739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4739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210518126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1AAE8-7571-480B-A6D3-1EEE3184D446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18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4" t="16475" r="26059" b="11523"/>
          <a:stretch/>
        </p:blipFill>
        <p:spPr>
          <a:xfrm>
            <a:off x="2394494" y="4908142"/>
            <a:ext cx="450306" cy="78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95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t>2017/5/25</a:t>
            </a:fld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19</a:t>
            </a:fld>
            <a:endParaRPr 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5948576" y="2538879"/>
            <a:ext cx="9404723" cy="1551641"/>
          </a:xfrm>
        </p:spPr>
        <p:txBody>
          <a:bodyPr/>
          <a:lstStyle/>
          <a:p>
            <a:r>
              <a:rPr lang="zh-CN" altLang="en-US" sz="6000" dirty="0" smtClean="0"/>
              <a:t>感谢关注</a:t>
            </a:r>
            <a:endParaRPr lang="zh-CN" altLang="en-US" sz="6000" dirty="0"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6040044" y="4190999"/>
            <a:ext cx="9526588" cy="4195481"/>
          </a:xfrm>
        </p:spPr>
        <p:txBody>
          <a:bodyPr/>
          <a:lstStyle/>
          <a:p>
            <a:pPr marL="0" indent="0">
              <a:buNone/>
            </a:pPr>
            <a:endParaRPr lang="en-US" altLang="zh-CN" sz="3200" dirty="0" smtClean="0"/>
          </a:p>
          <a:p>
            <a:pPr marL="0" indent="0">
              <a:buNone/>
            </a:pPr>
            <a:r>
              <a:rPr lang="en-US" altLang="zh-CN" sz="3200" dirty="0" smtClean="0"/>
              <a:t>www.inoteexpress.com</a:t>
            </a:r>
          </a:p>
          <a:p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376" y="1379349"/>
            <a:ext cx="3406216" cy="38707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376088" y="4743996"/>
            <a:ext cx="3229365" cy="461449"/>
          </a:xfrm>
          <a:prstGeom prst="rect">
            <a:avLst/>
          </a:prstGeom>
          <a:solidFill>
            <a:srgbClr val="FFFFFF"/>
          </a:solidFill>
          <a:ln>
            <a:solidFill>
              <a:srgbClr val="FFFF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</a:t>
            </a:r>
            <a:r>
              <a:rPr lang="en-US" altLang="zh-CN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</a:t>
            </a:r>
            <a:r>
              <a:rPr lang="zh-CN" altLang="en-US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官方微信，获取更多服务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11685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536</TotalTime>
  <Words>196</Words>
  <Application>Microsoft Office PowerPoint</Application>
  <PresentationFormat>宽屏</PresentationFormat>
  <Paragraphs>106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宋体</vt:lpstr>
      <vt:lpstr>微软雅黑</vt:lpstr>
      <vt:lpstr>微软雅黑 Light</vt:lpstr>
      <vt:lpstr>Arial</vt:lpstr>
      <vt:lpstr>Calibri</vt:lpstr>
      <vt:lpstr>Century Gothic</vt:lpstr>
      <vt:lpstr>Wingdings 3</vt:lpstr>
      <vt:lpstr>离子</vt:lpstr>
      <vt:lpstr>PowerPoint 演示文稿</vt:lpstr>
      <vt:lpstr>NoteExpress帮您轻松完成论文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感谢关注</vt:lpstr>
    </vt:vector>
  </TitlesOfParts>
  <Company>北京爱琴海乐之技术有限公司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Shuai Wu</dc:creator>
  <cp:lastModifiedBy>lujing liu</cp:lastModifiedBy>
  <cp:revision>63</cp:revision>
  <dcterms:created xsi:type="dcterms:W3CDTF">2013-12-19T00:35:58Z</dcterms:created>
  <dcterms:modified xsi:type="dcterms:W3CDTF">2017-05-25T01:50:25Z</dcterms:modified>
</cp:coreProperties>
</file>