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1.svg" ContentType="image/svg+xml"/>
  <Override PartName="/ppt/media/image10.svg" ContentType="image/svg+xml"/>
  <Override PartName="/ppt/media/image11.svg" ContentType="image/svg+xml"/>
  <Override PartName="/ppt/media/image12.svg" ContentType="image/svg+xml"/>
  <Override PartName="/ppt/media/image13.svg" ContentType="image/svg+xml"/>
  <Override PartName="/ppt/media/image2.svg" ContentType="image/svg+xml"/>
  <Override PartName="/ppt/media/image3.svg" ContentType="image/svg+xml"/>
  <Override PartName="/ppt/media/image4.svg" ContentType="image/svg+xml"/>
  <Override PartName="/ppt/media/image5.svg" ContentType="image/svg+xml"/>
  <Override PartName="/ppt/media/image6.svg" ContentType="image/svg+xml"/>
  <Override PartName="/ppt/media/image7.svg" ContentType="image/svg+xml"/>
  <Override PartName="/ppt/media/image8.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371" r:id="rId5"/>
    <p:sldId id="649" r:id="rId6"/>
    <p:sldId id="676" r:id="rId7"/>
    <p:sldId id="690" r:id="rId8"/>
    <p:sldId id="647" r:id="rId9"/>
    <p:sldId id="723" r:id="rId10"/>
    <p:sldId id="686" r:id="rId11"/>
    <p:sldId id="687" r:id="rId12"/>
    <p:sldId id="752" r:id="rId13"/>
    <p:sldId id="755" r:id="rId14"/>
    <p:sldId id="754" r:id="rId15"/>
    <p:sldId id="681" r:id="rId16"/>
    <p:sldId id="759" r:id="rId17"/>
    <p:sldId id="1133" r:id="rId18"/>
    <p:sldId id="1051" r:id="rId19"/>
    <p:sldId id="1052" r:id="rId20"/>
    <p:sldId id="1053" r:id="rId21"/>
    <p:sldId id="1054" r:id="rId22"/>
    <p:sldId id="1055" r:id="rId23"/>
    <p:sldId id="1056" r:id="rId24"/>
    <p:sldId id="1082" r:id="rId25"/>
    <p:sldId id="1083" r:id="rId26"/>
    <p:sldId id="1059" r:id="rId27"/>
    <p:sldId id="692" r:id="rId28"/>
    <p:sldId id="693" r:id="rId29"/>
    <p:sldId id="694" r:id="rId30"/>
    <p:sldId id="1002" r:id="rId31"/>
    <p:sldId id="703" r:id="rId32"/>
    <p:sldId id="704" r:id="rId33"/>
    <p:sldId id="1003" r:id="rId34"/>
    <p:sldId id="697" r:id="rId35"/>
    <p:sldId id="1064" r:id="rId36"/>
    <p:sldId id="1067" r:id="rId37"/>
    <p:sldId id="545" r:id="rId38"/>
    <p:sldId id="757" r:id="rId39"/>
    <p:sldId id="758" r:id="rId40"/>
    <p:sldId id="770" r:id="rId41"/>
    <p:sldId id="771" r:id="rId42"/>
    <p:sldId id="619" r:id="rId43"/>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ingsoft" initials="k" lastIdx="2"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4F80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29" autoAdjust="0"/>
    <p:restoredTop sz="88536" autoAdjust="0"/>
  </p:normalViewPr>
  <p:slideViewPr>
    <p:cSldViewPr>
      <p:cViewPr varScale="1">
        <p:scale>
          <a:sx n="217" d="100"/>
          <a:sy n="217" d="100"/>
        </p:scale>
        <p:origin x="760" y="160"/>
      </p:cViewPr>
      <p:guideLst>
        <p:guide orient="horz" pos="1702"/>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7" Type="http://schemas.openxmlformats.org/officeDocument/2006/relationships/commentAuthors" Target="commentAuthors.xml"/><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30334B-71C4-48A3-86E9-08588D8C359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B482BA-2B72-4BF9-8C1D-F2B55F6A018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B0B482BA-2B72-4BF9-8C1D-F2B55F6A018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a:t>
            </a:r>
            <a:endParaRPr kumimoji="1" lang="zh-CN" altLang="en-US" dirty="0"/>
          </a:p>
        </p:txBody>
      </p:sp>
      <p:sp>
        <p:nvSpPr>
          <p:cNvPr id="4" name="灯片编号占位符 3"/>
          <p:cNvSpPr>
            <a:spLocks noGrp="1"/>
          </p:cNvSpPr>
          <p:nvPr>
            <p:ph type="sldNum" sz="quarter" idx="5"/>
          </p:nvPr>
        </p:nvSpPr>
        <p:spPr/>
        <p:txBody>
          <a:bodyPr/>
          <a:lstStyle/>
          <a:p>
            <a:fld id="{B0B482BA-2B72-4BF9-8C1D-F2B55F6A018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B0B482BA-2B72-4BF9-8C1D-F2B55F6A018B}"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B0B482BA-2B72-4BF9-8C1D-F2B55F6A018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B0B482BA-2B72-4BF9-8C1D-F2B55F6A018B}"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基础客观、准确的数据，为后续的科研管理和评价提供基础支撑。</a:t>
            </a:r>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B0B482BA-2B72-4BF9-8C1D-F2B55F6A018B}"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新版更加适应用户的需求</a:t>
            </a:r>
            <a:endParaRPr lang="zh-CN" altLang="en-US" dirty="0"/>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pitchFamily="3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pitchFamily="34"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pitchFamily="3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pitchFamily="34"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pitchFamily="3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pitchFamily="34"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pitchFamily="3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pitchFamily="34"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pitchFamily="3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pitchFamily="34"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pitchFamily="3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pitchFamily="34"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37890" name="幻灯片图像占位符 37889"/>
          <p:cNvSpPr>
            <a:spLocks noGrp="1" noRot="1" noChangeAspect="1"/>
          </p:cNvSpPr>
          <p:nvPr>
            <p:ph type="sldImg"/>
          </p:nvPr>
        </p:nvSpPr>
        <p:spPr>
          <a:xfrm>
            <a:off x="403225" y="747713"/>
            <a:ext cx="5854700" cy="3294062"/>
          </a:xfrm>
          <a:ln w="1"/>
        </p:spPr>
      </p:sp>
      <p:sp>
        <p:nvSpPr>
          <p:cNvPr id="37891" name="文本占位符 37890"/>
          <p:cNvSpPr>
            <a:spLocks noGrp="1"/>
          </p:cNvSpPr>
          <p:nvPr>
            <p:ph type="body" idx="1"/>
          </p:nvPr>
        </p:nvSpPr>
        <p:spPr>
          <a:xfrm>
            <a:off x="531813" y="4381500"/>
            <a:ext cx="5780087" cy="3952875"/>
          </a:xfrm>
          <a:ln w="1"/>
        </p:spPr>
        <p:txBody>
          <a:bodyPr/>
          <a:lstStyle/>
          <a:p>
            <a:pPr lvl="0"/>
            <a:endParaRPr lang="zh-CN" altLang="en-US" dirty="0"/>
          </a:p>
        </p:txBody>
      </p:sp>
    </p:spTree>
  </p:cSld>
  <p:clrMapOvr>
    <a:overrideClrMapping bg1="lt1" tx1="dk1" bg2="lt2" tx2="dk2" accent1="accent1" accent2="accent2" accent3="accent3" accent4="accent4" accent5="accent5" accent6="accent6" hlink="hlink" folHlink="folHlink"/>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0B482BA-2B72-4BF9-8C1D-F2B55F6A018B}"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pitchFamily="3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pitchFamily="34"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pitchFamily="3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pitchFamily="34"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pitchFamily="3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pitchFamily="34"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pitchFamily="3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pitchFamily="34"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pitchFamily="3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pitchFamily="34" charset="-12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pitchFamily="3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pitchFamily="34" charset="-122"/>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pitchFamily="3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pitchFamily="34" charset="-122"/>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pitchFamily="3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pitchFamily="34" charset="-122"/>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0000"/>
              </a:lnSpc>
              <a:buFont typeface="Wingdings" panose="05000000000000000000" charset="0"/>
              <a:buChar char=""/>
            </a:pPr>
            <a:endParaRPr lang="zh-CN" altLang="en-US" dirty="0"/>
          </a:p>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pitchFamily="3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pitchFamily="34" charset="-122"/>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0000"/>
              </a:lnSpc>
              <a:buFont typeface="Wingdings" panose="05000000000000000000" charset="0"/>
              <a:buChar char=""/>
            </a:pPr>
            <a:endParaRPr lang="zh-CN" altLang="en-US" dirty="0"/>
          </a:p>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pitchFamily="3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pitchFamily="34" charset="-122"/>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1" lang="zh-CN" altLang="en-US" dirty="0"/>
          </a:p>
        </p:txBody>
      </p:sp>
      <p:sp>
        <p:nvSpPr>
          <p:cNvPr id="4" name="灯片编号占位符 3"/>
          <p:cNvSpPr>
            <a:spLocks noGrp="1"/>
          </p:cNvSpPr>
          <p:nvPr>
            <p:ph type="sldNum" sz="quarter" idx="5"/>
          </p:nvPr>
        </p:nvSpPr>
        <p:spPr/>
        <p:txBody>
          <a:bodyPr/>
          <a:lstStyle/>
          <a:p>
            <a:fld id="{B0B482BA-2B72-4BF9-8C1D-F2B55F6A018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9AFA9D5F-5319-4FC0-8CC0-0821FF8653B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16772E6-AD7B-4FEE-B61E-1CCFA8E7D1E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AFA9D5F-5319-4FC0-8CC0-0821FF8653B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16772E6-AD7B-4FEE-B61E-1CCFA8E7D1E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9AFA9D5F-5319-4FC0-8CC0-0821FF8653B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16772E6-AD7B-4FEE-B61E-1CCFA8E7D1E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9AFA9D5F-5319-4FC0-8CC0-0821FF8653B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16772E6-AD7B-4FEE-B61E-1CCFA8E7D1E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9AFA9D5F-5319-4FC0-8CC0-0821FF8653B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16772E6-AD7B-4FEE-B61E-1CCFA8E7D1E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9AFA9D5F-5319-4FC0-8CC0-0821FF8653B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16772E6-AD7B-4FEE-B61E-1CCFA8E7D1E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AFA9D5F-5319-4FC0-8CC0-0821FF8653B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16772E6-AD7B-4FEE-B61E-1CCFA8E7D1E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9AFA9D5F-5319-4FC0-8CC0-0821FF8653B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16772E6-AD7B-4FEE-B61E-1CCFA8E7D1E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9AFA9D5F-5319-4FC0-8CC0-0821FF8653B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16772E6-AD7B-4FEE-B61E-1CCFA8E7D1E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AFA9D5F-5319-4FC0-8CC0-0821FF8653B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16772E6-AD7B-4FEE-B61E-1CCFA8E7D1E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AFA9D5F-5319-4FC0-8CC0-0821FF8653B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16772E6-AD7B-4FEE-B61E-1CCFA8E7D1ED}"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文本占位符 2"/>
          <p:cNvSpPr>
            <a:spLocks noGrp="1"/>
          </p:cNvSpPr>
          <p:nvPr>
            <p:ph type="body" sz="half" idx="1"/>
          </p:nvPr>
        </p:nvSpPr>
        <p:spPr>
          <a:xfrm>
            <a:off x="628650" y="1369219"/>
            <a:ext cx="3886200" cy="326350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quarter" idx="2"/>
          </p:nvPr>
        </p:nvSpPr>
        <p:spPr>
          <a:xfrm>
            <a:off x="4629150" y="1369219"/>
            <a:ext cx="3886200" cy="1574006"/>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内容占位符 4"/>
          <p:cNvSpPr>
            <a:spLocks noGrp="1"/>
          </p:cNvSpPr>
          <p:nvPr>
            <p:ph sz="quarter" idx="3"/>
          </p:nvPr>
        </p:nvSpPr>
        <p:spPr>
          <a:xfrm>
            <a:off x="4629150" y="3057525"/>
            <a:ext cx="3886200" cy="1575197"/>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日期占位符 5"/>
          <p:cNvSpPr>
            <a:spLocks noGrp="1"/>
          </p:cNvSpPr>
          <p:nvPr>
            <p:ph type="dt" sz="half" idx="10"/>
          </p:nvPr>
        </p:nvSpPr>
        <p:spPr/>
        <p:txBody>
          <a:bodyPr/>
          <a:lstStyle/>
          <a:p>
            <a:pPr lvl="0"/>
          </a:p>
        </p:txBody>
      </p:sp>
      <p:sp>
        <p:nvSpPr>
          <p:cNvPr id="7" name="页脚占位符 6"/>
          <p:cNvSpPr>
            <a:spLocks noGrp="1"/>
          </p:cNvSpPr>
          <p:nvPr>
            <p:ph type="ftr" sz="quarter" idx="11"/>
          </p:nvPr>
        </p:nvSpPr>
        <p:spPr/>
        <p:txBody>
          <a:bodyPr/>
          <a:lstStyle/>
          <a:p>
            <a:pPr lvl="0"/>
            <a:endParaRPr lang="zh-CN" altLang="en-US" dirty="0"/>
          </a:p>
        </p:txBody>
      </p:sp>
      <p:sp>
        <p:nvSpPr>
          <p:cNvPr id="8" name="灯片编号占位符 7"/>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C673B6C-4284-405C-963D-BB07F2087A0B}"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D00EC9D-7FD2-4C5C-AB54-92EC8DA70D1E}"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Goals &amp; Objectives">
    <p:spTree>
      <p:nvGrpSpPr>
        <p:cNvPr id="1" name=""/>
        <p:cNvGrpSpPr/>
        <p:nvPr/>
      </p:nvGrpSpPr>
      <p:grpSpPr>
        <a:xfrm>
          <a:off x="0" y="0"/>
          <a:ext cx="0" cy="0"/>
          <a:chOff x="0" y="0"/>
          <a:chExt cx="0" cy="0"/>
        </a:xfrm>
      </p:grpSpPr>
      <p:sp>
        <p:nvSpPr>
          <p:cNvPr id="364" name="Shape 364"/>
          <p:cNvSpPr>
            <a:spLocks noGrp="1"/>
          </p:cNvSpPr>
          <p:nvPr>
            <p:ph type="pic" idx="13"/>
          </p:nvPr>
        </p:nvSpPr>
        <p:spPr>
          <a:xfrm>
            <a:off x="-6516" y="-10650"/>
            <a:ext cx="4899710" cy="5165861"/>
          </a:xfrm>
          <a:custGeom>
            <a:avLst/>
            <a:gdLst>
              <a:gd name="connsiteX0" fmla="*/ 0 w 4886263"/>
              <a:gd name="connsiteY0" fmla="*/ 0 h 5165861"/>
              <a:gd name="connsiteX1" fmla="*/ 3715514 w 4886263"/>
              <a:gd name="connsiteY1" fmla="*/ 0 h 5165861"/>
              <a:gd name="connsiteX2" fmla="*/ 4886263 w 4886263"/>
              <a:gd name="connsiteY2" fmla="*/ 1170749 h 5165861"/>
              <a:gd name="connsiteX3" fmla="*/ 4886263 w 4886263"/>
              <a:gd name="connsiteY3" fmla="*/ 5165861 h 5165861"/>
              <a:gd name="connsiteX4" fmla="*/ 0 w 4886263"/>
              <a:gd name="connsiteY4" fmla="*/ 5165861 h 5165861"/>
              <a:gd name="connsiteX5" fmla="*/ 0 w 4886263"/>
              <a:gd name="connsiteY5" fmla="*/ 0 h 5165861"/>
              <a:gd name="connsiteX0-1" fmla="*/ 0 w 4886263"/>
              <a:gd name="connsiteY0-2" fmla="*/ 0 h 5165861"/>
              <a:gd name="connsiteX1-3" fmla="*/ 3715514 w 4886263"/>
              <a:gd name="connsiteY1-4" fmla="*/ 0 h 5165861"/>
              <a:gd name="connsiteX2-5" fmla="*/ 4886263 w 4886263"/>
              <a:gd name="connsiteY2-6" fmla="*/ 1170749 h 5165861"/>
              <a:gd name="connsiteX3-7" fmla="*/ 1779992 w 4886263"/>
              <a:gd name="connsiteY3-8" fmla="*/ 5159138 h 5165861"/>
              <a:gd name="connsiteX4-9" fmla="*/ 0 w 4886263"/>
              <a:gd name="connsiteY4-10" fmla="*/ 5165861 h 5165861"/>
              <a:gd name="connsiteX5-11" fmla="*/ 0 w 4886263"/>
              <a:gd name="connsiteY5-12" fmla="*/ 0 h 5165861"/>
              <a:gd name="connsiteX0-13" fmla="*/ 0 w 4899710"/>
              <a:gd name="connsiteY0-14" fmla="*/ 0 h 5165861"/>
              <a:gd name="connsiteX1-15" fmla="*/ 3715514 w 4899710"/>
              <a:gd name="connsiteY1-16" fmla="*/ 0 h 5165861"/>
              <a:gd name="connsiteX2-17" fmla="*/ 4899710 w 4899710"/>
              <a:gd name="connsiteY2-18" fmla="*/ 1594331 h 5165861"/>
              <a:gd name="connsiteX3-19" fmla="*/ 1779992 w 4899710"/>
              <a:gd name="connsiteY3-20" fmla="*/ 5159138 h 5165861"/>
              <a:gd name="connsiteX4-21" fmla="*/ 0 w 4899710"/>
              <a:gd name="connsiteY4-22" fmla="*/ 5165861 h 5165861"/>
              <a:gd name="connsiteX5-23" fmla="*/ 0 w 4899710"/>
              <a:gd name="connsiteY5-24" fmla="*/ 0 h 51658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4899710" h="5165861">
                <a:moveTo>
                  <a:pt x="0" y="0"/>
                </a:moveTo>
                <a:lnTo>
                  <a:pt x="3715514" y="0"/>
                </a:lnTo>
                <a:lnTo>
                  <a:pt x="4899710" y="1594331"/>
                </a:lnTo>
                <a:lnTo>
                  <a:pt x="1779992" y="5159138"/>
                </a:lnTo>
                <a:lnTo>
                  <a:pt x="0" y="5165861"/>
                </a:lnTo>
                <a:lnTo>
                  <a:pt x="0" y="0"/>
                </a:lnTo>
                <a:close/>
              </a:path>
            </a:pathLst>
          </a:custGeom>
          <a:ln w="12700">
            <a:miter lim="400000"/>
          </a:ln>
        </p:spPr>
        <p:txBody>
          <a:bodyPr lIns="91439" tIns="45719" rIns="91439" bIns="45719" anchor="t">
            <a:noAutofit/>
          </a:bodyPr>
          <a:lstStyle>
            <a:lvl1pPr>
              <a:defRPr sz="1000"/>
            </a:lvl1pPr>
          </a:lstStyle>
          <a:p/>
        </p:txBody>
      </p:sp>
      <p:sp>
        <p:nvSpPr>
          <p:cNvPr id="365" name="Shape 365"/>
          <p:cNvSpPr>
            <a:spLocks noGrp="1"/>
          </p:cNvSpPr>
          <p:nvPr>
            <p:ph type="sldNum" sz="quarter" idx="2"/>
          </p:nvPr>
        </p:nvSpPr>
        <p:spPr>
          <a:xfrm>
            <a:off x="8079316" y="387787"/>
            <a:ext cx="216405" cy="218137"/>
          </a:xfrm>
          <a:prstGeom prst="rect">
            <a:avLst/>
          </a:prstGeom>
        </p:spPr>
        <p:txBody>
          <a:bodyPr anchor="ctr"/>
          <a:lstStyle>
            <a:lvl1pPr>
              <a:defRPr sz="750">
                <a:solidFill>
                  <a:srgbClr val="4C6077"/>
                </a:solidFill>
                <a:latin typeface="Geomanist Regular"/>
                <a:ea typeface="Geomanist Regular"/>
                <a:cs typeface="Geomanist Regular"/>
                <a:sym typeface="Geomanist Regular"/>
              </a:defRPr>
            </a:lvl1pPr>
          </a:lstStyle>
          <a:p>
            <a:fld id="{86CB4B4D-7CA3-9044-876B-883B54F8677D}" type="slidenum">
              <a:rPr/>
            </a:fld>
            <a:endParaRPr/>
          </a:p>
        </p:txBody>
      </p:sp>
      <p:sp>
        <p:nvSpPr>
          <p:cNvPr id="366" name="Shape 366"/>
          <p:cNvSpPr/>
          <p:nvPr/>
        </p:nvSpPr>
        <p:spPr>
          <a:xfrm>
            <a:off x="8076268" y="385607"/>
            <a:ext cx="222496" cy="222496"/>
          </a:xfrm>
          <a:prstGeom prst="ellipse">
            <a:avLst/>
          </a:prstGeom>
          <a:ln w="12700">
            <a:solidFill>
              <a:srgbClr val="4C6077"/>
            </a:solidFill>
            <a:miter lim="400000"/>
          </a:ln>
        </p:spPr>
        <p:txBody>
          <a:bodyPr lIns="19051" tIns="19051" rIns="19051" bIns="19051" anchor="ctr"/>
          <a:lstStyle/>
          <a:p>
            <a:pPr>
              <a:defRPr sz="3200"/>
            </a:pPr>
            <a:endParaRPr sz="1200"/>
          </a:p>
        </p:txBody>
      </p:sp>
      <p:grpSp>
        <p:nvGrpSpPr>
          <p:cNvPr id="369" name="Group 369">
            <a:hlinkClick r:id="" action="ppaction://hlinkshowjump?jump=nextslide"/>
          </p:cNvPr>
          <p:cNvGrpSpPr/>
          <p:nvPr/>
        </p:nvGrpSpPr>
        <p:grpSpPr>
          <a:xfrm>
            <a:off x="8353456" y="385607"/>
            <a:ext cx="222496" cy="222496"/>
            <a:chOff x="0" y="0"/>
            <a:chExt cx="593321" cy="593321"/>
          </a:xfrm>
        </p:grpSpPr>
        <p:sp>
          <p:nvSpPr>
            <p:cNvPr id="367" name="Shape 367"/>
            <p:cNvSpPr/>
            <p:nvPr/>
          </p:nvSpPr>
          <p:spPr>
            <a:xfrm>
              <a:off x="0" y="0"/>
              <a:ext cx="593322" cy="593322"/>
            </a:xfrm>
            <a:prstGeom prst="ellipse">
              <a:avLst/>
            </a:prstGeom>
            <a:noFill/>
            <a:ln w="12700" cap="flat">
              <a:solidFill>
                <a:srgbClr val="4C6077"/>
              </a:solidFill>
              <a:prstDash val="solid"/>
              <a:miter lim="400000"/>
            </a:ln>
            <a:effectLst/>
          </p:spPr>
          <p:txBody>
            <a:bodyPr wrap="square" lIns="50800" tIns="50800" rIns="50800" bIns="50800" numCol="1" anchor="ctr">
              <a:noAutofit/>
            </a:bodyPr>
            <a:lstStyle/>
            <a:p>
              <a:pPr>
                <a:defRPr sz="3200"/>
              </a:pPr>
              <a:endParaRPr sz="1200"/>
            </a:p>
          </p:txBody>
        </p:sp>
        <p:sp>
          <p:nvSpPr>
            <p:cNvPr id="368" name="Shape 368"/>
            <p:cNvSpPr/>
            <p:nvPr/>
          </p:nvSpPr>
          <p:spPr>
            <a:xfrm rot="13500000">
              <a:off x="135768" y="196474"/>
              <a:ext cx="205107" cy="20037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path>
              </a:pathLst>
            </a:custGeom>
            <a:noFill/>
            <a:ln w="12700" cap="flat">
              <a:solidFill>
                <a:srgbClr val="4C6077"/>
              </a:solidFill>
              <a:prstDash val="solid"/>
              <a:miter lim="400000"/>
            </a:ln>
            <a:effectLst/>
          </p:spPr>
          <p:txBody>
            <a:bodyPr wrap="square" lIns="50800" tIns="50800" rIns="50800" bIns="50800" numCol="1" anchor="ctr">
              <a:noAutofit/>
            </a:bodyPr>
            <a:lstStyle/>
            <a:p>
              <a:pPr>
                <a:defRPr sz="3200"/>
              </a:pPr>
              <a:endParaRPr sz="1200"/>
            </a:p>
          </p:txBody>
        </p:sp>
      </p:grpSp>
      <p:grpSp>
        <p:nvGrpSpPr>
          <p:cNvPr id="372" name="Group 372">
            <a:hlinkClick r:id="" action="ppaction://hlinkshowjump?jump=previousslide"/>
          </p:cNvPr>
          <p:cNvGrpSpPr/>
          <p:nvPr/>
        </p:nvGrpSpPr>
        <p:grpSpPr>
          <a:xfrm>
            <a:off x="7799081" y="385607"/>
            <a:ext cx="222496" cy="222496"/>
            <a:chOff x="0" y="0"/>
            <a:chExt cx="593321" cy="593321"/>
          </a:xfrm>
        </p:grpSpPr>
        <p:sp>
          <p:nvSpPr>
            <p:cNvPr id="370" name="Shape 370"/>
            <p:cNvSpPr/>
            <p:nvPr/>
          </p:nvSpPr>
          <p:spPr>
            <a:xfrm>
              <a:off x="0" y="0"/>
              <a:ext cx="593322" cy="593322"/>
            </a:xfrm>
            <a:prstGeom prst="ellipse">
              <a:avLst/>
            </a:prstGeom>
            <a:noFill/>
            <a:ln w="12700" cap="flat">
              <a:solidFill>
                <a:srgbClr val="4C6077"/>
              </a:solidFill>
              <a:prstDash val="solid"/>
              <a:miter lim="400000"/>
            </a:ln>
            <a:effectLst/>
          </p:spPr>
          <p:txBody>
            <a:bodyPr wrap="square" lIns="50800" tIns="50800" rIns="50800" bIns="50800" numCol="1" anchor="ctr">
              <a:noAutofit/>
            </a:bodyPr>
            <a:lstStyle/>
            <a:p>
              <a:pPr>
                <a:defRPr sz="3200"/>
              </a:pPr>
              <a:endParaRPr sz="1200"/>
            </a:p>
          </p:txBody>
        </p:sp>
        <p:sp>
          <p:nvSpPr>
            <p:cNvPr id="371" name="Shape 371"/>
            <p:cNvSpPr/>
            <p:nvPr/>
          </p:nvSpPr>
          <p:spPr>
            <a:xfrm rot="2700000">
              <a:off x="229801" y="196474"/>
              <a:ext cx="205107" cy="20037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path>
              </a:pathLst>
            </a:custGeom>
            <a:noFill/>
            <a:ln w="12700" cap="flat">
              <a:solidFill>
                <a:srgbClr val="4C6077"/>
              </a:solidFill>
              <a:prstDash val="solid"/>
              <a:miter lim="400000"/>
            </a:ln>
            <a:effectLst/>
          </p:spPr>
          <p:txBody>
            <a:bodyPr wrap="square" lIns="50800" tIns="50800" rIns="50800" bIns="50800" numCol="1" anchor="ctr">
              <a:noAutofit/>
            </a:bodyPr>
            <a:lstStyle/>
            <a:p>
              <a:pPr>
                <a:defRPr sz="3200"/>
              </a:pPr>
              <a:endParaRPr sz="1200"/>
            </a:p>
          </p:txBody>
        </p:sp>
      </p:grpSp>
      <p:sp>
        <p:nvSpPr>
          <p:cNvPr id="375" name="Shape 375"/>
          <p:cNvSpPr/>
          <p:nvPr/>
        </p:nvSpPr>
        <p:spPr>
          <a:xfrm>
            <a:off x="483218" y="663542"/>
            <a:ext cx="8087452" cy="0"/>
          </a:xfrm>
          <a:prstGeom prst="line">
            <a:avLst/>
          </a:prstGeom>
          <a:ln w="12700">
            <a:solidFill>
              <a:srgbClr val="A9AFBA"/>
            </a:solidFill>
            <a:miter lim="400000"/>
          </a:ln>
        </p:spPr>
        <p:txBody>
          <a:bodyPr lIns="19051" tIns="19051" rIns="19051" bIns="19051" anchor="ctr"/>
          <a:lstStyle/>
          <a:p>
            <a:pPr>
              <a:defRPr sz="3200"/>
            </a:pPr>
            <a:endParaRPr sz="1200"/>
          </a:p>
        </p:txBody>
      </p:sp>
      <p:sp>
        <p:nvSpPr>
          <p:cNvPr id="376" name="Shape 376"/>
          <p:cNvSpPr>
            <a:spLocks noGrp="1"/>
          </p:cNvSpPr>
          <p:nvPr>
            <p:ph type="title" hasCustomPrompt="1"/>
          </p:nvPr>
        </p:nvSpPr>
        <p:spPr>
          <a:xfrm>
            <a:off x="456754" y="410770"/>
            <a:ext cx="7239017" cy="272757"/>
          </a:xfrm>
          <a:prstGeom prst="rect">
            <a:avLst/>
          </a:prstGeom>
        </p:spPr>
        <p:txBody>
          <a:bodyPr anchor="t"/>
          <a:lstStyle>
            <a:lvl1pPr algn="l">
              <a:defRPr sz="1315" cap="all">
                <a:solidFill>
                  <a:srgbClr val="A9AFBA"/>
                </a:solidFill>
                <a:latin typeface="Geomanist Bold"/>
                <a:ea typeface="Geomanist Bold"/>
                <a:cs typeface="Geomanist Bold"/>
                <a:sym typeface="Geomanist Bold"/>
              </a:defRPr>
            </a:lvl1pPr>
          </a:lstStyle>
          <a:p>
            <a:r>
              <a:t>Title Text</a:t>
            </a: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image" Target="../media/image1.png"/><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AFA9D5F-5319-4FC0-8CC0-0821FF8653BE}"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516772E6-AD7B-4FEE-B61E-1CCFA8E7D1ED}" type="slidenum">
              <a:rPr lang="zh-CN" altLang="en-US" smtClean="0"/>
            </a:fld>
            <a:endParaRPr lang="zh-CN" altLang="en-US"/>
          </a:p>
        </p:txBody>
      </p:sp>
      <p:pic>
        <p:nvPicPr>
          <p:cNvPr id="7" name="图片 9" descr="logo.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740352" y="163643"/>
            <a:ext cx="1080120" cy="372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9" Type="http://schemas.openxmlformats.org/officeDocument/2006/relationships/image" Target="../media/image2.svg"/><Relationship Id="rId8" Type="http://schemas.openxmlformats.org/officeDocument/2006/relationships/image" Target="../media/image4.png"/><Relationship Id="rId7" Type="http://schemas.openxmlformats.org/officeDocument/2006/relationships/tags" Target="../tags/tag6.xml"/><Relationship Id="rId6" Type="http://schemas.openxmlformats.org/officeDocument/2006/relationships/image" Target="../media/image1.svg"/><Relationship Id="rId5" Type="http://schemas.openxmlformats.org/officeDocument/2006/relationships/image" Target="../media/image3.png"/><Relationship Id="rId48" Type="http://schemas.openxmlformats.org/officeDocument/2006/relationships/notesSlide" Target="../notesSlides/notesSlide3.xml"/><Relationship Id="rId47" Type="http://schemas.openxmlformats.org/officeDocument/2006/relationships/slideLayout" Target="../slideLayouts/slideLayout2.xml"/><Relationship Id="rId46" Type="http://schemas.openxmlformats.org/officeDocument/2006/relationships/tags" Target="../tags/tag24.xml"/><Relationship Id="rId45" Type="http://schemas.openxmlformats.org/officeDocument/2006/relationships/tags" Target="../tags/tag23.xml"/><Relationship Id="rId44" Type="http://schemas.openxmlformats.org/officeDocument/2006/relationships/tags" Target="../tags/tag22.xml"/><Relationship Id="rId43" Type="http://schemas.openxmlformats.org/officeDocument/2006/relationships/tags" Target="../tags/tag21.xml"/><Relationship Id="rId42" Type="http://schemas.openxmlformats.org/officeDocument/2006/relationships/tags" Target="../tags/tag20.xml"/><Relationship Id="rId41" Type="http://schemas.openxmlformats.org/officeDocument/2006/relationships/tags" Target="../tags/tag19.xml"/><Relationship Id="rId40" Type="http://schemas.openxmlformats.org/officeDocument/2006/relationships/image" Target="../media/image12.svg"/><Relationship Id="rId4" Type="http://schemas.openxmlformats.org/officeDocument/2006/relationships/tags" Target="../tags/tag5.xml"/><Relationship Id="rId39" Type="http://schemas.openxmlformats.org/officeDocument/2006/relationships/tags" Target="../tags/tag18.xml"/><Relationship Id="rId38" Type="http://schemas.openxmlformats.org/officeDocument/2006/relationships/image" Target="../media/image11.svg"/><Relationship Id="rId37" Type="http://schemas.openxmlformats.org/officeDocument/2006/relationships/image" Target="../media/image13.png"/><Relationship Id="rId36" Type="http://schemas.openxmlformats.org/officeDocument/2006/relationships/tags" Target="../tags/tag17.xml"/><Relationship Id="rId35" Type="http://schemas.openxmlformats.org/officeDocument/2006/relationships/tags" Target="../tags/tag16.xml"/><Relationship Id="rId34" Type="http://schemas.openxmlformats.org/officeDocument/2006/relationships/image" Target="../media/image10.svg"/><Relationship Id="rId33" Type="http://schemas.openxmlformats.org/officeDocument/2006/relationships/image" Target="../media/image12.png"/><Relationship Id="rId32" Type="http://schemas.openxmlformats.org/officeDocument/2006/relationships/tags" Target="../tags/tag15.xml"/><Relationship Id="rId31" Type="http://schemas.openxmlformats.org/officeDocument/2006/relationships/image" Target="../media/image9.svg"/><Relationship Id="rId30" Type="http://schemas.openxmlformats.org/officeDocument/2006/relationships/image" Target="../media/image11.png"/><Relationship Id="rId3" Type="http://schemas.openxmlformats.org/officeDocument/2006/relationships/tags" Target="../tags/tag4.xml"/><Relationship Id="rId29" Type="http://schemas.openxmlformats.org/officeDocument/2006/relationships/tags" Target="../tags/tag14.xml"/><Relationship Id="rId28" Type="http://schemas.openxmlformats.org/officeDocument/2006/relationships/image" Target="../media/image8.svg"/><Relationship Id="rId27" Type="http://schemas.openxmlformats.org/officeDocument/2006/relationships/image" Target="../media/image10.png"/><Relationship Id="rId26" Type="http://schemas.openxmlformats.org/officeDocument/2006/relationships/tags" Target="../tags/tag13.xml"/><Relationship Id="rId25" Type="http://schemas.openxmlformats.org/officeDocument/2006/relationships/image" Target="../media/image7.svg"/><Relationship Id="rId24" Type="http://schemas.openxmlformats.org/officeDocument/2006/relationships/image" Target="../media/image9.png"/><Relationship Id="rId23" Type="http://schemas.openxmlformats.org/officeDocument/2006/relationships/tags" Target="../tags/tag12.xml"/><Relationship Id="rId22" Type="http://schemas.openxmlformats.org/officeDocument/2006/relationships/image" Target="../media/image6.svg"/><Relationship Id="rId21" Type="http://schemas.openxmlformats.org/officeDocument/2006/relationships/image" Target="../media/image8.png"/><Relationship Id="rId20" Type="http://schemas.openxmlformats.org/officeDocument/2006/relationships/tags" Target="../tags/tag11.xml"/><Relationship Id="rId2" Type="http://schemas.openxmlformats.org/officeDocument/2006/relationships/tags" Target="../tags/tag3.xml"/><Relationship Id="rId19" Type="http://schemas.openxmlformats.org/officeDocument/2006/relationships/image" Target="../media/image5.svg"/><Relationship Id="rId18" Type="http://schemas.openxmlformats.org/officeDocument/2006/relationships/image" Target="../media/image7.png"/><Relationship Id="rId17" Type="http://schemas.openxmlformats.org/officeDocument/2006/relationships/tags" Target="../tags/tag10.xml"/><Relationship Id="rId16" Type="http://schemas.openxmlformats.org/officeDocument/2006/relationships/image" Target="../media/image4.svg"/><Relationship Id="rId15" Type="http://schemas.openxmlformats.org/officeDocument/2006/relationships/image" Target="../media/image6.png"/><Relationship Id="rId14" Type="http://schemas.openxmlformats.org/officeDocument/2006/relationships/tags" Target="../tags/tag9.xml"/><Relationship Id="rId13" Type="http://schemas.openxmlformats.org/officeDocument/2006/relationships/image" Target="../media/image3.svg"/><Relationship Id="rId12" Type="http://schemas.openxmlformats.org/officeDocument/2006/relationships/image" Target="../media/image5.png"/><Relationship Id="rId11" Type="http://schemas.openxmlformats.org/officeDocument/2006/relationships/tags" Target="../tags/tag8.xml"/><Relationship Id="rId10" Type="http://schemas.openxmlformats.org/officeDocument/2006/relationships/tags" Target="../tags/tag7.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7.xml"/><Relationship Id="rId2" Type="http://schemas.openxmlformats.org/officeDocument/2006/relationships/tags" Target="../tags/tag27.xml"/><Relationship Id="rId1" Type="http://schemas.openxmlformats.org/officeDocument/2006/relationships/tags" Target="../tags/tag26.xml"/></Relationships>
</file>

<file path=ppt/slides/_rels/slide12.xml.rels><?xml version="1.0" encoding="UTF-8" standalone="yes"?>
<Relationships xmlns="http://schemas.openxmlformats.org/package/2006/relationships"><Relationship Id="rId9" Type="http://schemas.openxmlformats.org/officeDocument/2006/relationships/tags" Target="../tags/tag36.xml"/><Relationship Id="rId8" Type="http://schemas.openxmlformats.org/officeDocument/2006/relationships/tags" Target="../tags/tag35.xml"/><Relationship Id="rId7" Type="http://schemas.openxmlformats.org/officeDocument/2006/relationships/tags" Target="../tags/tag34.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3" Type="http://schemas.openxmlformats.org/officeDocument/2006/relationships/tags" Target="../tags/tag30.xml"/><Relationship Id="rId26" Type="http://schemas.openxmlformats.org/officeDocument/2006/relationships/notesSlide" Target="../notesSlides/notesSlide8.xml"/><Relationship Id="rId25" Type="http://schemas.openxmlformats.org/officeDocument/2006/relationships/slideLayout" Target="../slideLayouts/slideLayout2.xml"/><Relationship Id="rId24" Type="http://schemas.openxmlformats.org/officeDocument/2006/relationships/tags" Target="../tags/tag51.xml"/><Relationship Id="rId23" Type="http://schemas.openxmlformats.org/officeDocument/2006/relationships/tags" Target="../tags/tag50.xml"/><Relationship Id="rId22" Type="http://schemas.openxmlformats.org/officeDocument/2006/relationships/tags" Target="../tags/tag49.xml"/><Relationship Id="rId21" Type="http://schemas.openxmlformats.org/officeDocument/2006/relationships/tags" Target="../tags/tag48.xml"/><Relationship Id="rId20" Type="http://schemas.openxmlformats.org/officeDocument/2006/relationships/tags" Target="../tags/tag47.xml"/><Relationship Id="rId2" Type="http://schemas.openxmlformats.org/officeDocument/2006/relationships/tags" Target="../tags/tag29.xml"/><Relationship Id="rId19" Type="http://schemas.openxmlformats.org/officeDocument/2006/relationships/tags" Target="../tags/tag46.xml"/><Relationship Id="rId18" Type="http://schemas.openxmlformats.org/officeDocument/2006/relationships/tags" Target="../tags/tag45.xml"/><Relationship Id="rId17" Type="http://schemas.openxmlformats.org/officeDocument/2006/relationships/tags" Target="../tags/tag44.xml"/><Relationship Id="rId16" Type="http://schemas.openxmlformats.org/officeDocument/2006/relationships/tags" Target="../tags/tag43.xml"/><Relationship Id="rId15" Type="http://schemas.openxmlformats.org/officeDocument/2006/relationships/tags" Target="../tags/tag42.xml"/><Relationship Id="rId14" Type="http://schemas.openxmlformats.org/officeDocument/2006/relationships/tags" Target="../tags/tag41.xml"/><Relationship Id="rId13" Type="http://schemas.openxmlformats.org/officeDocument/2006/relationships/tags" Target="../tags/tag40.xml"/><Relationship Id="rId12" Type="http://schemas.openxmlformats.org/officeDocument/2006/relationships/tags" Target="../tags/tag39.xml"/><Relationship Id="rId11" Type="http://schemas.openxmlformats.org/officeDocument/2006/relationships/tags" Target="../tags/tag38.xml"/><Relationship Id="rId10" Type="http://schemas.openxmlformats.org/officeDocument/2006/relationships/tags" Target="../tags/tag37.xml"/><Relationship Id="rId1" Type="http://schemas.openxmlformats.org/officeDocument/2006/relationships/tags" Target="../tags/tag2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52.xml"/></Relationships>
</file>

<file path=ppt/slides/_rels/slide15.xml.rels><?xml version="1.0" encoding="UTF-8" standalone="yes"?>
<Relationships xmlns="http://schemas.openxmlformats.org/package/2006/relationships"><Relationship Id="rId9" Type="http://schemas.openxmlformats.org/officeDocument/2006/relationships/tags" Target="../tags/tag61.xml"/><Relationship Id="rId8" Type="http://schemas.openxmlformats.org/officeDocument/2006/relationships/tags" Target="../tags/tag60.xml"/><Relationship Id="rId7" Type="http://schemas.openxmlformats.org/officeDocument/2006/relationships/tags" Target="../tags/tag59.xml"/><Relationship Id="rId6" Type="http://schemas.openxmlformats.org/officeDocument/2006/relationships/tags" Target="../tags/tag58.xml"/><Relationship Id="rId5" Type="http://schemas.openxmlformats.org/officeDocument/2006/relationships/tags" Target="../tags/tag57.xml"/><Relationship Id="rId4" Type="http://schemas.openxmlformats.org/officeDocument/2006/relationships/tags" Target="../tags/tag56.xml"/><Relationship Id="rId3" Type="http://schemas.openxmlformats.org/officeDocument/2006/relationships/tags" Target="../tags/tag55.xml"/><Relationship Id="rId20" Type="http://schemas.openxmlformats.org/officeDocument/2006/relationships/notesSlide" Target="../notesSlides/notesSlide10.xml"/><Relationship Id="rId2" Type="http://schemas.openxmlformats.org/officeDocument/2006/relationships/tags" Target="../tags/tag54.xml"/><Relationship Id="rId19" Type="http://schemas.openxmlformats.org/officeDocument/2006/relationships/slideLayout" Target="../slideLayouts/slideLayout7.xml"/><Relationship Id="rId18" Type="http://schemas.openxmlformats.org/officeDocument/2006/relationships/tags" Target="../tags/tag69.xml"/><Relationship Id="rId17" Type="http://schemas.openxmlformats.org/officeDocument/2006/relationships/tags" Target="../tags/tag68.xml"/><Relationship Id="rId16" Type="http://schemas.openxmlformats.org/officeDocument/2006/relationships/image" Target="../media/image16.jpeg"/><Relationship Id="rId15" Type="http://schemas.openxmlformats.org/officeDocument/2006/relationships/tags" Target="../tags/tag67.xml"/><Relationship Id="rId14" Type="http://schemas.openxmlformats.org/officeDocument/2006/relationships/tags" Target="../tags/tag66.xml"/><Relationship Id="rId13" Type="http://schemas.openxmlformats.org/officeDocument/2006/relationships/tags" Target="../tags/tag65.xml"/><Relationship Id="rId12" Type="http://schemas.openxmlformats.org/officeDocument/2006/relationships/tags" Target="../tags/tag64.xml"/><Relationship Id="rId11" Type="http://schemas.openxmlformats.org/officeDocument/2006/relationships/tags" Target="../tags/tag63.xml"/><Relationship Id="rId10" Type="http://schemas.openxmlformats.org/officeDocument/2006/relationships/tags" Target="../tags/tag62.xml"/><Relationship Id="rId1" Type="http://schemas.openxmlformats.org/officeDocument/2006/relationships/tags" Target="../tags/tag53.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xml"/><Relationship Id="rId2" Type="http://schemas.openxmlformats.org/officeDocument/2006/relationships/tags" Target="../tags/tag70.xml"/><Relationship Id="rId1" Type="http://schemas.openxmlformats.org/officeDocument/2006/relationships/image" Target="../media/image17.png"/></Relationships>
</file>

<file path=ppt/slides/_rels/slide17.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2.xml"/><Relationship Id="rId5" Type="http://schemas.openxmlformats.org/officeDocument/2006/relationships/tags" Target="../tags/tag72.xml"/><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tags" Target="../tags/tag71.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xml"/><Relationship Id="rId2" Type="http://schemas.openxmlformats.org/officeDocument/2006/relationships/tags" Target="../tags/tag73.xml"/><Relationship Id="rId1" Type="http://schemas.openxmlformats.org/officeDocument/2006/relationships/image" Target="../media/image21.pn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2.xml"/><Relationship Id="rId4" Type="http://schemas.openxmlformats.org/officeDocument/2006/relationships/tags" Target="../tags/tag74.xml"/><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2.xml"/><Relationship Id="rId3" Type="http://schemas.openxmlformats.org/officeDocument/2006/relationships/tags" Target="../tags/tag75.xml"/><Relationship Id="rId2" Type="http://schemas.openxmlformats.org/officeDocument/2006/relationships/image" Target="../media/image26.png"/><Relationship Id="rId1" Type="http://schemas.openxmlformats.org/officeDocument/2006/relationships/image" Target="../media/image25.png"/></Relationships>
</file>

<file path=ppt/slides/_rels/slide21.xml.rels><?xml version="1.0" encoding="UTF-8" standalone="yes"?>
<Relationships xmlns="http://schemas.openxmlformats.org/package/2006/relationships"><Relationship Id="rId9" Type="http://schemas.openxmlformats.org/officeDocument/2006/relationships/tags" Target="../tags/tag84.xml"/><Relationship Id="rId8" Type="http://schemas.openxmlformats.org/officeDocument/2006/relationships/tags" Target="../tags/tag83.xml"/><Relationship Id="rId7" Type="http://schemas.openxmlformats.org/officeDocument/2006/relationships/tags" Target="../tags/tag82.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tags" Target="../tags/tag79.xml"/><Relationship Id="rId3" Type="http://schemas.openxmlformats.org/officeDocument/2006/relationships/tags" Target="../tags/tag78.xml"/><Relationship Id="rId26" Type="http://schemas.openxmlformats.org/officeDocument/2006/relationships/slideLayout" Target="../slideLayouts/slideLayout7.xml"/><Relationship Id="rId25" Type="http://schemas.openxmlformats.org/officeDocument/2006/relationships/tags" Target="../tags/tag98.xml"/><Relationship Id="rId24" Type="http://schemas.openxmlformats.org/officeDocument/2006/relationships/image" Target="../media/image13.svg"/><Relationship Id="rId23" Type="http://schemas.openxmlformats.org/officeDocument/2006/relationships/image" Target="../media/image27.png"/><Relationship Id="rId22" Type="http://schemas.openxmlformats.org/officeDocument/2006/relationships/tags" Target="../tags/tag97.xml"/><Relationship Id="rId21" Type="http://schemas.openxmlformats.org/officeDocument/2006/relationships/tags" Target="../tags/tag96.xml"/><Relationship Id="rId20" Type="http://schemas.openxmlformats.org/officeDocument/2006/relationships/tags" Target="../tags/tag95.xml"/><Relationship Id="rId2" Type="http://schemas.openxmlformats.org/officeDocument/2006/relationships/tags" Target="../tags/tag77.xml"/><Relationship Id="rId19" Type="http://schemas.openxmlformats.org/officeDocument/2006/relationships/tags" Target="../tags/tag94.xml"/><Relationship Id="rId18" Type="http://schemas.openxmlformats.org/officeDocument/2006/relationships/tags" Target="../tags/tag93.xml"/><Relationship Id="rId17" Type="http://schemas.openxmlformats.org/officeDocument/2006/relationships/tags" Target="../tags/tag92.xml"/><Relationship Id="rId16" Type="http://schemas.openxmlformats.org/officeDocument/2006/relationships/tags" Target="../tags/tag91.xml"/><Relationship Id="rId15" Type="http://schemas.openxmlformats.org/officeDocument/2006/relationships/tags" Target="../tags/tag90.xml"/><Relationship Id="rId14" Type="http://schemas.openxmlformats.org/officeDocument/2006/relationships/tags" Target="../tags/tag89.xml"/><Relationship Id="rId13" Type="http://schemas.openxmlformats.org/officeDocument/2006/relationships/tags" Target="../tags/tag88.xml"/><Relationship Id="rId12" Type="http://schemas.openxmlformats.org/officeDocument/2006/relationships/tags" Target="../tags/tag87.xml"/><Relationship Id="rId11" Type="http://schemas.openxmlformats.org/officeDocument/2006/relationships/tags" Target="../tags/tag86.xml"/><Relationship Id="rId10" Type="http://schemas.openxmlformats.org/officeDocument/2006/relationships/tags" Target="../tags/tag85.xml"/><Relationship Id="rId1" Type="http://schemas.openxmlformats.org/officeDocument/2006/relationships/tags" Target="../tags/tag76.xml"/></Relationships>
</file>

<file path=ppt/slides/_rels/slide22.xml.rels><?xml version="1.0" encoding="UTF-8" standalone="yes"?>
<Relationships xmlns="http://schemas.openxmlformats.org/package/2006/relationships"><Relationship Id="rId9" Type="http://schemas.openxmlformats.org/officeDocument/2006/relationships/tags" Target="../tags/tag107.xml"/><Relationship Id="rId8" Type="http://schemas.openxmlformats.org/officeDocument/2006/relationships/tags" Target="../tags/tag106.xml"/><Relationship Id="rId7" Type="http://schemas.openxmlformats.org/officeDocument/2006/relationships/tags" Target="../tags/tag105.xml"/><Relationship Id="rId6" Type="http://schemas.openxmlformats.org/officeDocument/2006/relationships/tags" Target="../tags/tag104.xml"/><Relationship Id="rId5" Type="http://schemas.openxmlformats.org/officeDocument/2006/relationships/tags" Target="../tags/tag103.xml"/><Relationship Id="rId4" Type="http://schemas.openxmlformats.org/officeDocument/2006/relationships/tags" Target="../tags/tag102.xml"/><Relationship Id="rId3" Type="http://schemas.openxmlformats.org/officeDocument/2006/relationships/tags" Target="../tags/tag101.xml"/><Relationship Id="rId2" Type="http://schemas.openxmlformats.org/officeDocument/2006/relationships/tags" Target="../tags/tag100.xml"/><Relationship Id="rId12" Type="http://schemas.openxmlformats.org/officeDocument/2006/relationships/slideLayout" Target="../slideLayouts/slideLayout2.xml"/><Relationship Id="rId11" Type="http://schemas.openxmlformats.org/officeDocument/2006/relationships/tags" Target="../tags/tag109.xml"/><Relationship Id="rId10" Type="http://schemas.openxmlformats.org/officeDocument/2006/relationships/tags" Target="../tags/tag108.xml"/><Relationship Id="rId1" Type="http://schemas.openxmlformats.org/officeDocument/2006/relationships/tags" Target="../tags/tag99.xml"/></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12.xml"/><Relationship Id="rId4" Type="http://schemas.openxmlformats.org/officeDocument/2006/relationships/tags" Target="../tags/tag110.xml"/><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8.png"/></Relationships>
</file>

<file path=ppt/slides/_rels/slide24.xml.rels><?xml version="1.0" encoding="UTF-8" standalone="yes"?>
<Relationships xmlns="http://schemas.openxmlformats.org/package/2006/relationships"><Relationship Id="rId7" Type="http://schemas.openxmlformats.org/officeDocument/2006/relationships/notesSlide" Target="../notesSlides/notesSlide17.xml"/><Relationship Id="rId6" Type="http://schemas.openxmlformats.org/officeDocument/2006/relationships/slideLayout" Target="../slideLayouts/slideLayout7.xml"/><Relationship Id="rId5" Type="http://schemas.openxmlformats.org/officeDocument/2006/relationships/tags" Target="../tags/tag113.xml"/><Relationship Id="rId4" Type="http://schemas.openxmlformats.org/officeDocument/2006/relationships/image" Target="../media/image32.png"/><Relationship Id="rId3" Type="http://schemas.openxmlformats.org/officeDocument/2006/relationships/image" Target="../media/image31.png"/><Relationship Id="rId2" Type="http://schemas.openxmlformats.org/officeDocument/2006/relationships/tags" Target="../tags/tag112.xml"/><Relationship Id="rId1" Type="http://schemas.openxmlformats.org/officeDocument/2006/relationships/tags" Target="../tags/tag111.xml"/></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7.xml"/><Relationship Id="rId3" Type="http://schemas.openxmlformats.org/officeDocument/2006/relationships/tags" Target="../tags/tag114.xml"/><Relationship Id="rId2" Type="http://schemas.openxmlformats.org/officeDocument/2006/relationships/image" Target="../media/image34.png"/><Relationship Id="rId1" Type="http://schemas.openxmlformats.org/officeDocument/2006/relationships/image" Target="../media/image33.png"/></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2.xml"/><Relationship Id="rId3" Type="http://schemas.openxmlformats.org/officeDocument/2006/relationships/tags" Target="../tags/tag115.xml"/><Relationship Id="rId2" Type="http://schemas.openxmlformats.org/officeDocument/2006/relationships/image" Target="../media/image36.png"/><Relationship Id="rId1" Type="http://schemas.openxmlformats.org/officeDocument/2006/relationships/image" Target="../media/image35.png"/></Relationships>
</file>

<file path=ppt/slides/_rels/slide27.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2.xml"/><Relationship Id="rId4" Type="http://schemas.openxmlformats.org/officeDocument/2006/relationships/tags" Target="../tags/tag116.xml"/><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37.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0.png"/></Relationships>
</file>

<file path=ppt/slides/_rels/slide29.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2.xml"/><Relationship Id="rId3" Type="http://schemas.openxmlformats.org/officeDocument/2006/relationships/tags" Target="../tags/tag117.xml"/><Relationship Id="rId2" Type="http://schemas.openxmlformats.org/officeDocument/2006/relationships/image" Target="../media/image42.png"/><Relationship Id="rId1" Type="http://schemas.openxmlformats.org/officeDocument/2006/relationships/image" Target="../media/image41.png"/></Relationships>
</file>

<file path=ppt/slides/_rels/slide30.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2.xml"/><Relationship Id="rId4" Type="http://schemas.openxmlformats.org/officeDocument/2006/relationships/tags" Target="../tags/tag118.xml"/><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image" Target="../media/image43.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6.png"/></Relationships>
</file>

<file path=ppt/slides/_rels/slide32.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2.xml"/><Relationship Id="rId4" Type="http://schemas.openxmlformats.org/officeDocument/2006/relationships/tags" Target="../tags/tag119.xml"/><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image" Target="../media/image47.png"/></Relationships>
</file>

<file path=ppt/slides/_rels/slide33.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7.xml"/><Relationship Id="rId3" Type="http://schemas.openxmlformats.org/officeDocument/2006/relationships/tags" Target="../tags/tag120.xml"/><Relationship Id="rId2" Type="http://schemas.openxmlformats.org/officeDocument/2006/relationships/image" Target="../media/image34.png"/><Relationship Id="rId1" Type="http://schemas.openxmlformats.org/officeDocument/2006/relationships/image" Target="../media/image33.png"/></Relationships>
</file>

<file path=ppt/slides/_rels/slide34.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7.xml"/><Relationship Id="rId3" Type="http://schemas.openxmlformats.org/officeDocument/2006/relationships/tags" Target="../tags/tag121.xml"/><Relationship Id="rId2" Type="http://schemas.openxmlformats.org/officeDocument/2006/relationships/image" Target="../media/image34.png"/><Relationship Id="rId1" Type="http://schemas.openxmlformats.org/officeDocument/2006/relationships/image" Target="../media/image3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12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12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25.xml"/><Relationship Id="rId2" Type="http://schemas.openxmlformats.org/officeDocument/2006/relationships/image" Target="../media/image50.png"/><Relationship Id="rId1" Type="http://schemas.openxmlformats.org/officeDocument/2006/relationships/tags" Target="../tags/tag1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bwMode="auto">
          <a:xfrm>
            <a:off x="0" y="1660744"/>
            <a:ext cx="9144000" cy="1703094"/>
          </a:xfrm>
          <a:prstGeom prst="rect">
            <a:avLst/>
          </a:prstGeom>
          <a:solidFill>
            <a:srgbClr val="0070C0"/>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p:txBody>
      </p:sp>
      <p:sp>
        <p:nvSpPr>
          <p:cNvPr id="4" name="文本占位符 6"/>
          <p:cNvSpPr txBox="1">
            <a:spLocks noChangeArrowheads="1"/>
          </p:cNvSpPr>
          <p:nvPr/>
        </p:nvSpPr>
        <p:spPr bwMode="auto">
          <a:xfrm>
            <a:off x="218493" y="1686098"/>
            <a:ext cx="8454024" cy="58936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5pPr>
            <a:lvl6pPr marL="25146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9pPr>
          </a:lstStyle>
          <a:p>
            <a:pPr algn="ctr" eaLnBrk="1" hangingPunct="1">
              <a:lnSpc>
                <a:spcPct val="150000"/>
              </a:lnSpc>
              <a:spcBef>
                <a:spcPts val="0"/>
              </a:spcBef>
              <a:buNone/>
              <a:defRPr/>
            </a:pPr>
            <a:r>
              <a:rPr lang="zh-CN" altLang="en-US" sz="4400" b="1" kern="200" spc="200" dirty="0">
                <a:solidFill>
                  <a:schemeClr val="bg1"/>
                </a:solidFill>
                <a:uFillTx/>
                <a:latin typeface="微软雅黑" panose="020B0503020204020204" pitchFamily="34" charset="-122"/>
                <a:ea typeface="微软雅黑" panose="020B0503020204020204" pitchFamily="34" charset="-122"/>
              </a:rPr>
              <a:t>中国引文数据库</a:t>
            </a:r>
            <a:endParaRPr lang="zh-CN" altLang="en-US" sz="4400" b="1" kern="0" dirty="0">
              <a:solidFill>
                <a:schemeClr val="bg1"/>
              </a:solidFill>
              <a:latin typeface="微软雅黑" panose="020B0503020204020204" pitchFamily="34" charset="-122"/>
              <a:ea typeface="微软雅黑" panose="020B0503020204020204" pitchFamily="34" charset="-122"/>
            </a:endParaRPr>
          </a:p>
          <a:p>
            <a:pPr algn="ctr" eaLnBrk="1" hangingPunct="1">
              <a:lnSpc>
                <a:spcPct val="150000"/>
              </a:lnSpc>
              <a:spcBef>
                <a:spcPts val="0"/>
              </a:spcBef>
              <a:buNone/>
              <a:defRPr/>
            </a:pPr>
            <a:r>
              <a:rPr lang="zh-CN" altLang="en-US" b="1" dirty="0">
                <a:solidFill>
                  <a:srgbClr val="92D050"/>
                </a:solidFill>
                <a:latin typeface="华文新魏" panose="02010800040101010101" pitchFamily="2" charset="-122"/>
                <a:ea typeface="华文新魏" panose="02010800040101010101" pitchFamily="2" charset="-122"/>
                <a:sym typeface="+mn-ea"/>
              </a:rPr>
              <a:t>http://ref.cnki.net</a:t>
            </a:r>
            <a:endParaRPr lang="zh-CN" altLang="en-US" b="1" kern="0" dirty="0">
              <a:solidFill>
                <a:srgbClr val="92D050"/>
              </a:solidFill>
              <a:latin typeface="华文新魏" panose="02010800040101010101" pitchFamily="2" charset="-122"/>
              <a:ea typeface="华文新魏" panose="02010800040101010101" pitchFamily="2" charset="-122"/>
              <a:sym typeface="+mn-ea"/>
            </a:endParaRPr>
          </a:p>
        </p:txBody>
      </p:sp>
      <p:sp>
        <p:nvSpPr>
          <p:cNvPr id="5" name="页脚占位符 8"/>
          <p:cNvSpPr txBox="1">
            <a:spLocks noGrp="1" noChangeArrowheads="1"/>
          </p:cNvSpPr>
          <p:nvPr/>
        </p:nvSpPr>
        <p:spPr bwMode="auto">
          <a:xfrm>
            <a:off x="2411760" y="3652839"/>
            <a:ext cx="4608513" cy="1403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zh-CN" sz="1900" b="1" dirty="0">
                <a:solidFill>
                  <a:srgbClr val="3D4044"/>
                </a:solidFill>
                <a:latin typeface="微软雅黑" panose="020B0503020204020204" pitchFamily="34" charset="-122"/>
                <a:ea typeface="微软雅黑" panose="020B0503020204020204" pitchFamily="34" charset="-122"/>
              </a:rPr>
              <a:t>同方知网（北京）技术有限公司     </a:t>
            </a:r>
            <a:endParaRPr lang="zh-CN" altLang="zh-CN" sz="1900" b="1" dirty="0">
              <a:solidFill>
                <a:srgbClr val="3D4044"/>
              </a:solidFill>
              <a:latin typeface="微软雅黑" panose="020B0503020204020204" pitchFamily="34" charset="-122"/>
              <a:ea typeface="微软雅黑" panose="020B0503020204020204" pitchFamily="34" charset="-122"/>
            </a:endParaRPr>
          </a:p>
          <a:p>
            <a:pPr algn="ctr" eaLnBrk="1" hangingPunct="1">
              <a:lnSpc>
                <a:spcPct val="150000"/>
              </a:lnSpc>
            </a:pPr>
            <a:r>
              <a:rPr lang="en-US" altLang="zh-CN" sz="1900" b="1" dirty="0">
                <a:solidFill>
                  <a:srgbClr val="3D4044"/>
                </a:solidFill>
                <a:latin typeface="微软雅黑" panose="020B0503020204020204" pitchFamily="34" charset="-122"/>
                <a:ea typeface="微软雅黑" panose="020B0503020204020204" pitchFamily="34" charset="-122"/>
              </a:rPr>
              <a:t>2020</a:t>
            </a:r>
            <a:r>
              <a:rPr lang="zh-CN" altLang="en-US" sz="1900" b="1" dirty="0">
                <a:solidFill>
                  <a:srgbClr val="3D4044"/>
                </a:solidFill>
                <a:latin typeface="微软雅黑" panose="020B0503020204020204" pitchFamily="34" charset="-122"/>
                <a:ea typeface="微软雅黑" panose="020B0503020204020204" pitchFamily="34" charset="-122"/>
              </a:rPr>
              <a:t>年</a:t>
            </a:r>
            <a:r>
              <a:rPr lang="en-US" altLang="zh-CN" sz="1900" b="1" dirty="0">
                <a:solidFill>
                  <a:srgbClr val="3D4044"/>
                </a:solidFill>
                <a:latin typeface="微软雅黑" panose="020B0503020204020204" pitchFamily="34" charset="-122"/>
                <a:ea typeface="微软雅黑" panose="020B0503020204020204" pitchFamily="34" charset="-122"/>
              </a:rPr>
              <a:t>10</a:t>
            </a:r>
            <a:r>
              <a:rPr lang="zh-CN" altLang="en-US" sz="1900" b="1" dirty="0">
                <a:solidFill>
                  <a:srgbClr val="3D4044"/>
                </a:solidFill>
                <a:latin typeface="微软雅黑" panose="020B0503020204020204" pitchFamily="34" charset="-122"/>
                <a:ea typeface="微软雅黑" panose="020B0503020204020204" pitchFamily="34" charset="-122"/>
              </a:rPr>
              <a:t>月</a:t>
            </a:r>
            <a:endParaRPr lang="zh-CN" altLang="en-US" sz="1900" b="1" dirty="0">
              <a:solidFill>
                <a:srgbClr val="3D4044"/>
              </a:solidFill>
              <a:latin typeface="微软雅黑" panose="020B0503020204020204" pitchFamily="34" charset="-122"/>
              <a:ea typeface="微软雅黑" panose="020B0503020204020204" pitchFamily="34" charset="-122"/>
            </a:endParaRPr>
          </a:p>
          <a:p>
            <a:pPr algn="ctr" eaLnBrk="1" hangingPunct="1">
              <a:lnSpc>
                <a:spcPct val="150000"/>
              </a:lnSpc>
            </a:pPr>
            <a:endParaRPr lang="zh-CN" altLang="en-US" sz="1900" b="1" dirty="0">
              <a:solidFill>
                <a:srgbClr val="3D4044"/>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2808808" y="834246"/>
            <a:ext cx="720000" cy="646093"/>
          </a:xfrm>
          <a:prstGeom prst="roundRect">
            <a:avLst>
              <a:gd name="adj" fmla="val 0"/>
            </a:avLst>
          </a:prstGeom>
          <a:solidFill>
            <a:schemeClr val="tx2">
              <a:lumMod val="60000"/>
              <a:lumOff val="40000"/>
            </a:schemeClr>
          </a:solidFill>
          <a:ln>
            <a:solidFill>
              <a:sysClr val="window" lastClr="FFFFFF"/>
            </a:solidFill>
            <a:prstDash val="dash"/>
          </a:ln>
        </p:spPr>
        <p:txBody>
          <a:bodyPr anchor="ctr"/>
          <a:lstStyle/>
          <a:p>
            <a:pPr algn="ctr" fontAlgn="auto">
              <a:lnSpc>
                <a:spcPts val="3000"/>
              </a:lnSpc>
              <a:spcBef>
                <a:spcPct val="20000"/>
              </a:spcBef>
              <a:spcAft>
                <a:spcPts val="0"/>
              </a:spcAft>
              <a:buClr>
                <a:srgbClr val="002575"/>
              </a:buClr>
              <a:buFont typeface="Arial" panose="020B0604020202020204" pitchFamily="34" charset="0"/>
              <a:buNone/>
              <a:defRPr/>
            </a:pPr>
            <a:r>
              <a:rPr lang="en-US" altLang="zh-CN" sz="2000" b="1" kern="0" dirty="0">
                <a:ln>
                  <a:solidFill>
                    <a:sysClr val="window" lastClr="FFFFFF"/>
                  </a:solidFill>
                </a:ln>
                <a:solidFill>
                  <a:sysClr val="window" lastClr="FFFFFF"/>
                </a:solidFill>
                <a:effectLst>
                  <a:outerShdw blurRad="38100" dist="38100" dir="2700000" algn="tl">
                    <a:srgbClr val="000000">
                      <a:alpha val="43137"/>
                    </a:srgbClr>
                  </a:outerShdw>
                </a:effectLst>
                <a:latin typeface="Franklin Gothic Book" panose="020B0503020102020204"/>
                <a:ea typeface="宋体" panose="02010600030101010101" pitchFamily="2" charset="-122"/>
              </a:rPr>
              <a:t>1</a:t>
            </a:r>
            <a:endParaRPr lang="zh-CN" altLang="en-US" sz="2000" b="1" kern="0" dirty="0">
              <a:ln>
                <a:solidFill>
                  <a:sysClr val="window" lastClr="FFFFFF"/>
                </a:solidFill>
              </a:ln>
              <a:solidFill>
                <a:sysClr val="window" lastClr="FFFFFF"/>
              </a:solidFill>
              <a:effectLst>
                <a:outerShdw blurRad="38100" dist="38100" dir="2700000" algn="tl">
                  <a:srgbClr val="000000">
                    <a:alpha val="43137"/>
                  </a:srgbClr>
                </a:outerShdw>
              </a:effectLst>
              <a:latin typeface="Franklin Gothic Book" panose="020B0503020102020204"/>
              <a:ea typeface="宋体" panose="02010600030101010101" pitchFamily="2" charset="-122"/>
            </a:endParaRPr>
          </a:p>
        </p:txBody>
      </p:sp>
      <p:sp>
        <p:nvSpPr>
          <p:cNvPr id="9" name="圆角矩形 8"/>
          <p:cNvSpPr>
            <a:spLocks noChangeArrowheads="1"/>
          </p:cNvSpPr>
          <p:nvPr/>
        </p:nvSpPr>
        <p:spPr bwMode="auto">
          <a:xfrm>
            <a:off x="3580637" y="1599597"/>
            <a:ext cx="4735859" cy="630237"/>
          </a:xfrm>
          <a:prstGeom prst="roundRect">
            <a:avLst>
              <a:gd name="adj" fmla="val 0"/>
            </a:avLst>
          </a:prstGeom>
          <a:solidFill>
            <a:schemeClr val="bg1"/>
          </a:solidFill>
          <a:ln w="3175">
            <a:solidFill>
              <a:srgbClr val="6699FF"/>
            </a:solidFill>
            <a:round/>
          </a:ln>
        </p:spPr>
        <p:txBody>
          <a:bodyPr tIns="10800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l">
              <a:lnSpc>
                <a:spcPct val="110000"/>
              </a:lnSpc>
            </a:pPr>
            <a:r>
              <a:rPr lang="zh-CN" altLang="en-US" sz="2000" b="1" dirty="0">
                <a:solidFill>
                  <a:srgbClr val="1B539D"/>
                </a:solidFill>
                <a:latin typeface="微软雅黑" panose="020B0503020204020204" pitchFamily="34" charset="-122"/>
                <a:ea typeface="微软雅黑" panose="020B0503020204020204" pitchFamily="34" charset="-122"/>
                <a:sym typeface="+mn-ea"/>
              </a:rPr>
              <a:t> 产品定位与价值</a:t>
            </a:r>
            <a:endParaRPr lang="zh-CN" altLang="en-US" sz="2000" b="1" dirty="0">
              <a:solidFill>
                <a:srgbClr val="1B539D"/>
              </a:solidFill>
              <a:latin typeface="微软雅黑" panose="020B0503020204020204" pitchFamily="34" charset="-122"/>
              <a:ea typeface="微软雅黑" panose="020B0503020204020204" pitchFamily="34" charset="-122"/>
            </a:endParaRPr>
          </a:p>
        </p:txBody>
      </p:sp>
      <p:pic>
        <p:nvPicPr>
          <p:cNvPr id="13"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41736" y="1108541"/>
            <a:ext cx="1923823" cy="275502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14" name="矩形 13"/>
          <p:cNvSpPr/>
          <p:nvPr/>
        </p:nvSpPr>
        <p:spPr>
          <a:xfrm>
            <a:off x="899592" y="2355726"/>
            <a:ext cx="1008112" cy="461665"/>
          </a:xfrm>
          <a:prstGeom prst="rect">
            <a:avLst/>
          </a:prstGeom>
        </p:spPr>
        <p:txBody>
          <a:bodyPr wrap="square">
            <a:spAutoFit/>
          </a:bodyPr>
          <a:lstStyle/>
          <a:p>
            <a:pPr algn="ctr"/>
            <a:r>
              <a:rPr lang="zh-CN" altLang="en-US" sz="2400" b="1" dirty="0">
                <a:solidFill>
                  <a:schemeClr val="accent6">
                    <a:lumMod val="50000"/>
                  </a:schemeClr>
                </a:solidFill>
                <a:latin typeface="微软雅黑" panose="020B0503020204020204" pitchFamily="34" charset="-122"/>
                <a:ea typeface="微软雅黑" panose="020B0503020204020204" pitchFamily="34" charset="-122"/>
              </a:rPr>
              <a:t>目  录</a:t>
            </a:r>
            <a:endParaRPr lang="zh-CN" altLang="en-US" sz="2400" b="1"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10" name="圆角矩形 9"/>
          <p:cNvSpPr/>
          <p:nvPr/>
        </p:nvSpPr>
        <p:spPr>
          <a:xfrm>
            <a:off x="2808808" y="1583927"/>
            <a:ext cx="720000" cy="646093"/>
          </a:xfrm>
          <a:prstGeom prst="roundRect">
            <a:avLst>
              <a:gd name="adj" fmla="val 0"/>
            </a:avLst>
          </a:prstGeom>
          <a:solidFill>
            <a:schemeClr val="tx2">
              <a:lumMod val="60000"/>
              <a:lumOff val="40000"/>
            </a:schemeClr>
          </a:solidFill>
          <a:ln>
            <a:solidFill>
              <a:sysClr val="window" lastClr="FFFFFF"/>
            </a:solidFill>
            <a:prstDash val="dash"/>
          </a:ln>
        </p:spPr>
        <p:txBody>
          <a:bodyPr anchor="ctr"/>
          <a:lstStyle/>
          <a:p>
            <a:pPr algn="ctr" fontAlgn="auto">
              <a:lnSpc>
                <a:spcPts val="3000"/>
              </a:lnSpc>
              <a:spcBef>
                <a:spcPct val="20000"/>
              </a:spcBef>
              <a:spcAft>
                <a:spcPts val="0"/>
              </a:spcAft>
              <a:buClr>
                <a:srgbClr val="002575"/>
              </a:buClr>
              <a:buFont typeface="Arial" panose="020B0604020202020204" pitchFamily="34" charset="0"/>
              <a:buNone/>
              <a:defRPr/>
            </a:pPr>
            <a:r>
              <a:rPr lang="en-US" altLang="zh-CN" sz="2000" b="1" kern="0" dirty="0">
                <a:ln>
                  <a:solidFill>
                    <a:sysClr val="window" lastClr="FFFFFF"/>
                  </a:solidFill>
                </a:ln>
                <a:solidFill>
                  <a:sysClr val="window" lastClr="FFFFFF"/>
                </a:solidFill>
                <a:effectLst>
                  <a:outerShdw blurRad="38100" dist="38100" dir="2700000" algn="tl">
                    <a:srgbClr val="000000">
                      <a:alpha val="43137"/>
                    </a:srgbClr>
                  </a:outerShdw>
                </a:effectLst>
                <a:latin typeface="Franklin Gothic Book" panose="020B0503020102020204"/>
                <a:ea typeface="宋体" panose="02010600030101010101" pitchFamily="2" charset="-122"/>
              </a:rPr>
              <a:t>2</a:t>
            </a:r>
            <a:endParaRPr lang="zh-CN" altLang="en-US" sz="2000" b="1" kern="0" dirty="0">
              <a:ln>
                <a:solidFill>
                  <a:sysClr val="window" lastClr="FFFFFF"/>
                </a:solidFill>
              </a:ln>
              <a:solidFill>
                <a:sysClr val="window" lastClr="FFFFFF"/>
              </a:solidFill>
              <a:effectLst>
                <a:outerShdw blurRad="38100" dist="38100" dir="2700000" algn="tl">
                  <a:srgbClr val="000000">
                    <a:alpha val="43137"/>
                  </a:srgbClr>
                </a:outerShdw>
              </a:effectLst>
              <a:latin typeface="Franklin Gothic Book" panose="020B0503020102020204"/>
              <a:ea typeface="宋体" panose="02010600030101010101" pitchFamily="2" charset="-122"/>
            </a:endParaRPr>
          </a:p>
        </p:txBody>
      </p:sp>
      <p:sp>
        <p:nvSpPr>
          <p:cNvPr id="11" name="圆角矩形 10"/>
          <p:cNvSpPr>
            <a:spLocks noChangeArrowheads="1"/>
          </p:cNvSpPr>
          <p:nvPr/>
        </p:nvSpPr>
        <p:spPr bwMode="auto">
          <a:xfrm>
            <a:off x="3582181" y="834398"/>
            <a:ext cx="4735859" cy="630237"/>
          </a:xfrm>
          <a:prstGeom prst="roundRect">
            <a:avLst>
              <a:gd name="adj" fmla="val 0"/>
            </a:avLst>
          </a:prstGeom>
          <a:solidFill>
            <a:schemeClr val="bg1"/>
          </a:solidFill>
          <a:ln w="3175">
            <a:solidFill>
              <a:srgbClr val="6699FF"/>
            </a:solidFill>
            <a:round/>
          </a:ln>
        </p:spPr>
        <p:txBody>
          <a:bodyPr tIns="10800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l">
              <a:lnSpc>
                <a:spcPct val="110000"/>
              </a:lnSpc>
            </a:pPr>
            <a:r>
              <a:rPr lang="zh-CN" altLang="en-US" sz="2000" b="1" dirty="0">
                <a:solidFill>
                  <a:srgbClr val="1B539D"/>
                </a:solidFill>
                <a:latin typeface="微软雅黑" panose="020B0503020204020204" pitchFamily="34" charset="-122"/>
                <a:ea typeface="微软雅黑" panose="020B0503020204020204" pitchFamily="34" charset="-122"/>
                <a:sym typeface="+mn-ea"/>
              </a:rPr>
              <a:t>《中国引文数据库》简介</a:t>
            </a:r>
            <a:r>
              <a:rPr lang="en-US" altLang="zh-CN" sz="2000" b="1" dirty="0">
                <a:solidFill>
                  <a:srgbClr val="1B539D"/>
                </a:solidFill>
                <a:latin typeface="微软雅黑" panose="020B0503020204020204" pitchFamily="34" charset="-122"/>
                <a:ea typeface="微软雅黑" panose="020B0503020204020204" pitchFamily="34" charset="-122"/>
                <a:sym typeface="+mn-ea"/>
              </a:rPr>
              <a:t> </a:t>
            </a:r>
            <a:endParaRPr lang="zh-CN" altLang="en-US" sz="2000" b="1" dirty="0">
              <a:solidFill>
                <a:srgbClr val="1B539D"/>
              </a:solidFill>
              <a:latin typeface="微软雅黑" panose="020B0503020204020204" pitchFamily="34" charset="-122"/>
              <a:ea typeface="微软雅黑" panose="020B0503020204020204" pitchFamily="34" charset="-122"/>
            </a:endParaRPr>
          </a:p>
        </p:txBody>
      </p:sp>
      <p:sp>
        <p:nvSpPr>
          <p:cNvPr id="12" name="圆角矩形 11"/>
          <p:cNvSpPr/>
          <p:nvPr/>
        </p:nvSpPr>
        <p:spPr>
          <a:xfrm>
            <a:off x="2808538" y="2356002"/>
            <a:ext cx="720000" cy="629500"/>
          </a:xfrm>
          <a:prstGeom prst="roundRect">
            <a:avLst>
              <a:gd name="adj" fmla="val 0"/>
            </a:avLst>
          </a:prstGeom>
          <a:solidFill>
            <a:schemeClr val="tx2">
              <a:lumMod val="60000"/>
              <a:lumOff val="40000"/>
            </a:schemeClr>
          </a:solidFill>
          <a:ln>
            <a:solidFill>
              <a:sysClr val="window" lastClr="FFFFFF"/>
            </a:solidFill>
            <a:prstDash val="dash"/>
          </a:ln>
        </p:spPr>
        <p:txBody>
          <a:bodyPr anchor="ctr"/>
          <a:lstStyle/>
          <a:p>
            <a:pPr algn="ctr">
              <a:lnSpc>
                <a:spcPts val="3000"/>
              </a:lnSpc>
              <a:spcBef>
                <a:spcPct val="20000"/>
              </a:spcBef>
              <a:buClr>
                <a:srgbClr val="002575"/>
              </a:buClr>
              <a:buFont typeface="Arial" panose="020B0604020202020204" pitchFamily="34" charset="0"/>
              <a:buNone/>
            </a:pPr>
            <a:r>
              <a:rPr lang="en-US" altLang="zh-CN" sz="2000" b="1" kern="0" dirty="0">
                <a:ln>
                  <a:solidFill>
                    <a:sysClr val="window" lastClr="FFFFFF"/>
                  </a:solidFill>
                </a:ln>
                <a:solidFill>
                  <a:sysClr val="window" lastClr="FFFFFF"/>
                </a:solidFill>
                <a:effectLst>
                  <a:outerShdw blurRad="38100" dist="38100" dir="2700000" algn="tl">
                    <a:srgbClr val="000000">
                      <a:alpha val="43137"/>
                    </a:srgbClr>
                  </a:outerShdw>
                </a:effectLst>
                <a:latin typeface="Franklin Gothic Book" panose="020B0503020102020204"/>
                <a:ea typeface="宋体" panose="02010600030101010101" pitchFamily="2" charset="-122"/>
              </a:rPr>
              <a:t>3</a:t>
            </a:r>
            <a:endParaRPr lang="zh-CN" altLang="en-US" sz="2000" b="1" kern="0" dirty="0">
              <a:ln>
                <a:solidFill>
                  <a:sysClr val="window" lastClr="FFFFFF"/>
                </a:solidFill>
              </a:ln>
              <a:solidFill>
                <a:sysClr val="window" lastClr="FFFFFF"/>
              </a:solidFill>
              <a:effectLst>
                <a:outerShdw blurRad="38100" dist="38100" dir="2700000" algn="tl">
                  <a:srgbClr val="000000">
                    <a:alpha val="43137"/>
                  </a:srgbClr>
                </a:outerShdw>
              </a:effectLst>
              <a:latin typeface="Franklin Gothic Book" panose="020B0503020102020204"/>
              <a:ea typeface="宋体" panose="02010600030101010101" pitchFamily="2" charset="-122"/>
            </a:endParaRPr>
          </a:p>
        </p:txBody>
      </p:sp>
      <p:sp>
        <p:nvSpPr>
          <p:cNvPr id="15" name="圆角矩形 14"/>
          <p:cNvSpPr/>
          <p:nvPr/>
        </p:nvSpPr>
        <p:spPr bwMode="auto">
          <a:xfrm>
            <a:off x="3579229" y="2355810"/>
            <a:ext cx="4737198" cy="629692"/>
          </a:xfrm>
          <a:prstGeom prst="roundRect">
            <a:avLst>
              <a:gd name="adj" fmla="val 0"/>
            </a:avLst>
          </a:prstGeom>
          <a:solidFill>
            <a:schemeClr val="bg1"/>
          </a:solidFill>
          <a:ln w="3175">
            <a:solidFill>
              <a:srgbClr val="6699FF"/>
            </a:solidFill>
            <a:prstDash val="solid"/>
          </a:ln>
        </p:spPr>
        <p:txBody>
          <a:bodyPr tIns="108000" anchor="ctr"/>
          <a:lstStyle/>
          <a:p>
            <a:pPr eaLnBrk="1" hangingPunct="1">
              <a:lnSpc>
                <a:spcPts val="3000"/>
              </a:lnSpc>
              <a:spcBef>
                <a:spcPct val="20000"/>
              </a:spcBef>
              <a:buClr>
                <a:srgbClr val="002575"/>
              </a:buClr>
            </a:pPr>
            <a:r>
              <a:rPr lang="zh-CN" altLang="en-US" sz="2000" b="1" dirty="0">
                <a:solidFill>
                  <a:srgbClr val="1B539D"/>
                </a:solidFill>
                <a:latin typeface="微软雅黑" panose="020B0503020204020204" pitchFamily="34" charset="-122"/>
                <a:ea typeface="微软雅黑" panose="020B0503020204020204" pitchFamily="34" charset="-122"/>
              </a:rPr>
              <a:t>引文库在图书馆学科服务中的应用</a:t>
            </a:r>
            <a:endParaRPr lang="zh-CN" altLang="en-US" sz="2000" b="1" dirty="0">
              <a:solidFill>
                <a:srgbClr val="1B539D"/>
              </a:solidFill>
              <a:latin typeface="微软雅黑" panose="020B0503020204020204" pitchFamily="34" charset="-122"/>
              <a:ea typeface="微软雅黑" panose="020B0503020204020204" pitchFamily="34" charset="-122"/>
            </a:endParaRPr>
          </a:p>
        </p:txBody>
      </p:sp>
      <p:sp>
        <p:nvSpPr>
          <p:cNvPr id="3" name="圆角矩形 2"/>
          <p:cNvSpPr/>
          <p:nvPr/>
        </p:nvSpPr>
        <p:spPr bwMode="auto">
          <a:xfrm>
            <a:off x="3579229" y="3112730"/>
            <a:ext cx="4737198" cy="629692"/>
          </a:xfrm>
          <a:prstGeom prst="roundRect">
            <a:avLst>
              <a:gd name="adj" fmla="val 0"/>
            </a:avLst>
          </a:prstGeom>
          <a:solidFill>
            <a:schemeClr val="bg1"/>
          </a:solidFill>
          <a:ln w="3175">
            <a:solidFill>
              <a:srgbClr val="6699FF"/>
            </a:solidFill>
            <a:prstDash val="solid"/>
          </a:ln>
        </p:spPr>
        <p:txBody>
          <a:bodyPr tIns="108000" anchor="ctr"/>
          <a:lstStyle/>
          <a:p>
            <a:pPr>
              <a:lnSpc>
                <a:spcPts val="3000"/>
              </a:lnSpc>
              <a:spcBef>
                <a:spcPct val="20000"/>
              </a:spcBef>
              <a:buClr>
                <a:srgbClr val="002575"/>
              </a:buClr>
            </a:pPr>
            <a:r>
              <a:rPr lang="zh-CN" altLang="en-US" sz="2000" b="1" dirty="0">
                <a:solidFill>
                  <a:srgbClr val="1B539D"/>
                </a:solidFill>
                <a:latin typeface="微软雅黑" panose="020B0503020204020204" pitchFamily="34" charset="-122"/>
                <a:ea typeface="微软雅黑" panose="020B0503020204020204" pitchFamily="34" charset="-122"/>
                <a:sym typeface="+mn-ea"/>
              </a:rPr>
              <a:t> 典型机构用户</a:t>
            </a:r>
            <a:endParaRPr lang="zh-CN" altLang="en-US" sz="2000" b="1" dirty="0">
              <a:solidFill>
                <a:srgbClr val="1B539D"/>
              </a:solidFill>
              <a:latin typeface="微软雅黑" panose="020B0503020204020204" pitchFamily="34" charset="-122"/>
              <a:ea typeface="微软雅黑" panose="020B0503020204020204" pitchFamily="34" charset="-122"/>
            </a:endParaRPr>
          </a:p>
        </p:txBody>
      </p:sp>
      <p:sp>
        <p:nvSpPr>
          <p:cNvPr id="4" name="圆角矩形 3"/>
          <p:cNvSpPr/>
          <p:nvPr/>
        </p:nvSpPr>
        <p:spPr>
          <a:xfrm>
            <a:off x="2808538" y="3112922"/>
            <a:ext cx="720000" cy="629500"/>
          </a:xfrm>
          <a:prstGeom prst="roundRect">
            <a:avLst>
              <a:gd name="adj" fmla="val 0"/>
            </a:avLst>
          </a:prstGeom>
          <a:solidFill>
            <a:schemeClr val="tx2">
              <a:lumMod val="60000"/>
              <a:lumOff val="40000"/>
            </a:schemeClr>
          </a:solidFill>
          <a:ln>
            <a:solidFill>
              <a:sysClr val="window" lastClr="FFFFFF"/>
            </a:solidFill>
            <a:prstDash val="dash"/>
          </a:ln>
        </p:spPr>
        <p:txBody>
          <a:bodyPr anchor="ctr"/>
          <a:lstStyle/>
          <a:p>
            <a:pPr algn="ctr">
              <a:lnSpc>
                <a:spcPts val="3000"/>
              </a:lnSpc>
              <a:spcBef>
                <a:spcPct val="20000"/>
              </a:spcBef>
              <a:buClr>
                <a:srgbClr val="002575"/>
              </a:buClr>
              <a:buFont typeface="Arial" panose="020B0604020202020204" pitchFamily="34" charset="0"/>
              <a:buNone/>
            </a:pPr>
            <a:r>
              <a:rPr lang="en-US" altLang="zh-CN" sz="2000" b="1" kern="0" dirty="0">
                <a:ln>
                  <a:solidFill>
                    <a:sysClr val="window" lastClr="FFFFFF"/>
                  </a:solidFill>
                </a:ln>
                <a:solidFill>
                  <a:sysClr val="window" lastClr="FFFFFF"/>
                </a:solidFill>
                <a:effectLst>
                  <a:outerShdw blurRad="38100" dist="38100" dir="2700000" algn="tl">
                    <a:srgbClr val="000000">
                      <a:alpha val="43137"/>
                    </a:srgbClr>
                  </a:outerShdw>
                </a:effectLst>
                <a:latin typeface="Franklin Gothic Book" panose="020B0503020102020204"/>
                <a:ea typeface="宋体" panose="02010600030101010101" pitchFamily="2" charset="-122"/>
              </a:rPr>
              <a:t>4</a:t>
            </a:r>
            <a:endParaRPr lang="zh-CN" altLang="en-US" sz="2000" b="1" kern="0" dirty="0">
              <a:ln>
                <a:solidFill>
                  <a:sysClr val="window" lastClr="FFFFFF"/>
                </a:solidFill>
              </a:ln>
              <a:solidFill>
                <a:sysClr val="window" lastClr="FFFFFF"/>
              </a:solidFill>
              <a:effectLst>
                <a:outerShdw blurRad="38100" dist="38100" dir="2700000" algn="tl">
                  <a:srgbClr val="000000">
                    <a:alpha val="43137"/>
                  </a:srgbClr>
                </a:outerShdw>
              </a:effectLst>
              <a:latin typeface="Franklin Gothic Book" panose="020B0503020102020204"/>
              <a:ea typeface="宋体" panose="02010600030101010101" pitchFamily="2" charset="-122"/>
            </a:endParaRPr>
          </a:p>
        </p:txBody>
      </p:sp>
      <p:sp>
        <p:nvSpPr>
          <p:cNvPr id="6" name="圆角矩形 5"/>
          <p:cNvSpPr/>
          <p:nvPr/>
        </p:nvSpPr>
        <p:spPr>
          <a:xfrm>
            <a:off x="2808538" y="3864127"/>
            <a:ext cx="720000" cy="629500"/>
          </a:xfrm>
          <a:prstGeom prst="roundRect">
            <a:avLst>
              <a:gd name="adj" fmla="val 0"/>
            </a:avLst>
          </a:prstGeom>
          <a:solidFill>
            <a:schemeClr val="tx2">
              <a:lumMod val="60000"/>
              <a:lumOff val="40000"/>
            </a:schemeClr>
          </a:solidFill>
          <a:ln>
            <a:solidFill>
              <a:sysClr val="window" lastClr="FFFFFF"/>
            </a:solidFill>
            <a:prstDash val="dash"/>
          </a:ln>
        </p:spPr>
        <p:txBody>
          <a:bodyPr anchor="ctr"/>
          <a:lstStyle/>
          <a:p>
            <a:pPr algn="ctr">
              <a:lnSpc>
                <a:spcPts val="3000"/>
              </a:lnSpc>
              <a:spcBef>
                <a:spcPct val="20000"/>
              </a:spcBef>
              <a:buClr>
                <a:srgbClr val="002575"/>
              </a:buClr>
              <a:buFont typeface="Arial" panose="020B0604020202020204" pitchFamily="34" charset="0"/>
              <a:buNone/>
            </a:pPr>
            <a:r>
              <a:rPr lang="en-US" altLang="zh-CN" sz="2000" b="1" kern="0" dirty="0">
                <a:ln>
                  <a:solidFill>
                    <a:sysClr val="window" lastClr="FFFFFF"/>
                  </a:solidFill>
                </a:ln>
                <a:solidFill>
                  <a:sysClr val="window" lastClr="FFFFFF"/>
                </a:solidFill>
                <a:effectLst>
                  <a:outerShdw blurRad="38100" dist="38100" dir="2700000" algn="tl">
                    <a:srgbClr val="000000">
                      <a:alpha val="43137"/>
                    </a:srgbClr>
                  </a:outerShdw>
                </a:effectLst>
                <a:latin typeface="Franklin Gothic Book" panose="020B0503020102020204"/>
                <a:ea typeface="宋体" panose="02010600030101010101" pitchFamily="2" charset="-122"/>
              </a:rPr>
              <a:t>5</a:t>
            </a:r>
            <a:endParaRPr lang="zh-CN" altLang="en-US" sz="2000" b="1" kern="0" dirty="0">
              <a:ln>
                <a:solidFill>
                  <a:sysClr val="window" lastClr="FFFFFF"/>
                </a:solidFill>
              </a:ln>
              <a:solidFill>
                <a:sysClr val="window" lastClr="FFFFFF"/>
              </a:solidFill>
              <a:effectLst>
                <a:outerShdw blurRad="38100" dist="38100" dir="2700000" algn="tl">
                  <a:srgbClr val="000000">
                    <a:alpha val="43137"/>
                  </a:srgbClr>
                </a:outerShdw>
              </a:effectLst>
              <a:latin typeface="Franklin Gothic Book" panose="020B0503020102020204"/>
              <a:ea typeface="宋体" panose="02010600030101010101" pitchFamily="2" charset="-122"/>
            </a:endParaRPr>
          </a:p>
        </p:txBody>
      </p:sp>
      <p:sp>
        <p:nvSpPr>
          <p:cNvPr id="7" name="圆角矩形 6"/>
          <p:cNvSpPr/>
          <p:nvPr/>
        </p:nvSpPr>
        <p:spPr bwMode="auto">
          <a:xfrm>
            <a:off x="3581769" y="3863935"/>
            <a:ext cx="4737198" cy="629692"/>
          </a:xfrm>
          <a:prstGeom prst="roundRect">
            <a:avLst>
              <a:gd name="adj" fmla="val 0"/>
            </a:avLst>
          </a:prstGeom>
          <a:solidFill>
            <a:schemeClr val="bg1"/>
          </a:solidFill>
          <a:ln w="3175">
            <a:solidFill>
              <a:srgbClr val="6699FF"/>
            </a:solidFill>
            <a:prstDash val="solid"/>
          </a:ln>
        </p:spPr>
        <p:txBody>
          <a:bodyPr tIns="108000" anchor="ctr"/>
          <a:lstStyle/>
          <a:p>
            <a:pPr eaLnBrk="1" hangingPunct="1">
              <a:lnSpc>
                <a:spcPts val="3000"/>
              </a:lnSpc>
              <a:spcBef>
                <a:spcPct val="20000"/>
              </a:spcBef>
              <a:buClr>
                <a:srgbClr val="002575"/>
              </a:buClr>
            </a:pPr>
            <a:r>
              <a:rPr lang="zh-CN" altLang="en-US" sz="2000" b="1" dirty="0">
                <a:solidFill>
                  <a:srgbClr val="1B539D"/>
                </a:solidFill>
                <a:latin typeface="微软雅黑" panose="020B0503020204020204" pitchFamily="34" charset="-122"/>
                <a:ea typeface="微软雅黑" panose="020B0503020204020204" pitchFamily="34" charset="-122"/>
              </a:rPr>
              <a:t>产品最新进展</a:t>
            </a:r>
            <a:endParaRPr lang="zh-CN" altLang="en-US" sz="2000" b="1" dirty="0">
              <a:solidFill>
                <a:srgbClr val="1B539D"/>
              </a:solidFill>
              <a:latin typeface="微软雅黑" panose="020B0503020204020204" pitchFamily="34" charset="-122"/>
              <a:ea typeface="微软雅黑" panose="020B0503020204020204" pitchFamily="34" charset="-122"/>
            </a:endParaRPr>
          </a:p>
        </p:txBody>
      </p:sp>
    </p:spTree>
  </p:cSld>
  <p:clrMapOvr>
    <a:masterClrMapping/>
  </p:clrMapOvr>
  <p:transition spd="slow">
    <p:wheel spokes="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bwMode="auto">
          <a:xfrm>
            <a:off x="0" y="1412775"/>
            <a:ext cx="9144000" cy="1879055"/>
          </a:xfrm>
          <a:prstGeom prst="rect">
            <a:avLst/>
          </a:prstGeom>
          <a:solidFill>
            <a:srgbClr val="0070C0"/>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p:txBody>
      </p:sp>
      <p:sp>
        <p:nvSpPr>
          <p:cNvPr id="5" name="矩形 4"/>
          <p:cNvSpPr/>
          <p:nvPr/>
        </p:nvSpPr>
        <p:spPr>
          <a:xfrm>
            <a:off x="1003935" y="1948180"/>
            <a:ext cx="7136130" cy="579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buFont typeface="Arial" panose="020B0604020202020204" pitchFamily="34" charset="0"/>
              <a:buNone/>
              <a:defRPr/>
            </a:pPr>
            <a:r>
              <a:rPr lang="zh-CN" altLang="en-US" sz="4000" b="1" dirty="0">
                <a:solidFill>
                  <a:schemeClr val="bg1"/>
                </a:solidFill>
                <a:latin typeface="微软雅黑" panose="020B0503020204020204" pitchFamily="34" charset="-122"/>
                <a:ea typeface="微软雅黑" panose="020B0503020204020204" pitchFamily="34" charset="-122"/>
                <a:cs typeface="+mj-cs"/>
              </a:rPr>
              <a:t>《中国引文数据库》简介</a:t>
            </a:r>
            <a:endParaRPr lang="zh-CN" altLang="en-US" sz="4000" b="1" dirty="0">
              <a:solidFill>
                <a:schemeClr val="bg1"/>
              </a:solidFill>
              <a:latin typeface="微软雅黑" panose="020B0503020204020204" pitchFamily="34" charset="-122"/>
              <a:ea typeface="微软雅黑" panose="020B0503020204020204" pitchFamily="34"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fltVal val="0"/>
                                          </p:val>
                                        </p:tav>
                                        <p:tav tm="100000">
                                          <p:val>
                                            <p:strVal val="#ppt_w"/>
                                          </p:val>
                                        </p:tav>
                                      </p:tavLst>
                                    </p:anim>
                                    <p:anim calcmode="lin" valueType="num">
                                      <p:cBhvr>
                                        <p:cTn id="8" dur="750" fill="hold"/>
                                        <p:tgtEl>
                                          <p:spTgt spid="5"/>
                                        </p:tgtEl>
                                        <p:attrNameLst>
                                          <p:attrName>ppt_h</p:attrName>
                                        </p:attrNameLst>
                                      </p:cBhvr>
                                      <p:tavLst>
                                        <p:tav tm="0">
                                          <p:val>
                                            <p:fltVal val="0"/>
                                          </p:val>
                                        </p:tav>
                                        <p:tav tm="100000">
                                          <p:val>
                                            <p:strVal val="#ppt_h"/>
                                          </p:val>
                                        </p:tav>
                                      </p:tavLst>
                                    </p:anim>
                                    <p:animEffect transition="in" filter="fade">
                                      <p:cBhvr>
                                        <p:cTn id="9"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179512" y="627534"/>
            <a:ext cx="3168352" cy="0"/>
          </a:xfrm>
          <a:prstGeom prst="line">
            <a:avLst/>
          </a:prstGeom>
        </p:spPr>
        <p:style>
          <a:lnRef idx="1">
            <a:schemeClr val="accent4"/>
          </a:lnRef>
          <a:fillRef idx="0">
            <a:schemeClr val="accent4"/>
          </a:fillRef>
          <a:effectRef idx="0">
            <a:schemeClr val="accent4"/>
          </a:effectRef>
          <a:fontRef idx="minor">
            <a:schemeClr val="tx1"/>
          </a:fontRef>
        </p:style>
      </p:cxnSp>
      <p:sp>
        <p:nvSpPr>
          <p:cNvPr id="6" name="标题 1"/>
          <p:cNvSpPr txBox="1"/>
          <p:nvPr/>
        </p:nvSpPr>
        <p:spPr bwMode="auto">
          <a:xfrm>
            <a:off x="748117" y="123478"/>
            <a:ext cx="380013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rtl="0" eaLnBrk="0" fontAlgn="base" hangingPunct="0">
              <a:spcBef>
                <a:spcPct val="0"/>
              </a:spcBef>
              <a:spcAft>
                <a:spcPct val="0"/>
              </a:spcAft>
              <a:defRPr sz="2600">
                <a:solidFill>
                  <a:srgbClr val="1D5AAC"/>
                </a:solidFill>
                <a:latin typeface="+mj-lt"/>
                <a:ea typeface="+mj-ea"/>
                <a:cs typeface="+mj-cs"/>
              </a:defRPr>
            </a:lvl1pPr>
            <a:lvl2pPr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2pPr>
            <a:lvl3pPr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3pPr>
            <a:lvl4pPr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4pPr>
            <a:lvl5pPr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5pPr>
            <a:lvl6pPr marL="457200"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6pPr>
            <a:lvl7pPr marL="914400"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7pPr>
            <a:lvl8pPr marL="1371600"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8pPr>
            <a:lvl9pPr marL="1828800"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9pPr>
          </a:lstStyle>
          <a:p>
            <a:pPr algn="l" eaLnBrk="1" hangingPunct="1"/>
            <a:r>
              <a:rPr lang="en-US" altLang="zh-CN" sz="2800" b="1" kern="0" dirty="0">
                <a:solidFill>
                  <a:srgbClr val="1B539D"/>
                </a:solidFill>
                <a:latin typeface="微软雅黑" panose="020B0503020204020204" pitchFamily="34" charset="-122"/>
                <a:ea typeface="微软雅黑" panose="020B0503020204020204" pitchFamily="34" charset="-122"/>
              </a:rPr>
              <a:t>1.1 </a:t>
            </a:r>
            <a:r>
              <a:rPr lang="zh-CN" altLang="en-US" sz="2800" b="1" kern="0" dirty="0">
                <a:solidFill>
                  <a:srgbClr val="1B539D"/>
                </a:solidFill>
                <a:latin typeface="微软雅黑" panose="020B0503020204020204" pitchFamily="34" charset="-122"/>
                <a:ea typeface="微软雅黑" panose="020B0503020204020204" pitchFamily="34" charset="-122"/>
              </a:rPr>
              <a:t>数据来源</a:t>
            </a:r>
            <a:endParaRPr lang="zh-CN" altLang="en-US" sz="2800" b="1" kern="0" dirty="0">
              <a:solidFill>
                <a:srgbClr val="1B539D"/>
              </a:solidFill>
              <a:latin typeface="微软雅黑" panose="020B0503020204020204" pitchFamily="34" charset="-122"/>
              <a:ea typeface="微软雅黑" panose="020B0503020204020204" pitchFamily="34" charset="-122"/>
            </a:endParaRPr>
          </a:p>
        </p:txBody>
      </p:sp>
      <p:cxnSp>
        <p:nvCxnSpPr>
          <p:cNvPr id="28" name="曲线连接符 27"/>
          <p:cNvCxnSpPr>
            <a:stCxn id="24" idx="2"/>
            <a:endCxn id="43" idx="0"/>
          </p:cNvCxnSpPr>
          <p:nvPr>
            <p:custDataLst>
              <p:tags r:id="rId1"/>
            </p:custDataLst>
          </p:nvPr>
        </p:nvCxnSpPr>
        <p:spPr>
          <a:xfrm rot="5400000" flipV="1">
            <a:off x="5183597" y="935257"/>
            <a:ext cx="994305" cy="2525473"/>
          </a:xfrm>
          <a:prstGeom prst="curvedConnector3">
            <a:avLst>
              <a:gd name="adj1" fmla="val 50000"/>
            </a:avLst>
          </a:prstGeom>
          <a:noFill/>
          <a:ln w="25400" cap="flat" cmpd="sng" algn="ctr">
            <a:solidFill>
              <a:srgbClr val="9BBB59"/>
            </a:solidFill>
            <a:prstDash val="sysDot"/>
            <a:round/>
            <a:tailEnd type="triangle"/>
          </a:ln>
          <a:effectLst/>
        </p:spPr>
      </p:cxnSp>
      <p:cxnSp>
        <p:nvCxnSpPr>
          <p:cNvPr id="29" name="曲线连接符 28"/>
          <p:cNvCxnSpPr>
            <a:stCxn id="24" idx="2"/>
            <a:endCxn id="63" idx="0"/>
          </p:cNvCxnSpPr>
          <p:nvPr>
            <p:custDataLst>
              <p:tags r:id="rId2"/>
            </p:custDataLst>
          </p:nvPr>
        </p:nvCxnSpPr>
        <p:spPr>
          <a:xfrm rot="5400000">
            <a:off x="2658428" y="935673"/>
            <a:ext cx="993775" cy="2524760"/>
          </a:xfrm>
          <a:prstGeom prst="curvedConnector3">
            <a:avLst>
              <a:gd name="adj1" fmla="val 50000"/>
            </a:avLst>
          </a:prstGeom>
          <a:noFill/>
          <a:ln w="25400" cap="flat" cmpd="sng" algn="ctr">
            <a:solidFill>
              <a:srgbClr val="1F74AD"/>
            </a:solidFill>
            <a:prstDash val="sysDot"/>
            <a:round/>
            <a:tailEnd type="triangle"/>
          </a:ln>
          <a:effectLst/>
        </p:spPr>
      </p:cxnSp>
      <p:cxnSp>
        <p:nvCxnSpPr>
          <p:cNvPr id="30" name="曲线连接符 29"/>
          <p:cNvCxnSpPr>
            <a:stCxn id="24" idx="2"/>
            <a:endCxn id="58" idx="0"/>
          </p:cNvCxnSpPr>
          <p:nvPr>
            <p:custDataLst>
              <p:tags r:id="rId3"/>
            </p:custDataLst>
          </p:nvPr>
        </p:nvCxnSpPr>
        <p:spPr>
          <a:xfrm rot="5400000">
            <a:off x="3289935" y="1567180"/>
            <a:ext cx="993775" cy="1261745"/>
          </a:xfrm>
          <a:prstGeom prst="curvedConnector3">
            <a:avLst>
              <a:gd name="adj1" fmla="val 50032"/>
            </a:avLst>
          </a:prstGeom>
          <a:noFill/>
          <a:ln w="25400" cap="flat" cmpd="sng" algn="ctr">
            <a:solidFill>
              <a:srgbClr val="3498DB"/>
            </a:solidFill>
            <a:prstDash val="sysDot"/>
            <a:round/>
            <a:tailEnd type="triangle"/>
          </a:ln>
          <a:effectLst/>
        </p:spPr>
      </p:cxnSp>
      <p:pic>
        <p:nvPicPr>
          <p:cNvPr id="24" name="图片 23" descr="资源 40"/>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3412046" y="891285"/>
            <a:ext cx="2011934" cy="809557"/>
          </a:xfrm>
          <a:prstGeom prst="rect">
            <a:avLst/>
          </a:prstGeom>
        </p:spPr>
      </p:pic>
      <p:pic>
        <p:nvPicPr>
          <p:cNvPr id="25" name="图片 24" descr="资源 39"/>
          <p:cNvPicPr>
            <a:picLocks noChangeAspect="1"/>
          </p:cNvPicPr>
          <p:nvPr>
            <p:custDataLst>
              <p:tags r:id="rId7"/>
            </p:custDataLst>
          </p:nvPr>
        </p:nvPicPr>
        <p:blipFill>
          <a:blip r:embed="rId8">
            <a:extLst>
              <a:ext uri="{96DAC541-7B7A-43D3-8B79-37D633B846F1}">
                <asvg:svgBlip xmlns:asvg="http://schemas.microsoft.com/office/drawing/2016/SVG/main" r:embed="rId9"/>
              </a:ext>
            </a:extLst>
          </a:blip>
          <a:stretch>
            <a:fillRect/>
          </a:stretch>
        </p:blipFill>
        <p:spPr>
          <a:xfrm>
            <a:off x="3412046" y="615987"/>
            <a:ext cx="2011934" cy="588824"/>
          </a:xfrm>
          <a:prstGeom prst="rect">
            <a:avLst/>
          </a:prstGeom>
        </p:spPr>
      </p:pic>
      <p:sp>
        <p:nvSpPr>
          <p:cNvPr id="38" name="文本框 37"/>
          <p:cNvSpPr txBox="1"/>
          <p:nvPr>
            <p:custDataLst>
              <p:tags r:id="rId10"/>
            </p:custDataLst>
          </p:nvPr>
        </p:nvSpPr>
        <p:spPr>
          <a:xfrm>
            <a:off x="3411855" y="1028700"/>
            <a:ext cx="2127885" cy="758190"/>
          </a:xfrm>
          <a:prstGeom prst="rect">
            <a:avLst/>
          </a:prstGeom>
          <a:noFill/>
        </p:spPr>
        <p:txBody>
          <a:bodyPr wrap="square" rtlCol="0" anchor="ctr">
            <a:normAutofit/>
          </a:bodyPr>
          <a:lstStyle/>
          <a:p>
            <a:pPr algn="ctr">
              <a:lnSpc>
                <a:spcPct val="120000"/>
              </a:lnSpc>
            </a:pPr>
            <a:r>
              <a:rPr lang="zh-CN" altLang="en-US" b="1" spc="300">
                <a:solidFill>
                  <a:sysClr val="window" lastClr="FFFFFF"/>
                </a:solidFill>
                <a:latin typeface="Arial" panose="020B0604020202020204" pitchFamily="34" charset="0"/>
                <a:ea typeface="微软雅黑" panose="020B0503020204020204" pitchFamily="34" charset="-122"/>
              </a:rPr>
              <a:t>中国引文数据库</a:t>
            </a:r>
            <a:endParaRPr lang="zh-CN" altLang="en-US" b="1" spc="300">
              <a:solidFill>
                <a:sysClr val="window" lastClr="FFFFFF"/>
              </a:solidFill>
              <a:latin typeface="Arial" panose="020B0604020202020204" pitchFamily="34" charset="0"/>
              <a:ea typeface="微软雅黑" panose="020B0503020204020204" pitchFamily="34" charset="-122"/>
            </a:endParaRPr>
          </a:p>
        </p:txBody>
      </p:sp>
      <p:pic>
        <p:nvPicPr>
          <p:cNvPr id="42" name="图片 16" descr="资源 40"/>
          <p:cNvPicPr>
            <a:picLocks noChangeAspect="1"/>
          </p:cNvPicPr>
          <p:nvPr>
            <p:custDataLst>
              <p:tags r:id="rId11"/>
            </p:custDataLst>
          </p:nvPr>
        </p:nvPicPr>
        <p:blipFill>
          <a:blip r:embed="rId12">
            <a:extLst>
              <a:ext uri="{96DAC541-7B7A-43D3-8B79-37D633B846F1}">
                <asvg:svgBlip xmlns:asvg="http://schemas.microsoft.com/office/drawing/2016/SVG/main" r:embed="rId13"/>
              </a:ext>
            </a:extLst>
          </a:blip>
          <a:stretch>
            <a:fillRect/>
          </a:stretch>
        </p:blipFill>
        <p:spPr>
          <a:xfrm>
            <a:off x="6428970" y="2908638"/>
            <a:ext cx="1029030" cy="324979"/>
          </a:xfrm>
          <a:prstGeom prst="rect">
            <a:avLst/>
          </a:prstGeom>
        </p:spPr>
      </p:pic>
      <p:pic>
        <p:nvPicPr>
          <p:cNvPr id="43" name="图片 17" descr="资源 39"/>
          <p:cNvPicPr>
            <a:picLocks noChangeAspect="1"/>
          </p:cNvPicPr>
          <p:nvPr>
            <p:custDataLst>
              <p:tags r:id="rId14"/>
            </p:custDataLst>
          </p:nvPr>
        </p:nvPicPr>
        <p:blipFill>
          <a:blip r:embed="rId15">
            <a:extLst>
              <a:ext uri="{96DAC541-7B7A-43D3-8B79-37D633B846F1}">
                <asvg:svgBlip xmlns:asvg="http://schemas.microsoft.com/office/drawing/2016/SVG/main" r:embed="rId16"/>
              </a:ext>
            </a:extLst>
          </a:blip>
          <a:stretch>
            <a:fillRect/>
          </a:stretch>
        </p:blipFill>
        <p:spPr>
          <a:xfrm>
            <a:off x="6428970" y="2695146"/>
            <a:ext cx="1029030" cy="433304"/>
          </a:xfrm>
          <a:prstGeom prst="rect">
            <a:avLst/>
          </a:prstGeom>
        </p:spPr>
      </p:pic>
      <p:pic>
        <p:nvPicPr>
          <p:cNvPr id="47" name="图片 16" descr="资源 40"/>
          <p:cNvPicPr>
            <a:picLocks noChangeAspect="1"/>
          </p:cNvPicPr>
          <p:nvPr>
            <p:custDataLst>
              <p:tags r:id="rId17"/>
            </p:custDataLst>
          </p:nvPr>
        </p:nvPicPr>
        <p:blipFill>
          <a:blip r:embed="rId18">
            <a:extLst>
              <a:ext uri="{96DAC541-7B7A-43D3-8B79-37D633B846F1}">
                <asvg:svgBlip xmlns:asvg="http://schemas.microsoft.com/office/drawing/2016/SVG/main" r:embed="rId19"/>
              </a:ext>
            </a:extLst>
          </a:blip>
          <a:stretch>
            <a:fillRect/>
          </a:stretch>
        </p:blipFill>
        <p:spPr>
          <a:xfrm>
            <a:off x="5166234" y="2908638"/>
            <a:ext cx="1029030" cy="324979"/>
          </a:xfrm>
          <a:prstGeom prst="rect">
            <a:avLst/>
          </a:prstGeom>
        </p:spPr>
      </p:pic>
      <p:pic>
        <p:nvPicPr>
          <p:cNvPr id="48" name="图片 17" descr="资源 39"/>
          <p:cNvPicPr>
            <a:picLocks noChangeAspect="1"/>
          </p:cNvPicPr>
          <p:nvPr>
            <p:custDataLst>
              <p:tags r:id="rId20"/>
            </p:custDataLst>
          </p:nvPr>
        </p:nvPicPr>
        <p:blipFill>
          <a:blip r:embed="rId21">
            <a:extLst>
              <a:ext uri="{96DAC541-7B7A-43D3-8B79-37D633B846F1}">
                <asvg:svgBlip xmlns:asvg="http://schemas.microsoft.com/office/drawing/2016/SVG/main" r:embed="rId22"/>
              </a:ext>
            </a:extLst>
          </a:blip>
          <a:stretch>
            <a:fillRect/>
          </a:stretch>
        </p:blipFill>
        <p:spPr>
          <a:xfrm>
            <a:off x="5166234" y="2695146"/>
            <a:ext cx="1029030" cy="433304"/>
          </a:xfrm>
          <a:prstGeom prst="rect">
            <a:avLst/>
          </a:prstGeom>
        </p:spPr>
      </p:pic>
      <p:pic>
        <p:nvPicPr>
          <p:cNvPr id="52" name="图片 16" descr="资源 40"/>
          <p:cNvPicPr>
            <a:picLocks noChangeAspect="1"/>
          </p:cNvPicPr>
          <p:nvPr>
            <p:custDataLst>
              <p:tags r:id="rId23"/>
            </p:custDataLst>
          </p:nvPr>
        </p:nvPicPr>
        <p:blipFill>
          <a:blip r:embed="rId24">
            <a:extLst>
              <a:ext uri="{96DAC541-7B7A-43D3-8B79-37D633B846F1}">
                <asvg:svgBlip xmlns:asvg="http://schemas.microsoft.com/office/drawing/2016/SVG/main" r:embed="rId25"/>
              </a:ext>
            </a:extLst>
          </a:blip>
          <a:stretch>
            <a:fillRect/>
          </a:stretch>
        </p:blipFill>
        <p:spPr>
          <a:xfrm>
            <a:off x="3903498" y="2908638"/>
            <a:ext cx="1029030" cy="324979"/>
          </a:xfrm>
          <a:prstGeom prst="rect">
            <a:avLst/>
          </a:prstGeom>
        </p:spPr>
      </p:pic>
      <p:pic>
        <p:nvPicPr>
          <p:cNvPr id="53" name="图片 17" descr="资源 39"/>
          <p:cNvPicPr>
            <a:picLocks noChangeAspect="1"/>
          </p:cNvPicPr>
          <p:nvPr>
            <p:custDataLst>
              <p:tags r:id="rId26"/>
            </p:custDataLst>
          </p:nvPr>
        </p:nvPicPr>
        <p:blipFill>
          <a:blip r:embed="rId27">
            <a:extLst>
              <a:ext uri="{96DAC541-7B7A-43D3-8B79-37D633B846F1}">
                <asvg:svgBlip xmlns:asvg="http://schemas.microsoft.com/office/drawing/2016/SVG/main" r:embed="rId28"/>
              </a:ext>
            </a:extLst>
          </a:blip>
          <a:stretch>
            <a:fillRect/>
          </a:stretch>
        </p:blipFill>
        <p:spPr>
          <a:xfrm>
            <a:off x="3903498" y="2695146"/>
            <a:ext cx="1029030" cy="433304"/>
          </a:xfrm>
          <a:prstGeom prst="rect">
            <a:avLst/>
          </a:prstGeom>
        </p:spPr>
      </p:pic>
      <p:pic>
        <p:nvPicPr>
          <p:cNvPr id="57" name="图片 16" descr="资源 40"/>
          <p:cNvPicPr>
            <a:picLocks noChangeAspect="1"/>
          </p:cNvPicPr>
          <p:nvPr>
            <p:custDataLst>
              <p:tags r:id="rId29"/>
            </p:custDataLst>
          </p:nvPr>
        </p:nvPicPr>
        <p:blipFill>
          <a:blip r:embed="rId30">
            <a:extLst>
              <a:ext uri="{96DAC541-7B7A-43D3-8B79-37D633B846F1}">
                <asvg:svgBlip xmlns:asvg="http://schemas.microsoft.com/office/drawing/2016/SVG/main" r:embed="rId31"/>
              </a:ext>
            </a:extLst>
          </a:blip>
          <a:stretch>
            <a:fillRect/>
          </a:stretch>
        </p:blipFill>
        <p:spPr>
          <a:xfrm>
            <a:off x="2640762" y="2908638"/>
            <a:ext cx="1029030" cy="324979"/>
          </a:xfrm>
          <a:prstGeom prst="rect">
            <a:avLst/>
          </a:prstGeom>
        </p:spPr>
      </p:pic>
      <p:pic>
        <p:nvPicPr>
          <p:cNvPr id="58" name="图片 17" descr="资源 39"/>
          <p:cNvPicPr>
            <a:picLocks noChangeAspect="1"/>
          </p:cNvPicPr>
          <p:nvPr>
            <p:custDataLst>
              <p:tags r:id="rId32"/>
            </p:custDataLst>
          </p:nvPr>
        </p:nvPicPr>
        <p:blipFill>
          <a:blip r:embed="rId33">
            <a:extLst>
              <a:ext uri="{96DAC541-7B7A-43D3-8B79-37D633B846F1}">
                <asvg:svgBlip xmlns:asvg="http://schemas.microsoft.com/office/drawing/2016/SVG/main" r:embed="rId34"/>
              </a:ext>
            </a:extLst>
          </a:blip>
          <a:stretch>
            <a:fillRect/>
          </a:stretch>
        </p:blipFill>
        <p:spPr>
          <a:xfrm>
            <a:off x="2640762" y="2695146"/>
            <a:ext cx="1029030" cy="433304"/>
          </a:xfrm>
          <a:prstGeom prst="rect">
            <a:avLst/>
          </a:prstGeom>
        </p:spPr>
      </p:pic>
      <p:sp>
        <p:nvSpPr>
          <p:cNvPr id="60" name="文本框 59"/>
          <p:cNvSpPr txBox="1"/>
          <p:nvPr>
            <p:custDataLst>
              <p:tags r:id="rId35"/>
            </p:custDataLst>
          </p:nvPr>
        </p:nvSpPr>
        <p:spPr>
          <a:xfrm>
            <a:off x="1121410" y="3300730"/>
            <a:ext cx="1357630" cy="459105"/>
          </a:xfrm>
          <a:prstGeom prst="rect">
            <a:avLst/>
          </a:prstGeom>
          <a:noFill/>
        </p:spPr>
        <p:txBody>
          <a:bodyPr wrap="square" lIns="68580" tIns="34290" rIns="68580" bIns="0" rtlCol="0" anchor="b">
            <a:noAutofit/>
          </a:bodyPr>
          <a:lstStyle/>
          <a:p>
            <a:pPr lvl="0" algn="ctr" eaLnBrk="1" hangingPunct="1">
              <a:buNone/>
            </a:pPr>
            <a:r>
              <a:rPr lang="zh-CN" altLang="en-US" sz="1500" dirty="0">
                <a:solidFill>
                  <a:srgbClr val="000033"/>
                </a:solidFill>
                <a:latin typeface="Arial" panose="020B0604020202020204" pitchFamily="34" charset="0"/>
                <a:ea typeface="宋体" panose="02010600030101010101" pitchFamily="2" charset="-122"/>
                <a:sym typeface="+mn-ea"/>
              </a:rPr>
              <a:t> </a:t>
            </a:r>
            <a:r>
              <a:rPr lang="zh-CN" altLang="en-US" sz="1500" b="1" dirty="0">
                <a:solidFill>
                  <a:srgbClr val="000033"/>
                </a:solidFill>
                <a:latin typeface="楷体" panose="02010609060101010101" charset="-122"/>
                <a:ea typeface="楷体" panose="02010609060101010101" charset="-122"/>
                <a:cs typeface="楷体" panose="02010609060101010101" charset="-122"/>
                <a:sym typeface="+mn-ea"/>
              </a:rPr>
              <a:t>期刊数据库</a:t>
            </a:r>
            <a:endParaRPr lang="en-US" altLang="x-none" sz="1500" b="1" dirty="0">
              <a:solidFill>
                <a:srgbClr val="000033"/>
              </a:solidFill>
              <a:latin typeface="楷体" panose="02010609060101010101" charset="-122"/>
              <a:ea typeface="楷体" panose="02010609060101010101" charset="-122"/>
              <a:cs typeface="楷体" panose="02010609060101010101" charset="-122"/>
            </a:endParaRPr>
          </a:p>
          <a:p>
            <a:pPr lvl="0" algn="ctr" eaLnBrk="1" hangingPunct="1">
              <a:buNone/>
            </a:pPr>
            <a:r>
              <a:rPr lang="zh-CN" altLang="en-US" sz="1500" b="1" dirty="0">
                <a:solidFill>
                  <a:srgbClr val="000033"/>
                </a:solidFill>
                <a:latin typeface="楷体" panose="02010609060101010101" charset="-122"/>
                <a:ea typeface="楷体" panose="02010609060101010101" charset="-122"/>
                <a:cs typeface="楷体" panose="02010609060101010101" charset="-122"/>
                <a:sym typeface="+mn-ea"/>
              </a:rPr>
              <a:t> 参考文献</a:t>
            </a:r>
            <a:endParaRPr lang="zh-CN" altLang="en-US" sz="800" b="1" spc="300" dirty="0">
              <a:solidFill>
                <a:srgbClr val="000033"/>
              </a:solidFill>
              <a:latin typeface="楷体" panose="02010609060101010101" charset="-122"/>
              <a:ea typeface="楷体" panose="02010609060101010101" charset="-122"/>
              <a:cs typeface="楷体" panose="02010609060101010101" charset="-122"/>
              <a:sym typeface="+mn-ea"/>
            </a:endParaRPr>
          </a:p>
        </p:txBody>
      </p:sp>
      <p:pic>
        <p:nvPicPr>
          <p:cNvPr id="62" name="图片 16" descr="资源 40"/>
          <p:cNvPicPr>
            <a:picLocks noChangeAspect="1"/>
          </p:cNvPicPr>
          <p:nvPr>
            <p:custDataLst>
              <p:tags r:id="rId36"/>
            </p:custDataLst>
          </p:nvPr>
        </p:nvPicPr>
        <p:blipFill>
          <a:blip r:embed="rId37">
            <a:extLst>
              <a:ext uri="{96DAC541-7B7A-43D3-8B79-37D633B846F1}">
                <asvg:svgBlip xmlns:asvg="http://schemas.microsoft.com/office/drawing/2016/SVG/main" r:embed="rId38"/>
              </a:ext>
            </a:extLst>
          </a:blip>
          <a:stretch>
            <a:fillRect/>
          </a:stretch>
        </p:blipFill>
        <p:spPr>
          <a:xfrm>
            <a:off x="1378026" y="2908638"/>
            <a:ext cx="1029030" cy="324979"/>
          </a:xfrm>
          <a:prstGeom prst="rect">
            <a:avLst/>
          </a:prstGeom>
        </p:spPr>
      </p:pic>
      <p:pic>
        <p:nvPicPr>
          <p:cNvPr id="63" name="图片 17" descr="资源 39"/>
          <p:cNvPicPr>
            <a:picLocks noChangeAspect="1"/>
          </p:cNvPicPr>
          <p:nvPr>
            <p:custDataLst>
              <p:tags r:id="rId39"/>
            </p:custDataLst>
          </p:nvPr>
        </p:nvPicPr>
        <p:blipFill>
          <a:blip r:embed="rId8">
            <a:extLst>
              <a:ext uri="{96DAC541-7B7A-43D3-8B79-37D633B846F1}">
                <asvg:svgBlip xmlns:asvg="http://schemas.microsoft.com/office/drawing/2016/SVG/main" r:embed="rId40"/>
              </a:ext>
            </a:extLst>
          </a:blip>
          <a:stretch>
            <a:fillRect/>
          </a:stretch>
        </p:blipFill>
        <p:spPr>
          <a:xfrm>
            <a:off x="1378026" y="2695146"/>
            <a:ext cx="1029030" cy="433304"/>
          </a:xfrm>
          <a:prstGeom prst="rect">
            <a:avLst/>
          </a:prstGeom>
        </p:spPr>
      </p:pic>
      <p:cxnSp>
        <p:nvCxnSpPr>
          <p:cNvPr id="64" name="曲线连接符 26"/>
          <p:cNvCxnSpPr>
            <a:stCxn id="24" idx="2"/>
            <a:endCxn id="53" idx="0"/>
          </p:cNvCxnSpPr>
          <p:nvPr>
            <p:custDataLst>
              <p:tags r:id="rId41"/>
            </p:custDataLst>
          </p:nvPr>
        </p:nvCxnSpPr>
        <p:spPr>
          <a:xfrm rot="5400000" flipV="1">
            <a:off x="3920860" y="2197993"/>
            <a:ext cx="994305" cy="1"/>
          </a:xfrm>
          <a:prstGeom prst="curvedConnector3">
            <a:avLst>
              <a:gd name="adj1" fmla="val 50032"/>
            </a:avLst>
          </a:prstGeom>
          <a:noFill/>
          <a:ln w="25400" cap="flat" cmpd="sng" algn="ctr">
            <a:solidFill>
              <a:srgbClr val="1AA3AA"/>
            </a:solidFill>
            <a:prstDash val="sysDot"/>
            <a:round/>
            <a:tailEnd type="triangle"/>
          </a:ln>
          <a:effectLst/>
        </p:spPr>
      </p:cxnSp>
      <p:cxnSp>
        <p:nvCxnSpPr>
          <p:cNvPr id="65" name="曲线连接符 26"/>
          <p:cNvCxnSpPr>
            <a:stCxn id="24" idx="2"/>
            <a:endCxn id="48" idx="0"/>
          </p:cNvCxnSpPr>
          <p:nvPr>
            <p:custDataLst>
              <p:tags r:id="rId42"/>
            </p:custDataLst>
          </p:nvPr>
        </p:nvCxnSpPr>
        <p:spPr>
          <a:xfrm rot="5400000" flipV="1">
            <a:off x="4552633" y="1566228"/>
            <a:ext cx="993775" cy="1263650"/>
          </a:xfrm>
          <a:prstGeom prst="curvedConnector3">
            <a:avLst>
              <a:gd name="adj1" fmla="val 50000"/>
            </a:avLst>
          </a:prstGeom>
          <a:noFill/>
          <a:ln w="25400" cap="flat" cmpd="sng" algn="ctr">
            <a:solidFill>
              <a:srgbClr val="69A35B"/>
            </a:solidFill>
            <a:prstDash val="sysDot"/>
            <a:round/>
            <a:tailEnd type="triangle"/>
          </a:ln>
          <a:effectLst/>
        </p:spPr>
      </p:cxnSp>
      <p:sp>
        <p:nvSpPr>
          <p:cNvPr id="2" name="文本框 1"/>
          <p:cNvSpPr txBox="1"/>
          <p:nvPr>
            <p:custDataLst>
              <p:tags r:id="rId43"/>
            </p:custDataLst>
          </p:nvPr>
        </p:nvSpPr>
        <p:spPr>
          <a:xfrm>
            <a:off x="2407285" y="3300730"/>
            <a:ext cx="1357630" cy="459105"/>
          </a:xfrm>
          <a:prstGeom prst="rect">
            <a:avLst/>
          </a:prstGeom>
          <a:noFill/>
        </p:spPr>
        <p:txBody>
          <a:bodyPr wrap="square" lIns="68580" tIns="34290" rIns="68580" bIns="0" rtlCol="0" anchor="b">
            <a:noAutofit/>
          </a:bodyPr>
          <a:lstStyle/>
          <a:p>
            <a:pPr lvl="0" algn="ctr" eaLnBrk="1" hangingPunct="1">
              <a:buNone/>
            </a:pPr>
            <a:r>
              <a:rPr lang="zh-CN" altLang="en-US" sz="1500" dirty="0">
                <a:solidFill>
                  <a:srgbClr val="000033"/>
                </a:solidFill>
                <a:latin typeface="Arial" panose="020B0604020202020204" pitchFamily="34" charset="0"/>
                <a:ea typeface="宋体" panose="02010600030101010101" pitchFamily="2" charset="-122"/>
                <a:sym typeface="+mn-ea"/>
              </a:rPr>
              <a:t> </a:t>
            </a:r>
            <a:r>
              <a:rPr lang="zh-CN" altLang="en-US" sz="1500" b="1" dirty="0">
                <a:solidFill>
                  <a:srgbClr val="000033"/>
                </a:solidFill>
                <a:latin typeface="楷体" panose="02010609060101010101" charset="-122"/>
                <a:ea typeface="楷体" panose="02010609060101010101" charset="-122"/>
                <a:cs typeface="楷体" panose="02010609060101010101" charset="-122"/>
                <a:sym typeface="+mn-ea"/>
              </a:rPr>
              <a:t>博士论文库</a:t>
            </a:r>
            <a:endParaRPr lang="en-US" altLang="x-none" sz="1500" b="1" dirty="0">
              <a:solidFill>
                <a:srgbClr val="000033"/>
              </a:solidFill>
              <a:latin typeface="楷体" panose="02010609060101010101" charset="-122"/>
              <a:ea typeface="楷体" panose="02010609060101010101" charset="-122"/>
              <a:cs typeface="楷体" panose="02010609060101010101" charset="-122"/>
            </a:endParaRPr>
          </a:p>
          <a:p>
            <a:pPr lvl="0" algn="ctr" eaLnBrk="1" hangingPunct="1">
              <a:buNone/>
            </a:pPr>
            <a:r>
              <a:rPr lang="zh-CN" altLang="en-US" sz="1500" b="1" dirty="0">
                <a:solidFill>
                  <a:srgbClr val="000033"/>
                </a:solidFill>
                <a:latin typeface="楷体" panose="02010609060101010101" charset="-122"/>
                <a:ea typeface="楷体" panose="02010609060101010101" charset="-122"/>
                <a:cs typeface="楷体" panose="02010609060101010101" charset="-122"/>
                <a:sym typeface="+mn-ea"/>
              </a:rPr>
              <a:t> 参考文献</a:t>
            </a:r>
            <a:endParaRPr lang="zh-CN" altLang="en-US" sz="800" b="1" spc="300" dirty="0">
              <a:solidFill>
                <a:srgbClr val="000033"/>
              </a:solidFill>
              <a:latin typeface="楷体" panose="02010609060101010101" charset="-122"/>
              <a:ea typeface="楷体" panose="02010609060101010101" charset="-122"/>
              <a:cs typeface="楷体" panose="02010609060101010101" charset="-122"/>
              <a:sym typeface="+mn-ea"/>
            </a:endParaRPr>
          </a:p>
        </p:txBody>
      </p:sp>
      <p:sp>
        <p:nvSpPr>
          <p:cNvPr id="3" name="文本框 2"/>
          <p:cNvSpPr txBox="1"/>
          <p:nvPr>
            <p:custDataLst>
              <p:tags r:id="rId44"/>
            </p:custDataLst>
          </p:nvPr>
        </p:nvSpPr>
        <p:spPr>
          <a:xfrm>
            <a:off x="3674110" y="3300730"/>
            <a:ext cx="1357630" cy="459105"/>
          </a:xfrm>
          <a:prstGeom prst="rect">
            <a:avLst/>
          </a:prstGeom>
          <a:noFill/>
        </p:spPr>
        <p:txBody>
          <a:bodyPr wrap="square" lIns="68580" tIns="34290" rIns="68580" bIns="0" rtlCol="0" anchor="b">
            <a:noAutofit/>
          </a:bodyPr>
          <a:lstStyle/>
          <a:p>
            <a:pPr lvl="0" algn="ctr" eaLnBrk="1" hangingPunct="1">
              <a:buClrTx/>
              <a:buSzTx/>
              <a:buNone/>
            </a:pPr>
            <a:r>
              <a:rPr lang="zh-CN" altLang="en-US" sz="1500" dirty="0">
                <a:solidFill>
                  <a:srgbClr val="000033"/>
                </a:solidFill>
                <a:latin typeface="Arial" panose="020B0604020202020204" pitchFamily="34" charset="0"/>
                <a:ea typeface="宋体" panose="02010600030101010101" pitchFamily="2" charset="-122"/>
                <a:sym typeface="+mn-ea"/>
              </a:rPr>
              <a:t> </a:t>
            </a:r>
            <a:r>
              <a:rPr lang="zh-CN" altLang="en-US" sz="1500" b="1" dirty="0">
                <a:solidFill>
                  <a:srgbClr val="000033"/>
                </a:solidFill>
                <a:latin typeface="楷体" panose="02010609060101010101" charset="-122"/>
                <a:ea typeface="楷体" panose="02010609060101010101" charset="-122"/>
                <a:cs typeface="楷体" panose="02010609060101010101" charset="-122"/>
                <a:sym typeface="+mn-ea"/>
              </a:rPr>
              <a:t>硕士论文库    参考文献</a:t>
            </a:r>
            <a:endParaRPr lang="zh-CN" altLang="en-US" sz="1500" b="1" dirty="0">
              <a:solidFill>
                <a:srgbClr val="000033"/>
              </a:solidFill>
              <a:latin typeface="楷体" panose="02010609060101010101" charset="-122"/>
              <a:ea typeface="楷体" panose="02010609060101010101" charset="-122"/>
              <a:cs typeface="楷体" panose="02010609060101010101" charset="-122"/>
              <a:sym typeface="+mn-ea"/>
            </a:endParaRPr>
          </a:p>
        </p:txBody>
      </p:sp>
      <p:sp>
        <p:nvSpPr>
          <p:cNvPr id="4" name="文本框 3"/>
          <p:cNvSpPr txBox="1"/>
          <p:nvPr>
            <p:custDataLst>
              <p:tags r:id="rId45"/>
            </p:custDataLst>
          </p:nvPr>
        </p:nvSpPr>
        <p:spPr>
          <a:xfrm>
            <a:off x="4932680" y="3300730"/>
            <a:ext cx="1357630" cy="459105"/>
          </a:xfrm>
          <a:prstGeom prst="rect">
            <a:avLst/>
          </a:prstGeom>
          <a:noFill/>
        </p:spPr>
        <p:txBody>
          <a:bodyPr wrap="square" lIns="68580" tIns="34290" rIns="68580" bIns="0" rtlCol="0" anchor="b">
            <a:noAutofit/>
          </a:bodyPr>
          <a:lstStyle/>
          <a:p>
            <a:pPr lvl="0" algn="ctr" eaLnBrk="1" hangingPunct="1">
              <a:buClrTx/>
              <a:buSzTx/>
              <a:buNone/>
            </a:pPr>
            <a:r>
              <a:rPr lang="zh-CN" altLang="en-US" sz="1500" dirty="0">
                <a:solidFill>
                  <a:srgbClr val="000033"/>
                </a:solidFill>
                <a:latin typeface="Arial" panose="020B0604020202020204" pitchFamily="34" charset="0"/>
                <a:ea typeface="宋体" panose="02010600030101010101" pitchFamily="2" charset="-122"/>
                <a:sym typeface="+mn-ea"/>
              </a:rPr>
              <a:t> </a:t>
            </a:r>
            <a:r>
              <a:rPr lang="zh-CN" altLang="en-US" sz="1500" b="1" dirty="0">
                <a:solidFill>
                  <a:srgbClr val="000033"/>
                </a:solidFill>
                <a:latin typeface="楷体" panose="02010609060101010101" charset="-122"/>
                <a:ea typeface="楷体" panose="02010609060101010101" charset="-122"/>
                <a:cs typeface="楷体" panose="02010609060101010101" charset="-122"/>
                <a:sym typeface="+mn-ea"/>
              </a:rPr>
              <a:t>会议论文库</a:t>
            </a:r>
            <a:endParaRPr lang="zh-CN" altLang="en-US" sz="1500" b="1" dirty="0">
              <a:solidFill>
                <a:srgbClr val="000033"/>
              </a:solidFill>
              <a:latin typeface="楷体" panose="02010609060101010101" charset="-122"/>
              <a:ea typeface="楷体" panose="02010609060101010101" charset="-122"/>
              <a:cs typeface="楷体" panose="02010609060101010101" charset="-122"/>
              <a:sym typeface="+mn-ea"/>
            </a:endParaRPr>
          </a:p>
          <a:p>
            <a:pPr lvl="0" algn="ctr" eaLnBrk="1" hangingPunct="1">
              <a:buClrTx/>
              <a:buSzTx/>
              <a:buNone/>
            </a:pPr>
            <a:r>
              <a:rPr lang="zh-CN" altLang="en-US" sz="1500" b="1" dirty="0">
                <a:solidFill>
                  <a:srgbClr val="000033"/>
                </a:solidFill>
                <a:latin typeface="楷体" panose="02010609060101010101" charset="-122"/>
                <a:ea typeface="楷体" panose="02010609060101010101" charset="-122"/>
                <a:cs typeface="楷体" panose="02010609060101010101" charset="-122"/>
                <a:sym typeface="+mn-ea"/>
              </a:rPr>
              <a:t>参考文献</a:t>
            </a:r>
            <a:endParaRPr lang="zh-CN" altLang="en-US" sz="1500" b="1" dirty="0">
              <a:solidFill>
                <a:srgbClr val="000033"/>
              </a:solidFill>
              <a:latin typeface="楷体" panose="02010609060101010101" charset="-122"/>
              <a:ea typeface="楷体" panose="02010609060101010101" charset="-122"/>
              <a:cs typeface="楷体" panose="02010609060101010101" charset="-122"/>
              <a:sym typeface="+mn-ea"/>
            </a:endParaRPr>
          </a:p>
        </p:txBody>
      </p:sp>
      <p:sp>
        <p:nvSpPr>
          <p:cNvPr id="7" name="文本框 6"/>
          <p:cNvSpPr txBox="1"/>
          <p:nvPr>
            <p:custDataLst>
              <p:tags r:id="rId46"/>
            </p:custDataLst>
          </p:nvPr>
        </p:nvSpPr>
        <p:spPr>
          <a:xfrm>
            <a:off x="6195695" y="3300730"/>
            <a:ext cx="1357630" cy="459105"/>
          </a:xfrm>
          <a:prstGeom prst="rect">
            <a:avLst/>
          </a:prstGeom>
          <a:noFill/>
        </p:spPr>
        <p:txBody>
          <a:bodyPr wrap="square" lIns="68580" tIns="34290" rIns="68580" bIns="0" rtlCol="0" anchor="b">
            <a:noAutofit/>
          </a:bodyPr>
          <a:lstStyle/>
          <a:p>
            <a:pPr lvl="0" algn="ctr" eaLnBrk="1" hangingPunct="1">
              <a:buClrTx/>
              <a:buSzTx/>
              <a:buNone/>
            </a:pPr>
            <a:r>
              <a:rPr lang="zh-CN" altLang="en-US" sz="1500" dirty="0">
                <a:solidFill>
                  <a:srgbClr val="000033"/>
                </a:solidFill>
                <a:latin typeface="Arial" panose="020B0604020202020204" pitchFamily="34" charset="0"/>
                <a:ea typeface="宋体" panose="02010600030101010101" pitchFamily="2" charset="-122"/>
                <a:sym typeface="+mn-ea"/>
              </a:rPr>
              <a:t> </a:t>
            </a:r>
            <a:r>
              <a:rPr lang="zh-CN" altLang="en-US" sz="1500" b="1" dirty="0">
                <a:solidFill>
                  <a:srgbClr val="000033"/>
                </a:solidFill>
                <a:latin typeface="楷体" panose="02010609060101010101" charset="-122"/>
                <a:ea typeface="楷体" panose="02010609060101010101" charset="-122"/>
                <a:cs typeface="楷体" panose="02010609060101010101" charset="-122"/>
                <a:sym typeface="+mn-ea"/>
              </a:rPr>
              <a:t>增补期刊</a:t>
            </a:r>
            <a:endParaRPr lang="zh-CN" altLang="en-US" sz="1500" b="1" dirty="0">
              <a:solidFill>
                <a:srgbClr val="000033"/>
              </a:solidFill>
              <a:latin typeface="楷体" panose="02010609060101010101" charset="-122"/>
              <a:ea typeface="楷体" panose="02010609060101010101" charset="-122"/>
              <a:cs typeface="楷体" panose="02010609060101010101" charset="-122"/>
            </a:endParaRPr>
          </a:p>
          <a:p>
            <a:pPr lvl="0" algn="ctr" eaLnBrk="1" hangingPunct="1">
              <a:buClrTx/>
              <a:buSzTx/>
              <a:buNone/>
            </a:pPr>
            <a:r>
              <a:rPr lang="zh-CN" altLang="en-US" sz="1500" b="1" dirty="0">
                <a:solidFill>
                  <a:srgbClr val="000033"/>
                </a:solidFill>
                <a:latin typeface="楷体" panose="02010609060101010101" charset="-122"/>
                <a:ea typeface="楷体" panose="02010609060101010101" charset="-122"/>
                <a:cs typeface="楷体" panose="02010609060101010101" charset="-122"/>
                <a:sym typeface="+mn-ea"/>
              </a:rPr>
              <a:t>参考文献</a:t>
            </a:r>
            <a:endParaRPr lang="zh-CN" altLang="en-US" sz="1500" b="1" dirty="0">
              <a:solidFill>
                <a:srgbClr val="000033"/>
              </a:solidFill>
              <a:latin typeface="楷体" panose="02010609060101010101" charset="-122"/>
              <a:ea typeface="楷体" panose="02010609060101010101" charset="-122"/>
              <a:cs typeface="楷体" panose="02010609060101010101" charset="-122"/>
              <a:sym typeface="+mn-ea"/>
            </a:endParaRPr>
          </a:p>
        </p:txBody>
      </p:sp>
      <p:sp>
        <p:nvSpPr>
          <p:cNvPr id="9" name="KSO_GI1"/>
          <p:cNvSpPr/>
          <p:nvPr/>
        </p:nvSpPr>
        <p:spPr bwMode="auto">
          <a:xfrm>
            <a:off x="748338" y="3890159"/>
            <a:ext cx="7776864" cy="1080120"/>
          </a:xfrm>
          <a:prstGeom prst="rect">
            <a:avLst/>
          </a:prstGeom>
          <a:ln w="19050">
            <a:noFill/>
            <a:prstDash val="dash"/>
          </a:ln>
        </p:spPr>
        <p:txBody>
          <a:bodyPr wrap="square" lIns="108000" tIns="108000" rIns="108000" bIns="108000">
            <a:noAutofit/>
          </a:bodyPr>
          <a:lstStyle/>
          <a:p>
            <a:pPr lvl="0" indent="0" algn="l" eaLnBrk="0" fontAlgn="auto" hangingPunct="0">
              <a:lnSpc>
                <a:spcPct val="140000"/>
              </a:lnSpc>
              <a:buClrTx/>
              <a:buFont typeface="Wingdings" panose="05000000000000000000" charset="0"/>
              <a:buNone/>
            </a:pPr>
            <a:r>
              <a:rPr lang="en-US" altLang="zh-CN" b="1" kern="0" dirty="0">
                <a:solidFill>
                  <a:srgbClr val="1B539D"/>
                </a:solidFill>
                <a:latin typeface="微软雅黑" panose="020B0503020204020204" pitchFamily="34" charset="-122"/>
                <a:ea typeface="微软雅黑" panose="020B0503020204020204" pitchFamily="34" charset="-122"/>
                <a:sym typeface="+mn-ea"/>
              </a:rPr>
              <a:t>   </a:t>
            </a:r>
            <a:r>
              <a:rPr lang="zh-CN" altLang="en-US" b="1" kern="0" dirty="0">
                <a:solidFill>
                  <a:srgbClr val="1B539D"/>
                </a:solidFill>
                <a:latin typeface="微软雅黑" panose="020B0503020204020204" pitchFamily="34" charset="-122"/>
                <a:ea typeface="微软雅黑" panose="020B0503020204020204" pitchFamily="34" charset="-122"/>
                <a:sym typeface="+mn-ea"/>
              </a:rPr>
              <a:t>《中国引文数据库》是基于CNKI源数据库及增补部分重要期刊文献的参考文献为信息对象建立的、具有特殊检索功能的文献数据库。</a:t>
            </a:r>
            <a:endParaRPr lang="zh-CN" altLang="en-US" b="1" kern="0" dirty="0">
              <a:solidFill>
                <a:srgbClr val="1B539D"/>
              </a:solidFill>
              <a:latin typeface="微软雅黑" panose="020B0503020204020204" pitchFamily="34" charset="-122"/>
              <a:ea typeface="微软雅黑" panose="020B0503020204020204" pitchFamily="34" charset="-122"/>
              <a:cs typeface="幼圆" panose="02010509060101010101" pitchFamily="49"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179512" y="627534"/>
            <a:ext cx="2952328" cy="0"/>
          </a:xfrm>
          <a:prstGeom prst="line">
            <a:avLst/>
          </a:prstGeom>
        </p:spPr>
        <p:style>
          <a:lnRef idx="1">
            <a:schemeClr val="accent4"/>
          </a:lnRef>
          <a:fillRef idx="0">
            <a:schemeClr val="accent4"/>
          </a:fillRef>
          <a:effectRef idx="0">
            <a:schemeClr val="accent4"/>
          </a:effectRef>
          <a:fontRef idx="minor">
            <a:schemeClr val="tx1"/>
          </a:fontRef>
        </p:style>
      </p:cxnSp>
      <p:sp>
        <p:nvSpPr>
          <p:cNvPr id="5" name="标题 1"/>
          <p:cNvSpPr txBox="1"/>
          <p:nvPr/>
        </p:nvSpPr>
        <p:spPr bwMode="auto">
          <a:xfrm>
            <a:off x="771867" y="123478"/>
            <a:ext cx="2287965"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rtl="0" eaLnBrk="0" fontAlgn="base" hangingPunct="0">
              <a:spcBef>
                <a:spcPct val="0"/>
              </a:spcBef>
              <a:spcAft>
                <a:spcPct val="0"/>
              </a:spcAft>
              <a:defRPr sz="2600">
                <a:solidFill>
                  <a:srgbClr val="1D5AAC"/>
                </a:solidFill>
                <a:latin typeface="+mj-lt"/>
                <a:ea typeface="+mj-ea"/>
                <a:cs typeface="+mj-cs"/>
              </a:defRPr>
            </a:lvl1pPr>
            <a:lvl2pPr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2pPr>
            <a:lvl3pPr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3pPr>
            <a:lvl4pPr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4pPr>
            <a:lvl5pPr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5pPr>
            <a:lvl6pPr marL="457200"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6pPr>
            <a:lvl7pPr marL="914400"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7pPr>
            <a:lvl8pPr marL="1371600"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8pPr>
            <a:lvl9pPr marL="1828800"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9pPr>
          </a:lstStyle>
          <a:p>
            <a:pPr algn="l" eaLnBrk="1" hangingPunct="1"/>
            <a:r>
              <a:rPr lang="en-US" altLang="zh-CN" sz="2800" b="1" kern="0" dirty="0">
                <a:solidFill>
                  <a:srgbClr val="1B539D"/>
                </a:solidFill>
                <a:latin typeface="微软雅黑" panose="020B0503020204020204" pitchFamily="34" charset="-122"/>
                <a:ea typeface="微软雅黑" panose="020B0503020204020204" pitchFamily="34" charset="-122"/>
              </a:rPr>
              <a:t>1.2</a:t>
            </a:r>
            <a:r>
              <a:rPr lang="zh-CN" altLang="en-US" sz="2800" b="1" kern="0" dirty="0">
                <a:solidFill>
                  <a:srgbClr val="1B539D"/>
                </a:solidFill>
                <a:latin typeface="微软雅黑" panose="020B0503020204020204" pitchFamily="34" charset="-122"/>
                <a:ea typeface="微软雅黑" panose="020B0503020204020204" pitchFamily="34" charset="-122"/>
              </a:rPr>
              <a:t>数据特点</a:t>
            </a:r>
            <a:endParaRPr lang="zh-CN" altLang="en-US" sz="2800" b="1" kern="0" dirty="0">
              <a:solidFill>
                <a:srgbClr val="1B539D"/>
              </a:solidFill>
              <a:latin typeface="微软雅黑" panose="020B0503020204020204" pitchFamily="34" charset="-122"/>
              <a:ea typeface="微软雅黑" panose="020B0503020204020204" pitchFamily="34" charset="-122"/>
            </a:endParaRPr>
          </a:p>
        </p:txBody>
      </p:sp>
      <p:sp>
        <p:nvSpPr>
          <p:cNvPr id="13" name="KSO_GI1"/>
          <p:cNvSpPr/>
          <p:nvPr/>
        </p:nvSpPr>
        <p:spPr bwMode="auto">
          <a:xfrm>
            <a:off x="354965" y="1577975"/>
            <a:ext cx="2199640" cy="1751965"/>
          </a:xfrm>
          <a:prstGeom prst="rect">
            <a:avLst/>
          </a:prstGeom>
          <a:ln>
            <a:solidFill>
              <a:schemeClr val="tx1"/>
            </a:solidFill>
            <a:prstDash val="dash"/>
          </a:ln>
        </p:spPr>
        <p:txBody>
          <a:bodyPr wrap="square" lIns="108000" tIns="108000" rIns="108000" bIns="108000">
            <a:noAutofit/>
          </a:bodyPr>
          <a:lstStyle/>
          <a:p>
            <a:pPr eaLnBrk="0" hangingPunct="0"/>
            <a:endParaRPr lang="zh-CN" altLang="en-US" sz="1400" kern="0" dirty="0">
              <a:solidFill>
                <a:srgbClr val="1B539D"/>
              </a:solidFill>
              <a:latin typeface="微软雅黑" panose="020B0503020204020204" pitchFamily="34" charset="-122"/>
              <a:ea typeface="微软雅黑" panose="020B0503020204020204" pitchFamily="34" charset="-122"/>
              <a:sym typeface="+mn-ea"/>
            </a:endParaRPr>
          </a:p>
          <a:p>
            <a:pPr eaLnBrk="0" hangingPunct="0"/>
            <a:endParaRPr lang="zh-CN" altLang="en-US" sz="1400" kern="0" dirty="0">
              <a:solidFill>
                <a:srgbClr val="1B539D"/>
              </a:solidFill>
              <a:latin typeface="微软雅黑" panose="020B0503020204020204" pitchFamily="34" charset="-122"/>
              <a:ea typeface="微软雅黑" panose="020B0503020204020204" pitchFamily="34" charset="-122"/>
              <a:sym typeface="+mn-ea"/>
            </a:endParaRPr>
          </a:p>
          <a:p>
            <a:pPr eaLnBrk="0" hangingPunct="0"/>
            <a:endParaRPr lang="zh-CN" altLang="en-US" sz="1400" kern="0" dirty="0">
              <a:solidFill>
                <a:srgbClr val="1B539D"/>
              </a:solidFill>
              <a:latin typeface="微软雅黑" panose="020B0503020204020204" pitchFamily="34" charset="-122"/>
              <a:ea typeface="微软雅黑" panose="020B0503020204020204" pitchFamily="34" charset="-122"/>
              <a:sym typeface="+mn-ea"/>
            </a:endParaRPr>
          </a:p>
          <a:p>
            <a:pPr eaLnBrk="0" hangingPunct="0"/>
            <a:r>
              <a:rPr lang="zh-CN" altLang="en-US" sz="1400" kern="0" dirty="0">
                <a:solidFill>
                  <a:srgbClr val="1B539D"/>
                </a:solidFill>
                <a:latin typeface="微软雅黑" panose="020B0503020204020204" pitchFamily="34" charset="-122"/>
                <a:ea typeface="微软雅黑" panose="020B0503020204020204" pitchFamily="34" charset="-122"/>
                <a:sym typeface="+mn-ea"/>
              </a:rPr>
              <a:t>中、英文引文数据；</a:t>
            </a:r>
            <a:r>
              <a:rPr lang="en-US" altLang="zh-CN" sz="1400" kern="0" dirty="0">
                <a:solidFill>
                  <a:srgbClr val="1B539D"/>
                </a:solidFill>
                <a:latin typeface="微软雅黑" panose="020B0503020204020204" pitchFamily="34" charset="-122"/>
                <a:ea typeface="微软雅黑" panose="020B0503020204020204" pitchFamily="34" charset="-122"/>
                <a:sym typeface="+mn-ea"/>
              </a:rPr>
              <a:t>6</a:t>
            </a:r>
            <a:r>
              <a:rPr lang="zh-CN" altLang="en-US" sz="1400" kern="0" dirty="0">
                <a:solidFill>
                  <a:srgbClr val="1B539D"/>
                </a:solidFill>
                <a:latin typeface="微软雅黑" panose="020B0503020204020204" pitchFamily="34" charset="-122"/>
                <a:ea typeface="微软雅黑" panose="020B0503020204020204" pitchFamily="34" charset="-122"/>
                <a:sym typeface="+mn-ea"/>
              </a:rPr>
              <a:t>00多个国外著名数据库收录的期刊被引</a:t>
            </a:r>
            <a:r>
              <a:rPr lang="en-US" altLang="zh-CN" sz="1400" kern="0" dirty="0">
                <a:solidFill>
                  <a:srgbClr val="1B539D"/>
                </a:solidFill>
                <a:latin typeface="微软雅黑" panose="020B0503020204020204" pitchFamily="34" charset="-122"/>
                <a:ea typeface="微软雅黑" panose="020B0503020204020204" pitchFamily="34" charset="-122"/>
                <a:sym typeface="+mn-ea"/>
              </a:rPr>
              <a:t>3700</a:t>
            </a:r>
            <a:r>
              <a:rPr lang="zh-CN" altLang="en-US" sz="1400" kern="0" dirty="0">
                <a:solidFill>
                  <a:srgbClr val="1B539D"/>
                </a:solidFill>
                <a:latin typeface="微软雅黑" panose="020B0503020204020204" pitchFamily="34" charset="-122"/>
                <a:ea typeface="微软雅黑" panose="020B0503020204020204" pitchFamily="34" charset="-122"/>
                <a:sym typeface="+mn-ea"/>
              </a:rPr>
              <a:t>多万次</a:t>
            </a:r>
            <a:endParaRPr lang="zh-CN" altLang="en-US" sz="1400" kern="0" dirty="0">
              <a:solidFill>
                <a:srgbClr val="1B539D"/>
              </a:solidFill>
              <a:latin typeface="微软雅黑" panose="020B0503020204020204" pitchFamily="34" charset="-122"/>
              <a:ea typeface="微软雅黑" panose="020B0503020204020204" pitchFamily="34" charset="-122"/>
            </a:endParaRPr>
          </a:p>
        </p:txBody>
      </p:sp>
      <p:sp>
        <p:nvSpPr>
          <p:cNvPr id="3" name="AutoShape 3"/>
          <p:cNvSpPr>
            <a:spLocks noChangeArrowheads="1"/>
          </p:cNvSpPr>
          <p:nvPr/>
        </p:nvSpPr>
        <p:spPr bwMode="gray">
          <a:xfrm>
            <a:off x="490126" y="1627493"/>
            <a:ext cx="1928965" cy="458829"/>
          </a:xfrm>
          <a:prstGeom prst="roundRect">
            <a:avLst>
              <a:gd name="adj" fmla="val 12727"/>
            </a:avLst>
          </a:prstGeom>
          <a:solidFill>
            <a:srgbClr val="CC3300"/>
          </a:solidFill>
          <a:ln>
            <a:noFill/>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buFontTx/>
              <a:buNone/>
              <a:defRPr/>
            </a:pPr>
            <a:r>
              <a:rPr lang="zh-CN" altLang="en-US" sz="16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多语种</a:t>
            </a:r>
            <a:endParaRPr lang="zh-CN" altLang="en-US" sz="16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2" name="图片 1"/>
          <p:cNvPicPr>
            <a:picLocks noChangeAspect="1"/>
          </p:cNvPicPr>
          <p:nvPr/>
        </p:nvPicPr>
        <p:blipFill>
          <a:blip r:embed="rId1"/>
          <a:stretch>
            <a:fillRect/>
          </a:stretch>
        </p:blipFill>
        <p:spPr>
          <a:xfrm>
            <a:off x="2627630" y="1134110"/>
            <a:ext cx="6442710" cy="3168015"/>
          </a:xfrm>
          <a:prstGeom prst="rect">
            <a:avLst/>
          </a:prstGeom>
          <a:ln w="28575">
            <a:solidFill>
              <a:srgbClr val="0070C0"/>
            </a:solid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179512" y="627534"/>
            <a:ext cx="2952328" cy="0"/>
          </a:xfrm>
          <a:prstGeom prst="line">
            <a:avLst/>
          </a:prstGeom>
        </p:spPr>
        <p:style>
          <a:lnRef idx="1">
            <a:schemeClr val="accent4"/>
          </a:lnRef>
          <a:fillRef idx="0">
            <a:schemeClr val="accent4"/>
          </a:fillRef>
          <a:effectRef idx="0">
            <a:schemeClr val="accent4"/>
          </a:effectRef>
          <a:fontRef idx="minor">
            <a:schemeClr val="tx1"/>
          </a:fontRef>
        </p:style>
      </p:cxnSp>
      <p:sp>
        <p:nvSpPr>
          <p:cNvPr id="5" name="标题 1"/>
          <p:cNvSpPr txBox="1"/>
          <p:nvPr/>
        </p:nvSpPr>
        <p:spPr bwMode="auto">
          <a:xfrm>
            <a:off x="771867" y="123478"/>
            <a:ext cx="2287965"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rtl="0" eaLnBrk="0" fontAlgn="base" hangingPunct="0">
              <a:spcBef>
                <a:spcPct val="0"/>
              </a:spcBef>
              <a:spcAft>
                <a:spcPct val="0"/>
              </a:spcAft>
              <a:defRPr sz="2600">
                <a:solidFill>
                  <a:srgbClr val="1D5AAC"/>
                </a:solidFill>
                <a:latin typeface="+mj-lt"/>
                <a:ea typeface="+mj-ea"/>
                <a:cs typeface="+mj-cs"/>
              </a:defRPr>
            </a:lvl1pPr>
            <a:lvl2pPr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2pPr>
            <a:lvl3pPr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3pPr>
            <a:lvl4pPr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4pPr>
            <a:lvl5pPr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5pPr>
            <a:lvl6pPr marL="457200"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6pPr>
            <a:lvl7pPr marL="914400"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7pPr>
            <a:lvl8pPr marL="1371600"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8pPr>
            <a:lvl9pPr marL="1828800"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9pPr>
          </a:lstStyle>
          <a:p>
            <a:pPr algn="l" eaLnBrk="1" hangingPunct="1"/>
            <a:r>
              <a:rPr lang="en-US" altLang="zh-CN" sz="2800" b="1" kern="0" dirty="0">
                <a:solidFill>
                  <a:srgbClr val="1B539D"/>
                </a:solidFill>
                <a:latin typeface="微软雅黑" panose="020B0503020204020204" pitchFamily="34" charset="-122"/>
                <a:ea typeface="微软雅黑" panose="020B0503020204020204" pitchFamily="34" charset="-122"/>
              </a:rPr>
              <a:t>1.2</a:t>
            </a:r>
            <a:r>
              <a:rPr lang="zh-CN" altLang="en-US" sz="2800" b="1" kern="0" dirty="0">
                <a:solidFill>
                  <a:srgbClr val="1B539D"/>
                </a:solidFill>
                <a:latin typeface="微软雅黑" panose="020B0503020204020204" pitchFamily="34" charset="-122"/>
                <a:ea typeface="微软雅黑" panose="020B0503020204020204" pitchFamily="34" charset="-122"/>
              </a:rPr>
              <a:t>数据特点</a:t>
            </a:r>
            <a:endParaRPr lang="zh-CN" altLang="en-US" sz="2800" b="1" kern="0" dirty="0">
              <a:solidFill>
                <a:srgbClr val="1B539D"/>
              </a:solidFill>
              <a:latin typeface="微软雅黑" panose="020B0503020204020204" pitchFamily="34" charset="-122"/>
              <a:ea typeface="微软雅黑" panose="020B0503020204020204" pitchFamily="34" charset="-122"/>
            </a:endParaRPr>
          </a:p>
        </p:txBody>
      </p:sp>
      <p:sp>
        <p:nvSpPr>
          <p:cNvPr id="6" name="KSO_GI1"/>
          <p:cNvSpPr/>
          <p:nvPr/>
        </p:nvSpPr>
        <p:spPr bwMode="auto">
          <a:xfrm>
            <a:off x="473710" y="803910"/>
            <a:ext cx="2199640" cy="3128010"/>
          </a:xfrm>
          <a:prstGeom prst="rect">
            <a:avLst/>
          </a:prstGeom>
          <a:ln>
            <a:solidFill>
              <a:schemeClr val="tx1"/>
            </a:solidFill>
            <a:prstDash val="dash"/>
          </a:ln>
        </p:spPr>
        <p:txBody>
          <a:bodyPr wrap="square" lIns="108000" tIns="108000" rIns="108000" bIns="108000">
            <a:noAutofit/>
          </a:bodyPr>
          <a:lstStyle/>
          <a:p>
            <a:pPr eaLnBrk="0" hangingPunct="0"/>
            <a:endParaRPr lang="zh-CN" altLang="en-US" sz="1400" kern="0" dirty="0">
              <a:solidFill>
                <a:srgbClr val="1B539D"/>
              </a:solidFill>
              <a:latin typeface="微软雅黑" panose="020B0503020204020204" pitchFamily="34" charset="-122"/>
              <a:ea typeface="微软雅黑" panose="020B0503020204020204" pitchFamily="34" charset="-122"/>
              <a:sym typeface="+mn-ea"/>
            </a:endParaRPr>
          </a:p>
          <a:p>
            <a:pPr eaLnBrk="0" hangingPunct="0"/>
            <a:endParaRPr lang="zh-CN" altLang="en-US" sz="1400" kern="0" dirty="0">
              <a:solidFill>
                <a:srgbClr val="1B539D"/>
              </a:solidFill>
              <a:latin typeface="微软雅黑" panose="020B0503020204020204" pitchFamily="34" charset="-122"/>
              <a:ea typeface="微软雅黑" panose="020B0503020204020204" pitchFamily="34" charset="-122"/>
              <a:sym typeface="+mn-ea"/>
            </a:endParaRPr>
          </a:p>
          <a:p>
            <a:pPr eaLnBrk="0" hangingPunct="0"/>
            <a:endParaRPr lang="zh-CN" altLang="en-US" sz="1400" kern="0" dirty="0">
              <a:solidFill>
                <a:srgbClr val="1B539D"/>
              </a:solidFill>
              <a:latin typeface="微软雅黑" panose="020B0503020204020204" pitchFamily="34" charset="-122"/>
              <a:ea typeface="微软雅黑" panose="020B0503020204020204" pitchFamily="34" charset="-122"/>
              <a:sym typeface="+mn-ea"/>
            </a:endParaRPr>
          </a:p>
          <a:p>
            <a:pPr lvl="0" indent="0" eaLnBrk="1" hangingPunct="1">
              <a:lnSpc>
                <a:spcPct val="90000"/>
              </a:lnSpc>
              <a:buFont typeface="Wingdings" panose="05000000000000000000" charset="0"/>
              <a:buNone/>
            </a:pPr>
            <a:r>
              <a:rPr lang="zh-CN" altLang="en-US" sz="1400" kern="0" dirty="0">
                <a:solidFill>
                  <a:srgbClr val="1B539D"/>
                </a:solidFill>
                <a:latin typeface="微软雅黑" panose="020B0503020204020204" pitchFamily="34" charset="-122"/>
                <a:ea typeface="微软雅黑" panose="020B0503020204020204" pitchFamily="34" charset="-122"/>
                <a:sym typeface="+mn-ea"/>
              </a:rPr>
              <a:t>期刊、图书、学位论文、会议论文、专利、标准、报纸、年鉴等八种文献类型引文；</a:t>
            </a:r>
            <a:endParaRPr lang="zh-CN" altLang="en-US" sz="1400" kern="0" dirty="0">
              <a:solidFill>
                <a:srgbClr val="1B539D"/>
              </a:solidFill>
              <a:latin typeface="微软雅黑" panose="020B0503020204020204" pitchFamily="34" charset="-122"/>
              <a:ea typeface="微软雅黑" panose="020B0503020204020204" pitchFamily="34" charset="-122"/>
              <a:sym typeface="+mn-ea"/>
            </a:endParaRPr>
          </a:p>
          <a:p>
            <a:pPr lvl="0" indent="0" eaLnBrk="1" hangingPunct="1">
              <a:lnSpc>
                <a:spcPct val="90000"/>
              </a:lnSpc>
              <a:buFont typeface="Wingdings" panose="05000000000000000000" charset="0"/>
              <a:buNone/>
            </a:pPr>
            <a:endParaRPr lang="zh-CN" altLang="en-US" sz="1400" kern="0" dirty="0">
              <a:solidFill>
                <a:srgbClr val="1B539D"/>
              </a:solidFill>
              <a:latin typeface="微软雅黑" panose="020B0503020204020204" pitchFamily="34" charset="-122"/>
              <a:ea typeface="微软雅黑" panose="020B0503020204020204" pitchFamily="34" charset="-122"/>
              <a:sym typeface="+mn-ea"/>
            </a:endParaRPr>
          </a:p>
          <a:p>
            <a:pPr indent="0" fontAlgn="base">
              <a:buFont typeface="Wingdings" panose="05000000000000000000" charset="0"/>
              <a:buNone/>
            </a:pPr>
            <a:r>
              <a:rPr lang="zh-CN" altLang="en-US" sz="1200" kern="0" dirty="0">
                <a:solidFill>
                  <a:srgbClr val="C00000"/>
                </a:solidFill>
                <a:latin typeface="微软雅黑" panose="020B0503020204020204" pitchFamily="34" charset="-122"/>
                <a:ea typeface="微软雅黑" panose="020B0503020204020204" pitchFamily="34" charset="-122"/>
                <a:sym typeface="+mn-ea"/>
              </a:rPr>
              <a:t>图书被引用情况:</a:t>
            </a:r>
            <a:endParaRPr lang="zh-CN" altLang="en-US" sz="1200" strike="noStrike" kern="0" noProof="1">
              <a:solidFill>
                <a:srgbClr val="1B539D"/>
              </a:solidFill>
              <a:latin typeface="微软雅黑" panose="020B0503020204020204" pitchFamily="34" charset="-122"/>
              <a:ea typeface="微软雅黑" panose="020B0503020204020204" pitchFamily="34" charset="-122"/>
              <a:sym typeface="+mn-ea"/>
            </a:endParaRPr>
          </a:p>
          <a:p>
            <a:pPr marL="285750" lvl="0" indent="0" fontAlgn="base">
              <a:lnSpc>
                <a:spcPct val="130000"/>
              </a:lnSpc>
              <a:buFont typeface="Wingdings" panose="05000000000000000000" charset="0"/>
              <a:buChar char="Ø"/>
            </a:pPr>
            <a:r>
              <a:rPr lang="zh-CN" altLang="en-US" sz="1200" kern="0" dirty="0">
                <a:solidFill>
                  <a:srgbClr val="1B539D"/>
                </a:solidFill>
                <a:latin typeface="微软雅黑" panose="020B0503020204020204" pitchFamily="34" charset="-122"/>
                <a:ea typeface="微软雅黑" panose="020B0503020204020204" pitchFamily="34" charset="-122"/>
                <a:sym typeface="+mn-ea"/>
              </a:rPr>
              <a:t>国内唯一</a:t>
            </a:r>
            <a:endParaRPr lang="zh-CN" altLang="en-US" sz="1200" strike="noStrike" kern="0" noProof="1">
              <a:solidFill>
                <a:srgbClr val="1B539D"/>
              </a:solidFill>
              <a:latin typeface="微软雅黑" panose="020B0503020204020204" pitchFamily="34" charset="-122"/>
              <a:ea typeface="微软雅黑" panose="020B0503020204020204" pitchFamily="34" charset="-122"/>
            </a:endParaRPr>
          </a:p>
          <a:p>
            <a:pPr marL="285750" lvl="0" indent="0" fontAlgn="base">
              <a:lnSpc>
                <a:spcPct val="130000"/>
              </a:lnSpc>
              <a:buFont typeface="Wingdings" panose="05000000000000000000" charset="0"/>
              <a:buChar char="Ø"/>
            </a:pPr>
            <a:r>
              <a:rPr lang="zh-CN" altLang="en-US" sz="1200" kern="0" dirty="0">
                <a:solidFill>
                  <a:srgbClr val="1B539D"/>
                </a:solidFill>
                <a:latin typeface="微软雅黑" panose="020B0503020204020204" pitchFamily="34" charset="-122"/>
                <a:ea typeface="微软雅黑" panose="020B0503020204020204" pitchFamily="34" charset="-122"/>
                <a:sym typeface="+mn-ea"/>
              </a:rPr>
              <a:t>与版本图书馆合作</a:t>
            </a:r>
            <a:endParaRPr lang="zh-CN" altLang="en-US" sz="1200" strike="noStrike" kern="0" noProof="1">
              <a:solidFill>
                <a:srgbClr val="1B539D"/>
              </a:solidFill>
              <a:latin typeface="微软雅黑" panose="020B0503020204020204" pitchFamily="34" charset="-122"/>
              <a:ea typeface="微软雅黑" panose="020B0503020204020204" pitchFamily="34" charset="-122"/>
            </a:endParaRPr>
          </a:p>
          <a:p>
            <a:pPr marL="285750" lvl="0" indent="0" fontAlgn="base">
              <a:lnSpc>
                <a:spcPct val="130000"/>
              </a:lnSpc>
              <a:buFont typeface="Wingdings" panose="05000000000000000000" charset="0"/>
              <a:buChar char="Ø"/>
            </a:pPr>
            <a:r>
              <a:rPr lang="zh-CN" altLang="en-US" sz="1200" kern="0" dirty="0">
                <a:solidFill>
                  <a:srgbClr val="1B539D"/>
                </a:solidFill>
                <a:latin typeface="微软雅黑" panose="020B0503020204020204" pitchFamily="34" charset="-122"/>
                <a:ea typeface="微软雅黑" panose="020B0503020204020204" pitchFamily="34" charset="-122"/>
                <a:sym typeface="+mn-ea"/>
              </a:rPr>
              <a:t>1</a:t>
            </a:r>
            <a:r>
              <a:rPr lang="en-US" altLang="zh-CN" sz="1200" kern="0" dirty="0">
                <a:solidFill>
                  <a:srgbClr val="1B539D"/>
                </a:solidFill>
                <a:latin typeface="微软雅黑" panose="020B0503020204020204" pitchFamily="34" charset="-122"/>
                <a:ea typeface="微软雅黑" panose="020B0503020204020204" pitchFamily="34" charset="-122"/>
                <a:sym typeface="+mn-ea"/>
              </a:rPr>
              <a:t>57</a:t>
            </a:r>
            <a:r>
              <a:rPr lang="zh-CN" altLang="en-US" sz="1200" kern="0" dirty="0">
                <a:solidFill>
                  <a:srgbClr val="1B539D"/>
                </a:solidFill>
                <a:latin typeface="微软雅黑" panose="020B0503020204020204" pitchFamily="34" charset="-122"/>
                <a:ea typeface="微软雅黑" panose="020B0503020204020204" pitchFamily="34" charset="-122"/>
                <a:sym typeface="+mn-ea"/>
              </a:rPr>
              <a:t>万本被引用</a:t>
            </a:r>
            <a:endParaRPr lang="zh-CN" altLang="en-US" sz="1200" kern="0" dirty="0">
              <a:solidFill>
                <a:srgbClr val="1B539D"/>
              </a:solidFill>
              <a:latin typeface="微软雅黑" panose="020B0503020204020204" pitchFamily="34" charset="-122"/>
              <a:ea typeface="微软雅黑" panose="020B0503020204020204" pitchFamily="34" charset="-122"/>
              <a:sym typeface="+mn-ea"/>
            </a:endParaRPr>
          </a:p>
          <a:p>
            <a:pPr marL="285750" lvl="0" indent="0" fontAlgn="base">
              <a:lnSpc>
                <a:spcPct val="130000"/>
              </a:lnSpc>
              <a:buFont typeface="Wingdings" panose="05000000000000000000" charset="0"/>
              <a:buNone/>
            </a:pPr>
            <a:r>
              <a:rPr lang="zh-CN" altLang="en-US" sz="1200" kern="0" dirty="0">
                <a:solidFill>
                  <a:srgbClr val="1B539D"/>
                </a:solidFill>
                <a:latin typeface="微软雅黑" panose="020B0503020204020204" pitchFamily="34" charset="-122"/>
                <a:ea typeface="微软雅黑" panose="020B0503020204020204" pitchFamily="34" charset="-122"/>
                <a:sym typeface="+mn-ea"/>
              </a:rPr>
              <a:t>例：上海图书馆  吴建中馆长</a:t>
            </a:r>
            <a:endParaRPr lang="zh-CN" altLang="en-US" sz="1400" dirty="0">
              <a:ea typeface="华文新魏" panose="02010800040101010101" pitchFamily="2" charset="-122"/>
            </a:endParaRPr>
          </a:p>
          <a:p>
            <a:pPr marL="342900" lvl="0" indent="-342900" eaLnBrk="1" hangingPunct="1">
              <a:lnSpc>
                <a:spcPct val="90000"/>
              </a:lnSpc>
              <a:buFont typeface="Wingdings" panose="05000000000000000000" charset="0"/>
              <a:buChar char="u"/>
            </a:pPr>
            <a:endParaRPr lang="zh-CN" altLang="en-US" sz="1400" kern="0" dirty="0">
              <a:solidFill>
                <a:srgbClr val="1B539D"/>
              </a:solidFill>
              <a:latin typeface="微软雅黑" panose="020B0503020204020204" pitchFamily="34" charset="-122"/>
              <a:ea typeface="微软雅黑" panose="020B0503020204020204" pitchFamily="34" charset="-122"/>
            </a:endParaRPr>
          </a:p>
        </p:txBody>
      </p:sp>
      <p:sp>
        <p:nvSpPr>
          <p:cNvPr id="22" name="AutoShape 3"/>
          <p:cNvSpPr>
            <a:spLocks noChangeArrowheads="1"/>
          </p:cNvSpPr>
          <p:nvPr/>
        </p:nvSpPr>
        <p:spPr bwMode="gray">
          <a:xfrm>
            <a:off x="608871" y="895338"/>
            <a:ext cx="1928965" cy="458829"/>
          </a:xfrm>
          <a:prstGeom prst="roundRect">
            <a:avLst>
              <a:gd name="adj" fmla="val 12727"/>
            </a:avLst>
          </a:prstGeom>
          <a:solidFill>
            <a:srgbClr val="CC3300"/>
          </a:solidFill>
          <a:ln>
            <a:noFill/>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buFontTx/>
              <a:buNone/>
              <a:defRPr/>
            </a:pPr>
            <a:r>
              <a:rPr lang="zh-CN" altLang="en-US" sz="16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多文献类型</a:t>
            </a:r>
            <a:endParaRPr lang="zh-CN" altLang="en-US" sz="16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23" name="图片 22"/>
          <p:cNvPicPr>
            <a:picLocks noChangeAspect="1"/>
          </p:cNvPicPr>
          <p:nvPr/>
        </p:nvPicPr>
        <p:blipFill>
          <a:blip r:embed="rId1"/>
          <a:stretch>
            <a:fillRect/>
          </a:stretch>
        </p:blipFill>
        <p:spPr>
          <a:xfrm>
            <a:off x="2834640" y="803910"/>
            <a:ext cx="5455285" cy="3128645"/>
          </a:xfrm>
          <a:prstGeom prst="rect">
            <a:avLst/>
          </a:prstGeom>
          <a:ln w="28575">
            <a:solidFill>
              <a:srgbClr val="0070C0"/>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179512" y="627534"/>
            <a:ext cx="2952328" cy="0"/>
          </a:xfrm>
          <a:prstGeom prst="line">
            <a:avLst/>
          </a:prstGeom>
        </p:spPr>
        <p:style>
          <a:lnRef idx="1">
            <a:schemeClr val="accent4"/>
          </a:lnRef>
          <a:fillRef idx="0">
            <a:schemeClr val="accent4"/>
          </a:fillRef>
          <a:effectRef idx="0">
            <a:schemeClr val="accent4"/>
          </a:effectRef>
          <a:fontRef idx="minor">
            <a:schemeClr val="tx1"/>
          </a:fontRef>
        </p:style>
      </p:cxnSp>
      <p:sp>
        <p:nvSpPr>
          <p:cNvPr id="5" name="标题 1"/>
          <p:cNvSpPr txBox="1"/>
          <p:nvPr/>
        </p:nvSpPr>
        <p:spPr bwMode="auto">
          <a:xfrm>
            <a:off x="771867" y="123478"/>
            <a:ext cx="2287965"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rtl="0" eaLnBrk="0" fontAlgn="base" hangingPunct="0">
              <a:spcBef>
                <a:spcPct val="0"/>
              </a:spcBef>
              <a:spcAft>
                <a:spcPct val="0"/>
              </a:spcAft>
              <a:defRPr sz="2600">
                <a:solidFill>
                  <a:srgbClr val="1D5AAC"/>
                </a:solidFill>
                <a:latin typeface="+mj-lt"/>
                <a:ea typeface="+mj-ea"/>
                <a:cs typeface="+mj-cs"/>
              </a:defRPr>
            </a:lvl1pPr>
            <a:lvl2pPr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2pPr>
            <a:lvl3pPr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3pPr>
            <a:lvl4pPr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4pPr>
            <a:lvl5pPr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5pPr>
            <a:lvl6pPr marL="457200"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6pPr>
            <a:lvl7pPr marL="914400"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7pPr>
            <a:lvl8pPr marL="1371600"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8pPr>
            <a:lvl9pPr marL="1828800"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9pPr>
          </a:lstStyle>
          <a:p>
            <a:pPr algn="l" eaLnBrk="1" hangingPunct="1"/>
            <a:r>
              <a:rPr lang="en-US" altLang="zh-CN" sz="2800" b="1" kern="0" dirty="0">
                <a:solidFill>
                  <a:srgbClr val="1B539D"/>
                </a:solidFill>
                <a:latin typeface="微软雅黑" panose="020B0503020204020204" pitchFamily="34" charset="-122"/>
                <a:ea typeface="微软雅黑" panose="020B0503020204020204" pitchFamily="34" charset="-122"/>
              </a:rPr>
              <a:t>1.2</a:t>
            </a:r>
            <a:r>
              <a:rPr lang="zh-CN" altLang="en-US" sz="2800" b="1" kern="0" dirty="0">
                <a:solidFill>
                  <a:srgbClr val="1B539D"/>
                </a:solidFill>
                <a:latin typeface="微软雅黑" panose="020B0503020204020204" pitchFamily="34" charset="-122"/>
                <a:ea typeface="微软雅黑" panose="020B0503020204020204" pitchFamily="34" charset="-122"/>
              </a:rPr>
              <a:t>数据特点</a:t>
            </a:r>
            <a:endParaRPr lang="zh-CN" altLang="en-US" sz="2800" b="1" kern="0" dirty="0">
              <a:solidFill>
                <a:srgbClr val="1B539D"/>
              </a:solidFill>
              <a:latin typeface="微软雅黑" panose="020B0503020204020204" pitchFamily="34" charset="-122"/>
              <a:ea typeface="微软雅黑" panose="020B0503020204020204" pitchFamily="34" charset="-122"/>
            </a:endParaRPr>
          </a:p>
        </p:txBody>
      </p:sp>
      <p:sp>
        <p:nvSpPr>
          <p:cNvPr id="12" name="KSO_GI1"/>
          <p:cNvSpPr/>
          <p:nvPr/>
        </p:nvSpPr>
        <p:spPr bwMode="auto">
          <a:xfrm>
            <a:off x="692150" y="2413000"/>
            <a:ext cx="7139305" cy="1043305"/>
          </a:xfrm>
          <a:prstGeom prst="rect">
            <a:avLst/>
          </a:prstGeom>
          <a:ln>
            <a:solidFill>
              <a:schemeClr val="tx1"/>
            </a:solidFill>
            <a:prstDash val="dash"/>
          </a:ln>
        </p:spPr>
        <p:txBody>
          <a:bodyPr wrap="square" lIns="108000" tIns="108000" rIns="108000" bIns="108000">
            <a:noAutofit/>
          </a:bodyPr>
          <a:lstStyle/>
          <a:p>
            <a:pPr eaLnBrk="0" hangingPunct="0"/>
            <a:endParaRPr lang="zh-CN" altLang="en-US" sz="1400" kern="0" dirty="0">
              <a:solidFill>
                <a:srgbClr val="1B539D"/>
              </a:solidFill>
              <a:latin typeface="微软雅黑" panose="020B0503020204020204" pitchFamily="34" charset="-122"/>
              <a:ea typeface="微软雅黑" panose="020B0503020204020204" pitchFamily="34" charset="-122"/>
              <a:sym typeface="+mn-ea"/>
            </a:endParaRPr>
          </a:p>
          <a:p>
            <a:pPr eaLnBrk="0" hangingPunct="0"/>
            <a:endParaRPr lang="zh-CN" altLang="en-US" sz="1400" kern="0" dirty="0">
              <a:solidFill>
                <a:srgbClr val="1B539D"/>
              </a:solidFill>
              <a:latin typeface="微软雅黑" panose="020B0503020204020204" pitchFamily="34" charset="-122"/>
              <a:ea typeface="微软雅黑" panose="020B0503020204020204" pitchFamily="34" charset="-122"/>
              <a:sym typeface="+mn-ea"/>
            </a:endParaRPr>
          </a:p>
          <a:p>
            <a:pPr eaLnBrk="0" hangingPunct="0"/>
            <a:endParaRPr lang="zh-CN" altLang="en-US" sz="1400" kern="0" dirty="0">
              <a:solidFill>
                <a:srgbClr val="1B539D"/>
              </a:solidFill>
              <a:latin typeface="微软雅黑" panose="020B0503020204020204" pitchFamily="34" charset="-122"/>
              <a:ea typeface="微软雅黑" panose="020B0503020204020204" pitchFamily="34" charset="-122"/>
            </a:endParaRPr>
          </a:p>
          <a:p>
            <a:pPr eaLnBrk="0" hangingPunct="0"/>
            <a:r>
              <a:rPr lang="zh-CN" altLang="en-US" sz="1400" kern="0" dirty="0">
                <a:solidFill>
                  <a:srgbClr val="1B539D"/>
                </a:solidFill>
                <a:latin typeface="微软雅黑" panose="020B0503020204020204" pitchFamily="34" charset="-122"/>
                <a:ea typeface="微软雅黑" panose="020B0503020204020204" pitchFamily="34" charset="-122"/>
              </a:rPr>
              <a:t>中心网站包库</a:t>
            </a:r>
            <a:endParaRPr lang="zh-CN" altLang="en-US" sz="1400" kern="0" dirty="0">
              <a:solidFill>
                <a:srgbClr val="1B539D"/>
              </a:solidFill>
              <a:latin typeface="微软雅黑" panose="020B0503020204020204" pitchFamily="34" charset="-122"/>
              <a:ea typeface="微软雅黑" panose="020B0503020204020204" pitchFamily="34" charset="-122"/>
            </a:endParaRPr>
          </a:p>
        </p:txBody>
      </p:sp>
      <p:sp>
        <p:nvSpPr>
          <p:cNvPr id="14" name="AutoShape 3"/>
          <p:cNvSpPr>
            <a:spLocks noChangeArrowheads="1"/>
          </p:cNvSpPr>
          <p:nvPr/>
        </p:nvSpPr>
        <p:spPr bwMode="gray">
          <a:xfrm>
            <a:off x="775876" y="2482838"/>
            <a:ext cx="1928965" cy="458829"/>
          </a:xfrm>
          <a:prstGeom prst="roundRect">
            <a:avLst>
              <a:gd name="adj" fmla="val 12727"/>
            </a:avLst>
          </a:prstGeom>
          <a:solidFill>
            <a:srgbClr val="CC3300"/>
          </a:solidFill>
          <a:ln>
            <a:noFill/>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buFontTx/>
              <a:buNone/>
              <a:defRPr/>
            </a:pPr>
            <a:r>
              <a:rPr lang="zh-CN" altLang="en-US" sz="16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服务模式</a:t>
            </a:r>
            <a:endParaRPr lang="zh-CN" altLang="en-US" sz="16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 name="KSO_GI1"/>
          <p:cNvSpPr/>
          <p:nvPr/>
        </p:nvSpPr>
        <p:spPr bwMode="auto">
          <a:xfrm>
            <a:off x="692150" y="1305560"/>
            <a:ext cx="7138670" cy="1000760"/>
          </a:xfrm>
          <a:prstGeom prst="rect">
            <a:avLst/>
          </a:prstGeom>
          <a:ln>
            <a:solidFill>
              <a:schemeClr val="tx1"/>
            </a:solidFill>
            <a:prstDash val="dash"/>
          </a:ln>
        </p:spPr>
        <p:txBody>
          <a:bodyPr wrap="square" lIns="108000" tIns="108000" rIns="108000" bIns="108000">
            <a:noAutofit/>
          </a:bodyPr>
          <a:lstStyle/>
          <a:p>
            <a:pPr eaLnBrk="0" hangingPunct="0"/>
            <a:endParaRPr lang="zh-CN" altLang="en-US" sz="1400" kern="0" dirty="0">
              <a:solidFill>
                <a:srgbClr val="1B539D"/>
              </a:solidFill>
              <a:latin typeface="微软雅黑" panose="020B0503020204020204" pitchFamily="34" charset="-122"/>
              <a:ea typeface="微软雅黑" panose="020B0503020204020204" pitchFamily="34" charset="-122"/>
              <a:sym typeface="+mn-ea"/>
            </a:endParaRPr>
          </a:p>
          <a:p>
            <a:pPr eaLnBrk="0" hangingPunct="0"/>
            <a:endParaRPr lang="zh-CN" altLang="en-US" sz="1400" kern="0" dirty="0">
              <a:solidFill>
                <a:srgbClr val="1B539D"/>
              </a:solidFill>
              <a:latin typeface="微软雅黑" panose="020B0503020204020204" pitchFamily="34" charset="-122"/>
              <a:ea typeface="微软雅黑" panose="020B0503020204020204" pitchFamily="34" charset="-122"/>
              <a:sym typeface="+mn-ea"/>
            </a:endParaRPr>
          </a:p>
          <a:p>
            <a:pPr eaLnBrk="0" hangingPunct="0"/>
            <a:endParaRPr lang="zh-CN" altLang="en-US" sz="1400" kern="0" dirty="0">
              <a:solidFill>
                <a:srgbClr val="1B539D"/>
              </a:solidFill>
              <a:latin typeface="微软雅黑" panose="020B0503020204020204" pitchFamily="34" charset="-122"/>
              <a:ea typeface="微软雅黑" panose="020B0503020204020204" pitchFamily="34" charset="-122"/>
            </a:endParaRPr>
          </a:p>
          <a:p>
            <a:pPr eaLnBrk="0" hangingPunct="0"/>
            <a:r>
              <a:rPr lang="en-US" altLang="zh-CN" sz="1400" kern="0" dirty="0">
                <a:solidFill>
                  <a:srgbClr val="1B539D"/>
                </a:solidFill>
                <a:latin typeface="微软雅黑" panose="020B0503020204020204" pitchFamily="34" charset="-122"/>
                <a:ea typeface="微软雅黑" panose="020B0503020204020204" pitchFamily="34" charset="-122"/>
                <a:sym typeface="+mn-ea"/>
              </a:rPr>
              <a:t>5</a:t>
            </a:r>
            <a:r>
              <a:rPr lang="zh-CN" altLang="en-US" sz="1400" kern="0" dirty="0">
                <a:solidFill>
                  <a:srgbClr val="1B539D"/>
                </a:solidFill>
                <a:latin typeface="微软雅黑" panose="020B0503020204020204" pitchFamily="34" charset="-122"/>
                <a:ea typeface="微软雅黑" panose="020B0503020204020204" pitchFamily="34" charset="-122"/>
                <a:sym typeface="+mn-ea"/>
              </a:rPr>
              <a:t>亿条引文数据，其中</a:t>
            </a:r>
            <a:r>
              <a:rPr lang="en-US" altLang="zh-CN" sz="1400" kern="0" dirty="0">
                <a:solidFill>
                  <a:srgbClr val="1B539D"/>
                </a:solidFill>
                <a:latin typeface="微软雅黑" panose="020B0503020204020204" pitchFamily="34" charset="-122"/>
                <a:ea typeface="微软雅黑" panose="020B0503020204020204" pitchFamily="34" charset="-122"/>
                <a:sym typeface="+mn-ea"/>
              </a:rPr>
              <a:t>3.5</a:t>
            </a:r>
            <a:r>
              <a:rPr lang="zh-CN" altLang="en-US" sz="1400" kern="0" dirty="0">
                <a:solidFill>
                  <a:srgbClr val="1B539D"/>
                </a:solidFill>
                <a:latin typeface="微软雅黑" panose="020B0503020204020204" pitchFamily="34" charset="-122"/>
                <a:ea typeface="微软雅黑" panose="020B0503020204020204" pitchFamily="34" charset="-122"/>
                <a:sym typeface="+mn-ea"/>
              </a:rPr>
              <a:t>亿条链接数据，平均每年新增4000万条</a:t>
            </a:r>
            <a:endParaRPr lang="zh-CN" altLang="en-US" sz="1400" kern="0" dirty="0">
              <a:solidFill>
                <a:srgbClr val="1B539D"/>
              </a:solidFill>
              <a:latin typeface="微软雅黑" panose="020B0503020204020204" pitchFamily="34" charset="-122"/>
              <a:ea typeface="微软雅黑" panose="020B0503020204020204" pitchFamily="34" charset="-122"/>
            </a:endParaRPr>
          </a:p>
        </p:txBody>
      </p:sp>
      <p:sp>
        <p:nvSpPr>
          <p:cNvPr id="8" name="AutoShape 3"/>
          <p:cNvSpPr>
            <a:spLocks noChangeArrowheads="1"/>
          </p:cNvSpPr>
          <p:nvPr/>
        </p:nvSpPr>
        <p:spPr bwMode="gray">
          <a:xfrm>
            <a:off x="775876" y="1374763"/>
            <a:ext cx="1928965" cy="458829"/>
          </a:xfrm>
          <a:prstGeom prst="roundRect">
            <a:avLst>
              <a:gd name="adj" fmla="val 12727"/>
            </a:avLst>
          </a:prstGeom>
          <a:solidFill>
            <a:srgbClr val="CC3300"/>
          </a:solidFill>
          <a:ln>
            <a:noFill/>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buFontTx/>
              <a:buNone/>
              <a:defRPr/>
            </a:pPr>
            <a:r>
              <a:rPr lang="zh-CN" altLang="en-US" sz="16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数据规模</a:t>
            </a:r>
            <a:endParaRPr lang="zh-CN" altLang="en-US" sz="16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179512" y="627534"/>
            <a:ext cx="2952328" cy="0"/>
          </a:xfrm>
          <a:prstGeom prst="line">
            <a:avLst/>
          </a:prstGeom>
        </p:spPr>
        <p:style>
          <a:lnRef idx="1">
            <a:schemeClr val="accent4"/>
          </a:lnRef>
          <a:fillRef idx="0">
            <a:schemeClr val="accent4"/>
          </a:fillRef>
          <a:effectRef idx="0">
            <a:schemeClr val="accent4"/>
          </a:effectRef>
          <a:fontRef idx="minor">
            <a:schemeClr val="tx1"/>
          </a:fontRef>
        </p:style>
      </p:cxnSp>
      <p:sp>
        <p:nvSpPr>
          <p:cNvPr id="5" name="标题 1"/>
          <p:cNvSpPr txBox="1"/>
          <p:nvPr/>
        </p:nvSpPr>
        <p:spPr bwMode="auto">
          <a:xfrm>
            <a:off x="772160" y="123190"/>
            <a:ext cx="3905250" cy="44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rtl="0" eaLnBrk="0" fontAlgn="base" hangingPunct="0">
              <a:spcBef>
                <a:spcPct val="0"/>
              </a:spcBef>
              <a:spcAft>
                <a:spcPct val="0"/>
              </a:spcAft>
              <a:defRPr sz="2600">
                <a:solidFill>
                  <a:srgbClr val="1D5AAC"/>
                </a:solidFill>
                <a:latin typeface="+mj-lt"/>
                <a:ea typeface="+mj-ea"/>
                <a:cs typeface="+mj-cs"/>
              </a:defRPr>
            </a:lvl1pPr>
            <a:lvl2pPr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2pPr>
            <a:lvl3pPr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3pPr>
            <a:lvl4pPr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4pPr>
            <a:lvl5pPr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5pPr>
            <a:lvl6pPr marL="457200"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6pPr>
            <a:lvl7pPr marL="914400"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7pPr>
            <a:lvl8pPr marL="1371600"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8pPr>
            <a:lvl9pPr marL="1828800"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9pPr>
          </a:lstStyle>
          <a:p>
            <a:pPr algn="l" eaLnBrk="1" hangingPunct="1"/>
            <a:r>
              <a:rPr lang="en-US" altLang="zh-CN" sz="2800" b="1" kern="0" dirty="0">
                <a:solidFill>
                  <a:srgbClr val="1B539D"/>
                </a:solidFill>
                <a:latin typeface="微软雅黑" panose="020B0503020204020204" pitchFamily="34" charset="-122"/>
                <a:ea typeface="微软雅黑" panose="020B0503020204020204" pitchFamily="34" charset="-122"/>
              </a:rPr>
              <a:t>1.3</a:t>
            </a:r>
            <a:r>
              <a:rPr lang="zh-CN" altLang="en-US" sz="2800" b="1" kern="0" dirty="0">
                <a:solidFill>
                  <a:srgbClr val="1B539D"/>
                </a:solidFill>
                <a:latin typeface="微软雅黑" panose="020B0503020204020204" pitchFamily="34" charset="-122"/>
                <a:ea typeface="微软雅黑" panose="020B0503020204020204" pitchFamily="34" charset="-122"/>
              </a:rPr>
              <a:t>国内外引文数据库</a:t>
            </a:r>
            <a:endParaRPr lang="zh-CN" altLang="en-US" sz="2800" b="1" kern="0" dirty="0">
              <a:solidFill>
                <a:srgbClr val="1B539D"/>
              </a:solidFill>
              <a:latin typeface="微软雅黑" panose="020B0503020204020204" pitchFamily="34" charset="-122"/>
              <a:ea typeface="微软雅黑" panose="020B0503020204020204" pitchFamily="34" charset="-122"/>
            </a:endParaRPr>
          </a:p>
        </p:txBody>
      </p:sp>
      <p:sp>
        <p:nvSpPr>
          <p:cNvPr id="7" name="KSO_GI1"/>
          <p:cNvSpPr/>
          <p:nvPr/>
        </p:nvSpPr>
        <p:spPr bwMode="auto">
          <a:xfrm>
            <a:off x="709295" y="922020"/>
            <a:ext cx="7138670" cy="3645535"/>
          </a:xfrm>
          <a:prstGeom prst="rect">
            <a:avLst/>
          </a:prstGeom>
          <a:ln>
            <a:solidFill>
              <a:schemeClr val="tx1"/>
            </a:solidFill>
            <a:prstDash val="dash"/>
          </a:ln>
        </p:spPr>
        <p:txBody>
          <a:bodyPr wrap="square" lIns="108000" tIns="108000" rIns="108000" bIns="108000">
            <a:noAutofit/>
          </a:bodyPr>
          <a:lstStyle/>
          <a:p>
            <a:pPr eaLnBrk="0" hangingPunct="0"/>
            <a:endParaRPr lang="zh-CN" altLang="en-US" sz="1400" kern="0" dirty="0">
              <a:solidFill>
                <a:srgbClr val="1B539D"/>
              </a:solidFill>
              <a:latin typeface="微软雅黑" panose="020B0503020204020204" pitchFamily="34" charset="-122"/>
              <a:ea typeface="微软雅黑" panose="020B0503020204020204" pitchFamily="34" charset="-122"/>
              <a:sym typeface="+mn-ea"/>
            </a:endParaRPr>
          </a:p>
          <a:p>
            <a:pPr lvl="0" indent="0" eaLnBrk="0" hangingPunct="0">
              <a:lnSpc>
                <a:spcPct val="140000"/>
              </a:lnSpc>
              <a:buClrTx/>
              <a:buFont typeface="Wingdings" panose="05000000000000000000" charset="0"/>
              <a:buNone/>
            </a:pPr>
            <a:r>
              <a:rPr lang="zh-CN" altLang="en-US" sz="1400" kern="0" dirty="0">
                <a:solidFill>
                  <a:srgbClr val="C00000"/>
                </a:solidFill>
                <a:latin typeface="微软雅黑" panose="020B0503020204020204" pitchFamily="34" charset="-122"/>
                <a:ea typeface="微软雅黑" panose="020B0503020204020204" pitchFamily="34" charset="-122"/>
                <a:sym typeface="+mn-ea"/>
              </a:rPr>
              <a:t>SCI、SSCI、A&amp;HCI、</a:t>
            </a:r>
            <a:r>
              <a:rPr lang="en-US" altLang="zh-CN" sz="1400" kern="0" dirty="0">
                <a:solidFill>
                  <a:srgbClr val="C00000"/>
                </a:solidFill>
                <a:latin typeface="微软雅黑" panose="020B0503020204020204" pitchFamily="34" charset="-122"/>
                <a:ea typeface="微软雅黑" panose="020B0503020204020204" pitchFamily="34" charset="-122"/>
                <a:sym typeface="+mn-ea"/>
              </a:rPr>
              <a:t>E</a:t>
            </a:r>
            <a:r>
              <a:rPr lang="zh-CN" altLang="en-US" sz="1400" kern="0" dirty="0">
                <a:solidFill>
                  <a:srgbClr val="C00000"/>
                </a:solidFill>
                <a:latin typeface="微软雅黑" panose="020B0503020204020204" pitchFamily="34" charset="-122"/>
                <a:ea typeface="微软雅黑" panose="020B0503020204020204" pitchFamily="34" charset="-122"/>
                <a:sym typeface="+mn-ea"/>
              </a:rPr>
              <a:t>SCI：</a:t>
            </a:r>
            <a:r>
              <a:rPr lang="zh-CN" altLang="en-US" sz="1200" kern="0" dirty="0">
                <a:solidFill>
                  <a:srgbClr val="1B539D"/>
                </a:solidFill>
                <a:latin typeface="微软雅黑" panose="020B0503020204020204" pitchFamily="34" charset="-122"/>
                <a:ea typeface="微软雅黑" panose="020B0503020204020204" pitchFamily="34" charset="-122"/>
                <a:sym typeface="+mn-ea"/>
              </a:rPr>
              <a:t>截止2018年8月，SCIE期刊9058种，SSCI期刊3346种，A&amp;HCI期刊1816种，ESCI期刊7512种，合计排重后收录期刊总数为20656种。其中，中国期刊被WOS四个数据库收录的总刊数为312种，占比1.51%。</a:t>
            </a:r>
            <a:endParaRPr lang="zh-CN" altLang="en-US" sz="1200" kern="0" dirty="0">
              <a:solidFill>
                <a:srgbClr val="1B539D"/>
              </a:solidFill>
              <a:latin typeface="微软雅黑" panose="020B0503020204020204" pitchFamily="34" charset="-122"/>
              <a:ea typeface="微软雅黑" panose="020B0503020204020204" pitchFamily="34" charset="-122"/>
              <a:sym typeface="+mn-ea"/>
            </a:endParaRPr>
          </a:p>
          <a:p>
            <a:pPr lvl="0" indent="0" eaLnBrk="0" hangingPunct="0">
              <a:lnSpc>
                <a:spcPct val="140000"/>
              </a:lnSpc>
              <a:buClrTx/>
              <a:buFont typeface="Wingdings" panose="05000000000000000000" charset="0"/>
              <a:buNone/>
            </a:pPr>
            <a:endParaRPr lang="zh-CN" altLang="en-US" sz="1400" kern="0" dirty="0">
              <a:solidFill>
                <a:srgbClr val="1B539D"/>
              </a:solidFill>
              <a:latin typeface="微软雅黑" panose="020B0503020204020204" pitchFamily="34" charset="-122"/>
              <a:ea typeface="微软雅黑" panose="020B0503020204020204" pitchFamily="34" charset="-122"/>
            </a:endParaRPr>
          </a:p>
          <a:p>
            <a:pPr lvl="0" indent="0" eaLnBrk="0" hangingPunct="0">
              <a:lnSpc>
                <a:spcPct val="140000"/>
              </a:lnSpc>
              <a:buClrTx/>
              <a:buFont typeface="Wingdings" panose="05000000000000000000" charset="0"/>
              <a:buNone/>
            </a:pPr>
            <a:r>
              <a:rPr lang="zh-CN" altLang="en-US" sz="1400" kern="0" dirty="0">
                <a:solidFill>
                  <a:srgbClr val="C00000"/>
                </a:solidFill>
                <a:latin typeface="微软雅黑" panose="020B0503020204020204" pitchFamily="34" charset="-122"/>
                <a:ea typeface="微软雅黑" panose="020B0503020204020204" pitchFamily="34" charset="-122"/>
                <a:sym typeface="+mn-ea"/>
              </a:rPr>
              <a:t>SCOPUS：</a:t>
            </a:r>
            <a:r>
              <a:rPr lang="zh-CN" altLang="en-US" sz="1200" kern="0" dirty="0">
                <a:solidFill>
                  <a:srgbClr val="1B539D"/>
                </a:solidFill>
                <a:latin typeface="微软雅黑" panose="020B0503020204020204" pitchFamily="34" charset="-122"/>
                <a:ea typeface="微软雅黑" panose="020B0503020204020204" pitchFamily="34" charset="-122"/>
                <a:sym typeface="+mn-ea"/>
              </a:rPr>
              <a:t>截止2018年7月26日，SCOPUS数据库收录了23793种活跃期刊，涉及社会科学与人文、自然科学、健康科学和生命科学四大领域。其中，中国期刊数为655种，占总刊数的比例为2.75%；而在自然科学领域的7884种期刊中，中国期刊有419种，占该类刊数的比例达5.31%。</a:t>
            </a:r>
            <a:endParaRPr lang="zh-CN" altLang="en-US" sz="1200" kern="0" dirty="0">
              <a:solidFill>
                <a:srgbClr val="1B539D"/>
              </a:solidFill>
              <a:latin typeface="微软雅黑" panose="020B0503020204020204" pitchFamily="34" charset="-122"/>
              <a:ea typeface="微软雅黑" panose="020B0503020204020204" pitchFamily="34" charset="-122"/>
              <a:sym typeface="+mn-ea"/>
            </a:endParaRPr>
          </a:p>
          <a:p>
            <a:pPr lvl="0" indent="0" eaLnBrk="0" hangingPunct="0">
              <a:lnSpc>
                <a:spcPct val="140000"/>
              </a:lnSpc>
              <a:buClrTx/>
              <a:buFont typeface="Wingdings" panose="05000000000000000000" charset="0"/>
              <a:buNone/>
            </a:pPr>
            <a:endParaRPr lang="zh-CN" altLang="en-US" sz="1400" kern="0" dirty="0">
              <a:solidFill>
                <a:srgbClr val="1B539D"/>
              </a:solidFill>
              <a:latin typeface="微软雅黑" panose="020B0503020204020204" pitchFamily="34" charset="-122"/>
              <a:ea typeface="微软雅黑" panose="020B0503020204020204" pitchFamily="34" charset="-122"/>
            </a:endParaRPr>
          </a:p>
          <a:p>
            <a:pPr lvl="0" indent="0" eaLnBrk="0" hangingPunct="0">
              <a:lnSpc>
                <a:spcPct val="140000"/>
              </a:lnSpc>
              <a:buClrTx/>
              <a:buFont typeface="Wingdings" panose="05000000000000000000" charset="0"/>
              <a:buNone/>
            </a:pPr>
            <a:r>
              <a:rPr lang="zh-CN" altLang="en-US" sz="1400" kern="0" dirty="0">
                <a:solidFill>
                  <a:srgbClr val="C00000"/>
                </a:solidFill>
                <a:latin typeface="微软雅黑" panose="020B0503020204020204" pitchFamily="34" charset="-122"/>
                <a:ea typeface="微软雅黑" panose="020B0503020204020204" pitchFamily="34" charset="-122"/>
                <a:sym typeface="Arial" panose="020B0604020202020204" pitchFamily="34" charset="0"/>
              </a:rPr>
              <a:t>CSCD</a:t>
            </a:r>
            <a:r>
              <a:rPr lang="zh-CN" altLang="en-US" sz="1400" kern="0" dirty="0">
                <a:solidFill>
                  <a:srgbClr val="C00000"/>
                </a:solidFill>
                <a:latin typeface="微软雅黑" panose="020B0503020204020204" pitchFamily="34" charset="-122"/>
                <a:ea typeface="微软雅黑" panose="020B0503020204020204" pitchFamily="34" charset="-122"/>
                <a:sym typeface="+mn-ea"/>
              </a:rPr>
              <a:t>：</a:t>
            </a:r>
            <a:r>
              <a:rPr lang="zh-CN" altLang="en-US" sz="1400" kern="0" dirty="0">
                <a:solidFill>
                  <a:srgbClr val="1B539D"/>
                </a:solidFill>
                <a:latin typeface="微软雅黑" panose="020B0503020204020204" pitchFamily="34" charset="-122"/>
                <a:ea typeface="微软雅黑" panose="020B0503020204020204" pitchFamily="34" charset="-122"/>
                <a:sym typeface="+mn-ea"/>
              </a:rPr>
              <a:t>中科院，自科</a:t>
            </a:r>
            <a:endParaRPr lang="zh-CN" altLang="en-US" sz="1400" kern="0" dirty="0">
              <a:solidFill>
                <a:srgbClr val="1B539D"/>
              </a:solidFill>
              <a:latin typeface="微软雅黑" panose="020B0503020204020204" pitchFamily="34" charset="-122"/>
              <a:ea typeface="微软雅黑" panose="020B0503020204020204" pitchFamily="34" charset="-122"/>
              <a:sym typeface="+mn-ea"/>
            </a:endParaRPr>
          </a:p>
          <a:p>
            <a:pPr lvl="0" indent="0" eaLnBrk="0" hangingPunct="0">
              <a:lnSpc>
                <a:spcPct val="140000"/>
              </a:lnSpc>
              <a:buClrTx/>
              <a:buFont typeface="Wingdings" panose="05000000000000000000" charset="0"/>
              <a:buNone/>
            </a:pPr>
            <a:r>
              <a:rPr lang="zh-CN" altLang="en-US" sz="1400" kern="0" dirty="0">
                <a:solidFill>
                  <a:srgbClr val="C00000"/>
                </a:solidFill>
                <a:latin typeface="微软雅黑" panose="020B0503020204020204" pitchFamily="34" charset="-122"/>
                <a:ea typeface="微软雅黑" panose="020B0503020204020204" pitchFamily="34" charset="-122"/>
                <a:sym typeface="Arial" panose="020B0604020202020204" pitchFamily="34" charset="0"/>
              </a:rPr>
              <a:t>CSSCI</a:t>
            </a:r>
            <a:r>
              <a:rPr lang="zh-CN" altLang="en-US" sz="1400" kern="0" dirty="0">
                <a:solidFill>
                  <a:srgbClr val="C00000"/>
                </a:solidFill>
                <a:latin typeface="微软雅黑" panose="020B0503020204020204" pitchFamily="34" charset="-122"/>
                <a:ea typeface="微软雅黑" panose="020B0503020204020204" pitchFamily="34" charset="-122"/>
                <a:sym typeface="+mn-ea"/>
              </a:rPr>
              <a:t>：</a:t>
            </a:r>
            <a:r>
              <a:rPr lang="zh-CN" altLang="en-US" sz="1400" kern="0" dirty="0">
                <a:solidFill>
                  <a:srgbClr val="1B539D"/>
                </a:solidFill>
                <a:latin typeface="微软雅黑" panose="020B0503020204020204" pitchFamily="34" charset="-122"/>
                <a:ea typeface="微软雅黑" panose="020B0503020204020204" pitchFamily="34" charset="-122"/>
                <a:sym typeface="+mn-ea"/>
              </a:rPr>
              <a:t>南大，社科</a:t>
            </a:r>
            <a:endParaRPr lang="zh-CN" altLang="en-US" sz="1400" kern="0" dirty="0">
              <a:solidFill>
                <a:srgbClr val="1B539D"/>
              </a:solidFill>
              <a:latin typeface="微软雅黑" panose="020B0503020204020204" pitchFamily="34" charset="-122"/>
              <a:ea typeface="微软雅黑" panose="020B0503020204020204" pitchFamily="34" charset="-122"/>
              <a:sym typeface="+mn-ea"/>
            </a:endParaRPr>
          </a:p>
          <a:p>
            <a:pPr lvl="0" indent="0" eaLnBrk="0" hangingPunct="0">
              <a:lnSpc>
                <a:spcPct val="140000"/>
              </a:lnSpc>
              <a:buClrTx/>
              <a:buFont typeface="Wingdings" panose="05000000000000000000" charset="0"/>
              <a:buNone/>
            </a:pPr>
            <a:r>
              <a:rPr lang="zh-CN" altLang="en-US" sz="1400" kern="0" dirty="0">
                <a:solidFill>
                  <a:srgbClr val="C00000"/>
                </a:solidFill>
                <a:latin typeface="微软雅黑" panose="020B0503020204020204" pitchFamily="34" charset="-122"/>
                <a:ea typeface="微软雅黑" panose="020B0503020204020204" pitchFamily="34" charset="-122"/>
                <a:sym typeface="Arial" panose="020B0604020202020204" pitchFamily="34" charset="0"/>
              </a:rPr>
              <a:t>CMCI</a:t>
            </a:r>
            <a:r>
              <a:rPr lang="zh-CN" altLang="en-US" sz="1400" kern="0" dirty="0">
                <a:solidFill>
                  <a:srgbClr val="C00000"/>
                </a:solidFill>
                <a:latin typeface="微软雅黑" panose="020B0503020204020204" pitchFamily="34" charset="-122"/>
                <a:ea typeface="微软雅黑" panose="020B0503020204020204" pitchFamily="34" charset="-122"/>
                <a:sym typeface="+mn-ea"/>
              </a:rPr>
              <a:t>：</a:t>
            </a:r>
            <a:r>
              <a:rPr lang="zh-CN" altLang="en-US" sz="1400" kern="0" dirty="0">
                <a:solidFill>
                  <a:srgbClr val="1B539D"/>
                </a:solidFill>
                <a:latin typeface="微软雅黑" panose="020B0503020204020204" pitchFamily="34" charset="-122"/>
                <a:ea typeface="微软雅黑" panose="020B0503020204020204" pitchFamily="34" charset="-122"/>
                <a:sym typeface="+mn-ea"/>
              </a:rPr>
              <a:t>解放军医学图书馆，生物医学</a:t>
            </a:r>
            <a:endParaRPr lang="zh-CN" altLang="en-US" sz="1400" kern="0" dirty="0">
              <a:solidFill>
                <a:srgbClr val="1B539D"/>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179512" y="627534"/>
            <a:ext cx="2952328" cy="0"/>
          </a:xfrm>
          <a:prstGeom prst="line">
            <a:avLst/>
          </a:prstGeom>
        </p:spPr>
        <p:style>
          <a:lnRef idx="1">
            <a:schemeClr val="accent4"/>
          </a:lnRef>
          <a:fillRef idx="0">
            <a:schemeClr val="accent4"/>
          </a:fillRef>
          <a:effectRef idx="0">
            <a:schemeClr val="accent4"/>
          </a:effectRef>
          <a:fontRef idx="minor">
            <a:schemeClr val="tx1"/>
          </a:fontRef>
        </p:style>
      </p:cxnSp>
      <p:sp>
        <p:nvSpPr>
          <p:cNvPr id="5" name="标题 1"/>
          <p:cNvSpPr txBox="1"/>
          <p:nvPr/>
        </p:nvSpPr>
        <p:spPr bwMode="auto">
          <a:xfrm>
            <a:off x="772160" y="123190"/>
            <a:ext cx="3905250" cy="44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rtl="0" eaLnBrk="0" fontAlgn="base" hangingPunct="0">
              <a:spcBef>
                <a:spcPct val="0"/>
              </a:spcBef>
              <a:spcAft>
                <a:spcPct val="0"/>
              </a:spcAft>
              <a:defRPr sz="2600">
                <a:solidFill>
                  <a:srgbClr val="1D5AAC"/>
                </a:solidFill>
                <a:latin typeface="+mj-lt"/>
                <a:ea typeface="+mj-ea"/>
                <a:cs typeface="+mj-cs"/>
              </a:defRPr>
            </a:lvl1pPr>
            <a:lvl2pPr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2pPr>
            <a:lvl3pPr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3pPr>
            <a:lvl4pPr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4pPr>
            <a:lvl5pPr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5pPr>
            <a:lvl6pPr marL="457200"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6pPr>
            <a:lvl7pPr marL="914400"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7pPr>
            <a:lvl8pPr marL="1371600"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8pPr>
            <a:lvl9pPr marL="1828800"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9pPr>
          </a:lstStyle>
          <a:p>
            <a:pPr algn="l" eaLnBrk="1" hangingPunct="1"/>
            <a:r>
              <a:rPr lang="en-US" altLang="zh-CN" sz="2800" b="1" kern="0" dirty="0">
                <a:solidFill>
                  <a:srgbClr val="1B539D"/>
                </a:solidFill>
                <a:latin typeface="微软雅黑" panose="020B0503020204020204" pitchFamily="34" charset="-122"/>
                <a:ea typeface="微软雅黑" panose="020B0503020204020204" pitchFamily="34" charset="-122"/>
              </a:rPr>
              <a:t>1.3</a:t>
            </a:r>
            <a:r>
              <a:rPr lang="zh-CN" altLang="en-US" sz="2800" b="1" kern="0" dirty="0">
                <a:solidFill>
                  <a:srgbClr val="1B539D"/>
                </a:solidFill>
                <a:latin typeface="微软雅黑" panose="020B0503020204020204" pitchFamily="34" charset="-122"/>
                <a:ea typeface="微软雅黑" panose="020B0503020204020204" pitchFamily="34" charset="-122"/>
              </a:rPr>
              <a:t>国内外引文数据库</a:t>
            </a:r>
            <a:endParaRPr lang="zh-CN" altLang="en-US" sz="2800" b="1" kern="0" dirty="0">
              <a:solidFill>
                <a:srgbClr val="1B539D"/>
              </a:solidFill>
              <a:latin typeface="微软雅黑" panose="020B0503020204020204" pitchFamily="34" charset="-122"/>
              <a:ea typeface="微软雅黑" panose="020B0503020204020204" pitchFamily="34" charset="-122"/>
            </a:endParaRPr>
          </a:p>
        </p:txBody>
      </p:sp>
      <p:graphicFrame>
        <p:nvGraphicFramePr>
          <p:cNvPr id="2" name="表格 1"/>
          <p:cNvGraphicFramePr/>
          <p:nvPr>
            <p:custDataLst>
              <p:tags r:id="rId1"/>
            </p:custDataLst>
          </p:nvPr>
        </p:nvGraphicFramePr>
        <p:xfrm>
          <a:off x="215900" y="1085201"/>
          <a:ext cx="8712200" cy="3399155"/>
        </p:xfrm>
        <a:graphic>
          <a:graphicData uri="http://schemas.openxmlformats.org/drawingml/2006/table">
            <a:tbl>
              <a:tblPr firstRow="1" bandCol="1">
                <a:tableStyleId>{B301B821-A1FF-4177-AEE7-76D212191A09}</a:tableStyleId>
              </a:tblPr>
              <a:tblGrid>
                <a:gridCol w="487680"/>
                <a:gridCol w="1827530"/>
                <a:gridCol w="2016760"/>
                <a:gridCol w="1644015"/>
                <a:gridCol w="929005"/>
                <a:gridCol w="1010920"/>
                <a:gridCol w="796290"/>
              </a:tblGrid>
              <a:tr h="264795">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ctr">
                        <a:lnSpc>
                          <a:spcPct val="120000"/>
                        </a:lnSpc>
                        <a:spcBef>
                          <a:spcPts val="0"/>
                        </a:spcBef>
                        <a:spcAft>
                          <a:spcPts val="0"/>
                        </a:spcAft>
                        <a:buNone/>
                      </a:pPr>
                      <a:r>
                        <a:rPr lang="en-US" altLang="zh-CN" sz="1000" b="1" spc="60">
                          <a:solidFill>
                            <a:srgbClr val="FFFFFF"/>
                          </a:solidFill>
                        </a:rPr>
                        <a:t> </a:t>
                      </a:r>
                      <a:endParaRPr lang="en-US" altLang="zh-CN" sz="1000" b="1" spc="60">
                        <a:solidFill>
                          <a:srgbClr val="FFFFFF"/>
                        </a:solidFill>
                      </a:endParaRPr>
                    </a:p>
                  </a:txBody>
                  <a:tcPr marL="25400" marR="25400" marT="6350" marB="6350" anchor="ctr" anchorCtr="1">
                    <a:lnL w="19050" cap="rnd">
                      <a:solidFill>
                        <a:srgbClr val="848587"/>
                      </a:solidFill>
                      <a:prstDash val="solid"/>
                    </a:lnL>
                    <a:lnR w="3175">
                      <a:solidFill>
                        <a:srgbClr val="FFFFFF"/>
                      </a:solidFill>
                      <a:prstDash val="dot"/>
                    </a:lnR>
                    <a:lnT w="19050" cap="rnd">
                      <a:solidFill>
                        <a:srgbClr val="848587"/>
                      </a:solidFill>
                      <a:prstDash val="solid"/>
                    </a:lnT>
                    <a:lnB w="19050">
                      <a:solidFill>
                        <a:srgbClr val="848587"/>
                      </a:solidFill>
                      <a:prstDash val="solid"/>
                    </a:lnB>
                    <a:solidFill>
                      <a:schemeClr val="accent2"/>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ctr">
                        <a:lnSpc>
                          <a:spcPct val="120000"/>
                        </a:lnSpc>
                        <a:spcBef>
                          <a:spcPts val="0"/>
                        </a:spcBef>
                        <a:spcAft>
                          <a:spcPts val="0"/>
                        </a:spcAft>
                        <a:buNone/>
                      </a:pPr>
                      <a:r>
                        <a:rPr lang="zh-CN" altLang="en-US" sz="1000" b="1" spc="60">
                          <a:solidFill>
                            <a:srgbClr val="FFFFFF"/>
                          </a:solidFill>
                        </a:rPr>
                        <a:t>CNKI-CCD</a:t>
                      </a:r>
                      <a:endParaRPr lang="zh-CN" altLang="en-US" sz="1000" b="1" spc="60">
                        <a:solidFill>
                          <a:srgbClr val="FFFFFF"/>
                        </a:solidFill>
                      </a:endParaRPr>
                    </a:p>
                  </a:txBody>
                  <a:tcPr marL="25400" marR="25400" marT="6350" marB="6350" anchor="ctr" anchorCtr="1">
                    <a:lnL w="3175">
                      <a:solidFill>
                        <a:srgbClr val="FFFFFF"/>
                      </a:solidFill>
                      <a:prstDash val="dot"/>
                    </a:lnL>
                    <a:lnR w="3175">
                      <a:solidFill>
                        <a:srgbClr val="FFFFFF"/>
                      </a:solidFill>
                      <a:prstDash val="dot"/>
                    </a:lnR>
                    <a:lnT w="19050" cap="rnd">
                      <a:solidFill>
                        <a:srgbClr val="848587"/>
                      </a:solidFill>
                      <a:prstDash val="solid"/>
                    </a:lnT>
                    <a:lnB w="19050">
                      <a:solidFill>
                        <a:srgbClr val="848587"/>
                      </a:solidFill>
                      <a:prstDash val="solid"/>
                    </a:lnB>
                    <a:solidFill>
                      <a:schemeClr val="accent2"/>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ctr">
                        <a:lnSpc>
                          <a:spcPct val="120000"/>
                        </a:lnSpc>
                        <a:spcBef>
                          <a:spcPts val="0"/>
                        </a:spcBef>
                        <a:spcAft>
                          <a:spcPts val="0"/>
                        </a:spcAft>
                        <a:buNone/>
                      </a:pPr>
                      <a:r>
                        <a:rPr lang="en-US" altLang="zh-CN" sz="1000" b="1" spc="60">
                          <a:solidFill>
                            <a:srgbClr val="FFFFFF"/>
                          </a:solidFill>
                        </a:rPr>
                        <a:t>Web of Science</a:t>
                      </a:r>
                      <a:endParaRPr lang="en-US" altLang="zh-CN" sz="1000" b="1" spc="60">
                        <a:solidFill>
                          <a:srgbClr val="FFFFFF"/>
                        </a:solidFill>
                      </a:endParaRPr>
                    </a:p>
                  </a:txBody>
                  <a:tcPr marL="25400" marR="25400" marT="6350" marB="6350" anchor="ctr" anchorCtr="1">
                    <a:lnL w="3175">
                      <a:solidFill>
                        <a:srgbClr val="FFFFFF"/>
                      </a:solidFill>
                      <a:prstDash val="dot"/>
                    </a:lnL>
                    <a:lnR w="3175">
                      <a:solidFill>
                        <a:srgbClr val="FFFFFF"/>
                      </a:solidFill>
                      <a:prstDash val="dot"/>
                    </a:lnR>
                    <a:lnT w="19050" cap="rnd">
                      <a:solidFill>
                        <a:srgbClr val="848587"/>
                      </a:solidFill>
                      <a:prstDash val="solid"/>
                    </a:lnT>
                    <a:lnB w="19050">
                      <a:solidFill>
                        <a:srgbClr val="848587"/>
                      </a:solidFill>
                      <a:prstDash val="solid"/>
                    </a:lnB>
                    <a:solidFill>
                      <a:schemeClr val="accent2"/>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ctr">
                        <a:lnSpc>
                          <a:spcPct val="120000"/>
                        </a:lnSpc>
                        <a:spcBef>
                          <a:spcPts val="0"/>
                        </a:spcBef>
                        <a:spcAft>
                          <a:spcPts val="0"/>
                        </a:spcAft>
                        <a:buNone/>
                      </a:pPr>
                      <a:r>
                        <a:rPr lang="en-US" altLang="zh-CN" sz="1000" b="1" spc="60">
                          <a:solidFill>
                            <a:srgbClr val="FFFFFF"/>
                          </a:solidFill>
                          <a:cs typeface="微软雅黑" panose="020B0503020204020204" pitchFamily="34" charset="-122"/>
                        </a:rPr>
                        <a:t>Scopus引文</a:t>
                      </a:r>
                      <a:endParaRPr lang="en-US" altLang="zh-CN" sz="1000" b="1" spc="60">
                        <a:solidFill>
                          <a:srgbClr val="FFFFFF"/>
                        </a:solidFill>
                        <a:cs typeface="微软雅黑" panose="020B0503020204020204" pitchFamily="34" charset="-122"/>
                      </a:endParaRPr>
                    </a:p>
                  </a:txBody>
                  <a:tcPr marL="25400" marR="25400" marT="6350" marB="6350" anchor="ctr" anchorCtr="1">
                    <a:lnL w="3175">
                      <a:solidFill>
                        <a:srgbClr val="FFFFFF"/>
                      </a:solidFill>
                      <a:prstDash val="dot"/>
                    </a:lnL>
                    <a:lnR w="3175">
                      <a:solidFill>
                        <a:srgbClr val="FFFFFF"/>
                      </a:solidFill>
                      <a:prstDash val="dot"/>
                    </a:lnR>
                    <a:lnT w="19050" cap="rnd">
                      <a:solidFill>
                        <a:srgbClr val="848587"/>
                      </a:solidFill>
                      <a:prstDash val="solid"/>
                    </a:lnT>
                    <a:lnB w="19050">
                      <a:solidFill>
                        <a:srgbClr val="848587"/>
                      </a:solidFill>
                      <a:prstDash val="solid"/>
                    </a:lnB>
                    <a:solidFill>
                      <a:schemeClr val="accent2"/>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ctr">
                        <a:lnSpc>
                          <a:spcPct val="120000"/>
                        </a:lnSpc>
                        <a:spcBef>
                          <a:spcPts val="0"/>
                        </a:spcBef>
                        <a:spcAft>
                          <a:spcPts val="0"/>
                        </a:spcAft>
                        <a:buNone/>
                      </a:pPr>
                      <a:r>
                        <a:rPr lang="en-US" altLang="zh-CN" sz="1000" b="1" spc="60">
                          <a:solidFill>
                            <a:srgbClr val="FFFFFF"/>
                          </a:solidFill>
                        </a:rPr>
                        <a:t>CSCD</a:t>
                      </a:r>
                      <a:endParaRPr lang="en-US" altLang="zh-CN" sz="1000" b="1" spc="60">
                        <a:solidFill>
                          <a:srgbClr val="FFFFFF"/>
                        </a:solidFill>
                      </a:endParaRPr>
                    </a:p>
                  </a:txBody>
                  <a:tcPr marL="25400" marR="25400" marT="6350" marB="6350" anchor="ctr" anchorCtr="1">
                    <a:lnL w="3175">
                      <a:solidFill>
                        <a:srgbClr val="FFFFFF"/>
                      </a:solidFill>
                      <a:prstDash val="dot"/>
                    </a:lnL>
                    <a:lnR w="3175">
                      <a:solidFill>
                        <a:srgbClr val="FFFFFF"/>
                      </a:solidFill>
                      <a:prstDash val="dot"/>
                    </a:lnR>
                    <a:lnT w="19050" cap="rnd">
                      <a:solidFill>
                        <a:srgbClr val="848587"/>
                      </a:solidFill>
                      <a:prstDash val="solid"/>
                    </a:lnT>
                    <a:lnB w="19050">
                      <a:solidFill>
                        <a:srgbClr val="848587"/>
                      </a:solidFill>
                      <a:prstDash val="solid"/>
                    </a:lnB>
                    <a:solidFill>
                      <a:schemeClr val="accent2"/>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ctr">
                        <a:lnSpc>
                          <a:spcPct val="120000"/>
                        </a:lnSpc>
                        <a:spcBef>
                          <a:spcPts val="0"/>
                        </a:spcBef>
                        <a:spcAft>
                          <a:spcPts val="0"/>
                        </a:spcAft>
                        <a:buNone/>
                      </a:pPr>
                      <a:r>
                        <a:rPr lang="en-US" altLang="zh-CN" sz="1000" b="1" spc="60">
                          <a:solidFill>
                            <a:srgbClr val="FFFFFF"/>
                          </a:solidFill>
                        </a:rPr>
                        <a:t>CSSCI</a:t>
                      </a:r>
                      <a:endParaRPr lang="en-US" altLang="zh-CN" sz="1000" b="1" spc="60">
                        <a:solidFill>
                          <a:srgbClr val="FFFFFF"/>
                        </a:solidFill>
                      </a:endParaRPr>
                    </a:p>
                  </a:txBody>
                  <a:tcPr marL="25400" marR="25400" marT="6350" marB="6350" anchor="ctr" anchorCtr="1">
                    <a:lnL w="3175">
                      <a:solidFill>
                        <a:srgbClr val="FFFFFF"/>
                      </a:solidFill>
                      <a:prstDash val="dot"/>
                    </a:lnL>
                    <a:lnR w="3175">
                      <a:solidFill>
                        <a:srgbClr val="FFFFFF"/>
                      </a:solidFill>
                      <a:prstDash val="dot"/>
                    </a:lnR>
                    <a:lnT w="19050" cap="rnd">
                      <a:solidFill>
                        <a:srgbClr val="848587"/>
                      </a:solidFill>
                      <a:prstDash val="solid"/>
                    </a:lnT>
                    <a:lnB w="19050">
                      <a:solidFill>
                        <a:srgbClr val="848587"/>
                      </a:solidFill>
                      <a:prstDash val="solid"/>
                    </a:lnB>
                    <a:solidFill>
                      <a:schemeClr val="accent2"/>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ctr">
                        <a:lnSpc>
                          <a:spcPct val="120000"/>
                        </a:lnSpc>
                        <a:spcBef>
                          <a:spcPts val="0"/>
                        </a:spcBef>
                        <a:spcAft>
                          <a:spcPts val="0"/>
                        </a:spcAft>
                        <a:buNone/>
                      </a:pPr>
                      <a:r>
                        <a:rPr lang="en-US" altLang="zh-CN" sz="1000" b="1" spc="60">
                          <a:solidFill>
                            <a:srgbClr val="FFFFFF"/>
                          </a:solidFill>
                        </a:rPr>
                        <a:t>CMCI</a:t>
                      </a:r>
                      <a:endParaRPr lang="en-US" altLang="zh-CN" sz="1000" b="1" spc="60">
                        <a:solidFill>
                          <a:srgbClr val="FFFFFF"/>
                        </a:solidFill>
                      </a:endParaRPr>
                    </a:p>
                  </a:txBody>
                  <a:tcPr marL="25400" marR="25400" marT="6350" marB="6350" anchor="ctr" anchorCtr="1">
                    <a:lnL w="3175">
                      <a:solidFill>
                        <a:srgbClr val="FFFFFF"/>
                      </a:solidFill>
                      <a:prstDash val="dot"/>
                    </a:lnL>
                    <a:lnR w="19050" cap="rnd">
                      <a:solidFill>
                        <a:srgbClr val="848587"/>
                      </a:solidFill>
                      <a:prstDash val="solid"/>
                    </a:lnR>
                    <a:lnT w="19050" cap="rnd">
                      <a:solidFill>
                        <a:srgbClr val="848587"/>
                      </a:solidFill>
                      <a:prstDash val="solid"/>
                    </a:lnT>
                    <a:lnB w="19050">
                      <a:solidFill>
                        <a:srgbClr val="848587"/>
                      </a:solidFill>
                      <a:prstDash val="solid"/>
                    </a:lnB>
                    <a:solidFill>
                      <a:schemeClr val="accent2"/>
                    </a:solidFill>
                  </a:tcPr>
                </a:tc>
              </a:tr>
              <a:tr h="412115">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ctr">
                        <a:lnSpc>
                          <a:spcPct val="120000"/>
                        </a:lnSpc>
                        <a:spcBef>
                          <a:spcPts val="0"/>
                        </a:spcBef>
                        <a:spcAft>
                          <a:spcPts val="0"/>
                        </a:spcAft>
                        <a:buNone/>
                      </a:pPr>
                      <a:r>
                        <a:rPr lang="zh-CN" altLang="en-US" sz="800" b="0" spc="60">
                          <a:solidFill>
                            <a:srgbClr val="404040"/>
                          </a:solidFill>
                        </a:rPr>
                        <a:t>主办单位</a:t>
                      </a:r>
                      <a:endParaRPr lang="zh-CN" altLang="en-US" sz="800" b="0" spc="60">
                        <a:solidFill>
                          <a:srgbClr val="404040"/>
                        </a:solidFill>
                      </a:endParaRPr>
                    </a:p>
                  </a:txBody>
                  <a:tcPr marL="25400" marR="25400" marT="6350" marB="6350" anchor="ctr" anchorCtr="1">
                    <a:lnL w="19050" cap="rnd">
                      <a:solidFill>
                        <a:srgbClr val="848587"/>
                      </a:solidFill>
                      <a:prstDash val="solid"/>
                    </a:lnL>
                    <a:lnR w="3175">
                      <a:solidFill>
                        <a:srgbClr val="848587"/>
                      </a:solidFill>
                      <a:prstDash val="dot"/>
                    </a:lnR>
                    <a:lnT w="19050">
                      <a:solidFill>
                        <a:srgbClr val="848587"/>
                      </a:solidFill>
                      <a:prstDash val="solid"/>
                    </a:lnT>
                    <a:lnB w="3175">
                      <a:solidFill>
                        <a:srgbClr val="848587"/>
                      </a:solidFill>
                      <a:prstDash val="dot"/>
                    </a:lnB>
                    <a:solidFill>
                      <a:srgbClr val="F2F2F2"/>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zh-CN" altLang="en-US" sz="800" b="0" spc="60">
                          <a:solidFill>
                            <a:srgbClr val="404040"/>
                          </a:solidFill>
                        </a:rPr>
                        <a:t>同方知网</a:t>
                      </a:r>
                      <a:endParaRPr lang="zh-CN" altLang="en-US" sz="800" b="0" spc="60">
                        <a:solidFill>
                          <a:srgbClr val="404040"/>
                        </a:solidFill>
                      </a:endParaRPr>
                    </a:p>
                  </a:txBody>
                  <a:tcPr marL="25400" marR="25400" marT="6350" marB="6350" anchor="ctr" anchorCtr="1">
                    <a:lnL w="3175">
                      <a:solidFill>
                        <a:srgbClr val="848587"/>
                      </a:solidFill>
                      <a:prstDash val="dot"/>
                    </a:lnL>
                    <a:lnR w="3175">
                      <a:solidFill>
                        <a:srgbClr val="848587"/>
                      </a:solidFill>
                      <a:prstDash val="dot"/>
                    </a:lnR>
                    <a:lnT w="19050">
                      <a:solidFill>
                        <a:srgbClr val="848587"/>
                      </a:solidFill>
                      <a:prstDash val="solid"/>
                    </a:lnT>
                    <a:lnB w="3175">
                      <a:solidFill>
                        <a:srgbClr val="848587"/>
                      </a:solidFill>
                      <a:prstDash val="dot"/>
                    </a:lnB>
                    <a:solidFill>
                      <a:srgbClr val="F2F2F2"/>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zh-CN" altLang="en-US" sz="800" b="0" spc="60">
                          <a:solidFill>
                            <a:srgbClr val="404040"/>
                          </a:solidFill>
                        </a:rPr>
                        <a:t>汤森路透</a:t>
                      </a:r>
                      <a:endParaRPr lang="zh-CN" altLang="en-US" sz="800" b="0" spc="60">
                        <a:solidFill>
                          <a:srgbClr val="404040"/>
                        </a:solidFill>
                      </a:endParaRPr>
                    </a:p>
                  </a:txBody>
                  <a:tcPr marL="25400" marR="25400" marT="6350" marB="6350" anchor="ctr" anchorCtr="1">
                    <a:lnL w="3175">
                      <a:solidFill>
                        <a:srgbClr val="848587"/>
                      </a:solidFill>
                      <a:prstDash val="dot"/>
                    </a:lnL>
                    <a:lnR w="3175">
                      <a:solidFill>
                        <a:srgbClr val="848587"/>
                      </a:solidFill>
                      <a:prstDash val="dot"/>
                    </a:lnR>
                    <a:lnT w="19050">
                      <a:solidFill>
                        <a:srgbClr val="848587"/>
                      </a:solidFill>
                      <a:prstDash val="solid"/>
                    </a:lnT>
                    <a:lnB w="3175">
                      <a:solidFill>
                        <a:srgbClr val="848587"/>
                      </a:solidFill>
                      <a:prstDash val="dot"/>
                    </a:lnB>
                    <a:solidFill>
                      <a:srgbClr val="F2F2F2"/>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en-US" altLang="zh-CN" sz="800" b="0" spc="60">
                          <a:solidFill>
                            <a:srgbClr val="404040"/>
                          </a:solidFill>
                        </a:rPr>
                        <a:t>Elsevier</a:t>
                      </a:r>
                      <a:endParaRPr lang="en-US" altLang="zh-CN" sz="800" b="0" spc="60">
                        <a:solidFill>
                          <a:srgbClr val="404040"/>
                        </a:solidFill>
                      </a:endParaRPr>
                    </a:p>
                  </a:txBody>
                  <a:tcPr marL="25400" marR="25400" marT="6350" marB="6350" anchor="ctr" anchorCtr="1">
                    <a:lnL w="3175">
                      <a:solidFill>
                        <a:srgbClr val="848587"/>
                      </a:solidFill>
                      <a:prstDash val="dot"/>
                    </a:lnL>
                    <a:lnR w="3175">
                      <a:solidFill>
                        <a:srgbClr val="848587"/>
                      </a:solidFill>
                      <a:prstDash val="dot"/>
                    </a:lnR>
                    <a:lnT w="19050">
                      <a:solidFill>
                        <a:srgbClr val="848587"/>
                      </a:solidFill>
                      <a:prstDash val="solid"/>
                    </a:lnT>
                    <a:lnB w="3175">
                      <a:solidFill>
                        <a:srgbClr val="848587"/>
                      </a:solidFill>
                      <a:prstDash val="dot"/>
                    </a:lnB>
                    <a:solidFill>
                      <a:srgbClr val="F2F2F2"/>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zh-CN" altLang="en-US" sz="800" b="0" spc="60">
                          <a:solidFill>
                            <a:srgbClr val="404040"/>
                          </a:solidFill>
                        </a:rPr>
                        <a:t>中国国家科学</a:t>
                      </a:r>
                      <a:endParaRPr lang="zh-CN" altLang="en-US" sz="800" b="0" spc="60">
                        <a:solidFill>
                          <a:srgbClr val="404040"/>
                        </a:solidFill>
                      </a:endParaRPr>
                    </a:p>
                    <a:p>
                      <a:pPr marL="0" lvl="0" indent="0" algn="l">
                        <a:lnSpc>
                          <a:spcPct val="120000"/>
                        </a:lnSpc>
                        <a:spcBef>
                          <a:spcPts val="0"/>
                        </a:spcBef>
                        <a:spcAft>
                          <a:spcPts val="0"/>
                        </a:spcAft>
                        <a:buNone/>
                      </a:pPr>
                      <a:r>
                        <a:rPr lang="zh-CN" altLang="en-US" sz="800" b="0" spc="60">
                          <a:solidFill>
                            <a:srgbClr val="404040"/>
                          </a:solidFill>
                        </a:rPr>
                        <a:t>图书馆</a:t>
                      </a:r>
                      <a:endParaRPr lang="zh-CN" altLang="en-US" sz="800" b="0" spc="60">
                        <a:solidFill>
                          <a:srgbClr val="404040"/>
                        </a:solidFill>
                      </a:endParaRPr>
                    </a:p>
                  </a:txBody>
                  <a:tcPr marL="25400" marR="25400" marT="6350" marB="6350" anchor="ctr" anchorCtr="1">
                    <a:lnL w="3175">
                      <a:solidFill>
                        <a:srgbClr val="848587"/>
                      </a:solidFill>
                      <a:prstDash val="dot"/>
                    </a:lnL>
                    <a:lnR w="3175">
                      <a:solidFill>
                        <a:srgbClr val="848587"/>
                      </a:solidFill>
                      <a:prstDash val="dot"/>
                    </a:lnR>
                    <a:lnT w="19050">
                      <a:solidFill>
                        <a:srgbClr val="848587"/>
                      </a:solidFill>
                      <a:prstDash val="solid"/>
                    </a:lnT>
                    <a:lnB w="3175">
                      <a:solidFill>
                        <a:srgbClr val="848587"/>
                      </a:solidFill>
                      <a:prstDash val="dot"/>
                    </a:lnB>
                    <a:solidFill>
                      <a:srgbClr val="F2F2F2"/>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zh-CN" altLang="en-US" sz="800" b="0" spc="60">
                          <a:solidFill>
                            <a:srgbClr val="404040"/>
                          </a:solidFill>
                        </a:rPr>
                        <a:t>南京大学</a:t>
                      </a:r>
                      <a:endParaRPr lang="zh-CN" altLang="en-US" sz="800" b="0" spc="60">
                        <a:solidFill>
                          <a:srgbClr val="404040"/>
                        </a:solidFill>
                      </a:endParaRPr>
                    </a:p>
                  </a:txBody>
                  <a:tcPr marL="25400" marR="25400" marT="6350" marB="6350" anchor="ctr" anchorCtr="1">
                    <a:lnL w="3175">
                      <a:solidFill>
                        <a:srgbClr val="848587"/>
                      </a:solidFill>
                      <a:prstDash val="dot"/>
                    </a:lnL>
                    <a:lnR w="3175">
                      <a:solidFill>
                        <a:srgbClr val="848587"/>
                      </a:solidFill>
                      <a:prstDash val="dot"/>
                    </a:lnR>
                    <a:lnT w="19050">
                      <a:solidFill>
                        <a:srgbClr val="848587"/>
                      </a:solidFill>
                      <a:prstDash val="solid"/>
                    </a:lnT>
                    <a:lnB w="3175">
                      <a:solidFill>
                        <a:srgbClr val="848587"/>
                      </a:solidFill>
                      <a:prstDash val="dot"/>
                    </a:lnB>
                    <a:solidFill>
                      <a:srgbClr val="F2F2F2"/>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zh-CN" altLang="en-US" sz="800" b="0" spc="60">
                          <a:solidFill>
                            <a:srgbClr val="404040"/>
                          </a:solidFill>
                        </a:rPr>
                        <a:t>解放军医学图书馆</a:t>
                      </a:r>
                      <a:endParaRPr lang="zh-CN" altLang="en-US" sz="800" b="0" spc="60">
                        <a:solidFill>
                          <a:srgbClr val="404040"/>
                        </a:solidFill>
                      </a:endParaRPr>
                    </a:p>
                  </a:txBody>
                  <a:tcPr marL="25400" marR="25400" marT="6350" marB="6350" anchor="ctr" anchorCtr="1">
                    <a:lnL w="3175">
                      <a:solidFill>
                        <a:srgbClr val="848587"/>
                      </a:solidFill>
                      <a:prstDash val="dot"/>
                    </a:lnL>
                    <a:lnR w="19050" cap="rnd">
                      <a:solidFill>
                        <a:srgbClr val="848587"/>
                      </a:solidFill>
                      <a:prstDash val="solid"/>
                    </a:lnR>
                    <a:lnT w="19050">
                      <a:solidFill>
                        <a:srgbClr val="848587"/>
                      </a:solidFill>
                      <a:prstDash val="solid"/>
                    </a:lnT>
                    <a:lnB w="3175">
                      <a:solidFill>
                        <a:srgbClr val="848587"/>
                      </a:solidFill>
                      <a:prstDash val="dot"/>
                    </a:lnB>
                    <a:solidFill>
                      <a:srgbClr val="F2F2F2"/>
                    </a:solidFill>
                  </a:tcPr>
                </a:tc>
              </a:tr>
              <a:tr h="214630">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ctr">
                        <a:lnSpc>
                          <a:spcPct val="120000"/>
                        </a:lnSpc>
                        <a:spcBef>
                          <a:spcPts val="0"/>
                        </a:spcBef>
                        <a:spcAft>
                          <a:spcPts val="0"/>
                        </a:spcAft>
                        <a:buNone/>
                      </a:pPr>
                      <a:r>
                        <a:rPr lang="zh-CN" altLang="en-US" sz="800" b="0" spc="60">
                          <a:solidFill>
                            <a:srgbClr val="404040"/>
                          </a:solidFill>
                        </a:rPr>
                        <a:t>来源类型</a:t>
                      </a:r>
                      <a:endParaRPr lang="zh-CN" altLang="en-US" sz="800" b="0" spc="60">
                        <a:solidFill>
                          <a:srgbClr val="404040"/>
                        </a:solidFill>
                      </a:endParaRPr>
                    </a:p>
                  </a:txBody>
                  <a:tcPr marL="25400" marR="25400" marT="6350" marB="6350" anchor="ctr" anchorCtr="1">
                    <a:lnL w="19050" cap="rnd">
                      <a:solidFill>
                        <a:srgbClr val="848587"/>
                      </a:solidFill>
                      <a:prstDash val="solid"/>
                    </a:lnL>
                    <a:lnR w="3175">
                      <a:solidFill>
                        <a:srgbClr val="848587"/>
                      </a:solidFill>
                      <a:prstDash val="dot"/>
                    </a:lnR>
                    <a:lnT w="3175">
                      <a:solidFill>
                        <a:srgbClr val="848587"/>
                      </a:solidFill>
                      <a:prstDash val="dot"/>
                    </a:lnT>
                    <a:lnB w="3175">
                      <a:solidFill>
                        <a:srgbClr val="848587"/>
                      </a:solidFill>
                      <a:prstDash val="dot"/>
                    </a:lnB>
                    <a:solidFill>
                      <a:srgbClr val="FFFFFF"/>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zh-CN" altLang="en-US" sz="800" b="0" spc="60">
                          <a:solidFill>
                            <a:srgbClr val="404040"/>
                          </a:solidFill>
                        </a:rPr>
                        <a:t>期刊、学位论文、会议论文</a:t>
                      </a:r>
                      <a:endParaRPr lang="zh-CN" altLang="en-US" sz="800" b="0" spc="60">
                        <a:solidFill>
                          <a:srgbClr val="404040"/>
                        </a:solidFill>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FFFFF"/>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zh-CN" altLang="en-US" sz="800" b="0" spc="60">
                          <a:solidFill>
                            <a:srgbClr val="404040"/>
                          </a:solidFill>
                        </a:rPr>
                        <a:t>期刊</a:t>
                      </a:r>
                      <a:endParaRPr lang="zh-CN" altLang="en-US" sz="800" b="0" spc="60">
                        <a:solidFill>
                          <a:srgbClr val="404040"/>
                        </a:solidFill>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FFFFF"/>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en-US" altLang="zh-CN" sz="800" b="0" spc="60">
                          <a:solidFill>
                            <a:srgbClr val="404040"/>
                          </a:solidFill>
                        </a:rPr>
                        <a:t>期刊</a:t>
                      </a:r>
                      <a:endParaRPr lang="en-US" altLang="zh-CN" sz="800" b="0" spc="60">
                        <a:solidFill>
                          <a:srgbClr val="404040"/>
                        </a:solidFill>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FFFFF"/>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zh-CN" altLang="en-US" sz="800" b="0" spc="60">
                          <a:solidFill>
                            <a:srgbClr val="404040"/>
                          </a:solidFill>
                        </a:rPr>
                        <a:t>期刊</a:t>
                      </a:r>
                      <a:endParaRPr lang="zh-CN" altLang="en-US" sz="800" b="0" spc="60">
                        <a:solidFill>
                          <a:srgbClr val="404040"/>
                        </a:solidFill>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FFFFF"/>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zh-CN" altLang="en-US" sz="800" b="0" spc="60">
                          <a:solidFill>
                            <a:srgbClr val="404040"/>
                          </a:solidFill>
                        </a:rPr>
                        <a:t>期刊</a:t>
                      </a:r>
                      <a:endParaRPr lang="zh-CN" altLang="en-US" sz="800" b="0" spc="60">
                        <a:solidFill>
                          <a:srgbClr val="404040"/>
                        </a:solidFill>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FFFFF"/>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en-US" altLang="zh-CN" sz="800" b="0" spc="60">
                          <a:solidFill>
                            <a:srgbClr val="404040"/>
                          </a:solidFill>
                        </a:rPr>
                        <a:t>期刊</a:t>
                      </a:r>
                      <a:endParaRPr lang="en-US" altLang="zh-CN" sz="800" b="0" spc="60">
                        <a:solidFill>
                          <a:srgbClr val="404040"/>
                        </a:solidFill>
                      </a:endParaRPr>
                    </a:p>
                  </a:txBody>
                  <a:tcPr marL="25400" marR="25400" marT="6350" marB="6350" anchor="ctr" anchorCtr="1">
                    <a:lnL w="3175">
                      <a:solidFill>
                        <a:srgbClr val="848587"/>
                      </a:solidFill>
                      <a:prstDash val="dot"/>
                    </a:lnL>
                    <a:lnR w="19050" cap="rnd">
                      <a:solidFill>
                        <a:srgbClr val="848587"/>
                      </a:solidFill>
                      <a:prstDash val="solid"/>
                    </a:lnR>
                    <a:lnT w="3175">
                      <a:solidFill>
                        <a:srgbClr val="848587"/>
                      </a:solidFill>
                      <a:prstDash val="dot"/>
                    </a:lnT>
                    <a:lnB w="3175">
                      <a:solidFill>
                        <a:srgbClr val="848587"/>
                      </a:solidFill>
                      <a:prstDash val="dot"/>
                    </a:lnB>
                    <a:solidFill>
                      <a:srgbClr val="FFFFFF"/>
                    </a:solidFill>
                  </a:tcPr>
                </a:tc>
              </a:tr>
              <a:tr h="214630">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ctr">
                        <a:lnSpc>
                          <a:spcPct val="120000"/>
                        </a:lnSpc>
                        <a:spcBef>
                          <a:spcPts val="0"/>
                        </a:spcBef>
                        <a:spcAft>
                          <a:spcPts val="0"/>
                        </a:spcAft>
                        <a:buNone/>
                      </a:pPr>
                      <a:r>
                        <a:rPr lang="zh-CN" altLang="en-US" sz="800" b="0" spc="60">
                          <a:solidFill>
                            <a:srgbClr val="404040"/>
                          </a:solidFill>
                        </a:rPr>
                        <a:t>来源范围</a:t>
                      </a:r>
                      <a:endParaRPr lang="zh-CN" altLang="en-US" sz="800" b="0" spc="60">
                        <a:solidFill>
                          <a:srgbClr val="404040"/>
                        </a:solidFill>
                      </a:endParaRPr>
                    </a:p>
                  </a:txBody>
                  <a:tcPr marL="25400" marR="25400" marT="6350" marB="6350" anchor="ctr" anchorCtr="1">
                    <a:lnL w="19050" cap="rnd">
                      <a:solidFill>
                        <a:srgbClr val="848587"/>
                      </a:solidFill>
                      <a:prstDash val="solid"/>
                    </a:lnL>
                    <a:lnR w="3175">
                      <a:solidFill>
                        <a:srgbClr val="848587"/>
                      </a:solidFill>
                      <a:prstDash val="dot"/>
                    </a:lnR>
                    <a:lnT w="3175">
                      <a:solidFill>
                        <a:srgbClr val="848587"/>
                      </a:solidFill>
                      <a:prstDash val="dot"/>
                    </a:lnT>
                    <a:lnB w="3175">
                      <a:solidFill>
                        <a:srgbClr val="848587"/>
                      </a:solidFill>
                      <a:prstDash val="dot"/>
                    </a:lnB>
                    <a:solidFill>
                      <a:srgbClr val="F2F2F2"/>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zh-CN" altLang="en-US" sz="800" b="0" spc="60">
                          <a:solidFill>
                            <a:srgbClr val="404040"/>
                          </a:solidFill>
                        </a:rPr>
                        <a:t>全部（自科、社科）</a:t>
                      </a:r>
                      <a:endParaRPr lang="zh-CN" altLang="en-US" sz="800" b="0" spc="60">
                        <a:solidFill>
                          <a:srgbClr val="404040"/>
                        </a:solidFill>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2F2F2"/>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zh-CN" altLang="en-US" sz="800" b="0" spc="60">
                          <a:solidFill>
                            <a:srgbClr val="404040"/>
                          </a:solidFill>
                        </a:rPr>
                        <a:t>全部（自科、社科）</a:t>
                      </a:r>
                      <a:endParaRPr lang="zh-CN" altLang="en-US" sz="800" b="0" spc="60">
                        <a:solidFill>
                          <a:srgbClr val="404040"/>
                        </a:solidFill>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2F2F2"/>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zh-CN" altLang="en-US" sz="800" b="0" spc="60">
                          <a:solidFill>
                            <a:srgbClr val="404040"/>
                          </a:solidFill>
                        </a:rPr>
                        <a:t>全部（自科、社科）</a:t>
                      </a:r>
                      <a:endParaRPr lang="zh-CN" altLang="en-US" sz="800" b="0" spc="60">
                        <a:solidFill>
                          <a:srgbClr val="404040"/>
                        </a:solidFill>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2F2F2"/>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zh-CN" altLang="en-US" sz="800" b="0" spc="60">
                          <a:solidFill>
                            <a:srgbClr val="404040"/>
                          </a:solidFill>
                        </a:rPr>
                        <a:t>自科</a:t>
                      </a:r>
                      <a:endParaRPr lang="zh-CN" altLang="en-US" sz="800" b="0" spc="60">
                        <a:solidFill>
                          <a:srgbClr val="404040"/>
                        </a:solidFill>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2F2F2"/>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zh-CN" altLang="en-US" sz="800" b="0" spc="60">
                          <a:solidFill>
                            <a:srgbClr val="404040"/>
                          </a:solidFill>
                        </a:rPr>
                        <a:t>社科</a:t>
                      </a:r>
                      <a:endParaRPr lang="zh-CN" altLang="en-US" sz="800" b="0" spc="60">
                        <a:solidFill>
                          <a:srgbClr val="404040"/>
                        </a:solidFill>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2F2F2"/>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en-US" altLang="zh-CN" sz="800" b="0" spc="60">
                          <a:solidFill>
                            <a:srgbClr val="404040"/>
                          </a:solidFill>
                        </a:rPr>
                        <a:t>生物医学类</a:t>
                      </a:r>
                      <a:endParaRPr lang="en-US" altLang="zh-CN" sz="800" b="0" spc="60">
                        <a:solidFill>
                          <a:srgbClr val="404040"/>
                        </a:solidFill>
                      </a:endParaRPr>
                    </a:p>
                  </a:txBody>
                  <a:tcPr marL="25400" marR="25400" marT="6350" marB="6350" anchor="ctr" anchorCtr="1">
                    <a:lnL w="3175">
                      <a:solidFill>
                        <a:srgbClr val="848587"/>
                      </a:solidFill>
                      <a:prstDash val="dot"/>
                    </a:lnL>
                    <a:lnR w="19050" cap="rnd">
                      <a:solidFill>
                        <a:srgbClr val="848587"/>
                      </a:solidFill>
                      <a:prstDash val="solid"/>
                    </a:lnR>
                    <a:lnT w="3175">
                      <a:solidFill>
                        <a:srgbClr val="848587"/>
                      </a:solidFill>
                      <a:prstDash val="dot"/>
                    </a:lnT>
                    <a:lnB w="3175">
                      <a:solidFill>
                        <a:srgbClr val="848587"/>
                      </a:solidFill>
                      <a:prstDash val="dot"/>
                    </a:lnB>
                    <a:solidFill>
                      <a:srgbClr val="F2F2F2"/>
                    </a:solidFill>
                  </a:tcPr>
                </a:tc>
              </a:tr>
              <a:tr h="412115">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ctr">
                        <a:lnSpc>
                          <a:spcPct val="120000"/>
                        </a:lnSpc>
                        <a:spcBef>
                          <a:spcPts val="0"/>
                        </a:spcBef>
                        <a:spcAft>
                          <a:spcPts val="0"/>
                        </a:spcAft>
                        <a:buNone/>
                      </a:pPr>
                      <a:r>
                        <a:rPr lang="zh-CN" altLang="en-US" sz="800" b="0" spc="60">
                          <a:solidFill>
                            <a:srgbClr val="404040"/>
                          </a:solidFill>
                        </a:rPr>
                        <a:t>来源数量</a:t>
                      </a:r>
                      <a:endParaRPr lang="zh-CN" altLang="en-US" sz="800" b="0" spc="60">
                        <a:solidFill>
                          <a:srgbClr val="404040"/>
                        </a:solidFill>
                      </a:endParaRPr>
                    </a:p>
                  </a:txBody>
                  <a:tcPr marL="25400" marR="25400" marT="6350" marB="6350" anchor="ctr" anchorCtr="1">
                    <a:lnL w="19050" cap="rnd">
                      <a:solidFill>
                        <a:srgbClr val="848587"/>
                      </a:solidFill>
                      <a:prstDash val="solid"/>
                    </a:lnL>
                    <a:lnR w="3175">
                      <a:solidFill>
                        <a:srgbClr val="848587"/>
                      </a:solidFill>
                      <a:prstDash val="dot"/>
                    </a:lnR>
                    <a:lnT w="3175">
                      <a:solidFill>
                        <a:srgbClr val="848587"/>
                      </a:solidFill>
                      <a:prstDash val="dot"/>
                    </a:lnT>
                    <a:lnB w="3175">
                      <a:solidFill>
                        <a:srgbClr val="848587"/>
                      </a:solidFill>
                      <a:prstDash val="dot"/>
                    </a:lnB>
                    <a:solidFill>
                      <a:srgbClr val="FFFFFF"/>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zh-CN" altLang="en-US" sz="800" b="0" spc="60">
                          <a:solidFill>
                            <a:srgbClr val="404040"/>
                          </a:solidFill>
                          <a:cs typeface="微软雅黑" panose="020B0503020204020204" pitchFamily="34" charset="-122"/>
                        </a:rPr>
                        <a:t>9000多种中国期刊、260多万篇学位论文、</a:t>
                      </a:r>
                      <a:r>
                        <a:rPr lang="en-US" altLang="zh-CN" sz="800" b="0" spc="60">
                          <a:solidFill>
                            <a:srgbClr val="404040"/>
                          </a:solidFill>
                          <a:cs typeface="微软雅黑" panose="020B0503020204020204" pitchFamily="34" charset="-122"/>
                        </a:rPr>
                        <a:t>33</a:t>
                      </a:r>
                      <a:r>
                        <a:rPr lang="zh-CN" altLang="en-US" sz="800" b="0" spc="60">
                          <a:solidFill>
                            <a:srgbClr val="404040"/>
                          </a:solidFill>
                          <a:cs typeface="微软雅黑" panose="020B0503020204020204" pitchFamily="34" charset="-122"/>
                        </a:rPr>
                        <a:t>0多万篇会议论文</a:t>
                      </a:r>
                      <a:endParaRPr lang="zh-CN" altLang="en-US" sz="800" b="0" spc="60">
                        <a:solidFill>
                          <a:srgbClr val="404040"/>
                        </a:solidFill>
                        <a:cs typeface="微软雅黑" panose="020B0503020204020204" pitchFamily="34" charset="-122"/>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FFFFF"/>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en-US" altLang="zh-CN" sz="800" b="0" spc="60">
                          <a:solidFill>
                            <a:srgbClr val="404040"/>
                          </a:solidFill>
                          <a:cs typeface="微软雅黑" panose="020B0503020204020204" pitchFamily="34" charset="-122"/>
                        </a:rPr>
                        <a:t>2万余种期刊</a:t>
                      </a:r>
                      <a:endParaRPr lang="en-US" altLang="zh-CN" sz="800" b="0" spc="60">
                        <a:solidFill>
                          <a:srgbClr val="404040"/>
                        </a:solidFill>
                        <a:cs typeface="微软雅黑" panose="020B0503020204020204" pitchFamily="34" charset="-122"/>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FFFFF"/>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en-US" altLang="zh-CN" sz="800" b="0" spc="60">
                          <a:solidFill>
                            <a:srgbClr val="404040"/>
                          </a:solidFill>
                          <a:cs typeface="微软雅黑" panose="020B0503020204020204" pitchFamily="34" charset="-122"/>
                        </a:rPr>
                        <a:t>23,000种期刊</a:t>
                      </a:r>
                      <a:endParaRPr lang="en-US" altLang="zh-CN" sz="800" b="0" spc="60">
                        <a:solidFill>
                          <a:srgbClr val="404040"/>
                        </a:solidFill>
                        <a:cs typeface="微软雅黑" panose="020B0503020204020204" pitchFamily="34" charset="-122"/>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FFFFF"/>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en-US" altLang="zh-CN" sz="800" b="0" spc="60">
                          <a:solidFill>
                            <a:srgbClr val="404040"/>
                          </a:solidFill>
                          <a:cs typeface="微软雅黑" panose="020B0503020204020204" pitchFamily="34" charset="-122"/>
                        </a:rPr>
                        <a:t>1200多种期刊（含管理科学类）</a:t>
                      </a:r>
                      <a:endParaRPr lang="en-US" altLang="zh-CN" sz="800" b="0" spc="60">
                        <a:solidFill>
                          <a:srgbClr val="404040"/>
                        </a:solidFill>
                        <a:cs typeface="微软雅黑" panose="020B0503020204020204" pitchFamily="34" charset="-122"/>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FFFFF"/>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en-US" altLang="zh-CN" sz="800" b="0" spc="60">
                          <a:solidFill>
                            <a:srgbClr val="404040"/>
                          </a:solidFill>
                          <a:cs typeface="微软雅黑" panose="020B0503020204020204" pitchFamily="34" charset="-122"/>
                        </a:rPr>
                        <a:t>700余种</a:t>
                      </a:r>
                      <a:endParaRPr lang="en-US" altLang="zh-CN" sz="800" b="0" spc="60">
                        <a:solidFill>
                          <a:srgbClr val="404040"/>
                        </a:solidFill>
                        <a:cs typeface="微软雅黑" panose="020B0503020204020204" pitchFamily="34" charset="-122"/>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FFFFF"/>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en-US" altLang="zh-CN" sz="800" b="0" spc="60">
                          <a:solidFill>
                            <a:srgbClr val="404040"/>
                          </a:solidFill>
                          <a:cs typeface="微软雅黑" panose="020B0503020204020204" pitchFamily="34" charset="-122"/>
                        </a:rPr>
                        <a:t>1800余种</a:t>
                      </a:r>
                      <a:endParaRPr lang="en-US" altLang="zh-CN" sz="800" b="0" spc="60">
                        <a:solidFill>
                          <a:srgbClr val="404040"/>
                        </a:solidFill>
                        <a:cs typeface="微软雅黑" panose="020B0503020204020204" pitchFamily="34" charset="-122"/>
                      </a:endParaRPr>
                    </a:p>
                  </a:txBody>
                  <a:tcPr marL="25400" marR="25400" marT="6350" marB="6350" anchor="ctr" anchorCtr="1">
                    <a:lnL w="3175">
                      <a:solidFill>
                        <a:srgbClr val="848587"/>
                      </a:solidFill>
                      <a:prstDash val="dot"/>
                    </a:lnL>
                    <a:lnR w="19050" cap="rnd">
                      <a:solidFill>
                        <a:srgbClr val="848587"/>
                      </a:solidFill>
                      <a:prstDash val="solid"/>
                    </a:lnR>
                    <a:lnT w="3175">
                      <a:solidFill>
                        <a:srgbClr val="848587"/>
                      </a:solidFill>
                      <a:prstDash val="dot"/>
                    </a:lnT>
                    <a:lnB w="3175">
                      <a:solidFill>
                        <a:srgbClr val="848587"/>
                      </a:solidFill>
                      <a:prstDash val="dot"/>
                    </a:lnB>
                    <a:solidFill>
                      <a:srgbClr val="FFFFFF"/>
                    </a:solidFill>
                  </a:tcPr>
                </a:tc>
              </a:tr>
              <a:tr h="412115">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ctr">
                        <a:lnSpc>
                          <a:spcPct val="120000"/>
                        </a:lnSpc>
                        <a:spcBef>
                          <a:spcPts val="0"/>
                        </a:spcBef>
                        <a:spcAft>
                          <a:spcPts val="0"/>
                        </a:spcAft>
                        <a:buNone/>
                      </a:pPr>
                      <a:r>
                        <a:rPr lang="zh-CN" altLang="en-US" sz="800" b="0" spc="60">
                          <a:solidFill>
                            <a:srgbClr val="404040"/>
                          </a:solidFill>
                        </a:rPr>
                        <a:t>来源年限</a:t>
                      </a:r>
                      <a:endParaRPr lang="zh-CN" altLang="en-US" sz="800" b="0" spc="60">
                        <a:solidFill>
                          <a:srgbClr val="404040"/>
                        </a:solidFill>
                      </a:endParaRPr>
                    </a:p>
                  </a:txBody>
                  <a:tcPr marL="25400" marR="25400" marT="6350" marB="6350" anchor="ctr" anchorCtr="1">
                    <a:lnL w="19050" cap="rnd">
                      <a:solidFill>
                        <a:srgbClr val="848587"/>
                      </a:solidFill>
                      <a:prstDash val="solid"/>
                    </a:lnL>
                    <a:lnR w="3175">
                      <a:solidFill>
                        <a:srgbClr val="848587"/>
                      </a:solidFill>
                      <a:prstDash val="dot"/>
                    </a:lnR>
                    <a:lnT w="3175">
                      <a:solidFill>
                        <a:srgbClr val="848587"/>
                      </a:solidFill>
                      <a:prstDash val="dot"/>
                    </a:lnT>
                    <a:lnB w="3175">
                      <a:solidFill>
                        <a:srgbClr val="848587"/>
                      </a:solidFill>
                      <a:prstDash val="dot"/>
                    </a:lnB>
                    <a:solidFill>
                      <a:srgbClr val="F2F2F2"/>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en-US" altLang="zh-CN" sz="800" b="0" spc="60">
                          <a:solidFill>
                            <a:srgbClr val="404040"/>
                          </a:solidFill>
                          <a:cs typeface="微软雅黑" panose="020B0503020204020204" pitchFamily="34" charset="-122"/>
                        </a:rPr>
                        <a:t>1915－</a:t>
                      </a:r>
                      <a:endParaRPr lang="en-US" altLang="zh-CN" sz="800" b="0" spc="60">
                        <a:solidFill>
                          <a:srgbClr val="404040"/>
                        </a:solidFill>
                        <a:cs typeface="微软雅黑" panose="020B0503020204020204" pitchFamily="34" charset="-122"/>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2F2F2"/>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en-US" altLang="zh-CN" sz="800" b="0" spc="60">
                          <a:solidFill>
                            <a:srgbClr val="404040"/>
                          </a:solidFill>
                          <a:cs typeface="微软雅黑" panose="020B0503020204020204" pitchFamily="34" charset="-122"/>
                        </a:rPr>
                        <a:t>SCI-E（1900-）</a:t>
                      </a:r>
                      <a:endParaRPr lang="en-US" altLang="zh-CN" sz="800" b="0" spc="60">
                        <a:solidFill>
                          <a:srgbClr val="404040"/>
                        </a:solidFill>
                        <a:cs typeface="微软雅黑" panose="020B0503020204020204" pitchFamily="34" charset="-122"/>
                      </a:endParaRPr>
                    </a:p>
                    <a:p>
                      <a:pPr marL="0" lvl="0" indent="0" algn="l">
                        <a:lnSpc>
                          <a:spcPct val="120000"/>
                        </a:lnSpc>
                        <a:spcBef>
                          <a:spcPts val="0"/>
                        </a:spcBef>
                        <a:spcAft>
                          <a:spcPts val="0"/>
                        </a:spcAft>
                        <a:buNone/>
                      </a:pPr>
                      <a:r>
                        <a:rPr lang="en-US" altLang="zh-CN" sz="800" b="0" spc="60">
                          <a:solidFill>
                            <a:srgbClr val="404040"/>
                          </a:solidFill>
                          <a:cs typeface="微软雅黑" panose="020B0503020204020204" pitchFamily="34" charset="-122"/>
                        </a:rPr>
                        <a:t> SSCI（1900-） </a:t>
                      </a:r>
                      <a:endParaRPr lang="en-US" altLang="zh-CN" sz="800" b="0" spc="60">
                        <a:solidFill>
                          <a:srgbClr val="404040"/>
                        </a:solidFill>
                        <a:cs typeface="微软雅黑" panose="020B0503020204020204" pitchFamily="34" charset="-122"/>
                      </a:endParaRPr>
                    </a:p>
                    <a:p>
                      <a:pPr marL="0" lvl="0" indent="0" algn="l">
                        <a:lnSpc>
                          <a:spcPct val="120000"/>
                        </a:lnSpc>
                        <a:spcBef>
                          <a:spcPts val="0"/>
                        </a:spcBef>
                        <a:spcAft>
                          <a:spcPts val="0"/>
                        </a:spcAft>
                        <a:buNone/>
                      </a:pPr>
                      <a:r>
                        <a:rPr lang="en-US" altLang="zh-CN" sz="800" b="0" spc="60">
                          <a:solidFill>
                            <a:srgbClr val="404040"/>
                          </a:solidFill>
                          <a:cs typeface="微软雅黑" panose="020B0503020204020204" pitchFamily="34" charset="-122"/>
                        </a:rPr>
                        <a:t>A&amp;HCI（1975-）</a:t>
                      </a:r>
                      <a:endParaRPr lang="en-US" altLang="zh-CN" sz="800" b="0" spc="60">
                        <a:solidFill>
                          <a:srgbClr val="404040"/>
                        </a:solidFill>
                        <a:cs typeface="微软雅黑" panose="020B0503020204020204" pitchFamily="34" charset="-122"/>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2F2F2"/>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zh-CN" altLang="en-US" sz="800" b="0" spc="60">
                          <a:solidFill>
                            <a:srgbClr val="404040"/>
                          </a:solidFill>
                          <a:cs typeface="微软雅黑" panose="020B0503020204020204" pitchFamily="34" charset="-122"/>
                        </a:rPr>
                        <a:t>1823－</a:t>
                      </a:r>
                      <a:endParaRPr lang="zh-CN" altLang="en-US" sz="800" b="0" spc="60">
                        <a:solidFill>
                          <a:srgbClr val="404040"/>
                        </a:solidFill>
                        <a:cs typeface="微软雅黑" panose="020B0503020204020204" pitchFamily="34" charset="-122"/>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2F2F2"/>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en-US" altLang="zh-CN" sz="800" b="0" spc="60">
                          <a:solidFill>
                            <a:srgbClr val="404040"/>
                          </a:solidFill>
                          <a:cs typeface="微软雅黑" panose="020B0503020204020204" pitchFamily="34" charset="-122"/>
                        </a:rPr>
                        <a:t>1989－</a:t>
                      </a:r>
                      <a:endParaRPr lang="en-US" altLang="zh-CN" sz="800" b="0" spc="60">
                        <a:solidFill>
                          <a:srgbClr val="404040"/>
                        </a:solidFill>
                        <a:cs typeface="微软雅黑" panose="020B0503020204020204" pitchFamily="34" charset="-122"/>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2F2F2"/>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en-US" altLang="zh-CN" sz="800" b="0" spc="60">
                          <a:solidFill>
                            <a:srgbClr val="404040"/>
                          </a:solidFill>
                          <a:cs typeface="微软雅黑" panose="020B0503020204020204" pitchFamily="34" charset="-122"/>
                        </a:rPr>
                        <a:t>1998－</a:t>
                      </a:r>
                      <a:endParaRPr lang="en-US" altLang="zh-CN" sz="800" b="0" spc="60">
                        <a:solidFill>
                          <a:srgbClr val="404040"/>
                        </a:solidFill>
                        <a:cs typeface="微软雅黑" panose="020B0503020204020204" pitchFamily="34" charset="-122"/>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2F2F2"/>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en-US" altLang="zh-CN" sz="800" b="0" spc="60">
                          <a:solidFill>
                            <a:srgbClr val="404040"/>
                          </a:solidFill>
                          <a:cs typeface="微软雅黑" panose="020B0503020204020204" pitchFamily="34" charset="-122"/>
                        </a:rPr>
                        <a:t>1994－</a:t>
                      </a:r>
                      <a:endParaRPr lang="en-US" altLang="zh-CN" sz="800" b="0" spc="60">
                        <a:solidFill>
                          <a:srgbClr val="404040"/>
                        </a:solidFill>
                        <a:cs typeface="微软雅黑" panose="020B0503020204020204" pitchFamily="34" charset="-122"/>
                      </a:endParaRPr>
                    </a:p>
                  </a:txBody>
                  <a:tcPr marL="25400" marR="25400" marT="6350" marB="6350" anchor="ctr" anchorCtr="1">
                    <a:lnL w="3175">
                      <a:solidFill>
                        <a:srgbClr val="848587"/>
                      </a:solidFill>
                      <a:prstDash val="dot"/>
                    </a:lnL>
                    <a:lnR w="19050" cap="rnd">
                      <a:solidFill>
                        <a:srgbClr val="848587"/>
                      </a:solidFill>
                      <a:prstDash val="solid"/>
                    </a:lnR>
                    <a:lnT w="3175">
                      <a:solidFill>
                        <a:srgbClr val="848587"/>
                      </a:solidFill>
                      <a:prstDash val="dot"/>
                    </a:lnT>
                    <a:lnB w="3175">
                      <a:solidFill>
                        <a:srgbClr val="848587"/>
                      </a:solidFill>
                      <a:prstDash val="dot"/>
                    </a:lnB>
                    <a:solidFill>
                      <a:srgbClr val="F2F2F2"/>
                    </a:solidFill>
                  </a:tcPr>
                </a:tc>
              </a:tr>
              <a:tr h="214630">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ctr">
                        <a:lnSpc>
                          <a:spcPct val="120000"/>
                        </a:lnSpc>
                        <a:spcBef>
                          <a:spcPts val="0"/>
                        </a:spcBef>
                        <a:spcAft>
                          <a:spcPts val="0"/>
                        </a:spcAft>
                        <a:buNone/>
                      </a:pPr>
                      <a:r>
                        <a:rPr lang="zh-CN" altLang="en-US" sz="800" b="0" spc="60">
                          <a:solidFill>
                            <a:srgbClr val="404040"/>
                          </a:solidFill>
                        </a:rPr>
                        <a:t>更新周期</a:t>
                      </a:r>
                      <a:endParaRPr lang="zh-CN" altLang="en-US" sz="800" b="0" spc="60">
                        <a:solidFill>
                          <a:srgbClr val="404040"/>
                        </a:solidFill>
                      </a:endParaRPr>
                    </a:p>
                  </a:txBody>
                  <a:tcPr marL="25400" marR="25400" marT="6350" marB="6350" anchor="ctr" anchorCtr="1">
                    <a:lnL w="19050" cap="rnd">
                      <a:solidFill>
                        <a:srgbClr val="848587"/>
                      </a:solidFill>
                      <a:prstDash val="solid"/>
                    </a:lnL>
                    <a:lnR w="3175">
                      <a:solidFill>
                        <a:srgbClr val="848587"/>
                      </a:solidFill>
                      <a:prstDash val="dot"/>
                    </a:lnR>
                    <a:lnT w="3175">
                      <a:solidFill>
                        <a:srgbClr val="848587"/>
                      </a:solidFill>
                      <a:prstDash val="dot"/>
                    </a:lnT>
                    <a:lnB w="3175">
                      <a:solidFill>
                        <a:srgbClr val="848587"/>
                      </a:solidFill>
                      <a:prstDash val="dot"/>
                    </a:lnB>
                    <a:solidFill>
                      <a:srgbClr val="FFFFFF"/>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zh-CN" altLang="en-US" sz="800" b="0" spc="60">
                          <a:solidFill>
                            <a:srgbClr val="404040"/>
                          </a:solidFill>
                        </a:rPr>
                        <a:t>日更新</a:t>
                      </a:r>
                      <a:endParaRPr lang="zh-CN" altLang="en-US" sz="800" b="0" spc="60">
                        <a:solidFill>
                          <a:srgbClr val="404040"/>
                        </a:solidFill>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FFFFF"/>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zh-CN" altLang="en-US" sz="800" b="0" spc="60">
                          <a:solidFill>
                            <a:srgbClr val="404040"/>
                          </a:solidFill>
                        </a:rPr>
                        <a:t>周更新</a:t>
                      </a:r>
                      <a:endParaRPr lang="zh-CN" altLang="en-US" sz="800" b="0" spc="60">
                        <a:solidFill>
                          <a:srgbClr val="404040"/>
                        </a:solidFill>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FFFFF"/>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zh-CN" altLang="en-US" sz="800" b="0" spc="60">
                          <a:solidFill>
                            <a:srgbClr val="404040"/>
                          </a:solidFill>
                        </a:rPr>
                        <a:t>日更新</a:t>
                      </a:r>
                      <a:endParaRPr lang="zh-CN" altLang="en-US" sz="800" b="0" spc="60">
                        <a:solidFill>
                          <a:srgbClr val="404040"/>
                        </a:solidFill>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FFFFF"/>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zh-CN" altLang="en-US" sz="800" b="0" spc="60">
                          <a:solidFill>
                            <a:srgbClr val="404040"/>
                          </a:solidFill>
                        </a:rPr>
                        <a:t>周更新</a:t>
                      </a:r>
                      <a:endParaRPr lang="zh-CN" altLang="en-US" sz="800" b="0" spc="60">
                        <a:solidFill>
                          <a:srgbClr val="404040"/>
                        </a:solidFill>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FFFFF"/>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zh-CN" altLang="en-US" sz="800" b="0" spc="60">
                          <a:solidFill>
                            <a:srgbClr val="404040"/>
                          </a:solidFill>
                        </a:rPr>
                        <a:t>年更新</a:t>
                      </a:r>
                      <a:endParaRPr lang="zh-CN" altLang="en-US" sz="800" b="0" spc="60">
                        <a:solidFill>
                          <a:srgbClr val="404040"/>
                        </a:solidFill>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FFFFF"/>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zh-CN" altLang="en-US" sz="800" b="0" spc="60">
                          <a:solidFill>
                            <a:srgbClr val="404040"/>
                          </a:solidFill>
                        </a:rPr>
                        <a:t>月更新</a:t>
                      </a:r>
                      <a:endParaRPr lang="zh-CN" altLang="en-US" sz="800" b="0" spc="60">
                        <a:solidFill>
                          <a:srgbClr val="404040"/>
                        </a:solidFill>
                      </a:endParaRPr>
                    </a:p>
                  </a:txBody>
                  <a:tcPr marL="25400" marR="25400" marT="6350" marB="6350" anchor="ctr" anchorCtr="1">
                    <a:lnL w="3175">
                      <a:solidFill>
                        <a:srgbClr val="848587"/>
                      </a:solidFill>
                      <a:prstDash val="dot"/>
                    </a:lnL>
                    <a:lnR w="19050" cap="rnd">
                      <a:solidFill>
                        <a:srgbClr val="848587"/>
                      </a:solidFill>
                      <a:prstDash val="solid"/>
                    </a:lnR>
                    <a:lnT w="3175">
                      <a:solidFill>
                        <a:srgbClr val="848587"/>
                      </a:solidFill>
                      <a:prstDash val="dot"/>
                    </a:lnT>
                    <a:lnB w="3175">
                      <a:solidFill>
                        <a:srgbClr val="848587"/>
                      </a:solidFill>
                      <a:prstDash val="dot"/>
                    </a:lnB>
                    <a:solidFill>
                      <a:srgbClr val="FFFFFF"/>
                    </a:solidFill>
                  </a:tcPr>
                </a:tc>
              </a:tr>
              <a:tr h="610235">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ctr">
                        <a:lnSpc>
                          <a:spcPct val="120000"/>
                        </a:lnSpc>
                        <a:spcBef>
                          <a:spcPts val="0"/>
                        </a:spcBef>
                        <a:spcAft>
                          <a:spcPts val="0"/>
                        </a:spcAft>
                        <a:buNone/>
                      </a:pPr>
                      <a:r>
                        <a:rPr lang="zh-CN" altLang="en-US" sz="800" b="0" spc="60">
                          <a:solidFill>
                            <a:srgbClr val="404040"/>
                          </a:solidFill>
                        </a:rPr>
                        <a:t>引文类型</a:t>
                      </a:r>
                      <a:endParaRPr lang="zh-CN" altLang="en-US" sz="800" b="0" spc="60">
                        <a:solidFill>
                          <a:srgbClr val="404040"/>
                        </a:solidFill>
                      </a:endParaRPr>
                    </a:p>
                  </a:txBody>
                  <a:tcPr marL="25400" marR="25400" marT="6350" marB="6350" anchor="ctr" anchorCtr="1">
                    <a:lnL w="19050" cap="rnd">
                      <a:solidFill>
                        <a:srgbClr val="848587"/>
                      </a:solidFill>
                      <a:prstDash val="solid"/>
                    </a:lnL>
                    <a:lnR w="3175">
                      <a:solidFill>
                        <a:srgbClr val="848587"/>
                      </a:solidFill>
                      <a:prstDash val="dot"/>
                    </a:lnR>
                    <a:lnT w="3175">
                      <a:solidFill>
                        <a:srgbClr val="848587"/>
                      </a:solidFill>
                      <a:prstDash val="dot"/>
                    </a:lnT>
                    <a:lnB w="3175">
                      <a:solidFill>
                        <a:srgbClr val="848587"/>
                      </a:solidFill>
                      <a:prstDash val="dot"/>
                    </a:lnB>
                    <a:solidFill>
                      <a:srgbClr val="F2F2F2"/>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zh-CN" altLang="en-US" sz="800" b="0" spc="60">
                          <a:solidFill>
                            <a:srgbClr val="404040"/>
                          </a:solidFill>
                        </a:rPr>
                        <a:t>期刊、学位论文、会议论文、报纸、图书、标准、专利、年鉴、国外期刊</a:t>
                      </a:r>
                      <a:endParaRPr lang="zh-CN" altLang="en-US" sz="800" b="0" spc="60">
                        <a:solidFill>
                          <a:srgbClr val="404040"/>
                        </a:solidFill>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2F2F2"/>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en-US" altLang="zh-CN" sz="800" b="0" spc="60">
                          <a:solidFill>
                            <a:srgbClr val="404040"/>
                          </a:solidFill>
                        </a:rPr>
                        <a:t>期刊、会议论文、会议摘要、图书、笔记</a:t>
                      </a:r>
                      <a:endParaRPr lang="en-US" altLang="zh-CN" sz="800" b="0" spc="60">
                        <a:solidFill>
                          <a:srgbClr val="404040"/>
                        </a:solidFill>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2F2F2"/>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en-US" altLang="zh-CN" sz="800" b="0" spc="60">
                          <a:solidFill>
                            <a:srgbClr val="404040"/>
                          </a:solidFill>
                        </a:rPr>
                        <a:t>期刊、会议论文、图书、信件、社论、商业评论、勘误表、笔记</a:t>
                      </a:r>
                      <a:endParaRPr lang="en-US" altLang="zh-CN" sz="800" b="0" spc="60">
                        <a:solidFill>
                          <a:srgbClr val="404040"/>
                        </a:solidFill>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2F2F2"/>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zh-CN" altLang="en-US" sz="800" b="0" spc="60">
                          <a:solidFill>
                            <a:srgbClr val="404040"/>
                          </a:solidFill>
                        </a:rPr>
                        <a:t>期刊</a:t>
                      </a:r>
                      <a:endParaRPr lang="zh-CN" altLang="en-US" sz="800" b="0" spc="60">
                        <a:solidFill>
                          <a:srgbClr val="404040"/>
                        </a:solidFill>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2F2F2"/>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zh-CN" altLang="en-US" sz="800" b="0" spc="60">
                          <a:solidFill>
                            <a:srgbClr val="404040"/>
                          </a:solidFill>
                        </a:rPr>
                        <a:t>期刊、学位论文、图书、报纸、会议、标准、法规、报告</a:t>
                      </a:r>
                      <a:endParaRPr lang="zh-CN" altLang="en-US" sz="800" b="0" spc="60">
                        <a:solidFill>
                          <a:srgbClr val="404040"/>
                        </a:solidFill>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2F2F2"/>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en-US" altLang="zh-CN" sz="800" b="0" spc="60">
                          <a:solidFill>
                            <a:srgbClr val="404040"/>
                          </a:solidFill>
                        </a:rPr>
                        <a:t>期刊</a:t>
                      </a:r>
                      <a:endParaRPr lang="en-US" altLang="zh-CN" sz="800" b="0" spc="60">
                        <a:solidFill>
                          <a:srgbClr val="404040"/>
                        </a:solidFill>
                      </a:endParaRPr>
                    </a:p>
                  </a:txBody>
                  <a:tcPr marL="25400" marR="25400" marT="6350" marB="6350" anchor="ctr" anchorCtr="1">
                    <a:lnL w="3175">
                      <a:solidFill>
                        <a:srgbClr val="848587"/>
                      </a:solidFill>
                      <a:prstDash val="dot"/>
                    </a:lnL>
                    <a:lnR w="19050" cap="rnd">
                      <a:solidFill>
                        <a:srgbClr val="848587"/>
                      </a:solidFill>
                      <a:prstDash val="solid"/>
                    </a:lnR>
                    <a:lnT w="3175">
                      <a:solidFill>
                        <a:srgbClr val="848587"/>
                      </a:solidFill>
                      <a:prstDash val="dot"/>
                    </a:lnT>
                    <a:lnB w="3175">
                      <a:solidFill>
                        <a:srgbClr val="848587"/>
                      </a:solidFill>
                      <a:prstDash val="dot"/>
                    </a:lnB>
                    <a:solidFill>
                      <a:srgbClr val="F2F2F2"/>
                    </a:solidFill>
                  </a:tcPr>
                </a:tc>
              </a:tr>
              <a:tr h="214630">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ctr">
                        <a:lnSpc>
                          <a:spcPct val="120000"/>
                        </a:lnSpc>
                        <a:spcBef>
                          <a:spcPts val="0"/>
                        </a:spcBef>
                        <a:spcAft>
                          <a:spcPts val="0"/>
                        </a:spcAft>
                        <a:buNone/>
                      </a:pPr>
                      <a:r>
                        <a:rPr lang="zh-CN" altLang="en-US" sz="800" b="0" spc="60">
                          <a:solidFill>
                            <a:srgbClr val="404040"/>
                          </a:solidFill>
                        </a:rPr>
                        <a:t>引文数量</a:t>
                      </a:r>
                      <a:endParaRPr lang="zh-CN" altLang="en-US" sz="800" b="0" spc="60">
                        <a:solidFill>
                          <a:srgbClr val="404040"/>
                        </a:solidFill>
                      </a:endParaRPr>
                    </a:p>
                  </a:txBody>
                  <a:tcPr marL="25400" marR="25400" marT="6350" marB="6350" anchor="ctr" anchorCtr="1">
                    <a:lnL w="19050" cap="rnd">
                      <a:solidFill>
                        <a:srgbClr val="848587"/>
                      </a:solidFill>
                      <a:prstDash val="solid"/>
                    </a:lnL>
                    <a:lnR w="3175">
                      <a:solidFill>
                        <a:srgbClr val="848587"/>
                      </a:solidFill>
                      <a:prstDash val="dot"/>
                    </a:lnR>
                    <a:lnT w="3175">
                      <a:solidFill>
                        <a:srgbClr val="848587"/>
                      </a:solidFill>
                      <a:prstDash val="dot"/>
                    </a:lnT>
                    <a:lnB w="3175">
                      <a:solidFill>
                        <a:srgbClr val="848587"/>
                      </a:solidFill>
                      <a:prstDash val="dot"/>
                    </a:lnB>
                    <a:solidFill>
                      <a:srgbClr val="FFFFFF"/>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en-US" altLang="zh-CN" sz="800" b="0" spc="60">
                          <a:solidFill>
                            <a:srgbClr val="404040"/>
                          </a:solidFill>
                          <a:cs typeface="微软雅黑" panose="020B0503020204020204" pitchFamily="34" charset="-122"/>
                        </a:rPr>
                        <a:t>5亿条</a:t>
                      </a:r>
                      <a:endParaRPr lang="en-US" altLang="zh-CN" sz="800" b="0" spc="60">
                        <a:solidFill>
                          <a:srgbClr val="404040"/>
                        </a:solidFill>
                        <a:cs typeface="微软雅黑" panose="020B0503020204020204" pitchFamily="34" charset="-122"/>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FFFFF"/>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zh-CN" altLang="en-US" sz="800" b="0" spc="60">
                          <a:solidFill>
                            <a:srgbClr val="404040"/>
                          </a:solidFill>
                          <a:cs typeface="微软雅黑" panose="020B0503020204020204" pitchFamily="34" charset="-122"/>
                        </a:rPr>
                        <a:t>14亿条</a:t>
                      </a:r>
                      <a:endParaRPr lang="zh-CN" altLang="en-US" sz="800" b="0" spc="60">
                        <a:solidFill>
                          <a:srgbClr val="404040"/>
                        </a:solidFill>
                        <a:cs typeface="微软雅黑" panose="020B0503020204020204" pitchFamily="34" charset="-122"/>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FFFFF"/>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en-US" altLang="zh-CN" sz="800" b="0" spc="60">
                          <a:solidFill>
                            <a:srgbClr val="404040"/>
                          </a:solidFill>
                          <a:cs typeface="微软雅黑" panose="020B0503020204020204" pitchFamily="34" charset="-122"/>
                        </a:rPr>
                        <a:t>1970年以来14亿条</a:t>
                      </a:r>
                      <a:endParaRPr lang="en-US" altLang="zh-CN" sz="800" b="0" spc="60">
                        <a:solidFill>
                          <a:srgbClr val="404040"/>
                        </a:solidFill>
                        <a:cs typeface="微软雅黑" panose="020B0503020204020204" pitchFamily="34" charset="-122"/>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FFFFF"/>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en-US" altLang="zh-CN" sz="800" b="0" spc="60">
                          <a:solidFill>
                            <a:srgbClr val="404040"/>
                          </a:solidFill>
                          <a:cs typeface="微软雅黑" panose="020B0503020204020204" pitchFamily="34" charset="-122"/>
                        </a:rPr>
                        <a:t>6337余万条</a:t>
                      </a:r>
                      <a:endParaRPr lang="en-US" altLang="zh-CN" sz="800" b="0" spc="60">
                        <a:solidFill>
                          <a:srgbClr val="404040"/>
                        </a:solidFill>
                        <a:cs typeface="微软雅黑" panose="020B0503020204020204" pitchFamily="34" charset="-122"/>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FFFFF"/>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en-US" altLang="zh-CN" sz="800" b="0" spc="60">
                          <a:solidFill>
                            <a:srgbClr val="404040"/>
                          </a:solidFill>
                          <a:cs typeface="微软雅黑" panose="020B0503020204020204" pitchFamily="34" charset="-122"/>
                        </a:rPr>
                        <a:t>1000余万条</a:t>
                      </a:r>
                      <a:endParaRPr lang="en-US" altLang="zh-CN" sz="800" b="0" spc="60">
                        <a:solidFill>
                          <a:srgbClr val="404040"/>
                        </a:solidFill>
                        <a:cs typeface="微软雅黑" panose="020B0503020204020204" pitchFamily="34" charset="-122"/>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FFFFF"/>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endParaRPr lang="en-US" altLang="zh-CN" sz="800" b="0" spc="60">
                        <a:solidFill>
                          <a:srgbClr val="404040"/>
                        </a:solidFill>
                      </a:endParaRPr>
                    </a:p>
                  </a:txBody>
                  <a:tcPr marL="25400" marR="25400" marT="6350" marB="6350" anchor="ctr" anchorCtr="1">
                    <a:lnL w="3175">
                      <a:solidFill>
                        <a:srgbClr val="848587"/>
                      </a:solidFill>
                      <a:prstDash val="dot"/>
                    </a:lnL>
                    <a:lnR w="19050" cap="rnd">
                      <a:solidFill>
                        <a:srgbClr val="848587"/>
                      </a:solidFill>
                      <a:prstDash val="solid"/>
                    </a:lnR>
                    <a:lnT w="3175">
                      <a:solidFill>
                        <a:srgbClr val="848587"/>
                      </a:solidFill>
                      <a:prstDash val="dot"/>
                    </a:lnT>
                    <a:lnB w="3175">
                      <a:solidFill>
                        <a:srgbClr val="848587"/>
                      </a:solidFill>
                      <a:prstDash val="dot"/>
                    </a:lnB>
                    <a:solidFill>
                      <a:srgbClr val="FFFFFF"/>
                    </a:solidFill>
                  </a:tcPr>
                </a:tc>
              </a:tr>
              <a:tr h="214630">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ctr">
                        <a:lnSpc>
                          <a:spcPct val="120000"/>
                        </a:lnSpc>
                        <a:spcBef>
                          <a:spcPts val="0"/>
                        </a:spcBef>
                        <a:spcAft>
                          <a:spcPts val="0"/>
                        </a:spcAft>
                        <a:buNone/>
                      </a:pPr>
                      <a:r>
                        <a:rPr lang="zh-CN" altLang="en-US" sz="800" b="0" spc="60">
                          <a:solidFill>
                            <a:srgbClr val="404040"/>
                          </a:solidFill>
                        </a:rPr>
                        <a:t>引文范围</a:t>
                      </a:r>
                      <a:endParaRPr lang="zh-CN" altLang="en-US" sz="800" b="0" spc="60">
                        <a:solidFill>
                          <a:srgbClr val="404040"/>
                        </a:solidFill>
                      </a:endParaRPr>
                    </a:p>
                  </a:txBody>
                  <a:tcPr marL="25400" marR="25400" marT="6350" marB="6350" anchor="ctr" anchorCtr="1">
                    <a:lnL w="19050" cap="rnd">
                      <a:solidFill>
                        <a:srgbClr val="848587"/>
                      </a:solidFill>
                      <a:prstDash val="solid"/>
                    </a:lnL>
                    <a:lnR w="3175">
                      <a:solidFill>
                        <a:srgbClr val="848587"/>
                      </a:solidFill>
                      <a:prstDash val="dot"/>
                    </a:lnR>
                    <a:lnT w="3175">
                      <a:solidFill>
                        <a:srgbClr val="848587"/>
                      </a:solidFill>
                      <a:prstDash val="dot"/>
                    </a:lnT>
                    <a:lnB w="3175">
                      <a:solidFill>
                        <a:srgbClr val="848587"/>
                      </a:solidFill>
                      <a:prstDash val="dot"/>
                    </a:lnB>
                    <a:solidFill>
                      <a:srgbClr val="F2F2F2"/>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zh-CN" altLang="en-US" sz="800" b="0" spc="60">
                          <a:solidFill>
                            <a:srgbClr val="404040"/>
                          </a:solidFill>
                        </a:rPr>
                        <a:t>全部（自科、社科）</a:t>
                      </a:r>
                      <a:endParaRPr lang="zh-CN" altLang="en-US" sz="800" b="0" spc="60">
                        <a:solidFill>
                          <a:srgbClr val="404040"/>
                        </a:solidFill>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2F2F2"/>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en-US" altLang="zh-CN" sz="800" b="0" spc="60">
                          <a:solidFill>
                            <a:srgbClr val="404040"/>
                          </a:solidFill>
                        </a:rPr>
                        <a:t>全部（自科、社科）</a:t>
                      </a:r>
                      <a:endParaRPr lang="en-US" altLang="zh-CN" sz="800" b="0" spc="60">
                        <a:solidFill>
                          <a:srgbClr val="404040"/>
                        </a:solidFill>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2F2F2"/>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en-US" altLang="zh-CN" sz="800" b="0" spc="60">
                          <a:solidFill>
                            <a:srgbClr val="404040"/>
                          </a:solidFill>
                        </a:rPr>
                        <a:t>全部（自科、社科）</a:t>
                      </a:r>
                      <a:endParaRPr lang="en-US" altLang="zh-CN" sz="800" b="0" spc="60">
                        <a:solidFill>
                          <a:srgbClr val="404040"/>
                        </a:solidFill>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2F2F2"/>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zh-CN" altLang="en-US" sz="800" b="0" spc="60">
                          <a:solidFill>
                            <a:srgbClr val="404040"/>
                          </a:solidFill>
                        </a:rPr>
                        <a:t>自科</a:t>
                      </a:r>
                      <a:endParaRPr lang="zh-CN" altLang="en-US" sz="800" b="0" spc="60">
                        <a:solidFill>
                          <a:srgbClr val="404040"/>
                        </a:solidFill>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2F2F2"/>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zh-CN" altLang="en-US" sz="800" b="0" spc="60">
                          <a:solidFill>
                            <a:srgbClr val="404040"/>
                          </a:solidFill>
                        </a:rPr>
                        <a:t>社科</a:t>
                      </a:r>
                      <a:endParaRPr lang="zh-CN" altLang="en-US" sz="800" b="0" spc="60">
                        <a:solidFill>
                          <a:srgbClr val="404040"/>
                        </a:solidFill>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solidFill>
                      <a:srgbClr val="F2F2F2"/>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en-US" altLang="zh-CN" sz="800" b="0" spc="60">
                          <a:solidFill>
                            <a:srgbClr val="404040"/>
                          </a:solidFill>
                        </a:rPr>
                        <a:t>生物医学</a:t>
                      </a:r>
                      <a:endParaRPr lang="en-US" altLang="zh-CN" sz="800" b="0" spc="60">
                        <a:solidFill>
                          <a:srgbClr val="404040"/>
                        </a:solidFill>
                      </a:endParaRPr>
                    </a:p>
                  </a:txBody>
                  <a:tcPr marL="25400" marR="25400" marT="6350" marB="6350" anchor="ctr" anchorCtr="1">
                    <a:lnL w="3175">
                      <a:solidFill>
                        <a:srgbClr val="848587"/>
                      </a:solidFill>
                      <a:prstDash val="dot"/>
                    </a:lnL>
                    <a:lnR w="19050" cap="rnd">
                      <a:solidFill>
                        <a:srgbClr val="848587"/>
                      </a:solidFill>
                      <a:prstDash val="solid"/>
                    </a:lnR>
                    <a:lnT w="3175">
                      <a:solidFill>
                        <a:srgbClr val="848587"/>
                      </a:solidFill>
                      <a:prstDash val="dot"/>
                    </a:lnT>
                    <a:lnB w="3175">
                      <a:solidFill>
                        <a:srgbClr val="848587"/>
                      </a:solidFill>
                      <a:prstDash val="dot"/>
                    </a:lnB>
                    <a:solidFill>
                      <a:srgbClr val="F2F2F2"/>
                    </a:solidFill>
                  </a:tcPr>
                </a:tc>
              </a:tr>
              <a:tr h="214630">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ctr">
                        <a:lnSpc>
                          <a:spcPct val="120000"/>
                        </a:lnSpc>
                        <a:spcBef>
                          <a:spcPts val="0"/>
                        </a:spcBef>
                        <a:spcAft>
                          <a:spcPts val="0"/>
                        </a:spcAft>
                        <a:buNone/>
                      </a:pPr>
                      <a:r>
                        <a:rPr lang="zh-CN" altLang="en-US" sz="800" b="0" spc="60">
                          <a:solidFill>
                            <a:srgbClr val="404040"/>
                          </a:solidFill>
                        </a:rPr>
                        <a:t>引文年限</a:t>
                      </a:r>
                      <a:endParaRPr lang="zh-CN" altLang="en-US" sz="800" b="0" spc="60">
                        <a:solidFill>
                          <a:srgbClr val="404040"/>
                        </a:solidFill>
                      </a:endParaRPr>
                    </a:p>
                  </a:txBody>
                  <a:tcPr marL="25400" marR="25400" marT="6350" marB="6350" anchor="ctr" anchorCtr="1">
                    <a:lnL w="19050" cap="rnd">
                      <a:solidFill>
                        <a:srgbClr val="848587"/>
                      </a:solidFill>
                      <a:prstDash val="solid"/>
                    </a:lnL>
                    <a:lnR w="3175">
                      <a:solidFill>
                        <a:srgbClr val="848587"/>
                      </a:solidFill>
                      <a:prstDash val="dot"/>
                    </a:lnR>
                    <a:lnT w="3175">
                      <a:solidFill>
                        <a:srgbClr val="848587"/>
                      </a:solidFill>
                      <a:prstDash val="dot"/>
                    </a:lnT>
                    <a:lnB w="19050" cap="rnd">
                      <a:solidFill>
                        <a:srgbClr val="848587"/>
                      </a:solidFill>
                      <a:prstDash val="solid"/>
                    </a:lnB>
                    <a:solidFill>
                      <a:srgbClr val="FFFFFF"/>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en-US" altLang="zh-CN" sz="800" b="0" spc="60">
                          <a:solidFill>
                            <a:srgbClr val="404040"/>
                          </a:solidFill>
                          <a:cs typeface="微软雅黑" panose="020B0503020204020204" pitchFamily="34" charset="-122"/>
                        </a:rPr>
                        <a:t>1915－</a:t>
                      </a:r>
                      <a:endParaRPr lang="en-US" altLang="zh-CN" sz="800" b="0" spc="60">
                        <a:solidFill>
                          <a:srgbClr val="404040"/>
                        </a:solidFill>
                        <a:cs typeface="微软雅黑" panose="020B0503020204020204" pitchFamily="34" charset="-122"/>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19050" cap="rnd">
                      <a:solidFill>
                        <a:srgbClr val="848587"/>
                      </a:solidFill>
                      <a:prstDash val="solid"/>
                    </a:lnB>
                    <a:solidFill>
                      <a:srgbClr val="FFFFFF"/>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zh-CN" altLang="en-US" sz="800" b="0" spc="60">
                          <a:solidFill>
                            <a:srgbClr val="404040"/>
                          </a:solidFill>
                          <a:cs typeface="微软雅黑" panose="020B0503020204020204" pitchFamily="34" charset="-122"/>
                        </a:rPr>
                        <a:t>1900－</a:t>
                      </a:r>
                      <a:endParaRPr lang="zh-CN" altLang="en-US" sz="800" b="0" spc="60">
                        <a:solidFill>
                          <a:srgbClr val="404040"/>
                        </a:solidFill>
                        <a:cs typeface="微软雅黑" panose="020B0503020204020204" pitchFamily="34" charset="-122"/>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19050" cap="rnd">
                      <a:solidFill>
                        <a:srgbClr val="848587"/>
                      </a:solidFill>
                      <a:prstDash val="solid"/>
                    </a:lnB>
                    <a:solidFill>
                      <a:srgbClr val="FFFFFF"/>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en-US" altLang="zh-CN" sz="800" b="0" spc="60">
                          <a:solidFill>
                            <a:srgbClr val="404040"/>
                          </a:solidFill>
                        </a:rPr>
                        <a:t>1996-</a:t>
                      </a:r>
                      <a:endParaRPr lang="en-US" altLang="zh-CN" sz="800" b="0" spc="60">
                        <a:solidFill>
                          <a:srgbClr val="404040"/>
                        </a:solidFill>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19050" cap="rnd">
                      <a:solidFill>
                        <a:srgbClr val="848587"/>
                      </a:solidFill>
                      <a:prstDash val="solid"/>
                    </a:lnB>
                    <a:solidFill>
                      <a:srgbClr val="FFFFFF"/>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en-US" altLang="zh-CN" sz="800" b="0" spc="60">
                          <a:solidFill>
                            <a:srgbClr val="404040"/>
                          </a:solidFill>
                        </a:rPr>
                        <a:t>1989-</a:t>
                      </a:r>
                      <a:endParaRPr lang="en-US" altLang="zh-CN" sz="800" b="0" spc="60">
                        <a:solidFill>
                          <a:srgbClr val="404040"/>
                        </a:solidFill>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19050" cap="rnd">
                      <a:solidFill>
                        <a:srgbClr val="848587"/>
                      </a:solidFill>
                      <a:prstDash val="solid"/>
                    </a:lnB>
                    <a:solidFill>
                      <a:srgbClr val="FFFFFF"/>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en-US" altLang="zh-CN" sz="800" b="0" spc="60">
                          <a:solidFill>
                            <a:srgbClr val="404040"/>
                          </a:solidFill>
                        </a:rPr>
                        <a:t>1998-</a:t>
                      </a:r>
                      <a:endParaRPr lang="en-US" altLang="zh-CN" sz="800" b="0" spc="60">
                        <a:solidFill>
                          <a:srgbClr val="404040"/>
                        </a:solidFill>
                      </a:endParaRPr>
                    </a:p>
                  </a:txBody>
                  <a:tcPr marL="25400" marR="25400" marT="6350" marB="6350" anchor="ctr" anchorCtr="1">
                    <a:lnL w="3175">
                      <a:solidFill>
                        <a:srgbClr val="848587"/>
                      </a:solidFill>
                      <a:prstDash val="dot"/>
                    </a:lnL>
                    <a:lnR w="3175">
                      <a:solidFill>
                        <a:srgbClr val="848587"/>
                      </a:solidFill>
                      <a:prstDash val="dot"/>
                    </a:lnR>
                    <a:lnT w="3175">
                      <a:solidFill>
                        <a:srgbClr val="848587"/>
                      </a:solidFill>
                      <a:prstDash val="dot"/>
                    </a:lnT>
                    <a:lnB w="19050" cap="rnd">
                      <a:solidFill>
                        <a:srgbClr val="848587"/>
                      </a:solidFill>
                      <a:prstDash val="solid"/>
                    </a:lnB>
                    <a:solidFill>
                      <a:srgbClr val="FFFFFF"/>
                    </a:solid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400" b="0" i="0" u="none" kern="1200" baseline="0">
                          <a:solidFill>
                            <a:schemeClr val="tx1"/>
                          </a:solidFill>
                          <a:latin typeface="微软雅黑" panose="020B0503020204020204" pitchFamily="34" charset="-122"/>
                          <a:ea typeface="微软雅黑" panose="020B0503020204020204" pitchFamily="34" charset="-122"/>
                        </a:defRPr>
                      </a:lvl1pPr>
                      <a:lvl2pPr marL="742950" lvl="1" indent="-285750" algn="l">
                        <a:buClr>
                          <a:schemeClr val="accent1"/>
                        </a:buClr>
                        <a:defRPr sz="2000" b="0" kern="1200"/>
                      </a:lvl2pPr>
                      <a:lvl3pPr marL="1143000" lvl="2" indent="-228600" algn="l">
                        <a:buClr>
                          <a:schemeClr val="tx1"/>
                        </a:buClr>
                        <a:defRPr sz="1800" b="0" kern="1200"/>
                      </a:lvl3pPr>
                      <a:lvl4pPr marL="1600200" lvl="3" indent="-228600" algn="l">
                        <a:defRPr sz="1600" b="0" kern="1200"/>
                      </a:lvl4pPr>
                      <a:lvl5pPr marL="2057400" lvl="4" indent="-228600" algn="l">
                        <a:defRPr sz="1400" b="0" kern="1200"/>
                      </a:lvl5pPr>
                    </a:lstStyle>
                    <a:p>
                      <a:pPr marL="0" lvl="0" indent="0" algn="l">
                        <a:lnSpc>
                          <a:spcPct val="120000"/>
                        </a:lnSpc>
                        <a:spcBef>
                          <a:spcPts val="0"/>
                        </a:spcBef>
                        <a:spcAft>
                          <a:spcPts val="0"/>
                        </a:spcAft>
                        <a:buNone/>
                      </a:pPr>
                      <a:r>
                        <a:rPr lang="en-US" altLang="zh-CN" sz="800" b="0" spc="60">
                          <a:solidFill>
                            <a:srgbClr val="404040"/>
                          </a:solidFill>
                        </a:rPr>
                        <a:t>1994-</a:t>
                      </a:r>
                      <a:endParaRPr lang="en-US" altLang="zh-CN" sz="800" b="0" spc="60">
                        <a:solidFill>
                          <a:srgbClr val="404040"/>
                        </a:solidFill>
                      </a:endParaRPr>
                    </a:p>
                  </a:txBody>
                  <a:tcPr marL="25400" marR="25400" marT="6350" marB="6350" anchor="ctr" anchorCtr="1">
                    <a:lnL w="3175">
                      <a:solidFill>
                        <a:srgbClr val="848587"/>
                      </a:solidFill>
                      <a:prstDash val="dot"/>
                    </a:lnL>
                    <a:lnR w="19050" cap="rnd">
                      <a:solidFill>
                        <a:srgbClr val="848587"/>
                      </a:solidFill>
                      <a:prstDash val="solid"/>
                    </a:lnR>
                    <a:lnT w="3175">
                      <a:solidFill>
                        <a:srgbClr val="848587"/>
                      </a:solidFill>
                      <a:prstDash val="dot"/>
                    </a:lnT>
                    <a:lnB w="19050" cap="rnd">
                      <a:solidFill>
                        <a:srgbClr val="848587"/>
                      </a:solidFill>
                      <a:prstDash val="solid"/>
                    </a:lnB>
                    <a:solidFill>
                      <a:srgbClr val="FFFFFF"/>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bwMode="auto">
          <a:xfrm>
            <a:off x="0" y="1412775"/>
            <a:ext cx="9144000" cy="1879055"/>
          </a:xfrm>
          <a:prstGeom prst="rect">
            <a:avLst/>
          </a:prstGeom>
          <a:solidFill>
            <a:srgbClr val="0070C0"/>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p:txBody>
      </p:sp>
      <p:sp>
        <p:nvSpPr>
          <p:cNvPr id="5" name="矩形 4"/>
          <p:cNvSpPr/>
          <p:nvPr/>
        </p:nvSpPr>
        <p:spPr>
          <a:xfrm>
            <a:off x="1331640" y="2139702"/>
            <a:ext cx="6631219" cy="488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buFont typeface="Arial" panose="020B0604020202020204" pitchFamily="34" charset="0"/>
              <a:buNone/>
              <a:defRPr/>
            </a:pPr>
            <a:r>
              <a:rPr lang="zh-CN" altLang="en-US" sz="4000" b="1" dirty="0">
                <a:solidFill>
                  <a:schemeClr val="bg1"/>
                </a:solidFill>
                <a:latin typeface="微软雅黑" panose="020B0503020204020204" pitchFamily="34" charset="-122"/>
                <a:ea typeface="微软雅黑" panose="020B0503020204020204" pitchFamily="34" charset="-122"/>
                <a:cs typeface="+mj-cs"/>
              </a:rPr>
              <a:t>产品定位与价值</a:t>
            </a:r>
            <a:endParaRPr lang="zh-CN" altLang="en-US" sz="4000" b="1" dirty="0">
              <a:solidFill>
                <a:schemeClr val="bg1"/>
              </a:solidFill>
              <a:latin typeface="微软雅黑" panose="020B0503020204020204" pitchFamily="34" charset="-122"/>
              <a:ea typeface="微软雅黑" panose="020B0503020204020204" pitchFamily="34"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fltVal val="0"/>
                                          </p:val>
                                        </p:tav>
                                        <p:tav tm="100000">
                                          <p:val>
                                            <p:strVal val="#ppt_w"/>
                                          </p:val>
                                        </p:tav>
                                      </p:tavLst>
                                    </p:anim>
                                    <p:anim calcmode="lin" valueType="num">
                                      <p:cBhvr>
                                        <p:cTn id="8" dur="750" fill="hold"/>
                                        <p:tgtEl>
                                          <p:spTgt spid="5"/>
                                        </p:tgtEl>
                                        <p:attrNameLst>
                                          <p:attrName>ppt_h</p:attrName>
                                        </p:attrNameLst>
                                      </p:cBhvr>
                                      <p:tavLst>
                                        <p:tav tm="0">
                                          <p:val>
                                            <p:fltVal val="0"/>
                                          </p:val>
                                        </p:tav>
                                        <p:tav tm="100000">
                                          <p:val>
                                            <p:strVal val="#ppt_h"/>
                                          </p:val>
                                        </p:tav>
                                      </p:tavLst>
                                    </p:anim>
                                    <p:animEffect transition="in" filter="fade">
                                      <p:cBhvr>
                                        <p:cTn id="9"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KSO_GI1"/>
          <p:cNvSpPr/>
          <p:nvPr/>
        </p:nvSpPr>
        <p:spPr bwMode="auto">
          <a:xfrm>
            <a:off x="590074" y="1761173"/>
            <a:ext cx="1652588" cy="2023110"/>
          </a:xfrm>
          <a:prstGeom prst="rect">
            <a:avLst/>
          </a:prstGeom>
          <a:ln>
            <a:solidFill>
              <a:schemeClr val="tx1"/>
            </a:solidFill>
            <a:prstDash val="dash"/>
          </a:ln>
        </p:spPr>
        <p:txBody>
          <a:bodyPr wrap="square" lIns="81000" tIns="81000" rIns="81000" bIns="81000">
            <a:noAutofit/>
          </a:bodyPr>
          <a:lstStyle/>
          <a:p>
            <a:pPr marL="285750" indent="-285750" eaLnBrk="0" hangingPunct="0">
              <a:lnSpc>
                <a:spcPct val="140000"/>
              </a:lnSpc>
              <a:buFont typeface="Wingdings" panose="05000000000000000000" charset="0"/>
              <a:buChar char="Ø"/>
            </a:pPr>
            <a:r>
              <a:rPr lang="zh-CN" altLang="en-US" sz="1050" b="1" kern="0" dirty="0">
                <a:solidFill>
                  <a:schemeClr val="tx1"/>
                </a:solidFill>
                <a:latin typeface="微软雅黑" panose="020B0503020204020204" pitchFamily="34" charset="-122"/>
                <a:ea typeface="微软雅黑" panose="020B0503020204020204" pitchFamily="34" charset="-122"/>
                <a:sym typeface="+mn-ea"/>
              </a:rPr>
              <a:t>高等院校</a:t>
            </a:r>
            <a:endParaRPr lang="zh-CN" altLang="en-US" sz="1050" b="1" kern="0" dirty="0">
              <a:solidFill>
                <a:schemeClr val="tx1"/>
              </a:solidFill>
              <a:latin typeface="微软雅黑" panose="020B0503020204020204" pitchFamily="34" charset="-122"/>
              <a:ea typeface="微软雅黑" panose="020B0503020204020204" pitchFamily="34" charset="-122"/>
              <a:sym typeface="+mn-ea"/>
            </a:endParaRPr>
          </a:p>
          <a:p>
            <a:pPr marL="285750" indent="-285750" eaLnBrk="0" hangingPunct="0">
              <a:lnSpc>
                <a:spcPct val="140000"/>
              </a:lnSpc>
              <a:buFont typeface="Wingdings" panose="05000000000000000000" charset="0"/>
              <a:buChar char="Ø"/>
            </a:pPr>
            <a:r>
              <a:rPr lang="zh-CN" altLang="en-US" sz="1050" b="1" kern="0" dirty="0">
                <a:solidFill>
                  <a:schemeClr val="tx1"/>
                </a:solidFill>
                <a:latin typeface="微软雅黑" panose="020B0503020204020204" pitchFamily="34" charset="-122"/>
                <a:ea typeface="微软雅黑" panose="020B0503020204020204" pitchFamily="34" charset="-122"/>
                <a:sym typeface="+mn-ea"/>
              </a:rPr>
              <a:t>公共图书馆</a:t>
            </a:r>
            <a:endParaRPr lang="zh-CN" altLang="en-US" sz="1050" b="1" kern="0" dirty="0">
              <a:solidFill>
                <a:schemeClr val="tx1"/>
              </a:solidFill>
              <a:latin typeface="微软雅黑" panose="020B0503020204020204" pitchFamily="34" charset="-122"/>
              <a:ea typeface="微软雅黑" panose="020B0503020204020204" pitchFamily="34" charset="-122"/>
              <a:sym typeface="+mn-ea"/>
            </a:endParaRPr>
          </a:p>
          <a:p>
            <a:pPr marL="285750" indent="-285750" eaLnBrk="0" hangingPunct="0">
              <a:lnSpc>
                <a:spcPct val="140000"/>
              </a:lnSpc>
              <a:buFont typeface="Wingdings" panose="05000000000000000000" charset="0"/>
              <a:buChar char="Ø"/>
            </a:pPr>
            <a:r>
              <a:rPr lang="zh-CN" altLang="en-US" sz="1050" b="1" kern="0" dirty="0">
                <a:solidFill>
                  <a:schemeClr val="tx1"/>
                </a:solidFill>
                <a:latin typeface="微软雅黑" panose="020B0503020204020204" pitchFamily="34" charset="-122"/>
                <a:ea typeface="微软雅黑" panose="020B0503020204020204" pitchFamily="34" charset="-122"/>
                <a:sym typeface="+mn-ea"/>
              </a:rPr>
              <a:t>医院</a:t>
            </a:r>
            <a:endParaRPr lang="zh-CN" altLang="en-US" sz="1050" b="1" kern="0" dirty="0">
              <a:solidFill>
                <a:schemeClr val="tx1"/>
              </a:solidFill>
              <a:latin typeface="微软雅黑" panose="020B0503020204020204" pitchFamily="34" charset="-122"/>
              <a:ea typeface="微软雅黑" panose="020B0503020204020204" pitchFamily="34" charset="-122"/>
              <a:sym typeface="+mn-ea"/>
            </a:endParaRPr>
          </a:p>
          <a:p>
            <a:pPr marL="285750" indent="-285750" eaLnBrk="0" hangingPunct="0">
              <a:lnSpc>
                <a:spcPct val="140000"/>
              </a:lnSpc>
              <a:buFont typeface="Wingdings" panose="05000000000000000000" charset="0"/>
              <a:buChar char="Ø"/>
            </a:pPr>
            <a:r>
              <a:rPr lang="zh-CN" altLang="en-US" sz="1050" b="1" kern="0" dirty="0">
                <a:solidFill>
                  <a:schemeClr val="tx1"/>
                </a:solidFill>
                <a:latin typeface="微软雅黑" panose="020B0503020204020204" pitchFamily="34" charset="-122"/>
                <a:ea typeface="微软雅黑" panose="020B0503020204020204" pitchFamily="34" charset="-122"/>
                <a:sym typeface="+mn-ea"/>
              </a:rPr>
              <a:t>科情所</a:t>
            </a:r>
            <a:endParaRPr lang="zh-CN" altLang="en-US" sz="1050" b="1" kern="0" dirty="0">
              <a:solidFill>
                <a:schemeClr val="tx1"/>
              </a:solidFill>
              <a:latin typeface="微软雅黑" panose="020B0503020204020204" pitchFamily="34" charset="-122"/>
              <a:ea typeface="微软雅黑" panose="020B0503020204020204" pitchFamily="34" charset="-122"/>
              <a:sym typeface="+mn-ea"/>
            </a:endParaRPr>
          </a:p>
          <a:p>
            <a:pPr marL="285750" indent="-285750" eaLnBrk="0" hangingPunct="0">
              <a:lnSpc>
                <a:spcPct val="140000"/>
              </a:lnSpc>
              <a:buFont typeface="Wingdings" panose="05000000000000000000" charset="0"/>
              <a:buChar char="Ø"/>
            </a:pPr>
            <a:r>
              <a:rPr lang="zh-CN" altLang="en-US" sz="1050" b="1" kern="0" dirty="0">
                <a:solidFill>
                  <a:schemeClr val="tx1"/>
                </a:solidFill>
                <a:latin typeface="微软雅黑" panose="020B0503020204020204" pitchFamily="34" charset="-122"/>
                <a:ea typeface="微软雅黑" panose="020B0503020204020204" pitchFamily="34" charset="-122"/>
                <a:sym typeface="+mn-ea"/>
              </a:rPr>
              <a:t>科研院所</a:t>
            </a:r>
            <a:endParaRPr lang="zh-CN" altLang="en-US" sz="1050" b="1" kern="0" dirty="0">
              <a:solidFill>
                <a:schemeClr val="tx1"/>
              </a:solidFill>
              <a:latin typeface="微软雅黑" panose="020B0503020204020204" pitchFamily="34" charset="-122"/>
              <a:ea typeface="微软雅黑" panose="020B0503020204020204" pitchFamily="34" charset="-122"/>
              <a:sym typeface="+mn-ea"/>
            </a:endParaRPr>
          </a:p>
          <a:p>
            <a:pPr marL="285750" indent="-285750" eaLnBrk="0" hangingPunct="0">
              <a:lnSpc>
                <a:spcPct val="140000"/>
              </a:lnSpc>
              <a:buFont typeface="Wingdings" panose="05000000000000000000" charset="0"/>
              <a:buChar char="Ø"/>
            </a:pPr>
            <a:r>
              <a:rPr lang="zh-CN" altLang="en-US" sz="1050" b="1" kern="0" dirty="0">
                <a:solidFill>
                  <a:schemeClr val="tx1"/>
                </a:solidFill>
                <a:latin typeface="微软雅黑" panose="020B0503020204020204" pitchFamily="34" charset="-122"/>
                <a:ea typeface="微软雅黑" panose="020B0503020204020204" pitchFamily="34" charset="-122"/>
                <a:sym typeface="+mn-ea"/>
              </a:rPr>
              <a:t>科研管理部门</a:t>
            </a:r>
            <a:endParaRPr lang="zh-CN" altLang="en-US" sz="1050" b="1" kern="0" dirty="0">
              <a:solidFill>
                <a:schemeClr val="tx1"/>
              </a:solidFill>
              <a:latin typeface="微软雅黑" panose="020B0503020204020204" pitchFamily="34" charset="-122"/>
              <a:ea typeface="微软雅黑" panose="020B0503020204020204" pitchFamily="34" charset="-122"/>
              <a:sym typeface="+mn-ea"/>
            </a:endParaRPr>
          </a:p>
          <a:p>
            <a:pPr marL="285750" indent="-285750" eaLnBrk="0" hangingPunct="0">
              <a:lnSpc>
                <a:spcPct val="140000"/>
              </a:lnSpc>
              <a:buFont typeface="Wingdings" panose="05000000000000000000" charset="0"/>
              <a:buChar char="Ø"/>
            </a:pPr>
            <a:r>
              <a:rPr lang="zh-CN" altLang="en-US" sz="1050" b="1" kern="0" dirty="0">
                <a:solidFill>
                  <a:schemeClr val="tx1"/>
                </a:solidFill>
                <a:latin typeface="微软雅黑" panose="020B0503020204020204" pitchFamily="34" charset="-122"/>
                <a:ea typeface="微软雅黑" panose="020B0503020204020204" pitchFamily="34" charset="-122"/>
                <a:sym typeface="+mn-ea"/>
              </a:rPr>
              <a:t>企事业单位</a:t>
            </a:r>
            <a:endParaRPr lang="zh-CN" altLang="en-US" sz="1050" b="1" kern="0" dirty="0">
              <a:solidFill>
                <a:schemeClr val="tx1"/>
              </a:solidFill>
              <a:latin typeface="微软雅黑" panose="020B0503020204020204" pitchFamily="34" charset="-122"/>
              <a:ea typeface="微软雅黑" panose="020B0503020204020204" pitchFamily="34" charset="-122"/>
              <a:sym typeface="+mn-ea"/>
            </a:endParaRPr>
          </a:p>
          <a:p>
            <a:pPr marL="285750" indent="-285750" eaLnBrk="0" hangingPunct="0">
              <a:lnSpc>
                <a:spcPct val="140000"/>
              </a:lnSpc>
              <a:buFont typeface="Wingdings" panose="05000000000000000000" charset="0"/>
              <a:buChar char="Ø"/>
            </a:pPr>
            <a:r>
              <a:rPr lang="zh-CN" altLang="en-US" sz="1050" b="1" kern="0" dirty="0">
                <a:solidFill>
                  <a:schemeClr val="tx1"/>
                </a:solidFill>
                <a:latin typeface="微软雅黑" panose="020B0503020204020204" pitchFamily="34" charset="-122"/>
                <a:ea typeface="微软雅黑" panose="020B0503020204020204" pitchFamily="34" charset="-122"/>
                <a:sym typeface="+mn-ea"/>
              </a:rPr>
              <a:t>编辑出版部门等</a:t>
            </a:r>
            <a:endParaRPr lang="zh-CN" altLang="en-US" sz="1050" kern="0" dirty="0">
              <a:solidFill>
                <a:schemeClr val="tx1"/>
              </a:solidFill>
              <a:latin typeface="微软雅黑" panose="020B0503020204020204" pitchFamily="34" charset="-122"/>
              <a:ea typeface="微软雅黑" panose="020B0503020204020204" pitchFamily="34" charset="-122"/>
              <a:sym typeface="+mn-ea"/>
            </a:endParaRPr>
          </a:p>
          <a:p>
            <a:pPr marL="285750" indent="-285750" eaLnBrk="0" hangingPunct="0">
              <a:lnSpc>
                <a:spcPct val="140000"/>
              </a:lnSpc>
              <a:buFont typeface="Wingdings" panose="05000000000000000000" charset="0"/>
              <a:buChar char="Ø"/>
            </a:pPr>
            <a:endParaRPr lang="zh-CN" altLang="en-US" sz="1050" kern="0" dirty="0">
              <a:solidFill>
                <a:schemeClr val="tx1"/>
              </a:solidFill>
              <a:latin typeface="微软雅黑" panose="020B0503020204020204" pitchFamily="34" charset="-122"/>
              <a:ea typeface="微软雅黑" panose="020B0503020204020204" pitchFamily="34" charset="-122"/>
              <a:sym typeface="+mn-ea"/>
            </a:endParaRPr>
          </a:p>
        </p:txBody>
      </p:sp>
      <p:sp>
        <p:nvSpPr>
          <p:cNvPr id="12" name="KSO_GI1"/>
          <p:cNvSpPr/>
          <p:nvPr/>
        </p:nvSpPr>
        <p:spPr bwMode="auto">
          <a:xfrm>
            <a:off x="5785485" y="1233011"/>
            <a:ext cx="2442686" cy="2551271"/>
          </a:xfrm>
          <a:prstGeom prst="rect">
            <a:avLst/>
          </a:prstGeom>
          <a:ln>
            <a:solidFill>
              <a:schemeClr val="tx1"/>
            </a:solidFill>
            <a:prstDash val="dash"/>
          </a:ln>
        </p:spPr>
        <p:txBody>
          <a:bodyPr wrap="square" lIns="81000" tIns="81000" rIns="81000" bIns="81000">
            <a:noAutofit/>
          </a:bodyPr>
          <a:lstStyle/>
          <a:p>
            <a:pPr marL="285750" indent="-285750" eaLnBrk="0" hangingPunct="0">
              <a:lnSpc>
                <a:spcPct val="190000"/>
              </a:lnSpc>
              <a:buFont typeface="Wingdings" panose="05000000000000000000" charset="0"/>
              <a:buChar char="Ø"/>
            </a:pPr>
            <a:r>
              <a:rPr lang="zh-CN" altLang="en-US" sz="1050" b="1" kern="0" dirty="0">
                <a:solidFill>
                  <a:schemeClr val="tx1"/>
                </a:solidFill>
                <a:latin typeface="微软雅黑" panose="020B0503020204020204" pitchFamily="34" charset="-122"/>
                <a:ea typeface="微软雅黑" panose="020B0503020204020204" pitchFamily="34" charset="-122"/>
                <a:sym typeface="+mn-ea"/>
              </a:rPr>
              <a:t>客观、准确、完整的引文索引数据检索平台；</a:t>
            </a:r>
            <a:endParaRPr lang="zh-CN" altLang="en-US" sz="1050" b="1" kern="0" dirty="0">
              <a:solidFill>
                <a:schemeClr val="tx1"/>
              </a:solidFill>
              <a:latin typeface="微软雅黑" panose="020B0503020204020204" pitchFamily="34" charset="-122"/>
              <a:ea typeface="微软雅黑" panose="020B0503020204020204" pitchFamily="34" charset="-122"/>
              <a:sym typeface="+mn-ea"/>
            </a:endParaRPr>
          </a:p>
          <a:p>
            <a:pPr marL="285750" indent="-285750" eaLnBrk="0" hangingPunct="0">
              <a:lnSpc>
                <a:spcPct val="190000"/>
              </a:lnSpc>
              <a:buFont typeface="Wingdings" panose="05000000000000000000" charset="0"/>
              <a:buChar char="Ø"/>
            </a:pPr>
            <a:r>
              <a:rPr lang="zh-CN" altLang="en-US" sz="1050" b="1" kern="0" dirty="0">
                <a:solidFill>
                  <a:schemeClr val="tx1"/>
                </a:solidFill>
                <a:latin typeface="微软雅黑" panose="020B0503020204020204" pitchFamily="34" charset="-122"/>
                <a:ea typeface="微软雅黑" panose="020B0503020204020204" pitchFamily="34" charset="-122"/>
                <a:sym typeface="+mn-ea"/>
              </a:rPr>
              <a:t>针对某一对象或主题，提供相关统计分析数据，并可以通过数据分析器得到相关比较分析数据，以供相关科研管理部门和人员使用；</a:t>
            </a:r>
            <a:endParaRPr lang="zh-CN" altLang="en-US" sz="1050" b="1" kern="0" dirty="0">
              <a:solidFill>
                <a:schemeClr val="tx1"/>
              </a:solidFill>
              <a:latin typeface="微软雅黑" panose="020B0503020204020204" pitchFamily="34" charset="-122"/>
              <a:ea typeface="微软雅黑" panose="020B0503020204020204" pitchFamily="34" charset="-122"/>
              <a:sym typeface="+mn-ea"/>
            </a:endParaRPr>
          </a:p>
          <a:p>
            <a:pPr marL="285750" indent="-285750" eaLnBrk="0" hangingPunct="0">
              <a:lnSpc>
                <a:spcPct val="190000"/>
              </a:lnSpc>
              <a:buFont typeface="Wingdings" panose="05000000000000000000" charset="0"/>
              <a:buChar char="Ø"/>
            </a:pPr>
            <a:r>
              <a:rPr lang="zh-CN" altLang="en-US" sz="1050" b="1" kern="0" dirty="0">
                <a:solidFill>
                  <a:schemeClr val="tx1"/>
                </a:solidFill>
                <a:latin typeface="微软雅黑" panose="020B0503020204020204" pitchFamily="34" charset="-122"/>
                <a:ea typeface="微软雅黑" panose="020B0503020204020204" pitchFamily="34" charset="-122"/>
                <a:sym typeface="+mn-ea"/>
              </a:rPr>
              <a:t>为相关评价工作提供基础数据。</a:t>
            </a:r>
            <a:endParaRPr lang="zh-CN" altLang="en-US" sz="1050" b="1" kern="0" dirty="0">
              <a:solidFill>
                <a:schemeClr val="tx1"/>
              </a:solidFill>
              <a:latin typeface="微软雅黑" panose="020B0503020204020204" pitchFamily="34" charset="-122"/>
              <a:ea typeface="微软雅黑" panose="020B0503020204020204" pitchFamily="34" charset="-122"/>
              <a:sym typeface="+mn-ea"/>
            </a:endParaRPr>
          </a:p>
        </p:txBody>
      </p:sp>
      <p:grpSp>
        <p:nvGrpSpPr>
          <p:cNvPr id="51" name="组合 50"/>
          <p:cNvGrpSpPr/>
          <p:nvPr/>
        </p:nvGrpSpPr>
        <p:grpSpPr>
          <a:xfrm>
            <a:off x="6655118" y="1162526"/>
            <a:ext cx="205740" cy="82391"/>
            <a:chOff x="3561526" y="2624193"/>
            <a:chExt cx="882607" cy="484675"/>
          </a:xfrm>
          <a:solidFill>
            <a:schemeClr val="bg1"/>
          </a:solidFill>
        </p:grpSpPr>
        <p:sp>
          <p:nvSpPr>
            <p:cNvPr id="52"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350">
                <a:solidFill>
                  <a:srgbClr val="000000"/>
                </a:solidFill>
              </a:endParaRPr>
            </a:p>
          </p:txBody>
        </p:sp>
        <p:sp>
          <p:nvSpPr>
            <p:cNvPr id="53" name="Freeform 228"/>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rgbClr val="000000"/>
                </a:solidFill>
              </a:endParaRPr>
            </a:p>
          </p:txBody>
        </p:sp>
        <p:sp>
          <p:nvSpPr>
            <p:cNvPr id="54" name="Freeform 229"/>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rgbClr val="000000"/>
                </a:solidFill>
              </a:endParaRPr>
            </a:p>
          </p:txBody>
        </p:sp>
        <p:sp>
          <p:nvSpPr>
            <p:cNvPr id="55" name="Freeform 230"/>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rgbClr val="000000"/>
                </a:solidFill>
              </a:endParaRPr>
            </a:p>
          </p:txBody>
        </p:sp>
        <p:sp>
          <p:nvSpPr>
            <p:cNvPr id="56" name="Freeform 231"/>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rgbClr val="000000"/>
                </a:solidFill>
              </a:endParaRPr>
            </a:p>
          </p:txBody>
        </p:sp>
      </p:grpSp>
      <p:sp>
        <p:nvSpPr>
          <p:cNvPr id="286" name="方形小人"/>
          <p:cNvSpPr/>
          <p:nvPr/>
        </p:nvSpPr>
        <p:spPr>
          <a:xfrm>
            <a:off x="918686" y="998220"/>
            <a:ext cx="995363" cy="685800"/>
          </a:xfrm>
          <a:custGeom>
            <a:avLst/>
            <a:gdLst/>
            <a:ahLst/>
            <a:cxnLst/>
            <a:rect l="l" t="t" r="r" b="b"/>
            <a:pathLst>
              <a:path w="1520415" h="1755576">
                <a:moveTo>
                  <a:pt x="393420" y="849255"/>
                </a:moveTo>
                <a:cubicBezTo>
                  <a:pt x="462894" y="997863"/>
                  <a:pt x="601240" y="1098122"/>
                  <a:pt x="760208" y="1098122"/>
                </a:cubicBezTo>
                <a:cubicBezTo>
                  <a:pt x="919176" y="1098122"/>
                  <a:pt x="1057521" y="997863"/>
                  <a:pt x="1126995" y="849255"/>
                </a:cubicBezTo>
                <a:cubicBezTo>
                  <a:pt x="1344348" y="849804"/>
                  <a:pt x="1520415" y="1129988"/>
                  <a:pt x="1520415" y="1475516"/>
                </a:cubicBezTo>
                <a:lnTo>
                  <a:pt x="1520415" y="1755576"/>
                </a:lnTo>
                <a:lnTo>
                  <a:pt x="0" y="1755576"/>
                </a:lnTo>
                <a:lnTo>
                  <a:pt x="0" y="1475516"/>
                </a:lnTo>
                <a:cubicBezTo>
                  <a:pt x="0" y="1129988"/>
                  <a:pt x="176067" y="849804"/>
                  <a:pt x="393420" y="849255"/>
                </a:cubicBezTo>
                <a:close/>
                <a:moveTo>
                  <a:pt x="760207" y="0"/>
                </a:moveTo>
                <a:cubicBezTo>
                  <a:pt x="968994" y="0"/>
                  <a:pt x="1138249" y="213584"/>
                  <a:pt x="1138249" y="477053"/>
                </a:cubicBezTo>
                <a:cubicBezTo>
                  <a:pt x="1138249" y="740522"/>
                  <a:pt x="968994" y="954106"/>
                  <a:pt x="760207" y="954106"/>
                </a:cubicBezTo>
                <a:cubicBezTo>
                  <a:pt x="551420" y="954106"/>
                  <a:pt x="382165" y="740522"/>
                  <a:pt x="382165" y="477053"/>
                </a:cubicBezTo>
                <a:cubicBezTo>
                  <a:pt x="382165" y="213584"/>
                  <a:pt x="551420" y="0"/>
                  <a:pt x="760207" y="0"/>
                </a:cubicBezTo>
                <a:close/>
              </a:path>
            </a:pathLst>
          </a:custGeom>
          <a:gradFill>
            <a:gsLst>
              <a:gs pos="0">
                <a:srgbClr val="7B32B2"/>
              </a:gs>
              <a:gs pos="100000">
                <a:srgbClr val="401A5D"/>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50">
              <a:solidFill>
                <a:srgbClr val="FFFFFF"/>
              </a:solidFill>
            </a:endParaRPr>
          </a:p>
          <a:p>
            <a:pPr algn="ctr" eaLnBrk="1" fontAlgn="auto" hangingPunct="1">
              <a:spcBef>
                <a:spcPts val="0"/>
              </a:spcBef>
              <a:spcAft>
                <a:spcPts val="0"/>
              </a:spcAft>
              <a:defRPr/>
            </a:pPr>
            <a:endParaRPr lang="zh-CN" altLang="en-US" sz="1350">
              <a:solidFill>
                <a:srgbClr val="FFFFFF"/>
              </a:solidFill>
            </a:endParaRPr>
          </a:p>
          <a:p>
            <a:pPr algn="ctr" eaLnBrk="1" fontAlgn="auto" hangingPunct="1">
              <a:spcBef>
                <a:spcPts val="0"/>
              </a:spcBef>
              <a:spcAft>
                <a:spcPts val="0"/>
              </a:spcAft>
              <a:defRPr/>
            </a:pPr>
            <a:r>
              <a:rPr lang="zh-CN" altLang="en-US" sz="1500" b="1">
                <a:solidFill>
                  <a:srgbClr val="FFFFFF"/>
                </a:solidFill>
              </a:rPr>
              <a:t>用户群体</a:t>
            </a:r>
            <a:endParaRPr lang="zh-CN" altLang="en-US" sz="1500" b="1">
              <a:solidFill>
                <a:srgbClr val="FFFFFF"/>
              </a:solidFill>
            </a:endParaRPr>
          </a:p>
        </p:txBody>
      </p:sp>
      <p:grpSp>
        <p:nvGrpSpPr>
          <p:cNvPr id="2" name="组合 1"/>
          <p:cNvGrpSpPr/>
          <p:nvPr/>
        </p:nvGrpSpPr>
        <p:grpSpPr>
          <a:xfrm>
            <a:off x="6198870" y="372428"/>
            <a:ext cx="1363028" cy="648653"/>
            <a:chOff x="10031" y="128"/>
            <a:chExt cx="2862" cy="1362"/>
          </a:xfrm>
        </p:grpSpPr>
        <p:sp>
          <p:nvSpPr>
            <p:cNvPr id="92" name="Oval 2"/>
            <p:cNvSpPr/>
            <p:nvPr/>
          </p:nvSpPr>
          <p:spPr bwMode="auto">
            <a:xfrm>
              <a:off x="10031" y="128"/>
              <a:ext cx="2862" cy="1362"/>
            </a:xfrm>
            <a:custGeom>
              <a:avLst/>
              <a:gdLst/>
              <a:ahLst/>
              <a:cxnLst/>
              <a:rect l="l" t="t" r="r" b="b"/>
              <a:pathLst>
                <a:path w="2488679" h="1722978">
                  <a:moveTo>
                    <a:pt x="1568924" y="0"/>
                  </a:moveTo>
                  <a:cubicBezTo>
                    <a:pt x="1889013" y="0"/>
                    <a:pt x="2148497" y="259484"/>
                    <a:pt x="2148497" y="579573"/>
                  </a:cubicBezTo>
                  <a:cubicBezTo>
                    <a:pt x="2148497" y="628390"/>
                    <a:pt x="2142461" y="675798"/>
                    <a:pt x="2129199" y="720614"/>
                  </a:cubicBezTo>
                  <a:cubicBezTo>
                    <a:pt x="2337950" y="784181"/>
                    <a:pt x="2488679" y="978799"/>
                    <a:pt x="2488679" y="1208622"/>
                  </a:cubicBezTo>
                  <a:cubicBezTo>
                    <a:pt x="2488679" y="1492693"/>
                    <a:pt x="2258394" y="1722978"/>
                    <a:pt x="1974323" y="1722978"/>
                  </a:cubicBezTo>
                  <a:lnTo>
                    <a:pt x="1974313" y="1722977"/>
                  </a:lnTo>
                  <a:lnTo>
                    <a:pt x="563842" y="1722977"/>
                  </a:lnTo>
                  <a:cubicBezTo>
                    <a:pt x="563839" y="1722978"/>
                    <a:pt x="563836" y="1722978"/>
                    <a:pt x="563832" y="1722978"/>
                  </a:cubicBezTo>
                  <a:cubicBezTo>
                    <a:pt x="252436" y="1722978"/>
                    <a:pt x="0" y="1470542"/>
                    <a:pt x="0" y="1159146"/>
                  </a:cubicBezTo>
                  <a:cubicBezTo>
                    <a:pt x="0" y="944117"/>
                    <a:pt x="120370" y="757203"/>
                    <a:pt x="298654" y="664433"/>
                  </a:cubicBezTo>
                  <a:cubicBezTo>
                    <a:pt x="297817" y="661589"/>
                    <a:pt x="297788" y="658721"/>
                    <a:pt x="297788" y="655847"/>
                  </a:cubicBezTo>
                  <a:cubicBezTo>
                    <a:pt x="297788" y="426683"/>
                    <a:pt x="483562" y="240909"/>
                    <a:pt x="712726" y="240909"/>
                  </a:cubicBezTo>
                  <a:cubicBezTo>
                    <a:pt x="838046" y="240909"/>
                    <a:pt x="950390" y="296465"/>
                    <a:pt x="1025124" y="385461"/>
                  </a:cubicBezTo>
                  <a:cubicBezTo>
                    <a:pt x="1102977" y="160464"/>
                    <a:pt x="1317212" y="0"/>
                    <a:pt x="1568924" y="0"/>
                  </a:cubicBezTo>
                  <a:close/>
                </a:path>
              </a:pathLst>
            </a:custGeom>
            <a:solidFill>
              <a:srgbClr val="00B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931545" fontAlgn="base">
                <a:spcBef>
                  <a:spcPct val="0"/>
                </a:spcBef>
                <a:spcAft>
                  <a:spcPct val="0"/>
                </a:spcAft>
              </a:pPr>
              <a:endParaRPr lang="en-US" sz="1350" spc="-51" dirty="0">
                <a:gradFill>
                  <a:gsLst>
                    <a:gs pos="0">
                      <a:srgbClr val="505050">
                        <a:lumMod val="0"/>
                        <a:lumOff val="100000"/>
                      </a:srgbClr>
                    </a:gs>
                    <a:gs pos="100000">
                      <a:srgbClr val="505050">
                        <a:lumMod val="0"/>
                        <a:lumOff val="100000"/>
                      </a:srgbClr>
                    </a:gs>
                  </a:gsLst>
                  <a:lin ang="5400000" scaled="0"/>
                </a:gradFill>
                <a:ea typeface="Segoe UI" panose="020B0502040204020203" pitchFamily="34" charset="0"/>
                <a:cs typeface="Segoe UI" panose="020B0502040204020203" pitchFamily="34" charset="0"/>
              </a:endParaRPr>
            </a:p>
          </p:txBody>
        </p:sp>
        <p:sp>
          <p:nvSpPr>
            <p:cNvPr id="94" name="矩形 93"/>
            <p:cNvSpPr/>
            <p:nvPr/>
          </p:nvSpPr>
          <p:spPr>
            <a:xfrm>
              <a:off x="10435" y="641"/>
              <a:ext cx="2282" cy="676"/>
            </a:xfrm>
            <a:prstGeom prst="rect">
              <a:avLst/>
            </a:prstGeom>
          </p:spPr>
          <p:txBody>
            <a:bodyPr wrap="square">
              <a:spAutoFit/>
            </a:bodyPr>
            <a:lstStyle/>
            <a:p>
              <a:r>
                <a:rPr lang="zh-CN" altLang="zh-CN" sz="1500" b="1" dirty="0">
                  <a:solidFill>
                    <a:schemeClr val="bg1"/>
                  </a:solidFill>
                  <a:latin typeface="微软雅黑" panose="020B0503020204020204" pitchFamily="34" charset="-122"/>
                  <a:ea typeface="微软雅黑" panose="020B0503020204020204" pitchFamily="34" charset="-122"/>
                </a:rPr>
                <a:t>产品定位</a:t>
              </a:r>
              <a:endParaRPr lang="zh-CN" altLang="zh-CN" sz="1500" b="1" dirty="0">
                <a:solidFill>
                  <a:schemeClr val="bg1"/>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2535079" y="1021080"/>
            <a:ext cx="3029903" cy="3800475"/>
            <a:chOff x="12043" y="2523"/>
            <a:chExt cx="6362" cy="7980"/>
          </a:xfrm>
        </p:grpSpPr>
        <p:grpSp>
          <p:nvGrpSpPr>
            <p:cNvPr id="9" name="组合 8"/>
            <p:cNvGrpSpPr/>
            <p:nvPr/>
          </p:nvGrpSpPr>
          <p:grpSpPr>
            <a:xfrm>
              <a:off x="12043" y="7643"/>
              <a:ext cx="6363" cy="1082"/>
              <a:chOff x="12043" y="7643"/>
              <a:chExt cx="6363" cy="1082"/>
            </a:xfrm>
          </p:grpSpPr>
          <p:sp>
            <p:nvSpPr>
              <p:cNvPr id="25618" name="Freeform 14"/>
              <p:cNvSpPr>
                <a:spLocks noChangeArrowheads="1"/>
              </p:cNvSpPr>
              <p:nvPr/>
            </p:nvSpPr>
            <p:spPr bwMode="auto">
              <a:xfrm>
                <a:off x="12043" y="7643"/>
                <a:ext cx="3150" cy="1082"/>
              </a:xfrm>
              <a:custGeom>
                <a:avLst/>
                <a:gdLst>
                  <a:gd name="T0" fmla="*/ 0 w 11234"/>
                  <a:gd name="T1" fmla="*/ 526 h 12478"/>
                  <a:gd name="T2" fmla="*/ 5976 w 11234"/>
                  <a:gd name="T3" fmla="*/ 12478 h 12478"/>
                  <a:gd name="T4" fmla="*/ 11234 w 11234"/>
                  <a:gd name="T5" fmla="*/ 8582 h 12478"/>
                  <a:gd name="T6" fmla="*/ 5751 w 11234"/>
                  <a:gd name="T7" fmla="*/ 0 h 12478"/>
                  <a:gd name="T8" fmla="*/ 0 w 11234"/>
                  <a:gd name="T9" fmla="*/ 526 h 12478"/>
                  <a:gd name="T10" fmla="*/ 0 60000 65536"/>
                  <a:gd name="T11" fmla="*/ 0 60000 65536"/>
                  <a:gd name="T12" fmla="*/ 0 60000 65536"/>
                  <a:gd name="T13" fmla="*/ 0 60000 65536"/>
                  <a:gd name="T14" fmla="*/ 0 60000 65536"/>
                  <a:gd name="T15" fmla="*/ 0 w 11234"/>
                  <a:gd name="T16" fmla="*/ 0 h 12478"/>
                  <a:gd name="T17" fmla="*/ 11234 w 11234"/>
                  <a:gd name="T18" fmla="*/ 12478 h 12478"/>
                </a:gdLst>
                <a:ahLst/>
                <a:cxnLst>
                  <a:cxn ang="T10">
                    <a:pos x="T0" y="T1"/>
                  </a:cxn>
                  <a:cxn ang="T11">
                    <a:pos x="T2" y="T3"/>
                  </a:cxn>
                  <a:cxn ang="T12">
                    <a:pos x="T4" y="T5"/>
                  </a:cxn>
                  <a:cxn ang="T13">
                    <a:pos x="T6" y="T7"/>
                  </a:cxn>
                  <a:cxn ang="T14">
                    <a:pos x="T8" y="T9"/>
                  </a:cxn>
                </a:cxnLst>
                <a:rect l="T15" t="T16" r="T17" b="T18"/>
                <a:pathLst>
                  <a:path w="11234" h="12478">
                    <a:moveTo>
                      <a:pt x="0" y="526"/>
                    </a:moveTo>
                    <a:lnTo>
                      <a:pt x="5976" y="12478"/>
                    </a:lnTo>
                    <a:lnTo>
                      <a:pt x="11234" y="8582"/>
                    </a:lnTo>
                    <a:lnTo>
                      <a:pt x="5751" y="0"/>
                    </a:lnTo>
                    <a:lnTo>
                      <a:pt x="0" y="526"/>
                    </a:lnTo>
                    <a:close/>
                  </a:path>
                </a:pathLst>
              </a:custGeom>
              <a:solidFill>
                <a:srgbClr val="F2F2F2"/>
              </a:solidFill>
              <a:ln>
                <a:noFill/>
              </a:ln>
              <a:extLst>
                <a:ext uri="{91240B29-F687-4F45-9708-019B960494DF}">
                  <a14:hiddenLine xmlns:a14="http://schemas.microsoft.com/office/drawing/2010/main" w="25400">
                    <a:solidFill>
                      <a:srgbClr val="42719B"/>
                    </a:solidFill>
                    <a:bevel/>
                  </a14:hiddenLine>
                </a:ext>
              </a:ex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endParaRPr lang="zh-CN" altLang="zh-CN" sz="1350">
                  <a:solidFill>
                    <a:srgbClr val="FFFFFF"/>
                  </a:solidFill>
                  <a:latin typeface="Calibri" panose="020F0502020204030204" charset="0"/>
                  <a:sym typeface="Calibri" panose="020F0502020204030204" charset="0"/>
                </a:endParaRPr>
              </a:p>
            </p:txBody>
          </p:sp>
          <p:sp>
            <p:nvSpPr>
              <p:cNvPr id="25620" name="Freeform 21"/>
              <p:cNvSpPr>
                <a:spLocks noChangeArrowheads="1"/>
              </p:cNvSpPr>
              <p:nvPr/>
            </p:nvSpPr>
            <p:spPr bwMode="auto">
              <a:xfrm>
                <a:off x="15210" y="7643"/>
                <a:ext cx="3197" cy="892"/>
              </a:xfrm>
              <a:custGeom>
                <a:avLst/>
                <a:gdLst>
                  <a:gd name="T0" fmla="*/ 11374 w 11374"/>
                  <a:gd name="T1" fmla="*/ 267 h 10275"/>
                  <a:gd name="T2" fmla="*/ 6501 w 11374"/>
                  <a:gd name="T3" fmla="*/ 10275 h 10275"/>
                  <a:gd name="T4" fmla="*/ 0 w 11374"/>
                  <a:gd name="T5" fmla="*/ 8582 h 10275"/>
                  <a:gd name="T6" fmla="*/ 5482 w 11374"/>
                  <a:gd name="T7" fmla="*/ 0 h 10275"/>
                  <a:gd name="T8" fmla="*/ 11374 w 11374"/>
                  <a:gd name="T9" fmla="*/ 267 h 10275"/>
                  <a:gd name="T10" fmla="*/ 0 60000 65536"/>
                  <a:gd name="T11" fmla="*/ 0 60000 65536"/>
                  <a:gd name="T12" fmla="*/ 0 60000 65536"/>
                  <a:gd name="T13" fmla="*/ 0 60000 65536"/>
                  <a:gd name="T14" fmla="*/ 0 60000 65536"/>
                  <a:gd name="T15" fmla="*/ 0 w 11374"/>
                  <a:gd name="T16" fmla="*/ 0 h 10275"/>
                  <a:gd name="T17" fmla="*/ 11374 w 11374"/>
                  <a:gd name="T18" fmla="*/ 10275 h 10275"/>
                </a:gdLst>
                <a:ahLst/>
                <a:cxnLst>
                  <a:cxn ang="T10">
                    <a:pos x="T0" y="T1"/>
                  </a:cxn>
                  <a:cxn ang="T11">
                    <a:pos x="T2" y="T3"/>
                  </a:cxn>
                  <a:cxn ang="T12">
                    <a:pos x="T4" y="T5"/>
                  </a:cxn>
                  <a:cxn ang="T13">
                    <a:pos x="T6" y="T7"/>
                  </a:cxn>
                  <a:cxn ang="T14">
                    <a:pos x="T8" y="T9"/>
                  </a:cxn>
                </a:cxnLst>
                <a:rect l="T15" t="T16" r="T17" b="T18"/>
                <a:pathLst>
                  <a:path w="11374" h="10275">
                    <a:moveTo>
                      <a:pt x="11374" y="267"/>
                    </a:moveTo>
                    <a:lnTo>
                      <a:pt x="6501" y="10275"/>
                    </a:lnTo>
                    <a:lnTo>
                      <a:pt x="0" y="8582"/>
                    </a:lnTo>
                    <a:lnTo>
                      <a:pt x="5482" y="0"/>
                    </a:lnTo>
                    <a:lnTo>
                      <a:pt x="11374" y="267"/>
                    </a:lnTo>
                    <a:close/>
                  </a:path>
                </a:pathLst>
              </a:custGeom>
              <a:solidFill>
                <a:srgbClr val="BFBFBF"/>
              </a:solidFill>
              <a:ln>
                <a:noFill/>
              </a:ln>
              <a:extLst>
                <a:ext uri="{91240B29-F687-4F45-9708-019B960494DF}">
                  <a14:hiddenLine xmlns:a14="http://schemas.microsoft.com/office/drawing/2010/main" w="25400">
                    <a:solidFill>
                      <a:srgbClr val="42719B"/>
                    </a:solidFill>
                    <a:bevel/>
                  </a14:hiddenLine>
                </a:ext>
              </a:ex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endParaRPr lang="zh-CN" altLang="zh-CN" sz="1350">
                  <a:solidFill>
                    <a:srgbClr val="FFFFFF"/>
                  </a:solidFill>
                  <a:latin typeface="Calibri" panose="020F0502020204030204" charset="0"/>
                  <a:sym typeface="Calibri" panose="020F0502020204030204" charset="0"/>
                </a:endParaRPr>
              </a:p>
            </p:txBody>
          </p:sp>
        </p:grpSp>
        <p:grpSp>
          <p:nvGrpSpPr>
            <p:cNvPr id="10" name="组合 9"/>
            <p:cNvGrpSpPr/>
            <p:nvPr/>
          </p:nvGrpSpPr>
          <p:grpSpPr>
            <a:xfrm>
              <a:off x="12885" y="2523"/>
              <a:ext cx="4622" cy="7980"/>
              <a:chOff x="12885" y="2523"/>
              <a:chExt cx="4622" cy="7980"/>
            </a:xfrm>
          </p:grpSpPr>
          <p:sp>
            <p:nvSpPr>
              <p:cNvPr id="11" name="Freeform 20"/>
              <p:cNvSpPr>
                <a:spLocks noChangeArrowheads="1"/>
              </p:cNvSpPr>
              <p:nvPr/>
            </p:nvSpPr>
            <p:spPr bwMode="auto">
              <a:xfrm flipH="1">
                <a:off x="13653" y="6890"/>
                <a:ext cx="1565" cy="2115"/>
              </a:xfrm>
              <a:custGeom>
                <a:avLst/>
                <a:gdLst>
                  <a:gd name="T0" fmla="*/ 10145 w 10162"/>
                  <a:gd name="T1" fmla="*/ 3495 h 10000"/>
                  <a:gd name="T2" fmla="*/ 0 w 10162"/>
                  <a:gd name="T3" fmla="*/ 0 h 10000"/>
                  <a:gd name="T4" fmla="*/ 0 w 10162"/>
                  <a:gd name="T5" fmla="*/ 10000 h 10000"/>
                  <a:gd name="T6" fmla="*/ 10000 w 10162"/>
                  <a:gd name="T7" fmla="*/ 6477 h 10000"/>
                  <a:gd name="T8" fmla="*/ 10145 w 10162"/>
                  <a:gd name="T9" fmla="*/ 3495 h 10000"/>
                  <a:gd name="T10" fmla="*/ 0 60000 65536"/>
                  <a:gd name="T11" fmla="*/ 0 60000 65536"/>
                  <a:gd name="T12" fmla="*/ 0 60000 65536"/>
                  <a:gd name="T13" fmla="*/ 0 60000 65536"/>
                  <a:gd name="T14" fmla="*/ 0 60000 65536"/>
                  <a:gd name="T15" fmla="*/ 0 w 10162"/>
                  <a:gd name="T16" fmla="*/ 0 h 10000"/>
                  <a:gd name="T17" fmla="*/ 10162 w 10162"/>
                  <a:gd name="T18" fmla="*/ 10000 h 10000"/>
                </a:gdLst>
                <a:ahLst/>
                <a:cxnLst>
                  <a:cxn ang="T10">
                    <a:pos x="T0" y="T1"/>
                  </a:cxn>
                  <a:cxn ang="T11">
                    <a:pos x="T2" y="T3"/>
                  </a:cxn>
                  <a:cxn ang="T12">
                    <a:pos x="T4" y="T5"/>
                  </a:cxn>
                  <a:cxn ang="T13">
                    <a:pos x="T6" y="T7"/>
                  </a:cxn>
                  <a:cxn ang="T14">
                    <a:pos x="T8" y="T9"/>
                  </a:cxn>
                </a:cxnLst>
                <a:rect l="T15" t="T16" r="T17" b="T18"/>
                <a:pathLst>
                  <a:path w="10162" h="10000">
                    <a:moveTo>
                      <a:pt x="10145" y="3495"/>
                    </a:moveTo>
                    <a:lnTo>
                      <a:pt x="0" y="0"/>
                    </a:lnTo>
                    <a:lnTo>
                      <a:pt x="0" y="10000"/>
                    </a:lnTo>
                    <a:lnTo>
                      <a:pt x="10000" y="6477"/>
                    </a:lnTo>
                    <a:cubicBezTo>
                      <a:pt x="9904" y="5553"/>
                      <a:pt x="10241" y="4419"/>
                      <a:pt x="10145" y="3495"/>
                    </a:cubicBezTo>
                    <a:close/>
                  </a:path>
                </a:pathLst>
              </a:custGeom>
              <a:solidFill>
                <a:srgbClr val="BFBFBF"/>
              </a:solidFill>
              <a:ln>
                <a:noFill/>
              </a:ln>
              <a:extLst>
                <a:ext uri="{91240B29-F687-4F45-9708-019B960494DF}">
                  <a14:hiddenLine xmlns:a14="http://schemas.microsoft.com/office/drawing/2010/main" w="25400">
                    <a:solidFill>
                      <a:srgbClr val="42719B"/>
                    </a:solidFill>
                    <a:bevel/>
                  </a14:hiddenLine>
                </a:ext>
              </a:ex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endParaRPr lang="zh-CN" altLang="zh-CN" sz="1350">
                  <a:solidFill>
                    <a:srgbClr val="FFFFFF"/>
                  </a:solidFill>
                  <a:latin typeface="Calibri" panose="020F0502020204030204" charset="0"/>
                  <a:sym typeface="Calibri" panose="020F0502020204030204" charset="0"/>
                </a:endParaRPr>
              </a:p>
            </p:txBody>
          </p:sp>
          <p:sp>
            <p:nvSpPr>
              <p:cNvPr id="13" name="Freeform 20"/>
              <p:cNvSpPr>
                <a:spLocks noChangeArrowheads="1"/>
              </p:cNvSpPr>
              <p:nvPr/>
            </p:nvSpPr>
            <p:spPr bwMode="auto">
              <a:xfrm>
                <a:off x="15210" y="6838"/>
                <a:ext cx="1540" cy="2115"/>
              </a:xfrm>
              <a:custGeom>
                <a:avLst/>
                <a:gdLst>
                  <a:gd name="T0" fmla="*/ 9713 w 10000"/>
                  <a:gd name="T1" fmla="*/ 3704 h 10000"/>
                  <a:gd name="T2" fmla="*/ 0 w 10000"/>
                  <a:gd name="T3" fmla="*/ 0 h 10000"/>
                  <a:gd name="T4" fmla="*/ 0 w 10000"/>
                  <a:gd name="T5" fmla="*/ 10000 h 10000"/>
                  <a:gd name="T6" fmla="*/ 10000 w 10000"/>
                  <a:gd name="T7" fmla="*/ 6477 h 10000"/>
                  <a:gd name="T8" fmla="*/ 9713 w 10000"/>
                  <a:gd name="T9" fmla="*/ 3704 h 10000"/>
                  <a:gd name="T10" fmla="*/ 0 60000 65536"/>
                  <a:gd name="T11" fmla="*/ 0 60000 65536"/>
                  <a:gd name="T12" fmla="*/ 0 60000 65536"/>
                  <a:gd name="T13" fmla="*/ 0 60000 65536"/>
                  <a:gd name="T14" fmla="*/ 0 60000 65536"/>
                  <a:gd name="T15" fmla="*/ 0 w 10000"/>
                  <a:gd name="T16" fmla="*/ 0 h 10000"/>
                  <a:gd name="T17" fmla="*/ 10000 w 10000"/>
                  <a:gd name="T18" fmla="*/ 10000 h 10000"/>
                </a:gdLst>
                <a:ahLst/>
                <a:cxnLst>
                  <a:cxn ang="T10">
                    <a:pos x="T0" y="T1"/>
                  </a:cxn>
                  <a:cxn ang="T11">
                    <a:pos x="T2" y="T3"/>
                  </a:cxn>
                  <a:cxn ang="T12">
                    <a:pos x="T4" y="T5"/>
                  </a:cxn>
                  <a:cxn ang="T13">
                    <a:pos x="T6" y="T7"/>
                  </a:cxn>
                  <a:cxn ang="T14">
                    <a:pos x="T8" y="T9"/>
                  </a:cxn>
                </a:cxnLst>
                <a:rect l="T15" t="T16" r="T17" b="T18"/>
                <a:pathLst>
                  <a:path w="10000" h="10000">
                    <a:moveTo>
                      <a:pt x="9713" y="3704"/>
                    </a:moveTo>
                    <a:lnTo>
                      <a:pt x="0" y="0"/>
                    </a:lnTo>
                    <a:lnTo>
                      <a:pt x="0" y="10000"/>
                    </a:lnTo>
                    <a:lnTo>
                      <a:pt x="10000" y="6477"/>
                    </a:lnTo>
                    <a:cubicBezTo>
                      <a:pt x="9904" y="5553"/>
                      <a:pt x="9809" y="4628"/>
                      <a:pt x="9713" y="3704"/>
                    </a:cubicBezTo>
                    <a:close/>
                  </a:path>
                </a:pathLst>
              </a:custGeom>
              <a:solidFill>
                <a:srgbClr val="A5A5A5"/>
              </a:solidFill>
              <a:ln>
                <a:noFill/>
              </a:ln>
              <a:extLst>
                <a:ext uri="{91240B29-F687-4F45-9708-019B960494DF}">
                  <a14:hiddenLine xmlns:a14="http://schemas.microsoft.com/office/drawing/2010/main" w="25400">
                    <a:solidFill>
                      <a:srgbClr val="42719B"/>
                    </a:solidFill>
                    <a:bevel/>
                  </a14:hiddenLine>
                </a:ext>
              </a:ex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endParaRPr lang="zh-CN" altLang="zh-CN" sz="1350">
                  <a:solidFill>
                    <a:srgbClr val="FFFFFF"/>
                  </a:solidFill>
                  <a:latin typeface="Calibri" panose="020F0502020204030204" charset="0"/>
                  <a:sym typeface="Calibri" panose="020F0502020204030204" charset="0"/>
                </a:endParaRPr>
              </a:p>
            </p:txBody>
          </p:sp>
          <p:sp>
            <p:nvSpPr>
              <p:cNvPr id="14" name="椭圆 14"/>
              <p:cNvSpPr>
                <a:spLocks noChangeArrowheads="1"/>
              </p:cNvSpPr>
              <p:nvPr/>
            </p:nvSpPr>
            <p:spPr bwMode="auto">
              <a:xfrm>
                <a:off x="15235" y="7640"/>
                <a:ext cx="685" cy="685"/>
              </a:xfrm>
              <a:prstGeom prst="ellipse">
                <a:avLst/>
              </a:prstGeom>
              <a:solidFill>
                <a:srgbClr val="3C2F5A"/>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1350">
                  <a:solidFill>
                    <a:srgbClr val="FFFFFF"/>
                  </a:solidFill>
                  <a:latin typeface="宋体" panose="02010600030101010101" pitchFamily="2" charset="-122"/>
                  <a:sym typeface="宋体" panose="02010600030101010101" pitchFamily="2" charset="-122"/>
                </a:endParaRPr>
              </a:p>
            </p:txBody>
          </p:sp>
          <p:sp>
            <p:nvSpPr>
              <p:cNvPr id="15" name="Freeform 7"/>
              <p:cNvSpPr>
                <a:spLocks noChangeArrowheads="1"/>
              </p:cNvSpPr>
              <p:nvPr/>
            </p:nvSpPr>
            <p:spPr bwMode="auto">
              <a:xfrm>
                <a:off x="15193" y="5693"/>
                <a:ext cx="2315" cy="1950"/>
              </a:xfrm>
              <a:custGeom>
                <a:avLst/>
                <a:gdLst>
                  <a:gd name="T0" fmla="*/ 286 w 855"/>
                  <a:gd name="T1" fmla="*/ 0 h 633"/>
                  <a:gd name="T2" fmla="*/ 855 w 855"/>
                  <a:gd name="T3" fmla="*/ 242 h 633"/>
                  <a:gd name="T4" fmla="*/ 569 w 855"/>
                  <a:gd name="T5" fmla="*/ 633 h 633"/>
                  <a:gd name="T6" fmla="*/ 0 w 855"/>
                  <a:gd name="T7" fmla="*/ 392 h 633"/>
                  <a:gd name="T8" fmla="*/ 286 w 855"/>
                  <a:gd name="T9" fmla="*/ 0 h 633"/>
                  <a:gd name="T10" fmla="*/ 0 60000 65536"/>
                  <a:gd name="T11" fmla="*/ 0 60000 65536"/>
                  <a:gd name="T12" fmla="*/ 0 60000 65536"/>
                  <a:gd name="T13" fmla="*/ 0 60000 65536"/>
                  <a:gd name="T14" fmla="*/ 0 60000 65536"/>
                  <a:gd name="T15" fmla="*/ 0 w 855"/>
                  <a:gd name="T16" fmla="*/ 0 h 633"/>
                  <a:gd name="T17" fmla="*/ 855 w 855"/>
                  <a:gd name="T18" fmla="*/ 633 h 633"/>
                </a:gdLst>
                <a:ahLst/>
                <a:cxnLst>
                  <a:cxn ang="T10">
                    <a:pos x="T0" y="T1"/>
                  </a:cxn>
                  <a:cxn ang="T11">
                    <a:pos x="T2" y="T3"/>
                  </a:cxn>
                  <a:cxn ang="T12">
                    <a:pos x="T4" y="T5"/>
                  </a:cxn>
                  <a:cxn ang="T13">
                    <a:pos x="T6" y="T7"/>
                  </a:cxn>
                  <a:cxn ang="T14">
                    <a:pos x="T8" y="T9"/>
                  </a:cxn>
                </a:cxnLst>
                <a:rect l="T15" t="T16" r="T17" b="T18"/>
                <a:pathLst>
                  <a:path w="855" h="633">
                    <a:moveTo>
                      <a:pt x="286" y="0"/>
                    </a:moveTo>
                    <a:lnTo>
                      <a:pt x="855" y="242"/>
                    </a:lnTo>
                    <a:lnTo>
                      <a:pt x="569" y="633"/>
                    </a:lnTo>
                    <a:lnTo>
                      <a:pt x="0" y="392"/>
                    </a:lnTo>
                    <a:lnTo>
                      <a:pt x="286" y="0"/>
                    </a:lnTo>
                    <a:close/>
                  </a:path>
                </a:pathLst>
              </a:custGeom>
              <a:solidFill>
                <a:srgbClr val="F2F2F2"/>
              </a:solidFill>
              <a:ln>
                <a:noFill/>
              </a:ln>
              <a:extLst>
                <a:ext uri="{91240B29-F687-4F45-9708-019B960494DF}">
                  <a14:hiddenLine xmlns:a14="http://schemas.microsoft.com/office/drawing/2010/main" w="25400">
                    <a:solidFill>
                      <a:srgbClr val="42719B"/>
                    </a:solidFill>
                    <a:bevel/>
                  </a14:hiddenLine>
                </a:ext>
              </a:ex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endParaRPr lang="zh-CN" altLang="zh-CN" sz="1350">
                  <a:solidFill>
                    <a:srgbClr val="FFFFFF"/>
                  </a:solidFill>
                  <a:latin typeface="Calibri" panose="020F0502020204030204" charset="0"/>
                  <a:sym typeface="Calibri" panose="020F0502020204030204" charset="0"/>
                </a:endParaRPr>
              </a:p>
            </p:txBody>
          </p:sp>
          <p:sp>
            <p:nvSpPr>
              <p:cNvPr id="16" name="Freeform 8"/>
              <p:cNvSpPr>
                <a:spLocks noChangeArrowheads="1"/>
              </p:cNvSpPr>
              <p:nvPr/>
            </p:nvSpPr>
            <p:spPr bwMode="auto">
              <a:xfrm>
                <a:off x="12885" y="5693"/>
                <a:ext cx="2308" cy="1950"/>
              </a:xfrm>
              <a:custGeom>
                <a:avLst/>
                <a:gdLst>
                  <a:gd name="T0" fmla="*/ 569 w 853"/>
                  <a:gd name="T1" fmla="*/ 0 h 633"/>
                  <a:gd name="T2" fmla="*/ 0 w 853"/>
                  <a:gd name="T3" fmla="*/ 242 h 633"/>
                  <a:gd name="T4" fmla="*/ 285 w 853"/>
                  <a:gd name="T5" fmla="*/ 633 h 633"/>
                  <a:gd name="T6" fmla="*/ 853 w 853"/>
                  <a:gd name="T7" fmla="*/ 392 h 633"/>
                  <a:gd name="T8" fmla="*/ 569 w 853"/>
                  <a:gd name="T9" fmla="*/ 0 h 633"/>
                  <a:gd name="T10" fmla="*/ 0 60000 65536"/>
                  <a:gd name="T11" fmla="*/ 0 60000 65536"/>
                  <a:gd name="T12" fmla="*/ 0 60000 65536"/>
                  <a:gd name="T13" fmla="*/ 0 60000 65536"/>
                  <a:gd name="T14" fmla="*/ 0 60000 65536"/>
                  <a:gd name="T15" fmla="*/ 0 w 853"/>
                  <a:gd name="T16" fmla="*/ 0 h 633"/>
                  <a:gd name="T17" fmla="*/ 853 w 853"/>
                  <a:gd name="T18" fmla="*/ 633 h 633"/>
                </a:gdLst>
                <a:ahLst/>
                <a:cxnLst>
                  <a:cxn ang="T10">
                    <a:pos x="T0" y="T1"/>
                  </a:cxn>
                  <a:cxn ang="T11">
                    <a:pos x="T2" y="T3"/>
                  </a:cxn>
                  <a:cxn ang="T12">
                    <a:pos x="T4" y="T5"/>
                  </a:cxn>
                  <a:cxn ang="T13">
                    <a:pos x="T6" y="T7"/>
                  </a:cxn>
                  <a:cxn ang="T14">
                    <a:pos x="T8" y="T9"/>
                  </a:cxn>
                </a:cxnLst>
                <a:rect l="T15" t="T16" r="T17" b="T18"/>
                <a:pathLst>
                  <a:path w="853" h="633">
                    <a:moveTo>
                      <a:pt x="569" y="0"/>
                    </a:moveTo>
                    <a:lnTo>
                      <a:pt x="0" y="242"/>
                    </a:lnTo>
                    <a:lnTo>
                      <a:pt x="285" y="633"/>
                    </a:lnTo>
                    <a:lnTo>
                      <a:pt x="853" y="392"/>
                    </a:lnTo>
                    <a:lnTo>
                      <a:pt x="569" y="0"/>
                    </a:lnTo>
                    <a:close/>
                  </a:path>
                </a:pathLst>
              </a:custGeom>
              <a:solidFill>
                <a:srgbClr val="D8D8D8"/>
              </a:solidFill>
              <a:ln>
                <a:noFill/>
              </a:ln>
              <a:extLst>
                <a:ext uri="{91240B29-F687-4F45-9708-019B960494DF}">
                  <a14:hiddenLine xmlns:a14="http://schemas.microsoft.com/office/drawing/2010/main" w="25400">
                    <a:solidFill>
                      <a:srgbClr val="42719B"/>
                    </a:solidFill>
                    <a:bevel/>
                  </a14:hiddenLine>
                </a:ext>
              </a:ex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endParaRPr lang="zh-CN" altLang="zh-CN" sz="1350">
                  <a:solidFill>
                    <a:srgbClr val="FFFFFF"/>
                  </a:solidFill>
                  <a:latin typeface="Calibri" panose="020F0502020204030204" charset="0"/>
                  <a:sym typeface="Calibri" panose="020F0502020204030204" charset="0"/>
                </a:endParaRPr>
              </a:p>
            </p:txBody>
          </p:sp>
          <p:sp>
            <p:nvSpPr>
              <p:cNvPr id="17" name="Freeform 20"/>
              <p:cNvSpPr>
                <a:spLocks noChangeArrowheads="1"/>
              </p:cNvSpPr>
              <p:nvPr/>
            </p:nvSpPr>
            <p:spPr bwMode="auto">
              <a:xfrm>
                <a:off x="15193" y="7643"/>
                <a:ext cx="1542" cy="2860"/>
              </a:xfrm>
              <a:custGeom>
                <a:avLst/>
                <a:gdLst>
                  <a:gd name="T0" fmla="*/ 569 w 569"/>
                  <a:gd name="T1" fmla="*/ 0 h 929"/>
                  <a:gd name="T2" fmla="*/ 0 w 569"/>
                  <a:gd name="T3" fmla="*/ 242 h 929"/>
                  <a:gd name="T4" fmla="*/ 0 w 569"/>
                  <a:gd name="T5" fmla="*/ 929 h 929"/>
                  <a:gd name="T6" fmla="*/ 569 w 569"/>
                  <a:gd name="T7" fmla="*/ 687 h 929"/>
                  <a:gd name="T8" fmla="*/ 569 w 569"/>
                  <a:gd name="T9" fmla="*/ 0 h 929"/>
                  <a:gd name="T10" fmla="*/ 0 60000 65536"/>
                  <a:gd name="T11" fmla="*/ 0 60000 65536"/>
                  <a:gd name="T12" fmla="*/ 0 60000 65536"/>
                  <a:gd name="T13" fmla="*/ 0 60000 65536"/>
                  <a:gd name="T14" fmla="*/ 0 60000 65536"/>
                  <a:gd name="T15" fmla="*/ 0 w 569"/>
                  <a:gd name="T16" fmla="*/ 0 h 929"/>
                  <a:gd name="T17" fmla="*/ 569 w 569"/>
                  <a:gd name="T18" fmla="*/ 929 h 929"/>
                </a:gdLst>
                <a:ahLst/>
                <a:cxnLst>
                  <a:cxn ang="T10">
                    <a:pos x="T0" y="T1"/>
                  </a:cxn>
                  <a:cxn ang="T11">
                    <a:pos x="T2" y="T3"/>
                  </a:cxn>
                  <a:cxn ang="T12">
                    <a:pos x="T4" y="T5"/>
                  </a:cxn>
                  <a:cxn ang="T13">
                    <a:pos x="T6" y="T7"/>
                  </a:cxn>
                  <a:cxn ang="T14">
                    <a:pos x="T8" y="T9"/>
                  </a:cxn>
                </a:cxnLst>
                <a:rect l="T15" t="T16" r="T17" b="T18"/>
                <a:pathLst>
                  <a:path w="569" h="929">
                    <a:moveTo>
                      <a:pt x="569" y="0"/>
                    </a:moveTo>
                    <a:lnTo>
                      <a:pt x="0" y="242"/>
                    </a:lnTo>
                    <a:lnTo>
                      <a:pt x="0" y="929"/>
                    </a:lnTo>
                    <a:lnTo>
                      <a:pt x="569" y="687"/>
                    </a:lnTo>
                    <a:lnTo>
                      <a:pt x="569" y="0"/>
                    </a:lnTo>
                    <a:close/>
                  </a:path>
                </a:pathLst>
              </a:custGeom>
              <a:solidFill>
                <a:srgbClr val="D8D8D8"/>
              </a:solidFill>
              <a:ln>
                <a:noFill/>
              </a:ln>
              <a:extLst>
                <a:ext uri="{91240B29-F687-4F45-9708-019B960494DF}">
                  <a14:hiddenLine xmlns:a14="http://schemas.microsoft.com/office/drawing/2010/main" w="25400">
                    <a:solidFill>
                      <a:srgbClr val="42719B"/>
                    </a:solidFill>
                    <a:bevel/>
                  </a14:hiddenLine>
                </a:ext>
              </a:ex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endParaRPr lang="zh-CN" altLang="zh-CN" sz="1350">
                  <a:solidFill>
                    <a:srgbClr val="FFFFFF"/>
                  </a:solidFill>
                  <a:latin typeface="Calibri" panose="020F0502020204030204" charset="0"/>
                  <a:sym typeface="Calibri" panose="020F0502020204030204" charset="0"/>
                </a:endParaRPr>
              </a:p>
            </p:txBody>
          </p:sp>
          <p:sp>
            <p:nvSpPr>
              <p:cNvPr id="18" name="椭圆 23"/>
              <p:cNvSpPr>
                <a:spLocks noChangeArrowheads="1"/>
              </p:cNvSpPr>
              <p:nvPr/>
            </p:nvSpPr>
            <p:spPr bwMode="auto">
              <a:xfrm>
                <a:off x="14548" y="2523"/>
                <a:ext cx="1420" cy="1417"/>
              </a:xfrm>
              <a:prstGeom prst="ellipse">
                <a:avLst/>
              </a:prstGeom>
              <a:solidFill>
                <a:srgbClr val="80D1F0"/>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1350">
                  <a:solidFill>
                    <a:srgbClr val="FFFFFF"/>
                  </a:solidFill>
                  <a:latin typeface="宋体" panose="02010600030101010101" pitchFamily="2" charset="-122"/>
                  <a:sym typeface="宋体" panose="02010600030101010101" pitchFamily="2" charset="-122"/>
                </a:endParaRPr>
              </a:p>
            </p:txBody>
          </p:sp>
          <p:sp>
            <p:nvSpPr>
              <p:cNvPr id="19" name="椭圆 24"/>
              <p:cNvSpPr>
                <a:spLocks noChangeArrowheads="1"/>
              </p:cNvSpPr>
              <p:nvPr/>
            </p:nvSpPr>
            <p:spPr bwMode="auto">
              <a:xfrm>
                <a:off x="14548" y="4260"/>
                <a:ext cx="905" cy="905"/>
              </a:xfrm>
              <a:prstGeom prst="ellipse">
                <a:avLst/>
              </a:prstGeom>
              <a:solidFill>
                <a:srgbClr val="46528E"/>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1350">
                  <a:solidFill>
                    <a:srgbClr val="FFFFFF"/>
                  </a:solidFill>
                  <a:latin typeface="宋体" panose="02010600030101010101" pitchFamily="2" charset="-122"/>
                  <a:sym typeface="宋体" panose="02010600030101010101" pitchFamily="2" charset="-122"/>
                </a:endParaRPr>
              </a:p>
            </p:txBody>
          </p:sp>
          <p:sp>
            <p:nvSpPr>
              <p:cNvPr id="20" name="椭圆 25"/>
              <p:cNvSpPr>
                <a:spLocks noChangeArrowheads="1"/>
              </p:cNvSpPr>
              <p:nvPr/>
            </p:nvSpPr>
            <p:spPr bwMode="auto">
              <a:xfrm>
                <a:off x="14340" y="6910"/>
                <a:ext cx="905" cy="905"/>
              </a:xfrm>
              <a:prstGeom prst="ellipse">
                <a:avLst/>
              </a:prstGeom>
              <a:solidFill>
                <a:srgbClr val="3C2F5A"/>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1350">
                  <a:solidFill>
                    <a:srgbClr val="FFFFFF"/>
                  </a:solidFill>
                  <a:latin typeface="宋体" panose="02010600030101010101" pitchFamily="2" charset="-122"/>
                  <a:sym typeface="宋体" panose="02010600030101010101" pitchFamily="2" charset="-122"/>
                </a:endParaRPr>
              </a:p>
            </p:txBody>
          </p:sp>
          <p:sp>
            <p:nvSpPr>
              <p:cNvPr id="21" name="椭圆 26"/>
              <p:cNvSpPr>
                <a:spLocks noChangeArrowheads="1"/>
              </p:cNvSpPr>
              <p:nvPr/>
            </p:nvSpPr>
            <p:spPr bwMode="auto">
              <a:xfrm>
                <a:off x="15433" y="6155"/>
                <a:ext cx="1042" cy="1045"/>
              </a:xfrm>
              <a:prstGeom prst="ellipse">
                <a:avLst/>
              </a:prstGeom>
              <a:solidFill>
                <a:srgbClr val="46528E"/>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1350">
                  <a:solidFill>
                    <a:srgbClr val="FFFFFF"/>
                  </a:solidFill>
                  <a:latin typeface="宋体" panose="02010600030101010101" pitchFamily="2" charset="-122"/>
                  <a:sym typeface="宋体" panose="02010600030101010101" pitchFamily="2" charset="-122"/>
                </a:endParaRPr>
              </a:p>
            </p:txBody>
          </p:sp>
          <p:sp>
            <p:nvSpPr>
              <p:cNvPr id="22" name="椭圆 27"/>
              <p:cNvSpPr>
                <a:spLocks noChangeArrowheads="1"/>
              </p:cNvSpPr>
              <p:nvPr/>
            </p:nvSpPr>
            <p:spPr bwMode="auto">
              <a:xfrm>
                <a:off x="13980" y="5468"/>
                <a:ext cx="1108" cy="1107"/>
              </a:xfrm>
              <a:prstGeom prst="ellipse">
                <a:avLst/>
              </a:prstGeom>
              <a:solidFill>
                <a:srgbClr val="80D1F0"/>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1350">
                  <a:solidFill>
                    <a:srgbClr val="FFFFFF"/>
                  </a:solidFill>
                  <a:latin typeface="宋体" panose="02010600030101010101" pitchFamily="2" charset="-122"/>
                  <a:sym typeface="宋体" panose="02010600030101010101" pitchFamily="2" charset="-122"/>
                </a:endParaRPr>
              </a:p>
            </p:txBody>
          </p:sp>
          <p:sp>
            <p:nvSpPr>
              <p:cNvPr id="23" name="椭圆 28"/>
              <p:cNvSpPr>
                <a:spLocks noChangeArrowheads="1"/>
              </p:cNvSpPr>
              <p:nvPr/>
            </p:nvSpPr>
            <p:spPr bwMode="auto">
              <a:xfrm>
                <a:off x="15725" y="3985"/>
                <a:ext cx="750" cy="748"/>
              </a:xfrm>
              <a:prstGeom prst="ellipse">
                <a:avLst/>
              </a:prstGeom>
              <a:solidFill>
                <a:srgbClr val="46528E"/>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1350">
                  <a:solidFill>
                    <a:srgbClr val="FFFFFF"/>
                  </a:solidFill>
                  <a:latin typeface="宋体" panose="02010600030101010101" pitchFamily="2" charset="-122"/>
                  <a:sym typeface="宋体" panose="02010600030101010101" pitchFamily="2" charset="-122"/>
                </a:endParaRPr>
              </a:p>
            </p:txBody>
          </p:sp>
          <p:sp>
            <p:nvSpPr>
              <p:cNvPr id="24" name="椭圆 29"/>
              <p:cNvSpPr>
                <a:spLocks noChangeArrowheads="1"/>
              </p:cNvSpPr>
              <p:nvPr/>
            </p:nvSpPr>
            <p:spPr bwMode="auto">
              <a:xfrm>
                <a:off x="15325" y="5225"/>
                <a:ext cx="685" cy="685"/>
              </a:xfrm>
              <a:prstGeom prst="ellipse">
                <a:avLst/>
              </a:prstGeom>
              <a:solidFill>
                <a:srgbClr val="6185C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1350">
                  <a:solidFill>
                    <a:srgbClr val="FFFFFF"/>
                  </a:solidFill>
                  <a:latin typeface="宋体" panose="02010600030101010101" pitchFamily="2" charset="-122"/>
                  <a:sym typeface="宋体" panose="02010600030101010101" pitchFamily="2" charset="-122"/>
                </a:endParaRPr>
              </a:p>
            </p:txBody>
          </p:sp>
          <p:sp>
            <p:nvSpPr>
              <p:cNvPr id="25" name="椭圆 30"/>
              <p:cNvSpPr>
                <a:spLocks noChangeAspect="1" noChangeArrowheads="1"/>
              </p:cNvSpPr>
              <p:nvPr/>
            </p:nvSpPr>
            <p:spPr bwMode="auto">
              <a:xfrm>
                <a:off x="13578" y="4790"/>
                <a:ext cx="567" cy="565"/>
              </a:xfrm>
              <a:prstGeom prst="ellipse">
                <a:avLst/>
              </a:prstGeom>
              <a:solidFill>
                <a:srgbClr val="6185C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1350">
                  <a:solidFill>
                    <a:srgbClr val="FFFFFF"/>
                  </a:solidFill>
                  <a:latin typeface="宋体" panose="02010600030101010101" pitchFamily="2" charset="-122"/>
                  <a:sym typeface="宋体" panose="02010600030101010101" pitchFamily="2" charset="-122"/>
                </a:endParaRPr>
              </a:p>
            </p:txBody>
          </p:sp>
          <p:sp>
            <p:nvSpPr>
              <p:cNvPr id="26" name="椭圆 31"/>
              <p:cNvSpPr>
                <a:spLocks noChangeAspect="1" noChangeArrowheads="1"/>
              </p:cNvSpPr>
              <p:nvPr/>
            </p:nvSpPr>
            <p:spPr bwMode="auto">
              <a:xfrm>
                <a:off x="13843" y="3695"/>
                <a:ext cx="567" cy="565"/>
              </a:xfrm>
              <a:prstGeom prst="ellipse">
                <a:avLst/>
              </a:prstGeom>
              <a:solidFill>
                <a:srgbClr val="6185C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1350">
                  <a:solidFill>
                    <a:srgbClr val="FFFFFF"/>
                  </a:solidFill>
                  <a:latin typeface="宋体" panose="02010600030101010101" pitchFamily="2" charset="-122"/>
                  <a:sym typeface="宋体" panose="02010600030101010101" pitchFamily="2" charset="-122"/>
                </a:endParaRPr>
              </a:p>
            </p:txBody>
          </p:sp>
          <p:sp>
            <p:nvSpPr>
              <p:cNvPr id="27" name="椭圆 32"/>
              <p:cNvSpPr>
                <a:spLocks noChangeAspect="1" noChangeArrowheads="1"/>
              </p:cNvSpPr>
              <p:nvPr/>
            </p:nvSpPr>
            <p:spPr bwMode="auto">
              <a:xfrm>
                <a:off x="16145" y="4923"/>
                <a:ext cx="568" cy="567"/>
              </a:xfrm>
              <a:prstGeom prst="ellipse">
                <a:avLst/>
              </a:prstGeom>
              <a:solidFill>
                <a:srgbClr val="3C2F5A"/>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1350">
                  <a:solidFill>
                    <a:srgbClr val="FFFFFF"/>
                  </a:solidFill>
                  <a:latin typeface="宋体" panose="02010600030101010101" pitchFamily="2" charset="-122"/>
                  <a:sym typeface="宋体" panose="02010600030101010101" pitchFamily="2" charset="-122"/>
                </a:endParaRPr>
              </a:p>
            </p:txBody>
          </p:sp>
          <p:grpSp>
            <p:nvGrpSpPr>
              <p:cNvPr id="28" name="组合 33"/>
              <p:cNvGrpSpPr/>
              <p:nvPr/>
            </p:nvGrpSpPr>
            <p:grpSpPr bwMode="auto">
              <a:xfrm>
                <a:off x="14710" y="4503"/>
                <a:ext cx="608" cy="462"/>
                <a:chOff x="0" y="0"/>
                <a:chExt cx="509646" cy="387231"/>
              </a:xfrm>
            </p:grpSpPr>
            <p:sp>
              <p:nvSpPr>
                <p:cNvPr id="29" name="Freeform 20"/>
                <p:cNvSpPr>
                  <a:spLocks noEditPoints="1" noChangeArrowheads="1"/>
                </p:cNvSpPr>
                <p:nvPr/>
              </p:nvSpPr>
              <p:spPr bwMode="auto">
                <a:xfrm>
                  <a:off x="0" y="51839"/>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500">
                    <a:solidFill>
                      <a:srgbClr val="000000"/>
                    </a:solidFill>
                    <a:latin typeface="Calibri" panose="020F0502020204030204" charset="0"/>
                    <a:sym typeface="宋体" panose="02010600030101010101" pitchFamily="2" charset="-122"/>
                  </a:endParaRPr>
                </a:p>
              </p:txBody>
            </p:sp>
            <p:sp>
              <p:nvSpPr>
                <p:cNvPr id="30" name="Freeform 21"/>
                <p:cNvSpPr>
                  <a:spLocks noEditPoints="1" noChangeArrowheads="1"/>
                </p:cNvSpPr>
                <p:nvPr/>
              </p:nvSpPr>
              <p:spPr bwMode="auto">
                <a:xfrm>
                  <a:off x="309785" y="0"/>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500">
                    <a:solidFill>
                      <a:srgbClr val="000000"/>
                    </a:solidFill>
                    <a:latin typeface="Calibri" panose="020F0502020204030204" charset="0"/>
                    <a:sym typeface="宋体" panose="02010600030101010101" pitchFamily="2" charset="-122"/>
                  </a:endParaRPr>
                </a:p>
              </p:txBody>
            </p:sp>
          </p:grpSp>
          <p:grpSp>
            <p:nvGrpSpPr>
              <p:cNvPr id="31" name="组合 36"/>
              <p:cNvGrpSpPr/>
              <p:nvPr/>
            </p:nvGrpSpPr>
            <p:grpSpPr bwMode="auto">
              <a:xfrm>
                <a:off x="14545" y="7163"/>
                <a:ext cx="455" cy="432"/>
                <a:chOff x="0" y="0"/>
                <a:chExt cx="2438400" cy="2332038"/>
              </a:xfrm>
            </p:grpSpPr>
            <p:sp>
              <p:nvSpPr>
                <p:cNvPr id="32" name="Freeform 25"/>
                <p:cNvSpPr>
                  <a:spLocks noChangeArrowheads="1"/>
                </p:cNvSpPr>
                <p:nvPr/>
              </p:nvSpPr>
              <p:spPr bwMode="auto">
                <a:xfrm>
                  <a:off x="893763" y="1676400"/>
                  <a:ext cx="655638" cy="655638"/>
                </a:xfrm>
                <a:custGeom>
                  <a:avLst/>
                  <a:gdLst>
                    <a:gd name="T0" fmla="*/ 206 w 413"/>
                    <a:gd name="T1" fmla="*/ 413 h 413"/>
                    <a:gd name="T2" fmla="*/ 0 w 413"/>
                    <a:gd name="T3" fmla="*/ 0 h 413"/>
                    <a:gd name="T4" fmla="*/ 413 w 413"/>
                    <a:gd name="T5" fmla="*/ 0 h 413"/>
                    <a:gd name="T6" fmla="*/ 206 w 413"/>
                    <a:gd name="T7" fmla="*/ 413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500">
                    <a:solidFill>
                      <a:srgbClr val="000000"/>
                    </a:solidFill>
                    <a:latin typeface="Calibri" panose="020F0502020204030204" charset="0"/>
                    <a:sym typeface="宋体" panose="02010600030101010101" pitchFamily="2" charset="-122"/>
                  </a:endParaRPr>
                </a:p>
              </p:txBody>
            </p:sp>
            <p:sp>
              <p:nvSpPr>
                <p:cNvPr id="33" name="任意多边形 38"/>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500">
                    <a:solidFill>
                      <a:srgbClr val="000000"/>
                    </a:solidFill>
                    <a:latin typeface="Calibri" panose="020F0502020204030204" charset="0"/>
                    <a:sym typeface="宋体" panose="02010600030101010101" pitchFamily="2" charset="-122"/>
                  </a:endParaRPr>
                </a:p>
              </p:txBody>
            </p:sp>
          </p:grpSp>
          <p:grpSp>
            <p:nvGrpSpPr>
              <p:cNvPr id="34" name="组合 39"/>
              <p:cNvGrpSpPr/>
              <p:nvPr/>
            </p:nvGrpSpPr>
            <p:grpSpPr bwMode="auto">
              <a:xfrm>
                <a:off x="15770" y="6360"/>
                <a:ext cx="398" cy="508"/>
                <a:chOff x="0" y="0"/>
                <a:chExt cx="563562" cy="720725"/>
              </a:xfrm>
            </p:grpSpPr>
            <p:sp>
              <p:nvSpPr>
                <p:cNvPr id="35" name="Freeform 32"/>
                <p:cNvSpPr>
                  <a:spLocks noChangeArrowheads="1"/>
                </p:cNvSpPr>
                <p:nvPr/>
              </p:nvSpPr>
              <p:spPr bwMode="auto">
                <a:xfrm>
                  <a:off x="209550" y="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350">
                    <a:solidFill>
                      <a:srgbClr val="000000"/>
                    </a:solidFill>
                    <a:latin typeface="Calibri" panose="020F0502020204030204" charset="0"/>
                    <a:sym typeface="宋体" panose="02010600030101010101" pitchFamily="2" charset="-122"/>
                  </a:endParaRPr>
                </a:p>
              </p:txBody>
            </p:sp>
            <p:sp>
              <p:nvSpPr>
                <p:cNvPr id="36" name="Freeform 33"/>
                <p:cNvSpPr>
                  <a:spLocks noChangeArrowheads="1"/>
                </p:cNvSpPr>
                <p:nvPr/>
              </p:nvSpPr>
              <p:spPr bwMode="auto">
                <a:xfrm>
                  <a:off x="0" y="43973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350">
                    <a:solidFill>
                      <a:srgbClr val="000000"/>
                    </a:solidFill>
                    <a:latin typeface="Calibri" panose="020F0502020204030204" charset="0"/>
                    <a:sym typeface="宋体" panose="02010600030101010101" pitchFamily="2" charset="-122"/>
                  </a:endParaRPr>
                </a:p>
              </p:txBody>
            </p:sp>
            <p:sp>
              <p:nvSpPr>
                <p:cNvPr id="38" name="Freeform 34"/>
                <p:cNvSpPr>
                  <a:spLocks noChangeArrowheads="1"/>
                </p:cNvSpPr>
                <p:nvPr/>
              </p:nvSpPr>
              <p:spPr bwMode="auto">
                <a:xfrm>
                  <a:off x="420687" y="23177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350">
                    <a:solidFill>
                      <a:srgbClr val="000000"/>
                    </a:solidFill>
                    <a:latin typeface="Calibri" panose="020F0502020204030204" charset="0"/>
                    <a:sym typeface="宋体" panose="02010600030101010101" pitchFamily="2" charset="-122"/>
                  </a:endParaRPr>
                </a:p>
              </p:txBody>
            </p:sp>
          </p:grpSp>
          <p:grpSp>
            <p:nvGrpSpPr>
              <p:cNvPr id="39" name="组合 43"/>
              <p:cNvGrpSpPr/>
              <p:nvPr/>
            </p:nvGrpSpPr>
            <p:grpSpPr bwMode="auto">
              <a:xfrm>
                <a:off x="14980" y="2885"/>
                <a:ext cx="553" cy="625"/>
                <a:chOff x="0" y="0"/>
                <a:chExt cx="406394" cy="459644"/>
              </a:xfrm>
            </p:grpSpPr>
            <p:sp>
              <p:nvSpPr>
                <p:cNvPr id="40" name="Freeform 148"/>
                <p:cNvSpPr>
                  <a:spLocks noEditPoints="1" noChangeArrowheads="1"/>
                </p:cNvSpPr>
                <p:nvPr/>
              </p:nvSpPr>
              <p:spPr bwMode="auto">
                <a:xfrm>
                  <a:off x="55121" y="0"/>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350">
                    <a:solidFill>
                      <a:srgbClr val="000000"/>
                    </a:solidFill>
                    <a:latin typeface="Calibri" panose="020F0502020204030204" charset="0"/>
                    <a:sym typeface="宋体" panose="02010600030101010101" pitchFamily="2" charset="-122"/>
                  </a:endParaRPr>
                </a:p>
              </p:txBody>
            </p:sp>
            <p:sp>
              <p:nvSpPr>
                <p:cNvPr id="41" name="Freeform 149"/>
                <p:cNvSpPr>
                  <a:spLocks noEditPoints="1" noChangeArrowheads="1"/>
                </p:cNvSpPr>
                <p:nvPr/>
              </p:nvSpPr>
              <p:spPr bwMode="auto">
                <a:xfrm>
                  <a:off x="0" y="231690"/>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350">
                    <a:solidFill>
                      <a:srgbClr val="000000"/>
                    </a:solidFill>
                    <a:latin typeface="Calibri" panose="020F0502020204030204" charset="0"/>
                    <a:sym typeface="宋体" panose="02010600030101010101" pitchFamily="2" charset="-122"/>
                  </a:endParaRPr>
                </a:p>
              </p:txBody>
            </p:sp>
            <p:sp>
              <p:nvSpPr>
                <p:cNvPr id="42" name="Oval 150"/>
                <p:cNvSpPr>
                  <a:spLocks noChangeArrowheads="1"/>
                </p:cNvSpPr>
                <p:nvPr/>
              </p:nvSpPr>
              <p:spPr bwMode="auto">
                <a:xfrm>
                  <a:off x="97160" y="326982"/>
                  <a:ext cx="37370" cy="37370"/>
                </a:xfrm>
                <a:prstGeom prst="ellipse">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350">
                    <a:solidFill>
                      <a:srgbClr val="000000"/>
                    </a:solidFill>
                    <a:latin typeface="Calibri" panose="020F0502020204030204" charset="0"/>
                    <a:sym typeface="宋体" panose="02010600030101010101" pitchFamily="2" charset="-122"/>
                  </a:endParaRPr>
                </a:p>
              </p:txBody>
            </p:sp>
          </p:grpSp>
          <p:sp>
            <p:nvSpPr>
              <p:cNvPr id="43" name="Freeform 223"/>
              <p:cNvSpPr>
                <a:spLocks noChangeArrowheads="1"/>
              </p:cNvSpPr>
              <p:nvPr/>
            </p:nvSpPr>
            <p:spPr bwMode="auto">
              <a:xfrm>
                <a:off x="14293" y="5805"/>
                <a:ext cx="535" cy="435"/>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7"/>
                  <a:gd name="T67" fmla="*/ 0 h 87"/>
                  <a:gd name="T68" fmla="*/ 107 w 107"/>
                  <a:gd name="T69" fmla="*/ 87 h 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350">
                  <a:solidFill>
                    <a:srgbClr val="000000"/>
                  </a:solidFill>
                  <a:latin typeface="Calibri" panose="020F0502020204030204" charset="0"/>
                  <a:sym typeface="宋体" panose="02010600030101010101" pitchFamily="2" charset="-122"/>
                </a:endParaRPr>
              </a:p>
            </p:txBody>
          </p:sp>
        </p:grpSp>
      </p:grpSp>
      <p:sp>
        <p:nvSpPr>
          <p:cNvPr id="6151" name="文本框 18"/>
          <p:cNvSpPr>
            <a:spLocks noChangeArrowheads="1"/>
          </p:cNvSpPr>
          <p:nvPr>
            <p:custDataLst>
              <p:tags r:id="rId1"/>
            </p:custDataLst>
          </p:nvPr>
        </p:nvSpPr>
        <p:spPr bwMode="auto">
          <a:xfrm>
            <a:off x="284560" y="224314"/>
            <a:ext cx="140716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rgbClr val="000000"/>
                </a:solidFill>
                <a:latin typeface="Calibri" panose="020F0502020204030204" charset="0"/>
                <a:cs typeface="Calibri" panose="020F0502020204030204" charset="0"/>
                <a:sym typeface="Calibri" panose="020F0502020204030204" charset="0"/>
              </a:rPr>
              <a:t>产品定位</a:t>
            </a:r>
            <a:endParaRPr lang="zh-CN" altLang="en-US" sz="2400" b="1">
              <a:solidFill>
                <a:srgbClr val="000000"/>
              </a:solidFill>
              <a:latin typeface="Calibri" panose="020F0502020204030204" charset="0"/>
              <a:cs typeface="Calibri" panose="020F0502020204030204" charset="0"/>
              <a:sym typeface="Calibri" panose="020F0502020204030204" charset="0"/>
            </a:endParaRPr>
          </a:p>
        </p:txBody>
      </p:sp>
    </p:spTree>
    <p:custDataLst>
      <p:tags r:id="rId2"/>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179512" y="627534"/>
            <a:ext cx="2952328" cy="0"/>
          </a:xfrm>
          <a:prstGeom prst="line">
            <a:avLst/>
          </a:prstGeom>
        </p:spPr>
        <p:style>
          <a:lnRef idx="1">
            <a:schemeClr val="accent4"/>
          </a:lnRef>
          <a:fillRef idx="0">
            <a:schemeClr val="accent4"/>
          </a:fillRef>
          <a:effectRef idx="0">
            <a:schemeClr val="accent4"/>
          </a:effectRef>
          <a:fontRef idx="minor">
            <a:schemeClr val="tx1"/>
          </a:fontRef>
        </p:style>
      </p:cxnSp>
      <p:sp>
        <p:nvSpPr>
          <p:cNvPr id="5" name="标题 1"/>
          <p:cNvSpPr txBox="1"/>
          <p:nvPr/>
        </p:nvSpPr>
        <p:spPr bwMode="auto">
          <a:xfrm>
            <a:off x="771867" y="123478"/>
            <a:ext cx="2287965"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rtl="0" eaLnBrk="0" fontAlgn="base" hangingPunct="0">
              <a:spcBef>
                <a:spcPct val="0"/>
              </a:spcBef>
              <a:spcAft>
                <a:spcPct val="0"/>
              </a:spcAft>
              <a:defRPr sz="2600">
                <a:solidFill>
                  <a:srgbClr val="1D5AAC"/>
                </a:solidFill>
                <a:latin typeface="+mj-lt"/>
                <a:ea typeface="+mj-ea"/>
                <a:cs typeface="+mj-cs"/>
              </a:defRPr>
            </a:lvl1pPr>
            <a:lvl2pPr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2pPr>
            <a:lvl3pPr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3pPr>
            <a:lvl4pPr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4pPr>
            <a:lvl5pPr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5pPr>
            <a:lvl6pPr marL="457200"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6pPr>
            <a:lvl7pPr marL="914400"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7pPr>
            <a:lvl8pPr marL="1371600"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8pPr>
            <a:lvl9pPr marL="1828800"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9pPr>
          </a:lstStyle>
          <a:p>
            <a:pPr algn="l" eaLnBrk="1" hangingPunct="1"/>
            <a:r>
              <a:rPr lang="zh-CN" altLang="en-US" sz="2800" b="1" kern="0" dirty="0">
                <a:solidFill>
                  <a:srgbClr val="1B539D"/>
                </a:solidFill>
                <a:latin typeface="微软雅黑" panose="020B0503020204020204" pitchFamily="34" charset="-122"/>
                <a:ea typeface="微软雅黑" panose="020B0503020204020204" pitchFamily="34" charset="-122"/>
              </a:rPr>
              <a:t>产品价值</a:t>
            </a:r>
            <a:endParaRPr lang="zh-CN" altLang="en-US" sz="2800" b="1" kern="0" dirty="0">
              <a:solidFill>
                <a:srgbClr val="1B539D"/>
              </a:solidFill>
              <a:latin typeface="微软雅黑" panose="020B0503020204020204" pitchFamily="34" charset="-122"/>
              <a:ea typeface="微软雅黑" panose="020B0503020204020204" pitchFamily="34" charset="-122"/>
            </a:endParaRPr>
          </a:p>
        </p:txBody>
      </p:sp>
      <p:sp>
        <p:nvSpPr>
          <p:cNvPr id="22" name="任意多边形 21"/>
          <p:cNvSpPr/>
          <p:nvPr>
            <p:custDataLst>
              <p:tags r:id="rId1"/>
            </p:custDataLst>
          </p:nvPr>
        </p:nvSpPr>
        <p:spPr>
          <a:xfrm>
            <a:off x="1657985" y="2529205"/>
            <a:ext cx="2908300" cy="523875"/>
          </a:xfrm>
          <a:custGeom>
            <a:avLst/>
            <a:gdLst>
              <a:gd name="connsiteX0" fmla="*/ 0 w 3316285"/>
              <a:gd name="connsiteY0" fmla="*/ 0 h 635453"/>
              <a:gd name="connsiteX1" fmla="*/ 317726 w 3316285"/>
              <a:gd name="connsiteY1" fmla="*/ 0 h 635453"/>
              <a:gd name="connsiteX2" fmla="*/ 317727 w 3316285"/>
              <a:gd name="connsiteY2" fmla="*/ 0 h 635453"/>
              <a:gd name="connsiteX3" fmla="*/ 2998558 w 3316285"/>
              <a:gd name="connsiteY3" fmla="*/ 0 h 635453"/>
              <a:gd name="connsiteX4" fmla="*/ 3316285 w 3316285"/>
              <a:gd name="connsiteY4" fmla="*/ 0 h 635453"/>
              <a:gd name="connsiteX5" fmla="*/ 3316285 w 3316285"/>
              <a:gd name="connsiteY5" fmla="*/ 635453 h 635453"/>
              <a:gd name="connsiteX6" fmla="*/ 2998558 w 3316285"/>
              <a:gd name="connsiteY6" fmla="*/ 635453 h 635453"/>
              <a:gd name="connsiteX7" fmla="*/ 953181 w 3316285"/>
              <a:gd name="connsiteY7" fmla="*/ 635453 h 635453"/>
              <a:gd name="connsiteX8" fmla="*/ 635454 w 3316285"/>
              <a:gd name="connsiteY8" fmla="*/ 635453 h 635453"/>
              <a:gd name="connsiteX9" fmla="*/ 622544 w 3316285"/>
              <a:gd name="connsiteY9" fmla="*/ 507388 h 635453"/>
              <a:gd name="connsiteX10" fmla="*/ 0 w 3316285"/>
              <a:gd name="connsiteY10" fmla="*/ 0 h 63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16285" h="635453">
                <a:moveTo>
                  <a:pt x="0" y="0"/>
                </a:moveTo>
                <a:lnTo>
                  <a:pt x="317726" y="0"/>
                </a:lnTo>
                <a:lnTo>
                  <a:pt x="317727" y="0"/>
                </a:lnTo>
                <a:lnTo>
                  <a:pt x="2998558" y="0"/>
                </a:lnTo>
                <a:lnTo>
                  <a:pt x="3316285" y="0"/>
                </a:lnTo>
                <a:lnTo>
                  <a:pt x="3316285" y="635453"/>
                </a:lnTo>
                <a:lnTo>
                  <a:pt x="2998558" y="635453"/>
                </a:lnTo>
                <a:lnTo>
                  <a:pt x="953181" y="635453"/>
                </a:lnTo>
                <a:lnTo>
                  <a:pt x="635454" y="635453"/>
                </a:lnTo>
                <a:lnTo>
                  <a:pt x="622544" y="507388"/>
                </a:lnTo>
                <a:cubicBezTo>
                  <a:pt x="563290" y="217822"/>
                  <a:pt x="307083" y="0"/>
                  <a:pt x="0" y="0"/>
                </a:cubicBezTo>
                <a:close/>
              </a:path>
            </a:pathLst>
          </a:custGeom>
          <a:solidFill>
            <a:srgbClr val="08A1D9"/>
          </a:solidFill>
        </p:spPr>
        <p:txBody>
          <a:bodyPr rot="0" spcFirstLastPara="0" vertOverflow="overflow" horzOverflow="overflow" vert="horz" wrap="square" lIns="648000" tIns="45720" rIns="91440" bIns="45720" numCol="1" spcCol="0" rtlCol="0" fromWordArt="0" anchor="ctr" anchorCtr="0" forceAA="0" compatLnSpc="1">
            <a:noAutofit/>
          </a:bodyPr>
          <a:lstStyle/>
          <a:p>
            <a:pPr algn="just"/>
            <a:r>
              <a:rPr lang="zh-CN" altLang="en-US" sz="1400" b="1" dirty="0">
                <a:solidFill>
                  <a:schemeClr val="bg1"/>
                </a:solidFill>
                <a:latin typeface="华文新魏" panose="02010800040101010101" pitchFamily="2" charset="-122"/>
                <a:ea typeface="微软雅黑" panose="020B0503020204020204" pitchFamily="34" charset="-122"/>
                <a:sym typeface="Arial" panose="020B0604020202020204" pitchFamily="34" charset="0"/>
              </a:rPr>
              <a:t>数字化学习工具、研究工具</a:t>
            </a:r>
            <a:endParaRPr lang="zh-CN" altLang="en-US" sz="1400" b="1" dirty="0">
              <a:solidFill>
                <a:schemeClr val="bg1"/>
              </a:solidFill>
              <a:latin typeface="华文新魏" panose="02010800040101010101" pitchFamily="2" charset="-122"/>
              <a:ea typeface="微软雅黑" panose="020B0503020204020204" pitchFamily="34" charset="-122"/>
              <a:cs typeface="+mn-ea"/>
              <a:sym typeface="Arial" panose="020B0604020202020204" pitchFamily="34" charset="0"/>
            </a:endParaRPr>
          </a:p>
        </p:txBody>
      </p:sp>
      <p:sp>
        <p:nvSpPr>
          <p:cNvPr id="27" name="任意多边形 26"/>
          <p:cNvSpPr/>
          <p:nvPr>
            <p:custDataLst>
              <p:tags r:id="rId2"/>
            </p:custDataLst>
          </p:nvPr>
        </p:nvSpPr>
        <p:spPr>
          <a:xfrm>
            <a:off x="5167041" y="1031591"/>
            <a:ext cx="2733231" cy="523731"/>
          </a:xfrm>
          <a:custGeom>
            <a:avLst/>
            <a:gdLst>
              <a:gd name="connsiteX0" fmla="*/ 0 w 3316285"/>
              <a:gd name="connsiteY0" fmla="*/ 0 h 635453"/>
              <a:gd name="connsiteX1" fmla="*/ 317726 w 3316285"/>
              <a:gd name="connsiteY1" fmla="*/ 0 h 635453"/>
              <a:gd name="connsiteX2" fmla="*/ 317727 w 3316285"/>
              <a:gd name="connsiteY2" fmla="*/ 0 h 635453"/>
              <a:gd name="connsiteX3" fmla="*/ 2998558 w 3316285"/>
              <a:gd name="connsiteY3" fmla="*/ 0 h 635453"/>
              <a:gd name="connsiteX4" fmla="*/ 3316285 w 3316285"/>
              <a:gd name="connsiteY4" fmla="*/ 0 h 635453"/>
              <a:gd name="connsiteX5" fmla="*/ 3316285 w 3316285"/>
              <a:gd name="connsiteY5" fmla="*/ 635453 h 635453"/>
              <a:gd name="connsiteX6" fmla="*/ 2998558 w 3316285"/>
              <a:gd name="connsiteY6" fmla="*/ 635453 h 635453"/>
              <a:gd name="connsiteX7" fmla="*/ 953181 w 3316285"/>
              <a:gd name="connsiteY7" fmla="*/ 635453 h 635453"/>
              <a:gd name="connsiteX8" fmla="*/ 635454 w 3316285"/>
              <a:gd name="connsiteY8" fmla="*/ 635453 h 635453"/>
              <a:gd name="connsiteX9" fmla="*/ 622544 w 3316285"/>
              <a:gd name="connsiteY9" fmla="*/ 507388 h 635453"/>
              <a:gd name="connsiteX10" fmla="*/ 0 w 3316285"/>
              <a:gd name="connsiteY10" fmla="*/ 0 h 63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16285" h="635453">
                <a:moveTo>
                  <a:pt x="0" y="0"/>
                </a:moveTo>
                <a:lnTo>
                  <a:pt x="317726" y="0"/>
                </a:lnTo>
                <a:lnTo>
                  <a:pt x="317727" y="0"/>
                </a:lnTo>
                <a:lnTo>
                  <a:pt x="2998558" y="0"/>
                </a:lnTo>
                <a:lnTo>
                  <a:pt x="3316285" y="0"/>
                </a:lnTo>
                <a:lnTo>
                  <a:pt x="3316285" y="635453"/>
                </a:lnTo>
                <a:lnTo>
                  <a:pt x="2998558" y="635453"/>
                </a:lnTo>
                <a:lnTo>
                  <a:pt x="953181" y="635453"/>
                </a:lnTo>
                <a:lnTo>
                  <a:pt x="635454" y="635453"/>
                </a:lnTo>
                <a:lnTo>
                  <a:pt x="622544" y="507388"/>
                </a:lnTo>
                <a:cubicBezTo>
                  <a:pt x="563290" y="217822"/>
                  <a:pt x="307083" y="0"/>
                  <a:pt x="0" y="0"/>
                </a:cubicBezTo>
                <a:close/>
              </a:path>
            </a:pathLst>
          </a:custGeom>
          <a:solidFill>
            <a:srgbClr val="F96A1B"/>
          </a:solidFill>
        </p:spPr>
        <p:txBody>
          <a:bodyPr rot="0" spcFirstLastPara="0" vertOverflow="overflow" horzOverflow="overflow" vert="horz" wrap="square" lIns="648000" tIns="45720" rIns="91440" bIns="45720" numCol="1" spcCol="0" rtlCol="0" fromWordArt="0" anchor="ctr" anchorCtr="0" forceAA="0" compatLnSpc="1">
            <a:noAutofit/>
          </a:bodyPr>
          <a:lstStyle/>
          <a:p>
            <a:pPr algn="just"/>
            <a:r>
              <a:rPr lang="zh-CN" altLang="en-US" sz="1400" b="1" dirty="0">
                <a:solidFill>
                  <a:schemeClr val="bg1"/>
                </a:solidFill>
                <a:latin typeface="华文新魏" panose="02010800040101010101" pitchFamily="2" charset="-122"/>
                <a:ea typeface="微软雅黑" panose="020B0503020204020204" pitchFamily="34" charset="-122"/>
                <a:sym typeface="Arial" panose="020B0604020202020204" pitchFamily="34" charset="0"/>
              </a:rPr>
              <a:t>科技查新、成果申报工具</a:t>
            </a:r>
            <a:endParaRPr lang="zh-CN" altLang="en-US" sz="1400" b="1" dirty="0">
              <a:solidFill>
                <a:schemeClr val="bg1"/>
              </a:solidFill>
              <a:latin typeface="华文新魏" panose="02010800040101010101" pitchFamily="2" charset="-122"/>
              <a:ea typeface="微软雅黑" panose="020B0503020204020204" pitchFamily="34" charset="-122"/>
              <a:sym typeface="Arial" panose="020B0604020202020204" pitchFamily="34" charset="0"/>
            </a:endParaRPr>
          </a:p>
        </p:txBody>
      </p:sp>
      <p:sp>
        <p:nvSpPr>
          <p:cNvPr id="37" name="任意多边形 36"/>
          <p:cNvSpPr/>
          <p:nvPr>
            <p:custDataLst>
              <p:tags r:id="rId3"/>
            </p:custDataLst>
          </p:nvPr>
        </p:nvSpPr>
        <p:spPr>
          <a:xfrm>
            <a:off x="5234455" y="2529020"/>
            <a:ext cx="2733231" cy="523731"/>
          </a:xfrm>
          <a:custGeom>
            <a:avLst/>
            <a:gdLst>
              <a:gd name="connsiteX0" fmla="*/ 0 w 3316285"/>
              <a:gd name="connsiteY0" fmla="*/ 0 h 635453"/>
              <a:gd name="connsiteX1" fmla="*/ 317726 w 3316285"/>
              <a:gd name="connsiteY1" fmla="*/ 0 h 635453"/>
              <a:gd name="connsiteX2" fmla="*/ 317727 w 3316285"/>
              <a:gd name="connsiteY2" fmla="*/ 0 h 635453"/>
              <a:gd name="connsiteX3" fmla="*/ 2998558 w 3316285"/>
              <a:gd name="connsiteY3" fmla="*/ 0 h 635453"/>
              <a:gd name="connsiteX4" fmla="*/ 3316285 w 3316285"/>
              <a:gd name="connsiteY4" fmla="*/ 0 h 635453"/>
              <a:gd name="connsiteX5" fmla="*/ 3316285 w 3316285"/>
              <a:gd name="connsiteY5" fmla="*/ 635453 h 635453"/>
              <a:gd name="connsiteX6" fmla="*/ 2998558 w 3316285"/>
              <a:gd name="connsiteY6" fmla="*/ 635453 h 635453"/>
              <a:gd name="connsiteX7" fmla="*/ 953181 w 3316285"/>
              <a:gd name="connsiteY7" fmla="*/ 635453 h 635453"/>
              <a:gd name="connsiteX8" fmla="*/ 635454 w 3316285"/>
              <a:gd name="connsiteY8" fmla="*/ 635453 h 635453"/>
              <a:gd name="connsiteX9" fmla="*/ 622544 w 3316285"/>
              <a:gd name="connsiteY9" fmla="*/ 507388 h 635453"/>
              <a:gd name="connsiteX10" fmla="*/ 0 w 3316285"/>
              <a:gd name="connsiteY10" fmla="*/ 0 h 63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16285" h="635453">
                <a:moveTo>
                  <a:pt x="0" y="0"/>
                </a:moveTo>
                <a:lnTo>
                  <a:pt x="317726" y="0"/>
                </a:lnTo>
                <a:lnTo>
                  <a:pt x="317727" y="0"/>
                </a:lnTo>
                <a:lnTo>
                  <a:pt x="2998558" y="0"/>
                </a:lnTo>
                <a:lnTo>
                  <a:pt x="3316285" y="0"/>
                </a:lnTo>
                <a:lnTo>
                  <a:pt x="3316285" y="635453"/>
                </a:lnTo>
                <a:lnTo>
                  <a:pt x="2998558" y="635453"/>
                </a:lnTo>
                <a:lnTo>
                  <a:pt x="953181" y="635453"/>
                </a:lnTo>
                <a:lnTo>
                  <a:pt x="635454" y="635453"/>
                </a:lnTo>
                <a:lnTo>
                  <a:pt x="622544" y="507388"/>
                </a:lnTo>
                <a:cubicBezTo>
                  <a:pt x="563290" y="217822"/>
                  <a:pt x="307083" y="0"/>
                  <a:pt x="0" y="0"/>
                </a:cubicBezTo>
                <a:close/>
              </a:path>
            </a:pathLst>
          </a:custGeom>
          <a:solidFill>
            <a:srgbClr val="797B7E"/>
          </a:solidFill>
        </p:spPr>
        <p:txBody>
          <a:bodyPr rot="0" spcFirstLastPara="0" vertOverflow="overflow" horzOverflow="overflow" vert="horz" wrap="square" lIns="648000" tIns="45720" rIns="91440" bIns="45720" numCol="1" spcCol="0" rtlCol="0" fromWordArt="0" anchor="ctr" anchorCtr="0" forceAA="0" compatLnSpc="1">
            <a:noAutofit/>
          </a:bodyPr>
          <a:lstStyle/>
          <a:p>
            <a:pPr algn="just"/>
            <a:r>
              <a:rPr lang="zh-CN" altLang="en-US" sz="1400" b="1" dirty="0">
                <a:solidFill>
                  <a:schemeClr val="bg1"/>
                </a:solidFill>
                <a:latin typeface="华文新魏" panose="02010800040101010101" pitchFamily="2" charset="-122"/>
                <a:ea typeface="微软雅黑" panose="020B0503020204020204" pitchFamily="34" charset="-122"/>
                <a:sym typeface="Arial" panose="020B0604020202020204" pitchFamily="34" charset="0"/>
              </a:rPr>
              <a:t>发现新学科的生长点</a:t>
            </a:r>
            <a:endParaRPr lang="zh-CN" altLang="en-US" sz="1400" b="1" dirty="0">
              <a:solidFill>
                <a:schemeClr val="bg1"/>
              </a:solidFill>
              <a:latin typeface="华文新魏" panose="02010800040101010101" pitchFamily="2" charset="-122"/>
              <a:ea typeface="微软雅黑" panose="020B0503020204020204" pitchFamily="34" charset="-122"/>
              <a:sym typeface="Arial" panose="020B0604020202020204" pitchFamily="34" charset="0"/>
            </a:endParaRPr>
          </a:p>
        </p:txBody>
      </p:sp>
      <p:grpSp>
        <p:nvGrpSpPr>
          <p:cNvPr id="8" name="组合 7"/>
          <p:cNvGrpSpPr/>
          <p:nvPr>
            <p:custDataLst>
              <p:tags r:id="rId4"/>
            </p:custDataLst>
          </p:nvPr>
        </p:nvGrpSpPr>
        <p:grpSpPr>
          <a:xfrm>
            <a:off x="4642816" y="1031591"/>
            <a:ext cx="1047462" cy="1047462"/>
            <a:chOff x="467656" y="5138048"/>
            <a:chExt cx="1270907" cy="1270907"/>
          </a:xfrm>
        </p:grpSpPr>
        <p:sp>
          <p:nvSpPr>
            <p:cNvPr id="26" name="椭圆 25"/>
            <p:cNvSpPr/>
            <p:nvPr>
              <p:custDataLst>
                <p:tags r:id="rId5"/>
              </p:custDataLst>
            </p:nvPr>
          </p:nvSpPr>
          <p:spPr>
            <a:xfrm>
              <a:off x="467656" y="5138048"/>
              <a:ext cx="1270907" cy="1270907"/>
            </a:xfrm>
            <a:prstGeom prst="ellipse">
              <a:avLst/>
            </a:prstGeom>
            <a:solidFill>
              <a:srgbClr val="F96A1B">
                <a:lumMod val="20000"/>
                <a:lumOff val="80000"/>
              </a:srgbClr>
            </a:solidFill>
          </p:spPr>
          <p:txBody>
            <a:bodyPr rot="0" spcFirstLastPara="0" vertOverflow="overflow" horzOverflow="overflow" vert="horz" wrap="square" lIns="0" tIns="0" rIns="0" bIns="0" numCol="1" spcCol="0" rtlCol="0" fromWordArt="0" anchor="ctr" anchorCtr="0" forceAA="0" compatLnSpc="1">
              <a:normAutofit/>
            </a:bodyPr>
            <a:lstStyle/>
            <a:p>
              <a:pPr algn="just"/>
              <a:endParaRPr lang="zh-CN" altLang="en-US" dirty="0" err="1">
                <a:solidFill>
                  <a:srgbClr val="FFFFFF"/>
                </a:solidFill>
              </a:endParaRPr>
            </a:p>
          </p:txBody>
        </p:sp>
        <p:sp>
          <p:nvSpPr>
            <p:cNvPr id="50" name="KSO_Shape"/>
            <p:cNvSpPr>
              <a:spLocks noChangeAspect="1"/>
            </p:cNvSpPr>
            <p:nvPr>
              <p:custDataLst>
                <p:tags r:id="rId6"/>
              </p:custDataLst>
            </p:nvPr>
          </p:nvSpPr>
          <p:spPr bwMode="auto">
            <a:xfrm>
              <a:off x="780135" y="5381224"/>
              <a:ext cx="645950" cy="784555"/>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rgbClr val="F96A1B"/>
            </a:solidFill>
            <a:ln>
              <a:noFill/>
            </a:ln>
          </p:spPr>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grpSp>
      <p:grpSp>
        <p:nvGrpSpPr>
          <p:cNvPr id="14" name="组合 13"/>
          <p:cNvGrpSpPr/>
          <p:nvPr>
            <p:custDataLst>
              <p:tags r:id="rId7"/>
            </p:custDataLst>
          </p:nvPr>
        </p:nvGrpSpPr>
        <p:grpSpPr>
          <a:xfrm>
            <a:off x="1164252" y="2528385"/>
            <a:ext cx="1047462" cy="1047462"/>
            <a:chOff x="467656" y="3350630"/>
            <a:chExt cx="1270907" cy="1270907"/>
          </a:xfrm>
        </p:grpSpPr>
        <p:sp>
          <p:nvSpPr>
            <p:cNvPr id="21" name="椭圆 20"/>
            <p:cNvSpPr/>
            <p:nvPr>
              <p:custDataLst>
                <p:tags r:id="rId8"/>
              </p:custDataLst>
            </p:nvPr>
          </p:nvSpPr>
          <p:spPr>
            <a:xfrm>
              <a:off x="467656" y="3350630"/>
              <a:ext cx="1270907" cy="1270907"/>
            </a:xfrm>
            <a:prstGeom prst="ellipse">
              <a:avLst/>
            </a:prstGeom>
            <a:solidFill>
              <a:srgbClr val="08A1D9">
                <a:lumMod val="20000"/>
                <a:lumOff val="80000"/>
              </a:srgbClr>
            </a:solidFill>
          </p:spPr>
          <p:txBody>
            <a:bodyPr rot="0" spcFirstLastPara="0" vertOverflow="overflow" horzOverflow="overflow" vert="horz" wrap="square" lIns="0" tIns="0" rIns="0" bIns="0" numCol="1" spcCol="0" rtlCol="0" fromWordArt="0" anchor="ctr" anchorCtr="0" forceAA="0" compatLnSpc="1">
              <a:normAutofit/>
            </a:bodyPr>
            <a:lstStyle/>
            <a:p>
              <a:pPr algn="just"/>
              <a:endParaRPr lang="zh-CN" altLang="en-US" dirty="0" err="1">
                <a:solidFill>
                  <a:srgbClr val="FFFFFF"/>
                </a:solidFill>
              </a:endParaRPr>
            </a:p>
          </p:txBody>
        </p:sp>
        <p:sp>
          <p:nvSpPr>
            <p:cNvPr id="16" name="KSO_Shape"/>
            <p:cNvSpPr>
              <a:spLocks noChangeAspect="1"/>
            </p:cNvSpPr>
            <p:nvPr>
              <p:custDataLst>
                <p:tags r:id="rId9"/>
              </p:custDataLst>
            </p:nvPr>
          </p:nvSpPr>
          <p:spPr bwMode="auto">
            <a:xfrm>
              <a:off x="865781" y="3593806"/>
              <a:ext cx="474656" cy="784555"/>
            </a:xfrm>
            <a:custGeom>
              <a:avLst/>
              <a:gdLst>
                <a:gd name="T0" fmla="*/ 242924 w 447675"/>
                <a:gd name="T1" fmla="*/ 1056413 h 1676400"/>
                <a:gd name="T2" fmla="*/ 195158 w 447675"/>
                <a:gd name="T3" fmla="*/ 784372 h 1676400"/>
                <a:gd name="T4" fmla="*/ 518603 w 447675"/>
                <a:gd name="T5" fmla="*/ 1647989 h 1676400"/>
                <a:gd name="T6" fmla="*/ 495402 w 447675"/>
                <a:gd name="T7" fmla="*/ 1705403 h 1676400"/>
                <a:gd name="T8" fmla="*/ 510414 w 447675"/>
                <a:gd name="T9" fmla="*/ 1751695 h 1676400"/>
                <a:gd name="T10" fmla="*/ 545898 w 447675"/>
                <a:gd name="T11" fmla="*/ 1781153 h 1676400"/>
                <a:gd name="T12" fmla="*/ 582061 w 447675"/>
                <a:gd name="T13" fmla="*/ 1787466 h 1676400"/>
                <a:gd name="T14" fmla="*/ 623688 w 447675"/>
                <a:gd name="T15" fmla="*/ 1773940 h 1676400"/>
                <a:gd name="T16" fmla="*/ 654394 w 447675"/>
                <a:gd name="T17" fmla="*/ 1737567 h 1676400"/>
                <a:gd name="T18" fmla="*/ 657123 w 447675"/>
                <a:gd name="T19" fmla="*/ 1684060 h 1676400"/>
                <a:gd name="T20" fmla="*/ 620274 w 447675"/>
                <a:gd name="T21" fmla="*/ 1635364 h 1676400"/>
                <a:gd name="T22" fmla="*/ 916426 w 447675"/>
                <a:gd name="T23" fmla="*/ 855614 h 1676400"/>
                <a:gd name="T24" fmla="*/ 620274 w 447675"/>
                <a:gd name="T25" fmla="*/ 706216 h 1676400"/>
                <a:gd name="T26" fmla="*/ 1152525 w 447675"/>
                <a:gd name="T27" fmla="*/ 1556307 h 1676400"/>
                <a:gd name="T28" fmla="*/ 1125913 w 447675"/>
                <a:gd name="T29" fmla="*/ 1658510 h 1676400"/>
                <a:gd name="T30" fmla="*/ 1053580 w 447675"/>
                <a:gd name="T31" fmla="*/ 1749591 h 1676400"/>
                <a:gd name="T32" fmla="*/ 940306 w 447675"/>
                <a:gd name="T33" fmla="*/ 1823839 h 1676400"/>
                <a:gd name="T34" fmla="*/ 797009 w 447675"/>
                <a:gd name="T35" fmla="*/ 1876744 h 1676400"/>
                <a:gd name="T36" fmla="*/ 674184 w 447675"/>
                <a:gd name="T37" fmla="*/ 1899289 h 1676400"/>
                <a:gd name="T38" fmla="*/ 586840 w 447675"/>
                <a:gd name="T39" fmla="*/ 1905000 h 1676400"/>
                <a:gd name="T40" fmla="*/ 499496 w 447675"/>
                <a:gd name="T41" fmla="*/ 1901994 h 1676400"/>
                <a:gd name="T42" fmla="*/ 403965 w 447675"/>
                <a:gd name="T43" fmla="*/ 1888768 h 1676400"/>
                <a:gd name="T44" fmla="*/ 253843 w 447675"/>
                <a:gd name="T45" fmla="*/ 1844280 h 1676400"/>
                <a:gd name="T46" fmla="*/ 132379 w 447675"/>
                <a:gd name="T47" fmla="*/ 1776344 h 1676400"/>
                <a:gd name="T48" fmla="*/ 45720 w 447675"/>
                <a:gd name="T49" fmla="*/ 1690373 h 1676400"/>
                <a:gd name="T50" fmla="*/ 2729 w 447675"/>
                <a:gd name="T51" fmla="*/ 1591176 h 1676400"/>
                <a:gd name="T52" fmla="*/ 706596 w 447675"/>
                <a:gd name="T53" fmla="*/ 205485 h 1676400"/>
                <a:gd name="T54" fmla="*/ 671887 w 447675"/>
                <a:gd name="T55" fmla="*/ 213608 h 1676400"/>
                <a:gd name="T56" fmla="*/ 653511 w 447675"/>
                <a:gd name="T57" fmla="*/ 228350 h 1676400"/>
                <a:gd name="T58" fmla="*/ 654873 w 447675"/>
                <a:gd name="T59" fmla="*/ 282806 h 1676400"/>
                <a:gd name="T60" fmla="*/ 676650 w 447675"/>
                <a:gd name="T61" fmla="*/ 296645 h 1676400"/>
                <a:gd name="T62" fmla="*/ 714083 w 447675"/>
                <a:gd name="T63" fmla="*/ 303264 h 1676400"/>
                <a:gd name="T64" fmla="*/ 840667 w 447675"/>
                <a:gd name="T65" fmla="*/ 301158 h 1676400"/>
                <a:gd name="T66" fmla="*/ 871972 w 447675"/>
                <a:gd name="T67" fmla="*/ 290627 h 1676400"/>
                <a:gd name="T68" fmla="*/ 882862 w 447675"/>
                <a:gd name="T69" fmla="*/ 274081 h 1676400"/>
                <a:gd name="T70" fmla="*/ 875376 w 447675"/>
                <a:gd name="T71" fmla="*/ 220227 h 1676400"/>
                <a:gd name="T72" fmla="*/ 847471 w 447675"/>
                <a:gd name="T73" fmla="*/ 208794 h 1676400"/>
                <a:gd name="T74" fmla="*/ 720887 w 447675"/>
                <a:gd name="T75" fmla="*/ 204884 h 1676400"/>
                <a:gd name="T76" fmla="*/ 326842 w 447675"/>
                <a:gd name="T77" fmla="*/ 208794 h 1676400"/>
                <a:gd name="T78" fmla="*/ 298257 w 447675"/>
                <a:gd name="T79" fmla="*/ 220227 h 1676400"/>
                <a:gd name="T80" fmla="*/ 290091 w 447675"/>
                <a:gd name="T81" fmla="*/ 274081 h 1676400"/>
                <a:gd name="T82" fmla="*/ 302340 w 447675"/>
                <a:gd name="T83" fmla="*/ 290627 h 1676400"/>
                <a:gd name="T84" fmla="*/ 332966 w 447675"/>
                <a:gd name="T85" fmla="*/ 301158 h 1676400"/>
                <a:gd name="T86" fmla="*/ 459550 w 447675"/>
                <a:gd name="T87" fmla="*/ 303264 h 1676400"/>
                <a:gd name="T88" fmla="*/ 496980 w 447675"/>
                <a:gd name="T89" fmla="*/ 296645 h 1676400"/>
                <a:gd name="T90" fmla="*/ 518760 w 447675"/>
                <a:gd name="T91" fmla="*/ 282806 h 1676400"/>
                <a:gd name="T92" fmla="*/ 520802 w 447675"/>
                <a:gd name="T93" fmla="*/ 228350 h 1676400"/>
                <a:gd name="T94" fmla="*/ 501746 w 447675"/>
                <a:gd name="T95" fmla="*/ 213608 h 1676400"/>
                <a:gd name="T96" fmla="*/ 466357 w 447675"/>
                <a:gd name="T97" fmla="*/ 205485 h 1676400"/>
                <a:gd name="T98" fmla="*/ 895112 w 447675"/>
                <a:gd name="T99" fmla="*/ 301 h 1676400"/>
                <a:gd name="T100" fmla="*/ 938669 w 447675"/>
                <a:gd name="T101" fmla="*/ 11132 h 1676400"/>
                <a:gd name="T102" fmla="*/ 965209 w 447675"/>
                <a:gd name="T103" fmla="*/ 34599 h 1676400"/>
                <a:gd name="T104" fmla="*/ 966571 w 447675"/>
                <a:gd name="T105" fmla="*/ 428119 h 1676400"/>
                <a:gd name="T106" fmla="*/ 944794 w 447675"/>
                <a:gd name="T107" fmla="*/ 452790 h 1676400"/>
                <a:gd name="T108" fmla="*/ 903960 w 447675"/>
                <a:gd name="T109" fmla="*/ 466328 h 1676400"/>
                <a:gd name="T110" fmla="*/ 249937 w 447675"/>
                <a:gd name="T111" fmla="*/ 465125 h 1676400"/>
                <a:gd name="T112" fmla="*/ 210463 w 447675"/>
                <a:gd name="T113" fmla="*/ 449180 h 1676400"/>
                <a:gd name="T114" fmla="*/ 192089 w 447675"/>
                <a:gd name="T115" fmla="*/ 423306 h 1676400"/>
                <a:gd name="T116" fmla="*/ 198896 w 447675"/>
                <a:gd name="T117" fmla="*/ 30085 h 1676400"/>
                <a:gd name="T118" fmla="*/ 228160 w 447675"/>
                <a:gd name="T119" fmla="*/ 8424 h 1676400"/>
                <a:gd name="T120" fmla="*/ 273756 w 447675"/>
                <a:gd name="T121" fmla="*/ 0 h 167640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447675" h="1676400">
                  <a:moveTo>
                    <a:pt x="224500" y="508517"/>
                  </a:moveTo>
                  <a:lnTo>
                    <a:pt x="205946" y="564861"/>
                  </a:lnTo>
                  <a:lnTo>
                    <a:pt x="187658" y="621470"/>
                  </a:lnTo>
                  <a:lnTo>
                    <a:pt x="208067" y="621470"/>
                  </a:lnTo>
                  <a:lnTo>
                    <a:pt x="208067" y="1084391"/>
                  </a:lnTo>
                  <a:lnTo>
                    <a:pt x="94359" y="929643"/>
                  </a:lnTo>
                  <a:lnTo>
                    <a:pt x="94359" y="690247"/>
                  </a:lnTo>
                  <a:lnTo>
                    <a:pt x="109202" y="690247"/>
                  </a:lnTo>
                  <a:lnTo>
                    <a:pt x="97275" y="652684"/>
                  </a:lnTo>
                  <a:lnTo>
                    <a:pt x="85082" y="615650"/>
                  </a:lnTo>
                  <a:lnTo>
                    <a:pt x="60697" y="690247"/>
                  </a:lnTo>
                  <a:lnTo>
                    <a:pt x="75805" y="690247"/>
                  </a:lnTo>
                  <a:lnTo>
                    <a:pt x="75805" y="939959"/>
                  </a:lnTo>
                  <a:lnTo>
                    <a:pt x="208067" y="1119837"/>
                  </a:lnTo>
                  <a:lnTo>
                    <a:pt x="208067" y="1439120"/>
                  </a:lnTo>
                  <a:lnTo>
                    <a:pt x="206211" y="1441501"/>
                  </a:lnTo>
                  <a:lnTo>
                    <a:pt x="204621" y="1444411"/>
                  </a:lnTo>
                  <a:lnTo>
                    <a:pt x="201441" y="1450230"/>
                  </a:lnTo>
                  <a:lnTo>
                    <a:pt x="199055" y="1457373"/>
                  </a:lnTo>
                  <a:lnTo>
                    <a:pt x="196935" y="1464779"/>
                  </a:lnTo>
                  <a:lnTo>
                    <a:pt x="195079" y="1473244"/>
                  </a:lnTo>
                  <a:lnTo>
                    <a:pt x="193754" y="1481973"/>
                  </a:lnTo>
                  <a:lnTo>
                    <a:pt x="192959" y="1491232"/>
                  </a:lnTo>
                  <a:lnTo>
                    <a:pt x="192429" y="1500755"/>
                  </a:lnTo>
                  <a:lnTo>
                    <a:pt x="192429" y="1508161"/>
                  </a:lnTo>
                  <a:lnTo>
                    <a:pt x="193224" y="1515304"/>
                  </a:lnTo>
                  <a:lnTo>
                    <a:pt x="194019" y="1522446"/>
                  </a:lnTo>
                  <a:lnTo>
                    <a:pt x="195079" y="1529059"/>
                  </a:lnTo>
                  <a:lnTo>
                    <a:pt x="196404" y="1535408"/>
                  </a:lnTo>
                  <a:lnTo>
                    <a:pt x="198260" y="1541492"/>
                  </a:lnTo>
                  <a:lnTo>
                    <a:pt x="200115" y="1547047"/>
                  </a:lnTo>
                  <a:lnTo>
                    <a:pt x="201971" y="1552073"/>
                  </a:lnTo>
                  <a:lnTo>
                    <a:pt x="204356" y="1556570"/>
                  </a:lnTo>
                  <a:lnTo>
                    <a:pt x="206477" y="1561067"/>
                  </a:lnTo>
                  <a:lnTo>
                    <a:pt x="209392" y="1564506"/>
                  </a:lnTo>
                  <a:lnTo>
                    <a:pt x="212043" y="1567415"/>
                  </a:lnTo>
                  <a:lnTo>
                    <a:pt x="214958" y="1570061"/>
                  </a:lnTo>
                  <a:lnTo>
                    <a:pt x="218139" y="1571912"/>
                  </a:lnTo>
                  <a:lnTo>
                    <a:pt x="221054" y="1572706"/>
                  </a:lnTo>
                  <a:lnTo>
                    <a:pt x="222910" y="1572970"/>
                  </a:lnTo>
                  <a:lnTo>
                    <a:pt x="224500" y="1573499"/>
                  </a:lnTo>
                  <a:lnTo>
                    <a:pt x="226090" y="1572970"/>
                  </a:lnTo>
                  <a:lnTo>
                    <a:pt x="227681" y="1572706"/>
                  </a:lnTo>
                  <a:lnTo>
                    <a:pt x="231126" y="1571912"/>
                  </a:lnTo>
                  <a:lnTo>
                    <a:pt x="233777" y="1570061"/>
                  </a:lnTo>
                  <a:lnTo>
                    <a:pt x="236958" y="1567415"/>
                  </a:lnTo>
                  <a:lnTo>
                    <a:pt x="239873" y="1564506"/>
                  </a:lnTo>
                  <a:lnTo>
                    <a:pt x="242259" y="1561067"/>
                  </a:lnTo>
                  <a:lnTo>
                    <a:pt x="244644" y="1556570"/>
                  </a:lnTo>
                  <a:lnTo>
                    <a:pt x="247295" y="1552073"/>
                  </a:lnTo>
                  <a:lnTo>
                    <a:pt x="249150" y="1547047"/>
                  </a:lnTo>
                  <a:lnTo>
                    <a:pt x="251005" y="1541492"/>
                  </a:lnTo>
                  <a:lnTo>
                    <a:pt x="252596" y="1535408"/>
                  </a:lnTo>
                  <a:lnTo>
                    <a:pt x="254186" y="1529059"/>
                  </a:lnTo>
                  <a:lnTo>
                    <a:pt x="254981" y="1522446"/>
                  </a:lnTo>
                  <a:lnTo>
                    <a:pt x="256041" y="1515304"/>
                  </a:lnTo>
                  <a:lnTo>
                    <a:pt x="256307" y="1508161"/>
                  </a:lnTo>
                  <a:lnTo>
                    <a:pt x="256572" y="1500755"/>
                  </a:lnTo>
                  <a:lnTo>
                    <a:pt x="256307" y="1491232"/>
                  </a:lnTo>
                  <a:lnTo>
                    <a:pt x="255246" y="1481973"/>
                  </a:lnTo>
                  <a:lnTo>
                    <a:pt x="254186" y="1473244"/>
                  </a:lnTo>
                  <a:lnTo>
                    <a:pt x="252331" y="1464779"/>
                  </a:lnTo>
                  <a:lnTo>
                    <a:pt x="249945" y="1457373"/>
                  </a:lnTo>
                  <a:lnTo>
                    <a:pt x="247560" y="1450230"/>
                  </a:lnTo>
                  <a:lnTo>
                    <a:pt x="244379" y="1444411"/>
                  </a:lnTo>
                  <a:lnTo>
                    <a:pt x="240933" y="1439120"/>
                  </a:lnTo>
                  <a:lnTo>
                    <a:pt x="240933" y="1246016"/>
                  </a:lnTo>
                  <a:lnTo>
                    <a:pt x="365243" y="1077249"/>
                  </a:lnTo>
                  <a:lnTo>
                    <a:pt x="365243" y="827271"/>
                  </a:lnTo>
                  <a:lnTo>
                    <a:pt x="380351" y="827271"/>
                  </a:lnTo>
                  <a:lnTo>
                    <a:pt x="368159" y="789973"/>
                  </a:lnTo>
                  <a:lnTo>
                    <a:pt x="355967" y="752940"/>
                  </a:lnTo>
                  <a:lnTo>
                    <a:pt x="343774" y="789973"/>
                  </a:lnTo>
                  <a:lnTo>
                    <a:pt x="331847" y="827271"/>
                  </a:lnTo>
                  <a:lnTo>
                    <a:pt x="346690" y="827271"/>
                  </a:lnTo>
                  <a:lnTo>
                    <a:pt x="346690" y="1066667"/>
                  </a:lnTo>
                  <a:lnTo>
                    <a:pt x="240933" y="1210570"/>
                  </a:lnTo>
                  <a:lnTo>
                    <a:pt x="240933" y="621470"/>
                  </a:lnTo>
                  <a:lnTo>
                    <a:pt x="261608" y="621470"/>
                  </a:lnTo>
                  <a:lnTo>
                    <a:pt x="242789" y="564861"/>
                  </a:lnTo>
                  <a:lnTo>
                    <a:pt x="224500" y="508517"/>
                  </a:lnTo>
                  <a:close/>
                  <a:moveTo>
                    <a:pt x="0" y="454025"/>
                  </a:moveTo>
                  <a:lnTo>
                    <a:pt x="447675" y="454025"/>
                  </a:lnTo>
                  <a:lnTo>
                    <a:pt x="447675" y="1369550"/>
                  </a:lnTo>
                  <a:lnTo>
                    <a:pt x="447410" y="1385157"/>
                  </a:lnTo>
                  <a:lnTo>
                    <a:pt x="446350" y="1400235"/>
                  </a:lnTo>
                  <a:lnTo>
                    <a:pt x="445290" y="1415577"/>
                  </a:lnTo>
                  <a:lnTo>
                    <a:pt x="442904" y="1430391"/>
                  </a:lnTo>
                  <a:lnTo>
                    <a:pt x="440519" y="1444940"/>
                  </a:lnTo>
                  <a:lnTo>
                    <a:pt x="437338" y="1459489"/>
                  </a:lnTo>
                  <a:lnTo>
                    <a:pt x="433892" y="1473509"/>
                  </a:lnTo>
                  <a:lnTo>
                    <a:pt x="429916" y="1487528"/>
                  </a:lnTo>
                  <a:lnTo>
                    <a:pt x="425145" y="1501019"/>
                  </a:lnTo>
                  <a:lnTo>
                    <a:pt x="420375" y="1514246"/>
                  </a:lnTo>
                  <a:lnTo>
                    <a:pt x="415073" y="1526943"/>
                  </a:lnTo>
                  <a:lnTo>
                    <a:pt x="409242" y="1539640"/>
                  </a:lnTo>
                  <a:lnTo>
                    <a:pt x="402616" y="1551544"/>
                  </a:lnTo>
                  <a:lnTo>
                    <a:pt x="395990" y="1563183"/>
                  </a:lnTo>
                  <a:lnTo>
                    <a:pt x="388833" y="1574293"/>
                  </a:lnTo>
                  <a:lnTo>
                    <a:pt x="381412" y="1585139"/>
                  </a:lnTo>
                  <a:lnTo>
                    <a:pt x="373460" y="1595455"/>
                  </a:lnTo>
                  <a:lnTo>
                    <a:pt x="365243" y="1604978"/>
                  </a:lnTo>
                  <a:lnTo>
                    <a:pt x="357027" y="1614236"/>
                  </a:lnTo>
                  <a:lnTo>
                    <a:pt x="348015" y="1622966"/>
                  </a:lnTo>
                  <a:lnTo>
                    <a:pt x="339003" y="1631166"/>
                  </a:lnTo>
                  <a:lnTo>
                    <a:pt x="329196" y="1638573"/>
                  </a:lnTo>
                  <a:lnTo>
                    <a:pt x="319654" y="1645186"/>
                  </a:lnTo>
                  <a:lnTo>
                    <a:pt x="309582" y="1651535"/>
                  </a:lnTo>
                  <a:lnTo>
                    <a:pt x="299510" y="1657354"/>
                  </a:lnTo>
                  <a:lnTo>
                    <a:pt x="288908" y="1662116"/>
                  </a:lnTo>
                  <a:lnTo>
                    <a:pt x="278306" y="1666348"/>
                  </a:lnTo>
                  <a:lnTo>
                    <a:pt x="272740" y="1668200"/>
                  </a:lnTo>
                  <a:lnTo>
                    <a:pt x="267439" y="1669787"/>
                  </a:lnTo>
                  <a:lnTo>
                    <a:pt x="261873" y="1671374"/>
                  </a:lnTo>
                  <a:lnTo>
                    <a:pt x="256307" y="1672697"/>
                  </a:lnTo>
                  <a:lnTo>
                    <a:pt x="250740" y="1673755"/>
                  </a:lnTo>
                  <a:lnTo>
                    <a:pt x="245174" y="1674813"/>
                  </a:lnTo>
                  <a:lnTo>
                    <a:pt x="239343" y="1675342"/>
                  </a:lnTo>
                  <a:lnTo>
                    <a:pt x="233512" y="1676136"/>
                  </a:lnTo>
                  <a:lnTo>
                    <a:pt x="227946" y="1676400"/>
                  </a:lnTo>
                  <a:lnTo>
                    <a:pt x="222115" y="1676400"/>
                  </a:lnTo>
                  <a:lnTo>
                    <a:pt x="216549" y="1676400"/>
                  </a:lnTo>
                  <a:lnTo>
                    <a:pt x="210982" y="1676136"/>
                  </a:lnTo>
                  <a:lnTo>
                    <a:pt x="205416" y="1675342"/>
                  </a:lnTo>
                  <a:lnTo>
                    <a:pt x="199585" y="1674813"/>
                  </a:lnTo>
                  <a:lnTo>
                    <a:pt x="194019" y="1673755"/>
                  </a:lnTo>
                  <a:lnTo>
                    <a:pt x="188718" y="1672697"/>
                  </a:lnTo>
                  <a:lnTo>
                    <a:pt x="183152" y="1671374"/>
                  </a:lnTo>
                  <a:lnTo>
                    <a:pt x="177851" y="1669787"/>
                  </a:lnTo>
                  <a:lnTo>
                    <a:pt x="172550" y="1668200"/>
                  </a:lnTo>
                  <a:lnTo>
                    <a:pt x="167514" y="1666348"/>
                  </a:lnTo>
                  <a:lnTo>
                    <a:pt x="156912" y="1662116"/>
                  </a:lnTo>
                  <a:lnTo>
                    <a:pt x="146574" y="1657354"/>
                  </a:lnTo>
                  <a:lnTo>
                    <a:pt x="136502" y="1651535"/>
                  </a:lnTo>
                  <a:lnTo>
                    <a:pt x="126695" y="1645186"/>
                  </a:lnTo>
                  <a:lnTo>
                    <a:pt x="117154" y="1638573"/>
                  </a:lnTo>
                  <a:lnTo>
                    <a:pt x="107612" y="1631166"/>
                  </a:lnTo>
                  <a:lnTo>
                    <a:pt x="98600" y="1622966"/>
                  </a:lnTo>
                  <a:lnTo>
                    <a:pt x="90118" y="1614236"/>
                  </a:lnTo>
                  <a:lnTo>
                    <a:pt x="81636" y="1604978"/>
                  </a:lnTo>
                  <a:lnTo>
                    <a:pt x="73685" y="1595455"/>
                  </a:lnTo>
                  <a:lnTo>
                    <a:pt x="65733" y="1585139"/>
                  </a:lnTo>
                  <a:lnTo>
                    <a:pt x="58312" y="1574293"/>
                  </a:lnTo>
                  <a:lnTo>
                    <a:pt x="51420" y="1563183"/>
                  </a:lnTo>
                  <a:lnTo>
                    <a:pt x="44794" y="1551544"/>
                  </a:lnTo>
                  <a:lnTo>
                    <a:pt x="38433" y="1539640"/>
                  </a:lnTo>
                  <a:lnTo>
                    <a:pt x="32602" y="1526943"/>
                  </a:lnTo>
                  <a:lnTo>
                    <a:pt x="27300" y="1514246"/>
                  </a:lnTo>
                  <a:lnTo>
                    <a:pt x="22264" y="1501019"/>
                  </a:lnTo>
                  <a:lnTo>
                    <a:pt x="17759" y="1487528"/>
                  </a:lnTo>
                  <a:lnTo>
                    <a:pt x="13518" y="1473509"/>
                  </a:lnTo>
                  <a:lnTo>
                    <a:pt x="10072" y="1459489"/>
                  </a:lnTo>
                  <a:lnTo>
                    <a:pt x="7156" y="1444940"/>
                  </a:lnTo>
                  <a:lnTo>
                    <a:pt x="4506" y="1430391"/>
                  </a:lnTo>
                  <a:lnTo>
                    <a:pt x="2651" y="1415577"/>
                  </a:lnTo>
                  <a:lnTo>
                    <a:pt x="1060" y="1400235"/>
                  </a:lnTo>
                  <a:lnTo>
                    <a:pt x="265" y="1385157"/>
                  </a:lnTo>
                  <a:lnTo>
                    <a:pt x="0" y="1369550"/>
                  </a:lnTo>
                  <a:lnTo>
                    <a:pt x="0" y="454025"/>
                  </a:lnTo>
                  <a:close/>
                  <a:moveTo>
                    <a:pt x="280014" y="180298"/>
                  </a:moveTo>
                  <a:lnTo>
                    <a:pt x="277371" y="180562"/>
                  </a:lnTo>
                  <a:lnTo>
                    <a:pt x="274463" y="180827"/>
                  </a:lnTo>
                  <a:lnTo>
                    <a:pt x="272084" y="181621"/>
                  </a:lnTo>
                  <a:lnTo>
                    <a:pt x="269704" y="182416"/>
                  </a:lnTo>
                  <a:lnTo>
                    <a:pt x="267061" y="183739"/>
                  </a:lnTo>
                  <a:lnTo>
                    <a:pt x="264946" y="185063"/>
                  </a:lnTo>
                  <a:lnTo>
                    <a:pt x="262831" y="186387"/>
                  </a:lnTo>
                  <a:lnTo>
                    <a:pt x="260981" y="187975"/>
                  </a:lnTo>
                  <a:lnTo>
                    <a:pt x="259395" y="189829"/>
                  </a:lnTo>
                  <a:lnTo>
                    <a:pt x="257809" y="191682"/>
                  </a:lnTo>
                  <a:lnTo>
                    <a:pt x="256222" y="193800"/>
                  </a:lnTo>
                  <a:lnTo>
                    <a:pt x="255429" y="196448"/>
                  </a:lnTo>
                  <a:lnTo>
                    <a:pt x="254372" y="198566"/>
                  </a:lnTo>
                  <a:lnTo>
                    <a:pt x="253843" y="200948"/>
                  </a:lnTo>
                  <a:lnTo>
                    <a:pt x="253050" y="203861"/>
                  </a:lnTo>
                  <a:lnTo>
                    <a:pt x="253050" y="206243"/>
                  </a:lnTo>
                  <a:lnTo>
                    <a:pt x="253050" y="241191"/>
                  </a:lnTo>
                  <a:lnTo>
                    <a:pt x="253050" y="243574"/>
                  </a:lnTo>
                  <a:lnTo>
                    <a:pt x="253843" y="246486"/>
                  </a:lnTo>
                  <a:lnTo>
                    <a:pt x="254372" y="248869"/>
                  </a:lnTo>
                  <a:lnTo>
                    <a:pt x="255429" y="250987"/>
                  </a:lnTo>
                  <a:lnTo>
                    <a:pt x="256222" y="253634"/>
                  </a:lnTo>
                  <a:lnTo>
                    <a:pt x="257809" y="255752"/>
                  </a:lnTo>
                  <a:lnTo>
                    <a:pt x="259395" y="257606"/>
                  </a:lnTo>
                  <a:lnTo>
                    <a:pt x="260981" y="259459"/>
                  </a:lnTo>
                  <a:lnTo>
                    <a:pt x="262831" y="261048"/>
                  </a:lnTo>
                  <a:lnTo>
                    <a:pt x="264946" y="262636"/>
                  </a:lnTo>
                  <a:lnTo>
                    <a:pt x="267061" y="263695"/>
                  </a:lnTo>
                  <a:lnTo>
                    <a:pt x="269704" y="265019"/>
                  </a:lnTo>
                  <a:lnTo>
                    <a:pt x="272084" y="265813"/>
                  </a:lnTo>
                  <a:lnTo>
                    <a:pt x="274463" y="266607"/>
                  </a:lnTo>
                  <a:lnTo>
                    <a:pt x="277371" y="266872"/>
                  </a:lnTo>
                  <a:lnTo>
                    <a:pt x="280014" y="266872"/>
                  </a:lnTo>
                  <a:lnTo>
                    <a:pt x="315966" y="266872"/>
                  </a:lnTo>
                  <a:lnTo>
                    <a:pt x="318874" y="266872"/>
                  </a:lnTo>
                  <a:lnTo>
                    <a:pt x="321517" y="266607"/>
                  </a:lnTo>
                  <a:lnTo>
                    <a:pt x="324161" y="265813"/>
                  </a:lnTo>
                  <a:lnTo>
                    <a:pt x="326540" y="265019"/>
                  </a:lnTo>
                  <a:lnTo>
                    <a:pt x="329183" y="263695"/>
                  </a:lnTo>
                  <a:lnTo>
                    <a:pt x="331298" y="262636"/>
                  </a:lnTo>
                  <a:lnTo>
                    <a:pt x="333413" y="261048"/>
                  </a:lnTo>
                  <a:lnTo>
                    <a:pt x="335264" y="259459"/>
                  </a:lnTo>
                  <a:lnTo>
                    <a:pt x="336850" y="257606"/>
                  </a:lnTo>
                  <a:lnTo>
                    <a:pt x="338700" y="255752"/>
                  </a:lnTo>
                  <a:lnTo>
                    <a:pt x="340022" y="253634"/>
                  </a:lnTo>
                  <a:lnTo>
                    <a:pt x="341079" y="250987"/>
                  </a:lnTo>
                  <a:lnTo>
                    <a:pt x="342137" y="248869"/>
                  </a:lnTo>
                  <a:lnTo>
                    <a:pt x="342665" y="246486"/>
                  </a:lnTo>
                  <a:lnTo>
                    <a:pt x="342930" y="243574"/>
                  </a:lnTo>
                  <a:lnTo>
                    <a:pt x="342930" y="241191"/>
                  </a:lnTo>
                  <a:lnTo>
                    <a:pt x="342930" y="206243"/>
                  </a:lnTo>
                  <a:lnTo>
                    <a:pt x="342930" y="203861"/>
                  </a:lnTo>
                  <a:lnTo>
                    <a:pt x="342665" y="200948"/>
                  </a:lnTo>
                  <a:lnTo>
                    <a:pt x="342137" y="198566"/>
                  </a:lnTo>
                  <a:lnTo>
                    <a:pt x="341079" y="196448"/>
                  </a:lnTo>
                  <a:lnTo>
                    <a:pt x="340022" y="193800"/>
                  </a:lnTo>
                  <a:lnTo>
                    <a:pt x="338700" y="191682"/>
                  </a:lnTo>
                  <a:lnTo>
                    <a:pt x="336850" y="189829"/>
                  </a:lnTo>
                  <a:lnTo>
                    <a:pt x="335264" y="187975"/>
                  </a:lnTo>
                  <a:lnTo>
                    <a:pt x="333413" y="186387"/>
                  </a:lnTo>
                  <a:lnTo>
                    <a:pt x="331298" y="185063"/>
                  </a:lnTo>
                  <a:lnTo>
                    <a:pt x="329183" y="183739"/>
                  </a:lnTo>
                  <a:lnTo>
                    <a:pt x="326540" y="182416"/>
                  </a:lnTo>
                  <a:lnTo>
                    <a:pt x="324161" y="181621"/>
                  </a:lnTo>
                  <a:lnTo>
                    <a:pt x="321517" y="180827"/>
                  </a:lnTo>
                  <a:lnTo>
                    <a:pt x="318874" y="180562"/>
                  </a:lnTo>
                  <a:lnTo>
                    <a:pt x="315966" y="180298"/>
                  </a:lnTo>
                  <a:lnTo>
                    <a:pt x="280014" y="180298"/>
                  </a:lnTo>
                  <a:close/>
                  <a:moveTo>
                    <a:pt x="139643" y="180298"/>
                  </a:moveTo>
                  <a:lnTo>
                    <a:pt x="137000" y="180562"/>
                  </a:lnTo>
                  <a:lnTo>
                    <a:pt x="134356" y="180827"/>
                  </a:lnTo>
                  <a:lnTo>
                    <a:pt x="131713" y="181621"/>
                  </a:lnTo>
                  <a:lnTo>
                    <a:pt x="129334" y="182416"/>
                  </a:lnTo>
                  <a:lnTo>
                    <a:pt x="126955" y="183739"/>
                  </a:lnTo>
                  <a:lnTo>
                    <a:pt x="124575" y="185063"/>
                  </a:lnTo>
                  <a:lnTo>
                    <a:pt x="122725" y="186387"/>
                  </a:lnTo>
                  <a:lnTo>
                    <a:pt x="120610" y="187975"/>
                  </a:lnTo>
                  <a:lnTo>
                    <a:pt x="119024" y="189829"/>
                  </a:lnTo>
                  <a:lnTo>
                    <a:pt x="117438" y="191682"/>
                  </a:lnTo>
                  <a:lnTo>
                    <a:pt x="115852" y="193800"/>
                  </a:lnTo>
                  <a:lnTo>
                    <a:pt x="115059" y="196448"/>
                  </a:lnTo>
                  <a:lnTo>
                    <a:pt x="114001" y="198566"/>
                  </a:lnTo>
                  <a:lnTo>
                    <a:pt x="113473" y="200948"/>
                  </a:lnTo>
                  <a:lnTo>
                    <a:pt x="112680" y="203861"/>
                  </a:lnTo>
                  <a:lnTo>
                    <a:pt x="112680" y="206243"/>
                  </a:lnTo>
                  <a:lnTo>
                    <a:pt x="112680" y="241191"/>
                  </a:lnTo>
                  <a:lnTo>
                    <a:pt x="112680" y="243574"/>
                  </a:lnTo>
                  <a:lnTo>
                    <a:pt x="113473" y="246486"/>
                  </a:lnTo>
                  <a:lnTo>
                    <a:pt x="114001" y="248869"/>
                  </a:lnTo>
                  <a:lnTo>
                    <a:pt x="115059" y="250987"/>
                  </a:lnTo>
                  <a:lnTo>
                    <a:pt x="115852" y="253634"/>
                  </a:lnTo>
                  <a:lnTo>
                    <a:pt x="117438" y="255752"/>
                  </a:lnTo>
                  <a:lnTo>
                    <a:pt x="119024" y="257606"/>
                  </a:lnTo>
                  <a:lnTo>
                    <a:pt x="120610" y="259459"/>
                  </a:lnTo>
                  <a:lnTo>
                    <a:pt x="122725" y="261048"/>
                  </a:lnTo>
                  <a:lnTo>
                    <a:pt x="124575" y="262636"/>
                  </a:lnTo>
                  <a:lnTo>
                    <a:pt x="126955" y="263695"/>
                  </a:lnTo>
                  <a:lnTo>
                    <a:pt x="129334" y="265019"/>
                  </a:lnTo>
                  <a:lnTo>
                    <a:pt x="131713" y="265813"/>
                  </a:lnTo>
                  <a:lnTo>
                    <a:pt x="134356" y="266607"/>
                  </a:lnTo>
                  <a:lnTo>
                    <a:pt x="137000" y="266872"/>
                  </a:lnTo>
                  <a:lnTo>
                    <a:pt x="139643" y="266872"/>
                  </a:lnTo>
                  <a:lnTo>
                    <a:pt x="175595" y="266872"/>
                  </a:lnTo>
                  <a:lnTo>
                    <a:pt x="178503" y="266872"/>
                  </a:lnTo>
                  <a:lnTo>
                    <a:pt x="181147" y="266607"/>
                  </a:lnTo>
                  <a:lnTo>
                    <a:pt x="183790" y="265813"/>
                  </a:lnTo>
                  <a:lnTo>
                    <a:pt x="186169" y="265019"/>
                  </a:lnTo>
                  <a:lnTo>
                    <a:pt x="188813" y="263695"/>
                  </a:lnTo>
                  <a:lnTo>
                    <a:pt x="190928" y="262636"/>
                  </a:lnTo>
                  <a:lnTo>
                    <a:pt x="193042" y="261048"/>
                  </a:lnTo>
                  <a:lnTo>
                    <a:pt x="194893" y="259459"/>
                  </a:lnTo>
                  <a:lnTo>
                    <a:pt x="196743" y="257606"/>
                  </a:lnTo>
                  <a:lnTo>
                    <a:pt x="198329" y="255752"/>
                  </a:lnTo>
                  <a:lnTo>
                    <a:pt x="199651" y="253634"/>
                  </a:lnTo>
                  <a:lnTo>
                    <a:pt x="200709" y="250987"/>
                  </a:lnTo>
                  <a:lnTo>
                    <a:pt x="201502" y="248869"/>
                  </a:lnTo>
                  <a:lnTo>
                    <a:pt x="202295" y="246486"/>
                  </a:lnTo>
                  <a:lnTo>
                    <a:pt x="202559" y="243574"/>
                  </a:lnTo>
                  <a:lnTo>
                    <a:pt x="202559" y="241191"/>
                  </a:lnTo>
                  <a:lnTo>
                    <a:pt x="202559" y="206243"/>
                  </a:lnTo>
                  <a:lnTo>
                    <a:pt x="202559" y="203861"/>
                  </a:lnTo>
                  <a:lnTo>
                    <a:pt x="202295" y="200948"/>
                  </a:lnTo>
                  <a:lnTo>
                    <a:pt x="201502" y="198566"/>
                  </a:lnTo>
                  <a:lnTo>
                    <a:pt x="200709" y="196448"/>
                  </a:lnTo>
                  <a:lnTo>
                    <a:pt x="199651" y="193800"/>
                  </a:lnTo>
                  <a:lnTo>
                    <a:pt x="198329" y="191682"/>
                  </a:lnTo>
                  <a:lnTo>
                    <a:pt x="196743" y="189829"/>
                  </a:lnTo>
                  <a:lnTo>
                    <a:pt x="194893" y="187975"/>
                  </a:lnTo>
                  <a:lnTo>
                    <a:pt x="193042" y="186387"/>
                  </a:lnTo>
                  <a:lnTo>
                    <a:pt x="190928" y="185063"/>
                  </a:lnTo>
                  <a:lnTo>
                    <a:pt x="188813" y="183739"/>
                  </a:lnTo>
                  <a:lnTo>
                    <a:pt x="186169" y="182416"/>
                  </a:lnTo>
                  <a:lnTo>
                    <a:pt x="183790" y="181621"/>
                  </a:lnTo>
                  <a:lnTo>
                    <a:pt x="181147" y="180827"/>
                  </a:lnTo>
                  <a:lnTo>
                    <a:pt x="178503" y="180562"/>
                  </a:lnTo>
                  <a:lnTo>
                    <a:pt x="175595" y="180298"/>
                  </a:lnTo>
                  <a:lnTo>
                    <a:pt x="139643" y="180298"/>
                  </a:lnTo>
                  <a:close/>
                  <a:moveTo>
                    <a:pt x="106335" y="0"/>
                  </a:moveTo>
                  <a:lnTo>
                    <a:pt x="344516" y="0"/>
                  </a:lnTo>
                  <a:lnTo>
                    <a:pt x="347688" y="265"/>
                  </a:lnTo>
                  <a:lnTo>
                    <a:pt x="351125" y="794"/>
                  </a:lnTo>
                  <a:lnTo>
                    <a:pt x="353768" y="1853"/>
                  </a:lnTo>
                  <a:lnTo>
                    <a:pt x="356940" y="3442"/>
                  </a:lnTo>
                  <a:lnTo>
                    <a:pt x="359848" y="5295"/>
                  </a:lnTo>
                  <a:lnTo>
                    <a:pt x="362227" y="7413"/>
                  </a:lnTo>
                  <a:lnTo>
                    <a:pt x="364607" y="9796"/>
                  </a:lnTo>
                  <a:lnTo>
                    <a:pt x="366986" y="12708"/>
                  </a:lnTo>
                  <a:lnTo>
                    <a:pt x="369101" y="15885"/>
                  </a:lnTo>
                  <a:lnTo>
                    <a:pt x="370951" y="18798"/>
                  </a:lnTo>
                  <a:lnTo>
                    <a:pt x="372537" y="22504"/>
                  </a:lnTo>
                  <a:lnTo>
                    <a:pt x="373595" y="26475"/>
                  </a:lnTo>
                  <a:lnTo>
                    <a:pt x="374916" y="30447"/>
                  </a:lnTo>
                  <a:lnTo>
                    <a:pt x="375445" y="34418"/>
                  </a:lnTo>
                  <a:lnTo>
                    <a:pt x="376238" y="38654"/>
                  </a:lnTo>
                  <a:lnTo>
                    <a:pt x="376238" y="43155"/>
                  </a:lnTo>
                  <a:lnTo>
                    <a:pt x="376238" y="368008"/>
                  </a:lnTo>
                  <a:lnTo>
                    <a:pt x="376238" y="372509"/>
                  </a:lnTo>
                  <a:lnTo>
                    <a:pt x="375445" y="376745"/>
                  </a:lnTo>
                  <a:lnTo>
                    <a:pt x="374916" y="380716"/>
                  </a:lnTo>
                  <a:lnTo>
                    <a:pt x="373595" y="384688"/>
                  </a:lnTo>
                  <a:lnTo>
                    <a:pt x="372537" y="388394"/>
                  </a:lnTo>
                  <a:lnTo>
                    <a:pt x="370951" y="392366"/>
                  </a:lnTo>
                  <a:lnTo>
                    <a:pt x="369101" y="395278"/>
                  </a:lnTo>
                  <a:lnTo>
                    <a:pt x="366986" y="398455"/>
                  </a:lnTo>
                  <a:lnTo>
                    <a:pt x="364607" y="401367"/>
                  </a:lnTo>
                  <a:lnTo>
                    <a:pt x="362227" y="403750"/>
                  </a:lnTo>
                  <a:lnTo>
                    <a:pt x="359848" y="405868"/>
                  </a:lnTo>
                  <a:lnTo>
                    <a:pt x="356940" y="407721"/>
                  </a:lnTo>
                  <a:lnTo>
                    <a:pt x="353768" y="409310"/>
                  </a:lnTo>
                  <a:lnTo>
                    <a:pt x="351125" y="410369"/>
                  </a:lnTo>
                  <a:lnTo>
                    <a:pt x="347688" y="410898"/>
                  </a:lnTo>
                  <a:lnTo>
                    <a:pt x="344516" y="411163"/>
                  </a:lnTo>
                  <a:lnTo>
                    <a:pt x="106335" y="411163"/>
                  </a:lnTo>
                  <a:lnTo>
                    <a:pt x="102899" y="410898"/>
                  </a:lnTo>
                  <a:lnTo>
                    <a:pt x="99726" y="410369"/>
                  </a:lnTo>
                  <a:lnTo>
                    <a:pt x="97083" y="409310"/>
                  </a:lnTo>
                  <a:lnTo>
                    <a:pt x="93911" y="407721"/>
                  </a:lnTo>
                  <a:lnTo>
                    <a:pt x="91003" y="405868"/>
                  </a:lnTo>
                  <a:lnTo>
                    <a:pt x="88624" y="403750"/>
                  </a:lnTo>
                  <a:lnTo>
                    <a:pt x="86244" y="401367"/>
                  </a:lnTo>
                  <a:lnTo>
                    <a:pt x="83865" y="398455"/>
                  </a:lnTo>
                  <a:lnTo>
                    <a:pt x="81750" y="395278"/>
                  </a:lnTo>
                  <a:lnTo>
                    <a:pt x="79900" y="392366"/>
                  </a:lnTo>
                  <a:lnTo>
                    <a:pt x="78314" y="388394"/>
                  </a:lnTo>
                  <a:lnTo>
                    <a:pt x="77257" y="384688"/>
                  </a:lnTo>
                  <a:lnTo>
                    <a:pt x="75935" y="380716"/>
                  </a:lnTo>
                  <a:lnTo>
                    <a:pt x="75406" y="376745"/>
                  </a:lnTo>
                  <a:lnTo>
                    <a:pt x="74613" y="372509"/>
                  </a:lnTo>
                  <a:lnTo>
                    <a:pt x="74613" y="368008"/>
                  </a:lnTo>
                  <a:lnTo>
                    <a:pt x="74613" y="43155"/>
                  </a:lnTo>
                  <a:lnTo>
                    <a:pt x="74613" y="38654"/>
                  </a:lnTo>
                  <a:lnTo>
                    <a:pt x="75406" y="34418"/>
                  </a:lnTo>
                  <a:lnTo>
                    <a:pt x="75935" y="30447"/>
                  </a:lnTo>
                  <a:lnTo>
                    <a:pt x="77257" y="26475"/>
                  </a:lnTo>
                  <a:lnTo>
                    <a:pt x="78314" y="22504"/>
                  </a:lnTo>
                  <a:lnTo>
                    <a:pt x="79900" y="18798"/>
                  </a:lnTo>
                  <a:lnTo>
                    <a:pt x="81750" y="15885"/>
                  </a:lnTo>
                  <a:lnTo>
                    <a:pt x="83865" y="12708"/>
                  </a:lnTo>
                  <a:lnTo>
                    <a:pt x="86244" y="9796"/>
                  </a:lnTo>
                  <a:lnTo>
                    <a:pt x="88624" y="7413"/>
                  </a:lnTo>
                  <a:lnTo>
                    <a:pt x="91003" y="5295"/>
                  </a:lnTo>
                  <a:lnTo>
                    <a:pt x="93911" y="3442"/>
                  </a:lnTo>
                  <a:lnTo>
                    <a:pt x="97083" y="1853"/>
                  </a:lnTo>
                  <a:lnTo>
                    <a:pt x="99726" y="794"/>
                  </a:lnTo>
                  <a:lnTo>
                    <a:pt x="102899" y="265"/>
                  </a:lnTo>
                  <a:lnTo>
                    <a:pt x="106335" y="0"/>
                  </a:lnTo>
                  <a:close/>
                </a:path>
              </a:pathLst>
            </a:custGeom>
            <a:solidFill>
              <a:srgbClr val="08A1D9"/>
            </a:solidFill>
            <a:ln>
              <a:noFill/>
            </a:ln>
          </p:spPr>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grpSp>
      <p:grpSp>
        <p:nvGrpSpPr>
          <p:cNvPr id="60" name="组合 59"/>
          <p:cNvGrpSpPr/>
          <p:nvPr>
            <p:custDataLst>
              <p:tags r:id="rId10"/>
            </p:custDataLst>
          </p:nvPr>
        </p:nvGrpSpPr>
        <p:grpSpPr>
          <a:xfrm>
            <a:off x="4717215" y="2527750"/>
            <a:ext cx="1047462" cy="1047462"/>
            <a:chOff x="4724606" y="3350630"/>
            <a:chExt cx="1270907" cy="1270907"/>
          </a:xfrm>
        </p:grpSpPr>
        <p:sp>
          <p:nvSpPr>
            <p:cNvPr id="36" name="椭圆 35"/>
            <p:cNvSpPr/>
            <p:nvPr>
              <p:custDataLst>
                <p:tags r:id="rId11"/>
              </p:custDataLst>
            </p:nvPr>
          </p:nvSpPr>
          <p:spPr>
            <a:xfrm>
              <a:off x="4724606" y="3350630"/>
              <a:ext cx="1270907" cy="1270907"/>
            </a:xfrm>
            <a:prstGeom prst="ellipse">
              <a:avLst/>
            </a:prstGeom>
            <a:solidFill>
              <a:srgbClr val="797B7E">
                <a:lumMod val="20000"/>
                <a:lumOff val="80000"/>
              </a:srgbClr>
            </a:solidFill>
          </p:spPr>
          <p:txBody>
            <a:bodyPr rot="0" spcFirstLastPara="0" vertOverflow="overflow" horzOverflow="overflow" vert="horz" wrap="square" lIns="0" tIns="0" rIns="0" bIns="0" numCol="1" spcCol="0" rtlCol="0" fromWordArt="0" anchor="ctr" anchorCtr="0" forceAA="0" compatLnSpc="1">
              <a:normAutofit/>
            </a:bodyPr>
            <a:lstStyle/>
            <a:p>
              <a:pPr algn="just"/>
              <a:endParaRPr lang="zh-CN" altLang="en-US" dirty="0" err="1">
                <a:solidFill>
                  <a:srgbClr val="FFFFFF"/>
                </a:solidFill>
              </a:endParaRPr>
            </a:p>
          </p:txBody>
        </p:sp>
        <p:sp>
          <p:nvSpPr>
            <p:cNvPr id="17" name="KSO_Shape"/>
            <p:cNvSpPr>
              <a:spLocks noChangeAspect="1"/>
            </p:cNvSpPr>
            <p:nvPr>
              <p:custDataLst>
                <p:tags r:id="rId12"/>
              </p:custDataLst>
            </p:nvPr>
          </p:nvSpPr>
          <p:spPr bwMode="auto">
            <a:xfrm>
              <a:off x="5082850" y="3593806"/>
              <a:ext cx="554419" cy="784555"/>
            </a:xfrm>
            <a:custGeom>
              <a:avLst/>
              <a:gdLst>
                <a:gd name="T0" fmla="*/ 86224 w 881063"/>
                <a:gd name="T1" fmla="*/ 1689435 h 1247776"/>
                <a:gd name="T2" fmla="*/ 87955 w 881063"/>
                <a:gd name="T3" fmla="*/ 1725075 h 1247776"/>
                <a:gd name="T4" fmla="*/ 933227 w 881063"/>
                <a:gd name="T5" fmla="*/ 1733725 h 1247776"/>
                <a:gd name="T6" fmla="*/ 946386 w 881063"/>
                <a:gd name="T7" fmla="*/ 1720922 h 1247776"/>
                <a:gd name="T8" fmla="*/ 944655 w 881063"/>
                <a:gd name="T9" fmla="*/ 1685284 h 1247776"/>
                <a:gd name="T10" fmla="*/ 99382 w 881063"/>
                <a:gd name="T11" fmla="*/ 1676980 h 1247776"/>
                <a:gd name="T12" fmla="*/ 87955 w 881063"/>
                <a:gd name="T13" fmla="*/ 1572831 h 1247776"/>
                <a:gd name="T14" fmla="*/ 86224 w 881063"/>
                <a:gd name="T15" fmla="*/ 1608124 h 1247776"/>
                <a:gd name="T16" fmla="*/ 99382 w 881063"/>
                <a:gd name="T17" fmla="*/ 1620580 h 1247776"/>
                <a:gd name="T18" fmla="*/ 944655 w 881063"/>
                <a:gd name="T19" fmla="*/ 1612622 h 1247776"/>
                <a:gd name="T20" fmla="*/ 946386 w 881063"/>
                <a:gd name="T21" fmla="*/ 1576637 h 1247776"/>
                <a:gd name="T22" fmla="*/ 933227 w 881063"/>
                <a:gd name="T23" fmla="*/ 1564527 h 1247776"/>
                <a:gd name="T24" fmla="*/ 85877 w 881063"/>
                <a:gd name="T25" fmla="*/ 1452074 h 1247776"/>
                <a:gd name="T26" fmla="*/ 84493 w 881063"/>
                <a:gd name="T27" fmla="*/ 1488058 h 1247776"/>
                <a:gd name="T28" fmla="*/ 540891 w 881063"/>
                <a:gd name="T29" fmla="*/ 1500168 h 1247776"/>
                <a:gd name="T30" fmla="*/ 548856 w 881063"/>
                <a:gd name="T31" fmla="*/ 1482868 h 1247776"/>
                <a:gd name="T32" fmla="*/ 545739 w 881063"/>
                <a:gd name="T33" fmla="*/ 1448613 h 1247776"/>
                <a:gd name="T34" fmla="*/ 97997 w 881063"/>
                <a:gd name="T35" fmla="*/ 1328202 h 1247776"/>
                <a:gd name="T36" fmla="*/ 84493 w 881063"/>
                <a:gd name="T37" fmla="*/ 1345503 h 1247776"/>
                <a:gd name="T38" fmla="*/ 90378 w 881063"/>
                <a:gd name="T39" fmla="*/ 1379758 h 1247776"/>
                <a:gd name="T40" fmla="*/ 934613 w 881063"/>
                <a:gd name="T41" fmla="*/ 1384602 h 1247776"/>
                <a:gd name="T42" fmla="*/ 948117 w 881063"/>
                <a:gd name="T43" fmla="*/ 1367301 h 1247776"/>
                <a:gd name="T44" fmla="*/ 942230 w 881063"/>
                <a:gd name="T45" fmla="*/ 1333046 h 1247776"/>
                <a:gd name="T46" fmla="*/ 97997 w 881063"/>
                <a:gd name="T47" fmla="*/ 1328202 h 1247776"/>
                <a:gd name="T48" fmla="*/ 87955 w 881063"/>
                <a:gd name="T49" fmla="*/ 1224052 h 1247776"/>
                <a:gd name="T50" fmla="*/ 86224 w 881063"/>
                <a:gd name="T51" fmla="*/ 1259692 h 1247776"/>
                <a:gd name="T52" fmla="*/ 99382 w 881063"/>
                <a:gd name="T53" fmla="*/ 1272149 h 1247776"/>
                <a:gd name="T54" fmla="*/ 944655 w 881063"/>
                <a:gd name="T55" fmla="*/ 1263843 h 1247776"/>
                <a:gd name="T56" fmla="*/ 946386 w 881063"/>
                <a:gd name="T57" fmla="*/ 1227859 h 1247776"/>
                <a:gd name="T58" fmla="*/ 933227 w 881063"/>
                <a:gd name="T59" fmla="*/ 1215402 h 1247776"/>
                <a:gd name="T60" fmla="*/ 87955 w 881063"/>
                <a:gd name="T61" fmla="*/ 1111254 h 1247776"/>
                <a:gd name="T62" fmla="*/ 86224 w 881063"/>
                <a:gd name="T63" fmla="*/ 1146892 h 1247776"/>
                <a:gd name="T64" fmla="*/ 99382 w 881063"/>
                <a:gd name="T65" fmla="*/ 1159349 h 1247776"/>
                <a:gd name="T66" fmla="*/ 944655 w 881063"/>
                <a:gd name="T67" fmla="*/ 1151045 h 1247776"/>
                <a:gd name="T68" fmla="*/ 946386 w 881063"/>
                <a:gd name="T69" fmla="*/ 1115405 h 1247776"/>
                <a:gd name="T70" fmla="*/ 933227 w 881063"/>
                <a:gd name="T71" fmla="*/ 1102949 h 1247776"/>
                <a:gd name="T72" fmla="*/ 90378 w 881063"/>
                <a:gd name="T73" fmla="*/ 1006066 h 1247776"/>
                <a:gd name="T74" fmla="*/ 84493 w 881063"/>
                <a:gd name="T75" fmla="*/ 1040668 h 1247776"/>
                <a:gd name="T76" fmla="*/ 97997 w 881063"/>
                <a:gd name="T77" fmla="*/ 1057622 h 1247776"/>
                <a:gd name="T78" fmla="*/ 942230 w 881063"/>
                <a:gd name="T79" fmla="*/ 1053124 h 1247776"/>
                <a:gd name="T80" fmla="*/ 948117 w 881063"/>
                <a:gd name="T81" fmla="*/ 1018523 h 1247776"/>
                <a:gd name="T82" fmla="*/ 934613 w 881063"/>
                <a:gd name="T83" fmla="*/ 1001569 h 1247776"/>
                <a:gd name="T84" fmla="*/ 94881 w 881063"/>
                <a:gd name="T85" fmla="*/ 889807 h 1247776"/>
                <a:gd name="T86" fmla="*/ 83454 w 881063"/>
                <a:gd name="T87" fmla="*/ 916796 h 1247776"/>
                <a:gd name="T88" fmla="*/ 94881 w 881063"/>
                <a:gd name="T89" fmla="*/ 943786 h 1247776"/>
                <a:gd name="T90" fmla="*/ 937729 w 881063"/>
                <a:gd name="T91" fmla="*/ 943786 h 1247776"/>
                <a:gd name="T92" fmla="*/ 949503 w 881063"/>
                <a:gd name="T93" fmla="*/ 916796 h 1247776"/>
                <a:gd name="T94" fmla="*/ 937729 w 881063"/>
                <a:gd name="T95" fmla="*/ 889807 h 1247776"/>
                <a:gd name="T96" fmla="*/ 96266 w 881063"/>
                <a:gd name="T97" fmla="*/ 776662 h 1247776"/>
                <a:gd name="T98" fmla="*/ 83454 w 881063"/>
                <a:gd name="T99" fmla="*/ 798460 h 1247776"/>
                <a:gd name="T100" fmla="*/ 93149 w 881063"/>
                <a:gd name="T101" fmla="*/ 829947 h 1247776"/>
                <a:gd name="T102" fmla="*/ 936344 w 881063"/>
                <a:gd name="T103" fmla="*/ 831677 h 1247776"/>
                <a:gd name="T104" fmla="*/ 949156 w 881063"/>
                <a:gd name="T105" fmla="*/ 809879 h 1247776"/>
                <a:gd name="T106" fmla="*/ 939460 w 881063"/>
                <a:gd name="T107" fmla="*/ 778047 h 1247776"/>
                <a:gd name="T108" fmla="*/ 86916 w 881063"/>
                <a:gd name="T109" fmla="*/ 659711 h 1247776"/>
                <a:gd name="T110" fmla="*/ 84493 w 881063"/>
                <a:gd name="T111" fmla="*/ 707461 h 1247776"/>
                <a:gd name="T112" fmla="*/ 321002 w 881063"/>
                <a:gd name="T113" fmla="*/ 715764 h 1247776"/>
                <a:gd name="T114" fmla="*/ 324466 w 881063"/>
                <a:gd name="T115" fmla="*/ 676665 h 1247776"/>
                <a:gd name="T116" fmla="*/ 87608 w 881063"/>
                <a:gd name="T117" fmla="*/ 659364 h 1247776"/>
                <a:gd name="T118" fmla="*/ 753161 w 881063"/>
                <a:gd name="T119" fmla="*/ 378059 h 1247776"/>
                <a:gd name="T120" fmla="*/ 1061055 w 881063"/>
                <a:gd name="T121" fmla="*/ 50864 h 1247776"/>
                <a:gd name="T122" fmla="*/ 1091854 w 881063"/>
                <a:gd name="T123" fmla="*/ 0 h 1247776"/>
                <a:gd name="T124" fmla="*/ 308050 w 881063"/>
                <a:gd name="T125" fmla="*/ 0 h 124777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81063" h="1247776">
                  <a:moveTo>
                    <a:pt x="64137" y="1098423"/>
                  </a:moveTo>
                  <a:lnTo>
                    <a:pt x="63004" y="1098649"/>
                  </a:lnTo>
                  <a:lnTo>
                    <a:pt x="62098" y="1099102"/>
                  </a:lnTo>
                  <a:lnTo>
                    <a:pt x="60964" y="1100009"/>
                  </a:lnTo>
                  <a:lnTo>
                    <a:pt x="59151" y="1101369"/>
                  </a:lnTo>
                  <a:lnTo>
                    <a:pt x="57565" y="1103862"/>
                  </a:lnTo>
                  <a:lnTo>
                    <a:pt x="56432" y="1106581"/>
                  </a:lnTo>
                  <a:lnTo>
                    <a:pt x="55299" y="1109754"/>
                  </a:lnTo>
                  <a:lnTo>
                    <a:pt x="54619" y="1113154"/>
                  </a:lnTo>
                  <a:lnTo>
                    <a:pt x="54619" y="1116780"/>
                  </a:lnTo>
                  <a:lnTo>
                    <a:pt x="54619" y="1120633"/>
                  </a:lnTo>
                  <a:lnTo>
                    <a:pt x="55299" y="1124032"/>
                  </a:lnTo>
                  <a:lnTo>
                    <a:pt x="56432" y="1127205"/>
                  </a:lnTo>
                  <a:lnTo>
                    <a:pt x="57565" y="1129925"/>
                  </a:lnTo>
                  <a:lnTo>
                    <a:pt x="59151" y="1132191"/>
                  </a:lnTo>
                  <a:lnTo>
                    <a:pt x="60964" y="1134005"/>
                  </a:lnTo>
                  <a:lnTo>
                    <a:pt x="62098" y="1134458"/>
                  </a:lnTo>
                  <a:lnTo>
                    <a:pt x="63004" y="1134911"/>
                  </a:lnTo>
                  <a:lnTo>
                    <a:pt x="64137" y="1135138"/>
                  </a:lnTo>
                  <a:lnTo>
                    <a:pt x="65044" y="1135591"/>
                  </a:lnTo>
                  <a:lnTo>
                    <a:pt x="610780" y="1135591"/>
                  </a:lnTo>
                  <a:lnTo>
                    <a:pt x="611687" y="1135138"/>
                  </a:lnTo>
                  <a:lnTo>
                    <a:pt x="612820" y="1134911"/>
                  </a:lnTo>
                  <a:lnTo>
                    <a:pt x="613726" y="1134458"/>
                  </a:lnTo>
                  <a:lnTo>
                    <a:pt x="614859" y="1134005"/>
                  </a:lnTo>
                  <a:lnTo>
                    <a:pt x="616672" y="1132191"/>
                  </a:lnTo>
                  <a:lnTo>
                    <a:pt x="618259" y="1129925"/>
                  </a:lnTo>
                  <a:lnTo>
                    <a:pt x="619392" y="1127205"/>
                  </a:lnTo>
                  <a:lnTo>
                    <a:pt x="620525" y="1124032"/>
                  </a:lnTo>
                  <a:lnTo>
                    <a:pt x="621205" y="1120633"/>
                  </a:lnTo>
                  <a:lnTo>
                    <a:pt x="621432" y="1116780"/>
                  </a:lnTo>
                  <a:lnTo>
                    <a:pt x="621205" y="1113154"/>
                  </a:lnTo>
                  <a:lnTo>
                    <a:pt x="620525" y="1109754"/>
                  </a:lnTo>
                  <a:lnTo>
                    <a:pt x="619392" y="1106581"/>
                  </a:lnTo>
                  <a:lnTo>
                    <a:pt x="618259" y="1103862"/>
                  </a:lnTo>
                  <a:lnTo>
                    <a:pt x="616672" y="1101369"/>
                  </a:lnTo>
                  <a:lnTo>
                    <a:pt x="614859" y="1100009"/>
                  </a:lnTo>
                  <a:lnTo>
                    <a:pt x="613726" y="1099102"/>
                  </a:lnTo>
                  <a:lnTo>
                    <a:pt x="612820" y="1098649"/>
                  </a:lnTo>
                  <a:lnTo>
                    <a:pt x="611687" y="1098423"/>
                  </a:lnTo>
                  <a:lnTo>
                    <a:pt x="610780" y="1098423"/>
                  </a:lnTo>
                  <a:lnTo>
                    <a:pt x="65044" y="1098423"/>
                  </a:lnTo>
                  <a:lnTo>
                    <a:pt x="64137" y="1098423"/>
                  </a:lnTo>
                  <a:close/>
                  <a:moveTo>
                    <a:pt x="64137" y="1024766"/>
                  </a:moveTo>
                  <a:lnTo>
                    <a:pt x="63004" y="1024992"/>
                  </a:lnTo>
                  <a:lnTo>
                    <a:pt x="62098" y="1025446"/>
                  </a:lnTo>
                  <a:lnTo>
                    <a:pt x="60964" y="1026125"/>
                  </a:lnTo>
                  <a:lnTo>
                    <a:pt x="59151" y="1027712"/>
                  </a:lnTo>
                  <a:lnTo>
                    <a:pt x="57565" y="1030205"/>
                  </a:lnTo>
                  <a:lnTo>
                    <a:pt x="56432" y="1032698"/>
                  </a:lnTo>
                  <a:lnTo>
                    <a:pt x="55299" y="1035644"/>
                  </a:lnTo>
                  <a:lnTo>
                    <a:pt x="54619" y="1039270"/>
                  </a:lnTo>
                  <a:lnTo>
                    <a:pt x="54619" y="1043123"/>
                  </a:lnTo>
                  <a:lnTo>
                    <a:pt x="54619" y="1046749"/>
                  </a:lnTo>
                  <a:lnTo>
                    <a:pt x="55299" y="1050376"/>
                  </a:lnTo>
                  <a:lnTo>
                    <a:pt x="56432" y="1053322"/>
                  </a:lnTo>
                  <a:lnTo>
                    <a:pt x="57565" y="1056268"/>
                  </a:lnTo>
                  <a:lnTo>
                    <a:pt x="59151" y="1058535"/>
                  </a:lnTo>
                  <a:lnTo>
                    <a:pt x="60964" y="1060121"/>
                  </a:lnTo>
                  <a:lnTo>
                    <a:pt x="62098" y="1060801"/>
                  </a:lnTo>
                  <a:lnTo>
                    <a:pt x="63004" y="1061028"/>
                  </a:lnTo>
                  <a:lnTo>
                    <a:pt x="64137" y="1061481"/>
                  </a:lnTo>
                  <a:lnTo>
                    <a:pt x="65044" y="1061481"/>
                  </a:lnTo>
                  <a:lnTo>
                    <a:pt x="610780" y="1061481"/>
                  </a:lnTo>
                  <a:lnTo>
                    <a:pt x="611687" y="1061481"/>
                  </a:lnTo>
                  <a:lnTo>
                    <a:pt x="612820" y="1061028"/>
                  </a:lnTo>
                  <a:lnTo>
                    <a:pt x="613726" y="1060801"/>
                  </a:lnTo>
                  <a:lnTo>
                    <a:pt x="614859" y="1060121"/>
                  </a:lnTo>
                  <a:lnTo>
                    <a:pt x="616672" y="1058535"/>
                  </a:lnTo>
                  <a:lnTo>
                    <a:pt x="618259" y="1056268"/>
                  </a:lnTo>
                  <a:lnTo>
                    <a:pt x="619392" y="1053322"/>
                  </a:lnTo>
                  <a:lnTo>
                    <a:pt x="620525" y="1050376"/>
                  </a:lnTo>
                  <a:lnTo>
                    <a:pt x="621205" y="1046749"/>
                  </a:lnTo>
                  <a:lnTo>
                    <a:pt x="621432" y="1043123"/>
                  </a:lnTo>
                  <a:lnTo>
                    <a:pt x="621205" y="1039270"/>
                  </a:lnTo>
                  <a:lnTo>
                    <a:pt x="620525" y="1035644"/>
                  </a:lnTo>
                  <a:lnTo>
                    <a:pt x="619392" y="1032698"/>
                  </a:lnTo>
                  <a:lnTo>
                    <a:pt x="618259" y="1030205"/>
                  </a:lnTo>
                  <a:lnTo>
                    <a:pt x="616672" y="1027712"/>
                  </a:lnTo>
                  <a:lnTo>
                    <a:pt x="614859" y="1026125"/>
                  </a:lnTo>
                  <a:lnTo>
                    <a:pt x="613726" y="1025446"/>
                  </a:lnTo>
                  <a:lnTo>
                    <a:pt x="612820" y="1024992"/>
                  </a:lnTo>
                  <a:lnTo>
                    <a:pt x="611687" y="1024766"/>
                  </a:lnTo>
                  <a:lnTo>
                    <a:pt x="610780" y="1024766"/>
                  </a:lnTo>
                  <a:lnTo>
                    <a:pt x="65044" y="1024766"/>
                  </a:lnTo>
                  <a:lnTo>
                    <a:pt x="64137" y="1024766"/>
                  </a:lnTo>
                  <a:close/>
                  <a:moveTo>
                    <a:pt x="59831" y="945669"/>
                  </a:moveTo>
                  <a:lnTo>
                    <a:pt x="59151" y="946349"/>
                  </a:lnTo>
                  <a:lnTo>
                    <a:pt x="58018" y="947256"/>
                  </a:lnTo>
                  <a:lnTo>
                    <a:pt x="57112" y="948842"/>
                  </a:lnTo>
                  <a:lnTo>
                    <a:pt x="56205" y="951109"/>
                  </a:lnTo>
                  <a:lnTo>
                    <a:pt x="55299" y="953828"/>
                  </a:lnTo>
                  <a:lnTo>
                    <a:pt x="54845" y="957001"/>
                  </a:lnTo>
                  <a:lnTo>
                    <a:pt x="54619" y="960627"/>
                  </a:lnTo>
                  <a:lnTo>
                    <a:pt x="54619" y="964254"/>
                  </a:lnTo>
                  <a:lnTo>
                    <a:pt x="54619" y="967880"/>
                  </a:lnTo>
                  <a:lnTo>
                    <a:pt x="54845" y="971279"/>
                  </a:lnTo>
                  <a:lnTo>
                    <a:pt x="55299" y="974679"/>
                  </a:lnTo>
                  <a:lnTo>
                    <a:pt x="56205" y="977172"/>
                  </a:lnTo>
                  <a:lnTo>
                    <a:pt x="57112" y="979438"/>
                  </a:lnTo>
                  <a:lnTo>
                    <a:pt x="58018" y="981251"/>
                  </a:lnTo>
                  <a:lnTo>
                    <a:pt x="59151" y="982385"/>
                  </a:lnTo>
                  <a:lnTo>
                    <a:pt x="59831" y="982611"/>
                  </a:lnTo>
                  <a:lnTo>
                    <a:pt x="60285" y="982611"/>
                  </a:lnTo>
                  <a:lnTo>
                    <a:pt x="354003" y="982611"/>
                  </a:lnTo>
                  <a:lnTo>
                    <a:pt x="354456" y="982611"/>
                  </a:lnTo>
                  <a:lnTo>
                    <a:pt x="355136" y="982385"/>
                  </a:lnTo>
                  <a:lnTo>
                    <a:pt x="356270" y="981251"/>
                  </a:lnTo>
                  <a:lnTo>
                    <a:pt x="357176" y="979438"/>
                  </a:lnTo>
                  <a:lnTo>
                    <a:pt x="358083" y="977172"/>
                  </a:lnTo>
                  <a:lnTo>
                    <a:pt x="358536" y="974679"/>
                  </a:lnTo>
                  <a:lnTo>
                    <a:pt x="359216" y="971279"/>
                  </a:lnTo>
                  <a:lnTo>
                    <a:pt x="359669" y="967880"/>
                  </a:lnTo>
                  <a:lnTo>
                    <a:pt x="359669" y="964254"/>
                  </a:lnTo>
                  <a:lnTo>
                    <a:pt x="359669" y="960627"/>
                  </a:lnTo>
                  <a:lnTo>
                    <a:pt x="359216" y="957001"/>
                  </a:lnTo>
                  <a:lnTo>
                    <a:pt x="358536" y="953828"/>
                  </a:lnTo>
                  <a:lnTo>
                    <a:pt x="358083" y="951109"/>
                  </a:lnTo>
                  <a:lnTo>
                    <a:pt x="357176" y="948842"/>
                  </a:lnTo>
                  <a:lnTo>
                    <a:pt x="356270" y="947256"/>
                  </a:lnTo>
                  <a:lnTo>
                    <a:pt x="355136" y="946349"/>
                  </a:lnTo>
                  <a:lnTo>
                    <a:pt x="354456" y="945669"/>
                  </a:lnTo>
                  <a:lnTo>
                    <a:pt x="354003" y="945669"/>
                  </a:lnTo>
                  <a:lnTo>
                    <a:pt x="60285" y="945669"/>
                  </a:lnTo>
                  <a:lnTo>
                    <a:pt x="59831" y="945669"/>
                  </a:lnTo>
                  <a:close/>
                  <a:moveTo>
                    <a:pt x="64137" y="869973"/>
                  </a:moveTo>
                  <a:lnTo>
                    <a:pt x="63004" y="870426"/>
                  </a:lnTo>
                  <a:lnTo>
                    <a:pt x="62098" y="870879"/>
                  </a:lnTo>
                  <a:lnTo>
                    <a:pt x="60964" y="871559"/>
                  </a:lnTo>
                  <a:lnTo>
                    <a:pt x="59151" y="873146"/>
                  </a:lnTo>
                  <a:lnTo>
                    <a:pt x="57565" y="875412"/>
                  </a:lnTo>
                  <a:lnTo>
                    <a:pt x="56432" y="878132"/>
                  </a:lnTo>
                  <a:lnTo>
                    <a:pt x="55299" y="881305"/>
                  </a:lnTo>
                  <a:lnTo>
                    <a:pt x="54619" y="884931"/>
                  </a:lnTo>
                  <a:lnTo>
                    <a:pt x="54619" y="888330"/>
                  </a:lnTo>
                  <a:lnTo>
                    <a:pt x="54619" y="892183"/>
                  </a:lnTo>
                  <a:lnTo>
                    <a:pt x="55299" y="895583"/>
                  </a:lnTo>
                  <a:lnTo>
                    <a:pt x="56432" y="898982"/>
                  </a:lnTo>
                  <a:lnTo>
                    <a:pt x="57565" y="901475"/>
                  </a:lnTo>
                  <a:lnTo>
                    <a:pt x="59151" y="903742"/>
                  </a:lnTo>
                  <a:lnTo>
                    <a:pt x="60964" y="905555"/>
                  </a:lnTo>
                  <a:lnTo>
                    <a:pt x="62098" y="906008"/>
                  </a:lnTo>
                  <a:lnTo>
                    <a:pt x="63004" y="906688"/>
                  </a:lnTo>
                  <a:lnTo>
                    <a:pt x="64137" y="906915"/>
                  </a:lnTo>
                  <a:lnTo>
                    <a:pt x="65044" y="906915"/>
                  </a:lnTo>
                  <a:lnTo>
                    <a:pt x="610780" y="906915"/>
                  </a:lnTo>
                  <a:lnTo>
                    <a:pt x="611687" y="906915"/>
                  </a:lnTo>
                  <a:lnTo>
                    <a:pt x="612820" y="906688"/>
                  </a:lnTo>
                  <a:lnTo>
                    <a:pt x="613726" y="906008"/>
                  </a:lnTo>
                  <a:lnTo>
                    <a:pt x="614859" y="905555"/>
                  </a:lnTo>
                  <a:lnTo>
                    <a:pt x="616672" y="903742"/>
                  </a:lnTo>
                  <a:lnTo>
                    <a:pt x="618259" y="901475"/>
                  </a:lnTo>
                  <a:lnTo>
                    <a:pt x="619392" y="898982"/>
                  </a:lnTo>
                  <a:lnTo>
                    <a:pt x="620525" y="895583"/>
                  </a:lnTo>
                  <a:lnTo>
                    <a:pt x="621205" y="892183"/>
                  </a:lnTo>
                  <a:lnTo>
                    <a:pt x="621432" y="888330"/>
                  </a:lnTo>
                  <a:lnTo>
                    <a:pt x="621205" y="884931"/>
                  </a:lnTo>
                  <a:lnTo>
                    <a:pt x="620525" y="881305"/>
                  </a:lnTo>
                  <a:lnTo>
                    <a:pt x="619392" y="878132"/>
                  </a:lnTo>
                  <a:lnTo>
                    <a:pt x="618259" y="875412"/>
                  </a:lnTo>
                  <a:lnTo>
                    <a:pt x="616672" y="873146"/>
                  </a:lnTo>
                  <a:lnTo>
                    <a:pt x="614859" y="871559"/>
                  </a:lnTo>
                  <a:lnTo>
                    <a:pt x="613726" y="870879"/>
                  </a:lnTo>
                  <a:lnTo>
                    <a:pt x="612820" y="870426"/>
                  </a:lnTo>
                  <a:lnTo>
                    <a:pt x="611687" y="869973"/>
                  </a:lnTo>
                  <a:lnTo>
                    <a:pt x="610780" y="869973"/>
                  </a:lnTo>
                  <a:lnTo>
                    <a:pt x="65044" y="869973"/>
                  </a:lnTo>
                  <a:lnTo>
                    <a:pt x="64137" y="869973"/>
                  </a:lnTo>
                  <a:close/>
                  <a:moveTo>
                    <a:pt x="65044" y="796089"/>
                  </a:moveTo>
                  <a:lnTo>
                    <a:pt x="64137" y="796316"/>
                  </a:lnTo>
                  <a:lnTo>
                    <a:pt x="63004" y="796543"/>
                  </a:lnTo>
                  <a:lnTo>
                    <a:pt x="62098" y="797222"/>
                  </a:lnTo>
                  <a:lnTo>
                    <a:pt x="60964" y="797676"/>
                  </a:lnTo>
                  <a:lnTo>
                    <a:pt x="59151" y="799489"/>
                  </a:lnTo>
                  <a:lnTo>
                    <a:pt x="57565" y="801755"/>
                  </a:lnTo>
                  <a:lnTo>
                    <a:pt x="56432" y="804248"/>
                  </a:lnTo>
                  <a:lnTo>
                    <a:pt x="55299" y="807648"/>
                  </a:lnTo>
                  <a:lnTo>
                    <a:pt x="54619" y="811047"/>
                  </a:lnTo>
                  <a:lnTo>
                    <a:pt x="54619" y="814674"/>
                  </a:lnTo>
                  <a:lnTo>
                    <a:pt x="54619" y="818300"/>
                  </a:lnTo>
                  <a:lnTo>
                    <a:pt x="55299" y="821926"/>
                  </a:lnTo>
                  <a:lnTo>
                    <a:pt x="56432" y="825099"/>
                  </a:lnTo>
                  <a:lnTo>
                    <a:pt x="57565" y="827818"/>
                  </a:lnTo>
                  <a:lnTo>
                    <a:pt x="59151" y="829858"/>
                  </a:lnTo>
                  <a:lnTo>
                    <a:pt x="60964" y="831671"/>
                  </a:lnTo>
                  <a:lnTo>
                    <a:pt x="62098" y="832125"/>
                  </a:lnTo>
                  <a:lnTo>
                    <a:pt x="63004" y="832578"/>
                  </a:lnTo>
                  <a:lnTo>
                    <a:pt x="64137" y="833031"/>
                  </a:lnTo>
                  <a:lnTo>
                    <a:pt x="65044" y="833258"/>
                  </a:lnTo>
                  <a:lnTo>
                    <a:pt x="610780" y="833258"/>
                  </a:lnTo>
                  <a:lnTo>
                    <a:pt x="611687" y="833031"/>
                  </a:lnTo>
                  <a:lnTo>
                    <a:pt x="612820" y="832578"/>
                  </a:lnTo>
                  <a:lnTo>
                    <a:pt x="613726" y="832125"/>
                  </a:lnTo>
                  <a:lnTo>
                    <a:pt x="614859" y="831671"/>
                  </a:lnTo>
                  <a:lnTo>
                    <a:pt x="616672" y="829858"/>
                  </a:lnTo>
                  <a:lnTo>
                    <a:pt x="618259" y="827818"/>
                  </a:lnTo>
                  <a:lnTo>
                    <a:pt x="619392" y="825099"/>
                  </a:lnTo>
                  <a:lnTo>
                    <a:pt x="620525" y="821926"/>
                  </a:lnTo>
                  <a:lnTo>
                    <a:pt x="621205" y="818300"/>
                  </a:lnTo>
                  <a:lnTo>
                    <a:pt x="621432" y="814674"/>
                  </a:lnTo>
                  <a:lnTo>
                    <a:pt x="621205" y="811047"/>
                  </a:lnTo>
                  <a:lnTo>
                    <a:pt x="620525" y="807648"/>
                  </a:lnTo>
                  <a:lnTo>
                    <a:pt x="619392" y="804248"/>
                  </a:lnTo>
                  <a:lnTo>
                    <a:pt x="618259" y="801755"/>
                  </a:lnTo>
                  <a:lnTo>
                    <a:pt x="616672" y="799489"/>
                  </a:lnTo>
                  <a:lnTo>
                    <a:pt x="614859" y="797676"/>
                  </a:lnTo>
                  <a:lnTo>
                    <a:pt x="613726" y="797222"/>
                  </a:lnTo>
                  <a:lnTo>
                    <a:pt x="612820" y="796543"/>
                  </a:lnTo>
                  <a:lnTo>
                    <a:pt x="611687" y="796316"/>
                  </a:lnTo>
                  <a:lnTo>
                    <a:pt x="610780" y="796089"/>
                  </a:lnTo>
                  <a:lnTo>
                    <a:pt x="65044" y="796089"/>
                  </a:lnTo>
                  <a:close/>
                  <a:moveTo>
                    <a:pt x="64137" y="722432"/>
                  </a:moveTo>
                  <a:lnTo>
                    <a:pt x="63004" y="722659"/>
                  </a:lnTo>
                  <a:lnTo>
                    <a:pt x="62098" y="723339"/>
                  </a:lnTo>
                  <a:lnTo>
                    <a:pt x="60964" y="724019"/>
                  </a:lnTo>
                  <a:lnTo>
                    <a:pt x="59151" y="725605"/>
                  </a:lnTo>
                  <a:lnTo>
                    <a:pt x="57565" y="727872"/>
                  </a:lnTo>
                  <a:lnTo>
                    <a:pt x="56432" y="730591"/>
                  </a:lnTo>
                  <a:lnTo>
                    <a:pt x="55299" y="733764"/>
                  </a:lnTo>
                  <a:lnTo>
                    <a:pt x="54619" y="736937"/>
                  </a:lnTo>
                  <a:lnTo>
                    <a:pt x="54619" y="740790"/>
                  </a:lnTo>
                  <a:lnTo>
                    <a:pt x="54619" y="744416"/>
                  </a:lnTo>
                  <a:lnTo>
                    <a:pt x="55299" y="748042"/>
                  </a:lnTo>
                  <a:lnTo>
                    <a:pt x="56432" y="751215"/>
                  </a:lnTo>
                  <a:lnTo>
                    <a:pt x="57565" y="753935"/>
                  </a:lnTo>
                  <a:lnTo>
                    <a:pt x="59151" y="756201"/>
                  </a:lnTo>
                  <a:lnTo>
                    <a:pt x="60964" y="757788"/>
                  </a:lnTo>
                  <a:lnTo>
                    <a:pt x="62098" y="758468"/>
                  </a:lnTo>
                  <a:lnTo>
                    <a:pt x="63004" y="758921"/>
                  </a:lnTo>
                  <a:lnTo>
                    <a:pt x="64137" y="759374"/>
                  </a:lnTo>
                  <a:lnTo>
                    <a:pt x="65044" y="759374"/>
                  </a:lnTo>
                  <a:lnTo>
                    <a:pt x="610780" y="759374"/>
                  </a:lnTo>
                  <a:lnTo>
                    <a:pt x="611687" y="759374"/>
                  </a:lnTo>
                  <a:lnTo>
                    <a:pt x="612820" y="758921"/>
                  </a:lnTo>
                  <a:lnTo>
                    <a:pt x="613726" y="758468"/>
                  </a:lnTo>
                  <a:lnTo>
                    <a:pt x="614859" y="757788"/>
                  </a:lnTo>
                  <a:lnTo>
                    <a:pt x="616672" y="756201"/>
                  </a:lnTo>
                  <a:lnTo>
                    <a:pt x="618259" y="753935"/>
                  </a:lnTo>
                  <a:lnTo>
                    <a:pt x="619392" y="751215"/>
                  </a:lnTo>
                  <a:lnTo>
                    <a:pt x="620525" y="748042"/>
                  </a:lnTo>
                  <a:lnTo>
                    <a:pt x="621205" y="744416"/>
                  </a:lnTo>
                  <a:lnTo>
                    <a:pt x="621432" y="740790"/>
                  </a:lnTo>
                  <a:lnTo>
                    <a:pt x="621205" y="736937"/>
                  </a:lnTo>
                  <a:lnTo>
                    <a:pt x="620525" y="733764"/>
                  </a:lnTo>
                  <a:lnTo>
                    <a:pt x="619392" y="730591"/>
                  </a:lnTo>
                  <a:lnTo>
                    <a:pt x="618259" y="727872"/>
                  </a:lnTo>
                  <a:lnTo>
                    <a:pt x="616672" y="725605"/>
                  </a:lnTo>
                  <a:lnTo>
                    <a:pt x="614859" y="724019"/>
                  </a:lnTo>
                  <a:lnTo>
                    <a:pt x="613726" y="723339"/>
                  </a:lnTo>
                  <a:lnTo>
                    <a:pt x="612820" y="722659"/>
                  </a:lnTo>
                  <a:lnTo>
                    <a:pt x="611687" y="722432"/>
                  </a:lnTo>
                  <a:lnTo>
                    <a:pt x="610780" y="722432"/>
                  </a:lnTo>
                  <a:lnTo>
                    <a:pt x="65044" y="722432"/>
                  </a:lnTo>
                  <a:lnTo>
                    <a:pt x="64137" y="722432"/>
                  </a:lnTo>
                  <a:close/>
                  <a:moveTo>
                    <a:pt x="64137" y="656028"/>
                  </a:moveTo>
                  <a:lnTo>
                    <a:pt x="63004" y="656254"/>
                  </a:lnTo>
                  <a:lnTo>
                    <a:pt x="62098" y="656708"/>
                  </a:lnTo>
                  <a:lnTo>
                    <a:pt x="60964" y="657614"/>
                  </a:lnTo>
                  <a:lnTo>
                    <a:pt x="59151" y="658974"/>
                  </a:lnTo>
                  <a:lnTo>
                    <a:pt x="57565" y="661240"/>
                  </a:lnTo>
                  <a:lnTo>
                    <a:pt x="56432" y="664187"/>
                  </a:lnTo>
                  <a:lnTo>
                    <a:pt x="55299" y="667133"/>
                  </a:lnTo>
                  <a:lnTo>
                    <a:pt x="54619" y="670533"/>
                  </a:lnTo>
                  <a:lnTo>
                    <a:pt x="54619" y="674385"/>
                  </a:lnTo>
                  <a:lnTo>
                    <a:pt x="54619" y="678012"/>
                  </a:lnTo>
                  <a:lnTo>
                    <a:pt x="55299" y="681638"/>
                  </a:lnTo>
                  <a:lnTo>
                    <a:pt x="56432" y="684584"/>
                  </a:lnTo>
                  <a:lnTo>
                    <a:pt x="57565" y="687530"/>
                  </a:lnTo>
                  <a:lnTo>
                    <a:pt x="59151" y="689797"/>
                  </a:lnTo>
                  <a:lnTo>
                    <a:pt x="60964" y="691157"/>
                  </a:lnTo>
                  <a:lnTo>
                    <a:pt x="62098" y="692063"/>
                  </a:lnTo>
                  <a:lnTo>
                    <a:pt x="63004" y="692516"/>
                  </a:lnTo>
                  <a:lnTo>
                    <a:pt x="64137" y="692743"/>
                  </a:lnTo>
                  <a:lnTo>
                    <a:pt x="65044" y="692743"/>
                  </a:lnTo>
                  <a:lnTo>
                    <a:pt x="610780" y="692743"/>
                  </a:lnTo>
                  <a:lnTo>
                    <a:pt x="611687" y="692743"/>
                  </a:lnTo>
                  <a:lnTo>
                    <a:pt x="612820" y="692516"/>
                  </a:lnTo>
                  <a:lnTo>
                    <a:pt x="613726" y="692063"/>
                  </a:lnTo>
                  <a:lnTo>
                    <a:pt x="614859" y="691157"/>
                  </a:lnTo>
                  <a:lnTo>
                    <a:pt x="616672" y="689797"/>
                  </a:lnTo>
                  <a:lnTo>
                    <a:pt x="618259" y="687530"/>
                  </a:lnTo>
                  <a:lnTo>
                    <a:pt x="619392" y="684584"/>
                  </a:lnTo>
                  <a:lnTo>
                    <a:pt x="620525" y="681638"/>
                  </a:lnTo>
                  <a:lnTo>
                    <a:pt x="621205" y="678012"/>
                  </a:lnTo>
                  <a:lnTo>
                    <a:pt x="621432" y="674385"/>
                  </a:lnTo>
                  <a:lnTo>
                    <a:pt x="621205" y="670533"/>
                  </a:lnTo>
                  <a:lnTo>
                    <a:pt x="620525" y="667133"/>
                  </a:lnTo>
                  <a:lnTo>
                    <a:pt x="619392" y="664187"/>
                  </a:lnTo>
                  <a:lnTo>
                    <a:pt x="618259" y="661240"/>
                  </a:lnTo>
                  <a:lnTo>
                    <a:pt x="616672" y="658974"/>
                  </a:lnTo>
                  <a:lnTo>
                    <a:pt x="614859" y="657614"/>
                  </a:lnTo>
                  <a:lnTo>
                    <a:pt x="613726" y="656708"/>
                  </a:lnTo>
                  <a:lnTo>
                    <a:pt x="612820" y="656254"/>
                  </a:lnTo>
                  <a:lnTo>
                    <a:pt x="611687" y="656028"/>
                  </a:lnTo>
                  <a:lnTo>
                    <a:pt x="610780" y="656028"/>
                  </a:lnTo>
                  <a:lnTo>
                    <a:pt x="65044" y="656028"/>
                  </a:lnTo>
                  <a:lnTo>
                    <a:pt x="64137" y="656028"/>
                  </a:lnTo>
                  <a:close/>
                  <a:moveTo>
                    <a:pt x="65044" y="582144"/>
                  </a:moveTo>
                  <a:lnTo>
                    <a:pt x="64137" y="582371"/>
                  </a:lnTo>
                  <a:lnTo>
                    <a:pt x="63004" y="582598"/>
                  </a:lnTo>
                  <a:lnTo>
                    <a:pt x="62098" y="582824"/>
                  </a:lnTo>
                  <a:lnTo>
                    <a:pt x="60964" y="583504"/>
                  </a:lnTo>
                  <a:lnTo>
                    <a:pt x="59151" y="585091"/>
                  </a:lnTo>
                  <a:lnTo>
                    <a:pt x="57565" y="587357"/>
                  </a:lnTo>
                  <a:lnTo>
                    <a:pt x="56432" y="590303"/>
                  </a:lnTo>
                  <a:lnTo>
                    <a:pt x="55299" y="593249"/>
                  </a:lnTo>
                  <a:lnTo>
                    <a:pt x="54619" y="596876"/>
                  </a:lnTo>
                  <a:lnTo>
                    <a:pt x="54619" y="600502"/>
                  </a:lnTo>
                  <a:lnTo>
                    <a:pt x="54619" y="604355"/>
                  </a:lnTo>
                  <a:lnTo>
                    <a:pt x="55299" y="607528"/>
                  </a:lnTo>
                  <a:lnTo>
                    <a:pt x="56432" y="610927"/>
                  </a:lnTo>
                  <a:lnTo>
                    <a:pt x="57565" y="613420"/>
                  </a:lnTo>
                  <a:lnTo>
                    <a:pt x="59151" y="615913"/>
                  </a:lnTo>
                  <a:lnTo>
                    <a:pt x="60964" y="617500"/>
                  </a:lnTo>
                  <a:lnTo>
                    <a:pt x="62098" y="618180"/>
                  </a:lnTo>
                  <a:lnTo>
                    <a:pt x="63004" y="618633"/>
                  </a:lnTo>
                  <a:lnTo>
                    <a:pt x="64137" y="618859"/>
                  </a:lnTo>
                  <a:lnTo>
                    <a:pt x="65044" y="619086"/>
                  </a:lnTo>
                  <a:lnTo>
                    <a:pt x="610780" y="619086"/>
                  </a:lnTo>
                  <a:lnTo>
                    <a:pt x="611687" y="618859"/>
                  </a:lnTo>
                  <a:lnTo>
                    <a:pt x="612820" y="618633"/>
                  </a:lnTo>
                  <a:lnTo>
                    <a:pt x="613726" y="618180"/>
                  </a:lnTo>
                  <a:lnTo>
                    <a:pt x="614859" y="617500"/>
                  </a:lnTo>
                  <a:lnTo>
                    <a:pt x="616672" y="615913"/>
                  </a:lnTo>
                  <a:lnTo>
                    <a:pt x="618259" y="613420"/>
                  </a:lnTo>
                  <a:lnTo>
                    <a:pt x="619392" y="610927"/>
                  </a:lnTo>
                  <a:lnTo>
                    <a:pt x="620525" y="607528"/>
                  </a:lnTo>
                  <a:lnTo>
                    <a:pt x="621205" y="604355"/>
                  </a:lnTo>
                  <a:lnTo>
                    <a:pt x="621432" y="600502"/>
                  </a:lnTo>
                  <a:lnTo>
                    <a:pt x="621205" y="596876"/>
                  </a:lnTo>
                  <a:lnTo>
                    <a:pt x="620525" y="593249"/>
                  </a:lnTo>
                  <a:lnTo>
                    <a:pt x="619392" y="590303"/>
                  </a:lnTo>
                  <a:lnTo>
                    <a:pt x="618259" y="587357"/>
                  </a:lnTo>
                  <a:lnTo>
                    <a:pt x="616672" y="585091"/>
                  </a:lnTo>
                  <a:lnTo>
                    <a:pt x="614859" y="583504"/>
                  </a:lnTo>
                  <a:lnTo>
                    <a:pt x="613726" y="582824"/>
                  </a:lnTo>
                  <a:lnTo>
                    <a:pt x="612820" y="582598"/>
                  </a:lnTo>
                  <a:lnTo>
                    <a:pt x="611687" y="582371"/>
                  </a:lnTo>
                  <a:lnTo>
                    <a:pt x="610780" y="582144"/>
                  </a:lnTo>
                  <a:lnTo>
                    <a:pt x="65044" y="582144"/>
                  </a:lnTo>
                  <a:close/>
                  <a:moveTo>
                    <a:pt x="65044" y="508034"/>
                  </a:moveTo>
                  <a:lnTo>
                    <a:pt x="64137" y="508487"/>
                  </a:lnTo>
                  <a:lnTo>
                    <a:pt x="63004" y="508714"/>
                  </a:lnTo>
                  <a:lnTo>
                    <a:pt x="62098" y="509167"/>
                  </a:lnTo>
                  <a:lnTo>
                    <a:pt x="60964" y="509621"/>
                  </a:lnTo>
                  <a:lnTo>
                    <a:pt x="59151" y="511434"/>
                  </a:lnTo>
                  <a:lnTo>
                    <a:pt x="57565" y="513700"/>
                  </a:lnTo>
                  <a:lnTo>
                    <a:pt x="56432" y="516420"/>
                  </a:lnTo>
                  <a:lnTo>
                    <a:pt x="55299" y="519593"/>
                  </a:lnTo>
                  <a:lnTo>
                    <a:pt x="54619" y="522992"/>
                  </a:lnTo>
                  <a:lnTo>
                    <a:pt x="54619" y="526845"/>
                  </a:lnTo>
                  <a:lnTo>
                    <a:pt x="54619" y="530471"/>
                  </a:lnTo>
                  <a:lnTo>
                    <a:pt x="55299" y="533871"/>
                  </a:lnTo>
                  <a:lnTo>
                    <a:pt x="56432" y="537044"/>
                  </a:lnTo>
                  <a:lnTo>
                    <a:pt x="57565" y="539763"/>
                  </a:lnTo>
                  <a:lnTo>
                    <a:pt x="59151" y="542256"/>
                  </a:lnTo>
                  <a:lnTo>
                    <a:pt x="60964" y="543616"/>
                  </a:lnTo>
                  <a:lnTo>
                    <a:pt x="62098" y="544523"/>
                  </a:lnTo>
                  <a:lnTo>
                    <a:pt x="63004" y="544749"/>
                  </a:lnTo>
                  <a:lnTo>
                    <a:pt x="64137" y="545203"/>
                  </a:lnTo>
                  <a:lnTo>
                    <a:pt x="65044" y="545203"/>
                  </a:lnTo>
                  <a:lnTo>
                    <a:pt x="610780" y="545203"/>
                  </a:lnTo>
                  <a:lnTo>
                    <a:pt x="611687" y="545203"/>
                  </a:lnTo>
                  <a:lnTo>
                    <a:pt x="612820" y="544749"/>
                  </a:lnTo>
                  <a:lnTo>
                    <a:pt x="613726" y="544523"/>
                  </a:lnTo>
                  <a:lnTo>
                    <a:pt x="614859" y="543616"/>
                  </a:lnTo>
                  <a:lnTo>
                    <a:pt x="616672" y="542256"/>
                  </a:lnTo>
                  <a:lnTo>
                    <a:pt x="618259" y="539763"/>
                  </a:lnTo>
                  <a:lnTo>
                    <a:pt x="619392" y="537044"/>
                  </a:lnTo>
                  <a:lnTo>
                    <a:pt x="620525" y="533871"/>
                  </a:lnTo>
                  <a:lnTo>
                    <a:pt x="621205" y="530471"/>
                  </a:lnTo>
                  <a:lnTo>
                    <a:pt x="621432" y="526845"/>
                  </a:lnTo>
                  <a:lnTo>
                    <a:pt x="621205" y="522992"/>
                  </a:lnTo>
                  <a:lnTo>
                    <a:pt x="620525" y="519593"/>
                  </a:lnTo>
                  <a:lnTo>
                    <a:pt x="619392" y="516420"/>
                  </a:lnTo>
                  <a:lnTo>
                    <a:pt x="618259" y="513700"/>
                  </a:lnTo>
                  <a:lnTo>
                    <a:pt x="616672" y="511434"/>
                  </a:lnTo>
                  <a:lnTo>
                    <a:pt x="614859" y="509621"/>
                  </a:lnTo>
                  <a:lnTo>
                    <a:pt x="613726" y="509167"/>
                  </a:lnTo>
                  <a:lnTo>
                    <a:pt x="612820" y="508714"/>
                  </a:lnTo>
                  <a:lnTo>
                    <a:pt x="611687" y="508487"/>
                  </a:lnTo>
                  <a:lnTo>
                    <a:pt x="610780" y="508034"/>
                  </a:lnTo>
                  <a:lnTo>
                    <a:pt x="65044" y="508034"/>
                  </a:lnTo>
                  <a:close/>
                  <a:moveTo>
                    <a:pt x="57112" y="431884"/>
                  </a:moveTo>
                  <a:lnTo>
                    <a:pt x="56885" y="432111"/>
                  </a:lnTo>
                  <a:lnTo>
                    <a:pt x="56432" y="433244"/>
                  </a:lnTo>
                  <a:lnTo>
                    <a:pt x="55978" y="435057"/>
                  </a:lnTo>
                  <a:lnTo>
                    <a:pt x="55299" y="437323"/>
                  </a:lnTo>
                  <a:lnTo>
                    <a:pt x="54845" y="443216"/>
                  </a:lnTo>
                  <a:lnTo>
                    <a:pt x="54619" y="450242"/>
                  </a:lnTo>
                  <a:lnTo>
                    <a:pt x="54845" y="457494"/>
                  </a:lnTo>
                  <a:lnTo>
                    <a:pt x="55299" y="463387"/>
                  </a:lnTo>
                  <a:lnTo>
                    <a:pt x="55978" y="465653"/>
                  </a:lnTo>
                  <a:lnTo>
                    <a:pt x="56432" y="467240"/>
                  </a:lnTo>
                  <a:lnTo>
                    <a:pt x="56885" y="468146"/>
                  </a:lnTo>
                  <a:lnTo>
                    <a:pt x="57112" y="468826"/>
                  </a:lnTo>
                  <a:lnTo>
                    <a:pt x="57338" y="468826"/>
                  </a:lnTo>
                  <a:lnTo>
                    <a:pt x="209637" y="468826"/>
                  </a:lnTo>
                  <a:lnTo>
                    <a:pt x="210090" y="468826"/>
                  </a:lnTo>
                  <a:lnTo>
                    <a:pt x="210317" y="468146"/>
                  </a:lnTo>
                  <a:lnTo>
                    <a:pt x="210770" y="467240"/>
                  </a:lnTo>
                  <a:lnTo>
                    <a:pt x="211450" y="465653"/>
                  </a:lnTo>
                  <a:lnTo>
                    <a:pt x="211677" y="463387"/>
                  </a:lnTo>
                  <a:lnTo>
                    <a:pt x="212357" y="457494"/>
                  </a:lnTo>
                  <a:lnTo>
                    <a:pt x="212583" y="450242"/>
                  </a:lnTo>
                  <a:lnTo>
                    <a:pt x="212357" y="443216"/>
                  </a:lnTo>
                  <a:lnTo>
                    <a:pt x="211677" y="437323"/>
                  </a:lnTo>
                  <a:lnTo>
                    <a:pt x="211450" y="435057"/>
                  </a:lnTo>
                  <a:lnTo>
                    <a:pt x="210770" y="433244"/>
                  </a:lnTo>
                  <a:lnTo>
                    <a:pt x="210317" y="432111"/>
                  </a:lnTo>
                  <a:lnTo>
                    <a:pt x="210090" y="431884"/>
                  </a:lnTo>
                  <a:lnTo>
                    <a:pt x="209637" y="431884"/>
                  </a:lnTo>
                  <a:lnTo>
                    <a:pt x="57338" y="431884"/>
                  </a:lnTo>
                  <a:lnTo>
                    <a:pt x="57112" y="431884"/>
                  </a:lnTo>
                  <a:close/>
                  <a:moveTo>
                    <a:pt x="492930" y="247629"/>
                  </a:moveTo>
                  <a:lnTo>
                    <a:pt x="492703" y="409447"/>
                  </a:lnTo>
                  <a:lnTo>
                    <a:pt x="573612" y="409447"/>
                  </a:lnTo>
                  <a:lnTo>
                    <a:pt x="654520" y="409221"/>
                  </a:lnTo>
                  <a:lnTo>
                    <a:pt x="573612" y="328311"/>
                  </a:lnTo>
                  <a:lnTo>
                    <a:pt x="492930" y="247629"/>
                  </a:lnTo>
                  <a:close/>
                  <a:moveTo>
                    <a:pt x="0" y="214313"/>
                  </a:moveTo>
                  <a:lnTo>
                    <a:pt x="513101" y="214313"/>
                  </a:lnTo>
                  <a:lnTo>
                    <a:pt x="679450" y="380891"/>
                  </a:lnTo>
                  <a:lnTo>
                    <a:pt x="679450" y="1247776"/>
                  </a:lnTo>
                  <a:lnTo>
                    <a:pt x="0" y="1247776"/>
                  </a:lnTo>
                  <a:lnTo>
                    <a:pt x="0" y="214313"/>
                  </a:lnTo>
                  <a:close/>
                  <a:moveTo>
                    <a:pt x="694441" y="33316"/>
                  </a:moveTo>
                  <a:lnTo>
                    <a:pt x="693988" y="195134"/>
                  </a:lnTo>
                  <a:lnTo>
                    <a:pt x="775069" y="195134"/>
                  </a:lnTo>
                  <a:lnTo>
                    <a:pt x="855924" y="195134"/>
                  </a:lnTo>
                  <a:lnTo>
                    <a:pt x="775069" y="114452"/>
                  </a:lnTo>
                  <a:lnTo>
                    <a:pt x="694441" y="33316"/>
                  </a:lnTo>
                  <a:close/>
                  <a:moveTo>
                    <a:pt x="201613" y="0"/>
                  </a:moveTo>
                  <a:lnTo>
                    <a:pt x="714598" y="0"/>
                  </a:lnTo>
                  <a:lnTo>
                    <a:pt x="881063" y="166805"/>
                  </a:lnTo>
                  <a:lnTo>
                    <a:pt x="881063" y="1033463"/>
                  </a:lnTo>
                  <a:lnTo>
                    <a:pt x="739738" y="1033463"/>
                  </a:lnTo>
                  <a:lnTo>
                    <a:pt x="739738" y="337235"/>
                  </a:lnTo>
                  <a:lnTo>
                    <a:pt x="573272" y="170657"/>
                  </a:lnTo>
                  <a:lnTo>
                    <a:pt x="201613" y="170657"/>
                  </a:lnTo>
                  <a:lnTo>
                    <a:pt x="201613" y="0"/>
                  </a:lnTo>
                  <a:close/>
                </a:path>
              </a:pathLst>
            </a:custGeom>
            <a:solidFill>
              <a:srgbClr val="797B7E"/>
            </a:solidFill>
            <a:ln>
              <a:noFill/>
            </a:ln>
          </p:spPr>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grpSp>
      <p:sp>
        <p:nvSpPr>
          <p:cNvPr id="96" name="任意多边形 95"/>
          <p:cNvSpPr/>
          <p:nvPr>
            <p:custDataLst>
              <p:tags r:id="rId13"/>
            </p:custDataLst>
          </p:nvPr>
        </p:nvSpPr>
        <p:spPr>
          <a:xfrm>
            <a:off x="1735208" y="3904124"/>
            <a:ext cx="2655506" cy="494358"/>
          </a:xfrm>
          <a:custGeom>
            <a:avLst/>
            <a:gdLst>
              <a:gd name="connsiteX0" fmla="*/ 0 w 3316285"/>
              <a:gd name="connsiteY0" fmla="*/ 0 h 635453"/>
              <a:gd name="connsiteX1" fmla="*/ 317726 w 3316285"/>
              <a:gd name="connsiteY1" fmla="*/ 0 h 635453"/>
              <a:gd name="connsiteX2" fmla="*/ 317727 w 3316285"/>
              <a:gd name="connsiteY2" fmla="*/ 0 h 635453"/>
              <a:gd name="connsiteX3" fmla="*/ 2998558 w 3316285"/>
              <a:gd name="connsiteY3" fmla="*/ 0 h 635453"/>
              <a:gd name="connsiteX4" fmla="*/ 3316285 w 3316285"/>
              <a:gd name="connsiteY4" fmla="*/ 0 h 635453"/>
              <a:gd name="connsiteX5" fmla="*/ 3316285 w 3316285"/>
              <a:gd name="connsiteY5" fmla="*/ 635453 h 635453"/>
              <a:gd name="connsiteX6" fmla="*/ 2998558 w 3316285"/>
              <a:gd name="connsiteY6" fmla="*/ 635453 h 635453"/>
              <a:gd name="connsiteX7" fmla="*/ 953181 w 3316285"/>
              <a:gd name="connsiteY7" fmla="*/ 635453 h 635453"/>
              <a:gd name="connsiteX8" fmla="*/ 635454 w 3316285"/>
              <a:gd name="connsiteY8" fmla="*/ 635453 h 635453"/>
              <a:gd name="connsiteX9" fmla="*/ 622544 w 3316285"/>
              <a:gd name="connsiteY9" fmla="*/ 507388 h 635453"/>
              <a:gd name="connsiteX10" fmla="*/ 0 w 3316285"/>
              <a:gd name="connsiteY10" fmla="*/ 0 h 63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16285" h="635453">
                <a:moveTo>
                  <a:pt x="0" y="0"/>
                </a:moveTo>
                <a:lnTo>
                  <a:pt x="317726" y="0"/>
                </a:lnTo>
                <a:lnTo>
                  <a:pt x="317727" y="0"/>
                </a:lnTo>
                <a:lnTo>
                  <a:pt x="2998558" y="0"/>
                </a:lnTo>
                <a:lnTo>
                  <a:pt x="3316285" y="0"/>
                </a:lnTo>
                <a:lnTo>
                  <a:pt x="3316285" y="635453"/>
                </a:lnTo>
                <a:lnTo>
                  <a:pt x="2998558" y="635453"/>
                </a:lnTo>
                <a:lnTo>
                  <a:pt x="953181" y="635453"/>
                </a:lnTo>
                <a:lnTo>
                  <a:pt x="635454" y="635453"/>
                </a:lnTo>
                <a:lnTo>
                  <a:pt x="622544" y="507388"/>
                </a:lnTo>
                <a:cubicBezTo>
                  <a:pt x="563290" y="217822"/>
                  <a:pt x="307083" y="0"/>
                  <a:pt x="0" y="0"/>
                </a:cubicBezTo>
                <a:close/>
              </a:path>
            </a:pathLst>
          </a:custGeom>
          <a:solidFill>
            <a:srgbClr val="1B587C"/>
          </a:solidFill>
        </p:spPr>
        <p:txBody>
          <a:bodyPr rot="0" spcFirstLastPara="0" vertOverflow="overflow" horzOverflow="overflow" vert="horz" wrap="square" lIns="648000" tIns="45720" rIns="91440" bIns="45720" numCol="1" spcCol="0" rtlCol="0" fromWordArt="0" anchor="ctr" anchorCtr="0" forceAA="0" compatLnSpc="1">
            <a:noAutofit/>
          </a:bodyPr>
          <a:lstStyle/>
          <a:p>
            <a:pPr algn="just"/>
            <a:r>
              <a:rPr lang="zh-CN" altLang="en-US" sz="1400" b="1" dirty="0">
                <a:solidFill>
                  <a:schemeClr val="bg1"/>
                </a:solidFill>
                <a:latin typeface="华文新魏" panose="02010800040101010101" pitchFamily="2" charset="-122"/>
                <a:ea typeface="微软雅黑" panose="020B0503020204020204" pitchFamily="34" charset="-122"/>
                <a:sym typeface="Arial" panose="020B0604020202020204" pitchFamily="34" charset="0"/>
              </a:rPr>
              <a:t>预测学科未来发展趋势</a:t>
            </a:r>
            <a:endParaRPr lang="zh-CN" altLang="en-US" sz="1400" b="1" dirty="0">
              <a:solidFill>
                <a:schemeClr val="bg1"/>
              </a:solidFill>
              <a:latin typeface="华文新魏" panose="02010800040101010101" pitchFamily="2" charset="-122"/>
              <a:ea typeface="微软雅黑" panose="020B0503020204020204" pitchFamily="34" charset="-122"/>
              <a:sym typeface="Arial" panose="020B0604020202020204" pitchFamily="34" charset="0"/>
            </a:endParaRPr>
          </a:p>
        </p:txBody>
      </p:sp>
      <p:sp>
        <p:nvSpPr>
          <p:cNvPr id="100" name="任意多边形 99"/>
          <p:cNvSpPr/>
          <p:nvPr>
            <p:custDataLst>
              <p:tags r:id="rId14"/>
            </p:custDataLst>
          </p:nvPr>
        </p:nvSpPr>
        <p:spPr>
          <a:xfrm>
            <a:off x="1658166" y="1046628"/>
            <a:ext cx="2732549" cy="494358"/>
          </a:xfrm>
          <a:custGeom>
            <a:avLst/>
            <a:gdLst>
              <a:gd name="connsiteX0" fmla="*/ 0 w 3316285"/>
              <a:gd name="connsiteY0" fmla="*/ 0 h 635453"/>
              <a:gd name="connsiteX1" fmla="*/ 317726 w 3316285"/>
              <a:gd name="connsiteY1" fmla="*/ 0 h 635453"/>
              <a:gd name="connsiteX2" fmla="*/ 317727 w 3316285"/>
              <a:gd name="connsiteY2" fmla="*/ 0 h 635453"/>
              <a:gd name="connsiteX3" fmla="*/ 2998558 w 3316285"/>
              <a:gd name="connsiteY3" fmla="*/ 0 h 635453"/>
              <a:gd name="connsiteX4" fmla="*/ 3316285 w 3316285"/>
              <a:gd name="connsiteY4" fmla="*/ 0 h 635453"/>
              <a:gd name="connsiteX5" fmla="*/ 3316285 w 3316285"/>
              <a:gd name="connsiteY5" fmla="*/ 635453 h 635453"/>
              <a:gd name="connsiteX6" fmla="*/ 2998558 w 3316285"/>
              <a:gd name="connsiteY6" fmla="*/ 635453 h 635453"/>
              <a:gd name="connsiteX7" fmla="*/ 953181 w 3316285"/>
              <a:gd name="connsiteY7" fmla="*/ 635453 h 635453"/>
              <a:gd name="connsiteX8" fmla="*/ 635454 w 3316285"/>
              <a:gd name="connsiteY8" fmla="*/ 635453 h 635453"/>
              <a:gd name="connsiteX9" fmla="*/ 622544 w 3316285"/>
              <a:gd name="connsiteY9" fmla="*/ 507388 h 635453"/>
              <a:gd name="connsiteX10" fmla="*/ 0 w 3316285"/>
              <a:gd name="connsiteY10" fmla="*/ 0 h 63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16285" h="635453">
                <a:moveTo>
                  <a:pt x="0" y="0"/>
                </a:moveTo>
                <a:lnTo>
                  <a:pt x="317726" y="0"/>
                </a:lnTo>
                <a:lnTo>
                  <a:pt x="317727" y="0"/>
                </a:lnTo>
                <a:lnTo>
                  <a:pt x="2998558" y="0"/>
                </a:lnTo>
                <a:lnTo>
                  <a:pt x="3316285" y="0"/>
                </a:lnTo>
                <a:lnTo>
                  <a:pt x="3316285" y="635453"/>
                </a:lnTo>
                <a:lnTo>
                  <a:pt x="2998558" y="635453"/>
                </a:lnTo>
                <a:lnTo>
                  <a:pt x="953181" y="635453"/>
                </a:lnTo>
                <a:lnTo>
                  <a:pt x="635454" y="635453"/>
                </a:lnTo>
                <a:lnTo>
                  <a:pt x="622544" y="507388"/>
                </a:lnTo>
                <a:cubicBezTo>
                  <a:pt x="563290" y="217822"/>
                  <a:pt x="307083" y="0"/>
                  <a:pt x="0" y="0"/>
                </a:cubicBezTo>
                <a:close/>
              </a:path>
            </a:pathLst>
          </a:custGeom>
          <a:solidFill>
            <a:srgbClr val="94C600"/>
          </a:solidFill>
          <a:ln>
            <a:noFill/>
          </a:ln>
        </p:spPr>
        <p:txBody>
          <a:bodyPr rot="0" spcFirstLastPara="0" vertOverflow="overflow" horzOverflow="overflow" vert="horz" wrap="square" lIns="648000" tIns="45720" rIns="91440" bIns="45720" numCol="1" spcCol="0" rtlCol="0" fromWordArt="0" anchor="ctr" anchorCtr="0" forceAA="0" compatLnSpc="1">
            <a:noAutofit/>
          </a:bodyPr>
          <a:lstStyle/>
          <a:p>
            <a:pPr algn="just"/>
            <a:r>
              <a:rPr lang="zh-CN" altLang="en-US" sz="1400" b="1" dirty="0">
                <a:solidFill>
                  <a:schemeClr val="bg1"/>
                </a:solidFill>
                <a:latin typeface="华文新魏" panose="02010800040101010101" pitchFamily="2" charset="-122"/>
                <a:ea typeface="微软雅黑" panose="020B0503020204020204" pitchFamily="34" charset="-122"/>
                <a:sym typeface="+mn-ea"/>
              </a:rPr>
              <a:t>权威的引文数据检索工具</a:t>
            </a:r>
            <a:endParaRPr lang="zh-CN" altLang="en-US" sz="1400" b="1" dirty="0">
              <a:solidFill>
                <a:schemeClr val="bg1"/>
              </a:solidFill>
              <a:latin typeface="华文新魏" panose="02010800040101010101" pitchFamily="2" charset="-122"/>
              <a:ea typeface="微软雅黑" panose="020B0503020204020204" pitchFamily="34" charset="-122"/>
              <a:cs typeface="+mn-ea"/>
              <a:sym typeface="+mn-ea"/>
            </a:endParaRPr>
          </a:p>
        </p:txBody>
      </p:sp>
      <p:grpSp>
        <p:nvGrpSpPr>
          <p:cNvPr id="101" name="组合 100"/>
          <p:cNvGrpSpPr/>
          <p:nvPr>
            <p:custDataLst>
              <p:tags r:id="rId15"/>
            </p:custDataLst>
          </p:nvPr>
        </p:nvGrpSpPr>
        <p:grpSpPr>
          <a:xfrm>
            <a:off x="1193248" y="1061179"/>
            <a:ext cx="988433" cy="988433"/>
            <a:chOff x="467656" y="1563213"/>
            <a:chExt cx="1270907" cy="1270907"/>
          </a:xfrm>
        </p:grpSpPr>
        <p:sp>
          <p:nvSpPr>
            <p:cNvPr id="102" name="椭圆 101"/>
            <p:cNvSpPr/>
            <p:nvPr>
              <p:custDataLst>
                <p:tags r:id="rId16"/>
              </p:custDataLst>
            </p:nvPr>
          </p:nvSpPr>
          <p:spPr>
            <a:xfrm>
              <a:off x="467656" y="1563213"/>
              <a:ext cx="1270907" cy="1270907"/>
            </a:xfrm>
            <a:prstGeom prst="ellipse">
              <a:avLst/>
            </a:prstGeom>
            <a:solidFill>
              <a:srgbClr val="94C600">
                <a:lumMod val="20000"/>
                <a:lumOff val="80000"/>
              </a:srgbClr>
            </a:solidFill>
          </p:spPr>
          <p:txBody>
            <a:bodyPr rot="0" spcFirstLastPara="0" vertOverflow="overflow" horzOverflow="overflow" vert="horz" wrap="square" lIns="0" tIns="0" rIns="0" bIns="0" numCol="1" spcCol="0" rtlCol="0" fromWordArt="0" anchor="ctr" anchorCtr="0" forceAA="0" compatLnSpc="1">
              <a:normAutofit/>
            </a:bodyPr>
            <a:lstStyle/>
            <a:p>
              <a:pPr algn="just"/>
              <a:endParaRPr lang="zh-CN" altLang="en-US" dirty="0" err="1">
                <a:solidFill>
                  <a:srgbClr val="FFFFFF"/>
                </a:solidFill>
              </a:endParaRPr>
            </a:p>
          </p:txBody>
        </p:sp>
        <p:sp>
          <p:nvSpPr>
            <p:cNvPr id="103" name="KSO_Shape"/>
            <p:cNvSpPr/>
            <p:nvPr>
              <p:custDataLst>
                <p:tags r:id="rId17"/>
              </p:custDataLst>
            </p:nvPr>
          </p:nvSpPr>
          <p:spPr bwMode="auto">
            <a:xfrm>
              <a:off x="740253" y="1806389"/>
              <a:ext cx="725713" cy="784555"/>
            </a:xfrm>
            <a:custGeom>
              <a:avLst/>
              <a:gdLst>
                <a:gd name="T0" fmla="*/ 660065 w 1938337"/>
                <a:gd name="T1" fmla="*/ 1785471 h 2097088"/>
                <a:gd name="T2" fmla="*/ 1074391 w 1938337"/>
                <a:gd name="T3" fmla="*/ 1807357 h 2097088"/>
                <a:gd name="T4" fmla="*/ 1090030 w 1938337"/>
                <a:gd name="T5" fmla="*/ 1648866 h 2097088"/>
                <a:gd name="T6" fmla="*/ 997074 w 1938337"/>
                <a:gd name="T7" fmla="*/ 1410363 h 2097088"/>
                <a:gd name="T8" fmla="*/ 740470 w 1938337"/>
                <a:gd name="T9" fmla="*/ 1441863 h 2097088"/>
                <a:gd name="T10" fmla="*/ 1158685 w 1938337"/>
                <a:gd name="T11" fmla="*/ 241681 h 2097088"/>
                <a:gd name="T12" fmla="*/ 1062016 w 1938337"/>
                <a:gd name="T13" fmla="*/ 582817 h 2097088"/>
                <a:gd name="T14" fmla="*/ 959576 w 1938337"/>
                <a:gd name="T15" fmla="*/ 747370 h 2097088"/>
                <a:gd name="T16" fmla="*/ 1009593 w 1938337"/>
                <a:gd name="T17" fmla="*/ 758196 h 2097088"/>
                <a:gd name="T18" fmla="*/ 1186819 w 1938337"/>
                <a:gd name="T19" fmla="*/ 425240 h 2097088"/>
                <a:gd name="T20" fmla="*/ 1208221 w 1938337"/>
                <a:gd name="T21" fmla="*/ 203430 h 2097088"/>
                <a:gd name="T22" fmla="*/ 1278919 w 1938337"/>
                <a:gd name="T23" fmla="*/ 476964 h 2097088"/>
                <a:gd name="T24" fmla="*/ 1150989 w 1938337"/>
                <a:gd name="T25" fmla="*/ 722592 h 2097088"/>
                <a:gd name="T26" fmla="*/ 1014162 w 1938337"/>
                <a:gd name="T27" fmla="*/ 909759 h 2097088"/>
                <a:gd name="T28" fmla="*/ 967751 w 1938337"/>
                <a:gd name="T29" fmla="*/ 1018980 h 2097088"/>
                <a:gd name="T30" fmla="*/ 942502 w 1938337"/>
                <a:gd name="T31" fmla="*/ 1340628 h 2097088"/>
                <a:gd name="T32" fmla="*/ 793651 w 1938337"/>
                <a:gd name="T33" fmla="*/ 1348326 h 2097088"/>
                <a:gd name="T34" fmla="*/ 816977 w 1938337"/>
                <a:gd name="T35" fmla="*/ 1049292 h 2097088"/>
                <a:gd name="T36" fmla="*/ 791487 w 1938337"/>
                <a:gd name="T37" fmla="*/ 975676 h 2097088"/>
                <a:gd name="T38" fmla="*/ 746519 w 1938337"/>
                <a:gd name="T39" fmla="*/ 909759 h 2097088"/>
                <a:gd name="T40" fmla="*/ 605604 w 1938337"/>
                <a:gd name="T41" fmla="*/ 718020 h 2097088"/>
                <a:gd name="T42" fmla="*/ 481762 w 1938337"/>
                <a:gd name="T43" fmla="*/ 476964 h 2097088"/>
                <a:gd name="T44" fmla="*/ 249769 w 1938337"/>
                <a:gd name="T45" fmla="*/ 79798 h 2097088"/>
                <a:gd name="T46" fmla="*/ 371772 w 1938337"/>
                <a:gd name="T47" fmla="*/ 184379 h 2097088"/>
                <a:gd name="T48" fmla="*/ 406596 w 1938337"/>
                <a:gd name="T49" fmla="*/ 324302 h 2097088"/>
                <a:gd name="T50" fmla="*/ 340070 w 1938337"/>
                <a:gd name="T51" fmla="*/ 315887 h 2097088"/>
                <a:gd name="T52" fmla="*/ 270423 w 1938337"/>
                <a:gd name="T53" fmla="*/ 183417 h 2097088"/>
                <a:gd name="T54" fmla="*/ 154905 w 1938337"/>
                <a:gd name="T55" fmla="*/ 160097 h 2097088"/>
                <a:gd name="T56" fmla="*/ 86699 w 1938337"/>
                <a:gd name="T57" fmla="*/ 247368 h 2097088"/>
                <a:gd name="T58" fmla="*/ 88140 w 1938337"/>
                <a:gd name="T59" fmla="*/ 389454 h 2097088"/>
                <a:gd name="T60" fmla="*/ 182524 w 1938337"/>
                <a:gd name="T61" fmla="*/ 522885 h 2097088"/>
                <a:gd name="T62" fmla="*/ 498577 w 1938337"/>
                <a:gd name="T63" fmla="*/ 686368 h 2097088"/>
                <a:gd name="T64" fmla="*/ 627064 w 1938337"/>
                <a:gd name="T65" fmla="*/ 797921 h 2097088"/>
                <a:gd name="T66" fmla="*/ 589359 w 1938337"/>
                <a:gd name="T67" fmla="*/ 895530 h 2097088"/>
                <a:gd name="T68" fmla="*/ 492814 w 1938337"/>
                <a:gd name="T69" fmla="*/ 916446 h 2097088"/>
                <a:gd name="T70" fmla="*/ 499057 w 1938337"/>
                <a:gd name="T71" fmla="*/ 846965 h 2097088"/>
                <a:gd name="T72" fmla="*/ 548771 w 1938337"/>
                <a:gd name="T73" fmla="*/ 804171 h 2097088"/>
                <a:gd name="T74" fmla="*/ 311251 w 1938337"/>
                <a:gd name="T75" fmla="*/ 700312 h 2097088"/>
                <a:gd name="T76" fmla="*/ 62683 w 1938337"/>
                <a:gd name="T77" fmla="*/ 508700 h 2097088"/>
                <a:gd name="T78" fmla="*/ 0 w 1938337"/>
                <a:gd name="T79" fmla="*/ 316127 h 2097088"/>
                <a:gd name="T80" fmla="*/ 51155 w 1938337"/>
                <a:gd name="T81" fmla="*/ 141104 h 2097088"/>
                <a:gd name="T82" fmla="*/ 183004 w 1938337"/>
                <a:gd name="T83" fmla="*/ 72345 h 2097088"/>
                <a:gd name="T84" fmla="*/ 1687503 w 1938337"/>
                <a:gd name="T85" fmla="*/ 115139 h 2097088"/>
                <a:gd name="T86" fmla="*/ 1761162 w 1938337"/>
                <a:gd name="T87" fmla="*/ 288719 h 2097088"/>
                <a:gd name="T88" fmla="*/ 1723130 w 1938337"/>
                <a:gd name="T89" fmla="*/ 471917 h 2097088"/>
                <a:gd name="T90" fmla="*/ 1567869 w 1938337"/>
                <a:gd name="T91" fmla="*/ 633476 h 2097088"/>
                <a:gd name="T92" fmla="*/ 1225813 w 1938337"/>
                <a:gd name="T93" fmla="*/ 785419 h 2097088"/>
                <a:gd name="T94" fmla="*/ 1227979 w 1938337"/>
                <a:gd name="T95" fmla="*/ 836387 h 2097088"/>
                <a:gd name="T96" fmla="*/ 1282863 w 1938337"/>
                <a:gd name="T97" fmla="*/ 893847 h 2097088"/>
                <a:gd name="T98" fmla="*/ 1204630 w 1938337"/>
                <a:gd name="T99" fmla="*/ 915003 h 2097088"/>
                <a:gd name="T100" fmla="*/ 1135064 w 1938337"/>
                <a:gd name="T101" fmla="*/ 835907 h 2097088"/>
                <a:gd name="T102" fmla="*/ 1184410 w 1938337"/>
                <a:gd name="T103" fmla="*/ 715458 h 2097088"/>
                <a:gd name="T104" fmla="*/ 1474712 w 1938337"/>
                <a:gd name="T105" fmla="*/ 596452 h 2097088"/>
                <a:gd name="T106" fmla="*/ 1659100 w 1938337"/>
                <a:gd name="T107" fmla="*/ 424074 h 2097088"/>
                <a:gd name="T108" fmla="*/ 1681004 w 1938337"/>
                <a:gd name="T109" fmla="*/ 274295 h 2097088"/>
                <a:gd name="T110" fmla="*/ 1601569 w 1938337"/>
                <a:gd name="T111" fmla="*/ 158654 h 2097088"/>
                <a:gd name="T112" fmla="*/ 1482896 w 1938337"/>
                <a:gd name="T113" fmla="*/ 191350 h 2097088"/>
                <a:gd name="T114" fmla="*/ 1415256 w 1938337"/>
                <a:gd name="T115" fmla="*/ 325743 h 2097088"/>
                <a:gd name="T116" fmla="*/ 1349299 w 1938337"/>
                <a:gd name="T117" fmla="*/ 313963 h 2097088"/>
                <a:gd name="T118" fmla="*/ 1407793 w 1938337"/>
                <a:gd name="T119" fmla="*/ 156971 h 2097088"/>
                <a:gd name="T120" fmla="*/ 1549333 w 1938337"/>
                <a:gd name="T121" fmla="*/ 72585 h 20970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938337" h="2097088">
                  <a:moveTo>
                    <a:pt x="754655" y="1781504"/>
                  </a:moveTo>
                  <a:lnTo>
                    <a:pt x="755185" y="1787064"/>
                  </a:lnTo>
                  <a:lnTo>
                    <a:pt x="755185" y="1789976"/>
                  </a:lnTo>
                  <a:lnTo>
                    <a:pt x="754655" y="1793153"/>
                  </a:lnTo>
                  <a:lnTo>
                    <a:pt x="753861" y="1796065"/>
                  </a:lnTo>
                  <a:lnTo>
                    <a:pt x="753067" y="1798713"/>
                  </a:lnTo>
                  <a:lnTo>
                    <a:pt x="752009" y="1801360"/>
                  </a:lnTo>
                  <a:lnTo>
                    <a:pt x="750156" y="1803743"/>
                  </a:lnTo>
                  <a:lnTo>
                    <a:pt x="748568" y="1806391"/>
                  </a:lnTo>
                  <a:lnTo>
                    <a:pt x="746980" y="1808244"/>
                  </a:lnTo>
                  <a:lnTo>
                    <a:pt x="744598" y="1810362"/>
                  </a:lnTo>
                  <a:lnTo>
                    <a:pt x="742481" y="1812215"/>
                  </a:lnTo>
                  <a:lnTo>
                    <a:pt x="740099" y="1813804"/>
                  </a:lnTo>
                  <a:lnTo>
                    <a:pt x="737452" y="1815127"/>
                  </a:lnTo>
                  <a:lnTo>
                    <a:pt x="734805" y="1815922"/>
                  </a:lnTo>
                  <a:lnTo>
                    <a:pt x="731894" y="1816716"/>
                  </a:lnTo>
                  <a:lnTo>
                    <a:pt x="729247" y="1817245"/>
                  </a:lnTo>
                  <a:lnTo>
                    <a:pt x="726071" y="1817245"/>
                  </a:lnTo>
                  <a:lnTo>
                    <a:pt x="724483" y="1816981"/>
                  </a:lnTo>
                  <a:lnTo>
                    <a:pt x="724483" y="1965507"/>
                  </a:lnTo>
                  <a:lnTo>
                    <a:pt x="726071" y="1965507"/>
                  </a:lnTo>
                  <a:lnTo>
                    <a:pt x="729247" y="1965507"/>
                  </a:lnTo>
                  <a:lnTo>
                    <a:pt x="731894" y="1966036"/>
                  </a:lnTo>
                  <a:lnTo>
                    <a:pt x="734805" y="1966566"/>
                  </a:lnTo>
                  <a:lnTo>
                    <a:pt x="737452" y="1967625"/>
                  </a:lnTo>
                  <a:lnTo>
                    <a:pt x="740099" y="1969213"/>
                  </a:lnTo>
                  <a:lnTo>
                    <a:pt x="742481" y="1970537"/>
                  </a:lnTo>
                  <a:lnTo>
                    <a:pt x="744598" y="1972125"/>
                  </a:lnTo>
                  <a:lnTo>
                    <a:pt x="746980" y="1974243"/>
                  </a:lnTo>
                  <a:lnTo>
                    <a:pt x="748568" y="1976361"/>
                  </a:lnTo>
                  <a:lnTo>
                    <a:pt x="750156" y="1978744"/>
                  </a:lnTo>
                  <a:lnTo>
                    <a:pt x="752009" y="1981127"/>
                  </a:lnTo>
                  <a:lnTo>
                    <a:pt x="753067" y="1984039"/>
                  </a:lnTo>
                  <a:lnTo>
                    <a:pt x="753861" y="1986687"/>
                  </a:lnTo>
                  <a:lnTo>
                    <a:pt x="754655" y="1989599"/>
                  </a:lnTo>
                  <a:lnTo>
                    <a:pt x="755185" y="1992776"/>
                  </a:lnTo>
                  <a:lnTo>
                    <a:pt x="755185" y="1995688"/>
                  </a:lnTo>
                  <a:lnTo>
                    <a:pt x="755185" y="1996747"/>
                  </a:lnTo>
                  <a:lnTo>
                    <a:pt x="1181565" y="1996747"/>
                  </a:lnTo>
                  <a:lnTo>
                    <a:pt x="1181301" y="1995688"/>
                  </a:lnTo>
                  <a:lnTo>
                    <a:pt x="1181565" y="1992776"/>
                  </a:lnTo>
                  <a:lnTo>
                    <a:pt x="1181830" y="1989599"/>
                  </a:lnTo>
                  <a:lnTo>
                    <a:pt x="1182624" y="1986687"/>
                  </a:lnTo>
                  <a:lnTo>
                    <a:pt x="1183683" y="1984039"/>
                  </a:lnTo>
                  <a:lnTo>
                    <a:pt x="1184741" y="1981127"/>
                  </a:lnTo>
                  <a:lnTo>
                    <a:pt x="1186329" y="1978744"/>
                  </a:lnTo>
                  <a:lnTo>
                    <a:pt x="1187917" y="1976361"/>
                  </a:lnTo>
                  <a:lnTo>
                    <a:pt x="1189770" y="1974243"/>
                  </a:lnTo>
                  <a:lnTo>
                    <a:pt x="1191887" y="1972125"/>
                  </a:lnTo>
                  <a:lnTo>
                    <a:pt x="1194005" y="1970537"/>
                  </a:lnTo>
                  <a:lnTo>
                    <a:pt x="1196651" y="1969213"/>
                  </a:lnTo>
                  <a:lnTo>
                    <a:pt x="1199033" y="1967625"/>
                  </a:lnTo>
                  <a:lnTo>
                    <a:pt x="1201680" y="1966566"/>
                  </a:lnTo>
                  <a:lnTo>
                    <a:pt x="1204591" y="1966036"/>
                  </a:lnTo>
                  <a:lnTo>
                    <a:pt x="1207238" y="1965507"/>
                  </a:lnTo>
                  <a:lnTo>
                    <a:pt x="1210414" y="1965507"/>
                  </a:lnTo>
                  <a:lnTo>
                    <a:pt x="1212002" y="1965507"/>
                  </a:lnTo>
                  <a:lnTo>
                    <a:pt x="1212002" y="1816981"/>
                  </a:lnTo>
                  <a:lnTo>
                    <a:pt x="1210414" y="1817245"/>
                  </a:lnTo>
                  <a:lnTo>
                    <a:pt x="1207238" y="1817245"/>
                  </a:lnTo>
                  <a:lnTo>
                    <a:pt x="1204591" y="1816716"/>
                  </a:lnTo>
                  <a:lnTo>
                    <a:pt x="1201680" y="1815922"/>
                  </a:lnTo>
                  <a:lnTo>
                    <a:pt x="1199033" y="1815127"/>
                  </a:lnTo>
                  <a:lnTo>
                    <a:pt x="1196651" y="1813804"/>
                  </a:lnTo>
                  <a:lnTo>
                    <a:pt x="1194005" y="1812215"/>
                  </a:lnTo>
                  <a:lnTo>
                    <a:pt x="1191887" y="1810362"/>
                  </a:lnTo>
                  <a:lnTo>
                    <a:pt x="1189770" y="1808244"/>
                  </a:lnTo>
                  <a:lnTo>
                    <a:pt x="1187917" y="1806391"/>
                  </a:lnTo>
                  <a:lnTo>
                    <a:pt x="1186329" y="1803743"/>
                  </a:lnTo>
                  <a:lnTo>
                    <a:pt x="1184741" y="1801360"/>
                  </a:lnTo>
                  <a:lnTo>
                    <a:pt x="1183683" y="1798713"/>
                  </a:lnTo>
                  <a:lnTo>
                    <a:pt x="1182624" y="1796065"/>
                  </a:lnTo>
                  <a:lnTo>
                    <a:pt x="1181830" y="1793153"/>
                  </a:lnTo>
                  <a:lnTo>
                    <a:pt x="1181565" y="1789976"/>
                  </a:lnTo>
                  <a:lnTo>
                    <a:pt x="1181301" y="1787064"/>
                  </a:lnTo>
                  <a:lnTo>
                    <a:pt x="1182095" y="1781504"/>
                  </a:lnTo>
                  <a:lnTo>
                    <a:pt x="754655" y="1781504"/>
                  </a:lnTo>
                  <a:close/>
                  <a:moveTo>
                    <a:pt x="555625" y="1681163"/>
                  </a:moveTo>
                  <a:lnTo>
                    <a:pt x="1381125" y="1681163"/>
                  </a:lnTo>
                  <a:lnTo>
                    <a:pt x="1381125" y="2097088"/>
                  </a:lnTo>
                  <a:lnTo>
                    <a:pt x="555625" y="2097088"/>
                  </a:lnTo>
                  <a:lnTo>
                    <a:pt x="555625" y="1681163"/>
                  </a:lnTo>
                  <a:close/>
                  <a:moveTo>
                    <a:pt x="846057" y="1552575"/>
                  </a:moveTo>
                  <a:lnTo>
                    <a:pt x="1096781" y="1552575"/>
                  </a:lnTo>
                  <a:lnTo>
                    <a:pt x="1104997" y="1562178"/>
                  </a:lnTo>
                  <a:lnTo>
                    <a:pt x="1112683" y="1571246"/>
                  </a:lnTo>
                  <a:lnTo>
                    <a:pt x="1120634" y="1579515"/>
                  </a:lnTo>
                  <a:lnTo>
                    <a:pt x="1128320" y="1587517"/>
                  </a:lnTo>
                  <a:lnTo>
                    <a:pt x="1135741" y="1594986"/>
                  </a:lnTo>
                  <a:lnTo>
                    <a:pt x="1143162" y="1602188"/>
                  </a:lnTo>
                  <a:lnTo>
                    <a:pt x="1150583" y="1608856"/>
                  </a:lnTo>
                  <a:lnTo>
                    <a:pt x="1157474" y="1614991"/>
                  </a:lnTo>
                  <a:lnTo>
                    <a:pt x="1170726" y="1626461"/>
                  </a:lnTo>
                  <a:lnTo>
                    <a:pt x="1182917" y="1636063"/>
                  </a:lnTo>
                  <a:lnTo>
                    <a:pt x="1193784" y="1644065"/>
                  </a:lnTo>
                  <a:lnTo>
                    <a:pt x="1203325" y="1651000"/>
                  </a:lnTo>
                  <a:lnTo>
                    <a:pt x="738187" y="1651000"/>
                  </a:lnTo>
                  <a:lnTo>
                    <a:pt x="747993" y="1644065"/>
                  </a:lnTo>
                  <a:lnTo>
                    <a:pt x="759125" y="1635796"/>
                  </a:lnTo>
                  <a:lnTo>
                    <a:pt x="771582" y="1626194"/>
                  </a:lnTo>
                  <a:lnTo>
                    <a:pt x="785098" y="1614724"/>
                  </a:lnTo>
                  <a:lnTo>
                    <a:pt x="792254" y="1608589"/>
                  </a:lnTo>
                  <a:lnTo>
                    <a:pt x="799675" y="1601921"/>
                  </a:lnTo>
                  <a:lnTo>
                    <a:pt x="807096" y="1594986"/>
                  </a:lnTo>
                  <a:lnTo>
                    <a:pt x="814517" y="1587251"/>
                  </a:lnTo>
                  <a:lnTo>
                    <a:pt x="822468" y="1579249"/>
                  </a:lnTo>
                  <a:lnTo>
                    <a:pt x="830419" y="1570980"/>
                  </a:lnTo>
                  <a:lnTo>
                    <a:pt x="838106" y="1562178"/>
                  </a:lnTo>
                  <a:lnTo>
                    <a:pt x="846057" y="1552575"/>
                  </a:lnTo>
                  <a:close/>
                  <a:moveTo>
                    <a:pt x="1307617" y="216793"/>
                  </a:moveTo>
                  <a:lnTo>
                    <a:pt x="1304708" y="217057"/>
                  </a:lnTo>
                  <a:lnTo>
                    <a:pt x="1301269" y="217587"/>
                  </a:lnTo>
                  <a:lnTo>
                    <a:pt x="1298095" y="218646"/>
                  </a:lnTo>
                  <a:lnTo>
                    <a:pt x="1295449" y="219971"/>
                  </a:lnTo>
                  <a:lnTo>
                    <a:pt x="1292540" y="221295"/>
                  </a:lnTo>
                  <a:lnTo>
                    <a:pt x="1289630" y="223149"/>
                  </a:lnTo>
                  <a:lnTo>
                    <a:pt x="1287514" y="225002"/>
                  </a:lnTo>
                  <a:lnTo>
                    <a:pt x="1285133" y="227121"/>
                  </a:lnTo>
                  <a:lnTo>
                    <a:pt x="1283017" y="229505"/>
                  </a:lnTo>
                  <a:lnTo>
                    <a:pt x="1281166" y="232153"/>
                  </a:lnTo>
                  <a:lnTo>
                    <a:pt x="1279578" y="234801"/>
                  </a:lnTo>
                  <a:lnTo>
                    <a:pt x="1278256" y="237714"/>
                  </a:lnTo>
                  <a:lnTo>
                    <a:pt x="1277462" y="240892"/>
                  </a:lnTo>
                  <a:lnTo>
                    <a:pt x="1276404" y="243805"/>
                  </a:lnTo>
                  <a:lnTo>
                    <a:pt x="1276140" y="247248"/>
                  </a:lnTo>
                  <a:lnTo>
                    <a:pt x="1274553" y="266051"/>
                  </a:lnTo>
                  <a:lnTo>
                    <a:pt x="1272965" y="284590"/>
                  </a:lnTo>
                  <a:lnTo>
                    <a:pt x="1270585" y="303128"/>
                  </a:lnTo>
                  <a:lnTo>
                    <a:pt x="1268204" y="321931"/>
                  </a:lnTo>
                  <a:lnTo>
                    <a:pt x="1265295" y="340470"/>
                  </a:lnTo>
                  <a:lnTo>
                    <a:pt x="1262385" y="359008"/>
                  </a:lnTo>
                  <a:lnTo>
                    <a:pt x="1258946" y="377546"/>
                  </a:lnTo>
                  <a:lnTo>
                    <a:pt x="1255243" y="396349"/>
                  </a:lnTo>
                  <a:lnTo>
                    <a:pt x="1251275" y="414888"/>
                  </a:lnTo>
                  <a:lnTo>
                    <a:pt x="1246778" y="433161"/>
                  </a:lnTo>
                  <a:lnTo>
                    <a:pt x="1242282" y="451435"/>
                  </a:lnTo>
                  <a:lnTo>
                    <a:pt x="1237256" y="469443"/>
                  </a:lnTo>
                  <a:lnTo>
                    <a:pt x="1231965" y="487187"/>
                  </a:lnTo>
                  <a:lnTo>
                    <a:pt x="1225882" y="505196"/>
                  </a:lnTo>
                  <a:lnTo>
                    <a:pt x="1220062" y="522940"/>
                  </a:lnTo>
                  <a:lnTo>
                    <a:pt x="1213714" y="540418"/>
                  </a:lnTo>
                  <a:lnTo>
                    <a:pt x="1206836" y="557897"/>
                  </a:lnTo>
                  <a:lnTo>
                    <a:pt x="1199959" y="575112"/>
                  </a:lnTo>
                  <a:lnTo>
                    <a:pt x="1192552" y="591796"/>
                  </a:lnTo>
                  <a:lnTo>
                    <a:pt x="1184617" y="608745"/>
                  </a:lnTo>
                  <a:lnTo>
                    <a:pt x="1176681" y="625430"/>
                  </a:lnTo>
                  <a:lnTo>
                    <a:pt x="1168217" y="641585"/>
                  </a:lnTo>
                  <a:lnTo>
                    <a:pt x="1159223" y="658004"/>
                  </a:lnTo>
                  <a:lnTo>
                    <a:pt x="1150230" y="673629"/>
                  </a:lnTo>
                  <a:lnTo>
                    <a:pt x="1140443" y="689255"/>
                  </a:lnTo>
                  <a:lnTo>
                    <a:pt x="1130391" y="704615"/>
                  </a:lnTo>
                  <a:lnTo>
                    <a:pt x="1120075" y="719445"/>
                  </a:lnTo>
                  <a:lnTo>
                    <a:pt x="1109494" y="734276"/>
                  </a:lnTo>
                  <a:lnTo>
                    <a:pt x="1098385" y="748842"/>
                  </a:lnTo>
                  <a:lnTo>
                    <a:pt x="1087010" y="762878"/>
                  </a:lnTo>
                  <a:lnTo>
                    <a:pt x="1075107" y="776650"/>
                  </a:lnTo>
                  <a:lnTo>
                    <a:pt x="1062939" y="789891"/>
                  </a:lnTo>
                  <a:lnTo>
                    <a:pt x="1060559" y="792275"/>
                  </a:lnTo>
                  <a:lnTo>
                    <a:pt x="1058971" y="795188"/>
                  </a:lnTo>
                  <a:lnTo>
                    <a:pt x="1057120" y="797836"/>
                  </a:lnTo>
                  <a:lnTo>
                    <a:pt x="1056062" y="801014"/>
                  </a:lnTo>
                  <a:lnTo>
                    <a:pt x="1055004" y="803927"/>
                  </a:lnTo>
                  <a:lnTo>
                    <a:pt x="1054475" y="806840"/>
                  </a:lnTo>
                  <a:lnTo>
                    <a:pt x="1054210" y="810283"/>
                  </a:lnTo>
                  <a:lnTo>
                    <a:pt x="1054210" y="813461"/>
                  </a:lnTo>
                  <a:lnTo>
                    <a:pt x="1054210" y="816374"/>
                  </a:lnTo>
                  <a:lnTo>
                    <a:pt x="1054739" y="819552"/>
                  </a:lnTo>
                  <a:lnTo>
                    <a:pt x="1055533" y="822730"/>
                  </a:lnTo>
                  <a:lnTo>
                    <a:pt x="1056591" y="825379"/>
                  </a:lnTo>
                  <a:lnTo>
                    <a:pt x="1058178" y="828292"/>
                  </a:lnTo>
                  <a:lnTo>
                    <a:pt x="1060030" y="831205"/>
                  </a:lnTo>
                  <a:lnTo>
                    <a:pt x="1061881" y="833588"/>
                  </a:lnTo>
                  <a:lnTo>
                    <a:pt x="1064262" y="836237"/>
                  </a:lnTo>
                  <a:lnTo>
                    <a:pt x="1066907" y="838355"/>
                  </a:lnTo>
                  <a:lnTo>
                    <a:pt x="1069552" y="840209"/>
                  </a:lnTo>
                  <a:lnTo>
                    <a:pt x="1072462" y="841798"/>
                  </a:lnTo>
                  <a:lnTo>
                    <a:pt x="1075107" y="842858"/>
                  </a:lnTo>
                  <a:lnTo>
                    <a:pt x="1078281" y="843917"/>
                  </a:lnTo>
                  <a:lnTo>
                    <a:pt x="1081455" y="844712"/>
                  </a:lnTo>
                  <a:lnTo>
                    <a:pt x="1084365" y="844976"/>
                  </a:lnTo>
                  <a:lnTo>
                    <a:pt x="1087539" y="845241"/>
                  </a:lnTo>
                  <a:lnTo>
                    <a:pt x="1090978" y="844976"/>
                  </a:lnTo>
                  <a:lnTo>
                    <a:pt x="1093888" y="844447"/>
                  </a:lnTo>
                  <a:lnTo>
                    <a:pt x="1096797" y="843387"/>
                  </a:lnTo>
                  <a:lnTo>
                    <a:pt x="1099972" y="842328"/>
                  </a:lnTo>
                  <a:lnTo>
                    <a:pt x="1102617" y="841004"/>
                  </a:lnTo>
                  <a:lnTo>
                    <a:pt x="1105526" y="838885"/>
                  </a:lnTo>
                  <a:lnTo>
                    <a:pt x="1108172" y="837031"/>
                  </a:lnTo>
                  <a:lnTo>
                    <a:pt x="1110552" y="834648"/>
                  </a:lnTo>
                  <a:lnTo>
                    <a:pt x="1124043" y="819817"/>
                  </a:lnTo>
                  <a:lnTo>
                    <a:pt x="1137004" y="804722"/>
                  </a:lnTo>
                  <a:lnTo>
                    <a:pt x="1149701" y="789097"/>
                  </a:lnTo>
                  <a:lnTo>
                    <a:pt x="1161604" y="773471"/>
                  </a:lnTo>
                  <a:lnTo>
                    <a:pt x="1173507" y="757581"/>
                  </a:lnTo>
                  <a:lnTo>
                    <a:pt x="1184617" y="740897"/>
                  </a:lnTo>
                  <a:lnTo>
                    <a:pt x="1195727" y="724213"/>
                  </a:lnTo>
                  <a:lnTo>
                    <a:pt x="1206043" y="707528"/>
                  </a:lnTo>
                  <a:lnTo>
                    <a:pt x="1216094" y="690049"/>
                  </a:lnTo>
                  <a:lnTo>
                    <a:pt x="1225617" y="672570"/>
                  </a:lnTo>
                  <a:lnTo>
                    <a:pt x="1234875" y="654826"/>
                  </a:lnTo>
                  <a:lnTo>
                    <a:pt x="1243604" y="637082"/>
                  </a:lnTo>
                  <a:lnTo>
                    <a:pt x="1252069" y="618809"/>
                  </a:lnTo>
                  <a:lnTo>
                    <a:pt x="1260269" y="600536"/>
                  </a:lnTo>
                  <a:lnTo>
                    <a:pt x="1267940" y="581997"/>
                  </a:lnTo>
                  <a:lnTo>
                    <a:pt x="1274817" y="563459"/>
                  </a:lnTo>
                  <a:lnTo>
                    <a:pt x="1281959" y="544656"/>
                  </a:lnTo>
                  <a:lnTo>
                    <a:pt x="1288307" y="525853"/>
                  </a:lnTo>
                  <a:lnTo>
                    <a:pt x="1294127" y="506785"/>
                  </a:lnTo>
                  <a:lnTo>
                    <a:pt x="1300211" y="487187"/>
                  </a:lnTo>
                  <a:lnTo>
                    <a:pt x="1305501" y="468119"/>
                  </a:lnTo>
                  <a:lnTo>
                    <a:pt x="1310262" y="448786"/>
                  </a:lnTo>
                  <a:lnTo>
                    <a:pt x="1315024" y="429188"/>
                  </a:lnTo>
                  <a:lnTo>
                    <a:pt x="1319256" y="409591"/>
                  </a:lnTo>
                  <a:lnTo>
                    <a:pt x="1323224" y="389993"/>
                  </a:lnTo>
                  <a:lnTo>
                    <a:pt x="1326662" y="370396"/>
                  </a:lnTo>
                  <a:lnTo>
                    <a:pt x="1330101" y="350798"/>
                  </a:lnTo>
                  <a:lnTo>
                    <a:pt x="1333011" y="330936"/>
                  </a:lnTo>
                  <a:lnTo>
                    <a:pt x="1335391" y="311338"/>
                  </a:lnTo>
                  <a:lnTo>
                    <a:pt x="1337772" y="291475"/>
                  </a:lnTo>
                  <a:lnTo>
                    <a:pt x="1339624" y="271613"/>
                  </a:lnTo>
                  <a:lnTo>
                    <a:pt x="1341475" y="252015"/>
                  </a:lnTo>
                  <a:lnTo>
                    <a:pt x="1341475" y="248572"/>
                  </a:lnTo>
                  <a:lnTo>
                    <a:pt x="1341211" y="245659"/>
                  </a:lnTo>
                  <a:lnTo>
                    <a:pt x="1340417" y="242216"/>
                  </a:lnTo>
                  <a:lnTo>
                    <a:pt x="1339624" y="239039"/>
                  </a:lnTo>
                  <a:lnTo>
                    <a:pt x="1338566" y="236390"/>
                  </a:lnTo>
                  <a:lnTo>
                    <a:pt x="1337243" y="233477"/>
                  </a:lnTo>
                  <a:lnTo>
                    <a:pt x="1335391" y="230829"/>
                  </a:lnTo>
                  <a:lnTo>
                    <a:pt x="1333540" y="228445"/>
                  </a:lnTo>
                  <a:lnTo>
                    <a:pt x="1331159" y="226062"/>
                  </a:lnTo>
                  <a:lnTo>
                    <a:pt x="1329043" y="223943"/>
                  </a:lnTo>
                  <a:lnTo>
                    <a:pt x="1326398" y="222089"/>
                  </a:lnTo>
                  <a:lnTo>
                    <a:pt x="1323753" y="220500"/>
                  </a:lnTo>
                  <a:lnTo>
                    <a:pt x="1320579" y="219176"/>
                  </a:lnTo>
                  <a:lnTo>
                    <a:pt x="1317669" y="218382"/>
                  </a:lnTo>
                  <a:lnTo>
                    <a:pt x="1314495" y="217322"/>
                  </a:lnTo>
                  <a:lnTo>
                    <a:pt x="1311056" y="217057"/>
                  </a:lnTo>
                  <a:lnTo>
                    <a:pt x="1307617" y="216793"/>
                  </a:lnTo>
                  <a:close/>
                  <a:moveTo>
                    <a:pt x="442912" y="112713"/>
                  </a:moveTo>
                  <a:lnTo>
                    <a:pt x="1493837" y="112713"/>
                  </a:lnTo>
                  <a:lnTo>
                    <a:pt x="1485637" y="163826"/>
                  </a:lnTo>
                  <a:lnTo>
                    <a:pt x="1477172" y="211761"/>
                  </a:lnTo>
                  <a:lnTo>
                    <a:pt x="1468708" y="257312"/>
                  </a:lnTo>
                  <a:lnTo>
                    <a:pt x="1460508" y="299685"/>
                  </a:lnTo>
                  <a:lnTo>
                    <a:pt x="1452308" y="339145"/>
                  </a:lnTo>
                  <a:lnTo>
                    <a:pt x="1444372" y="375427"/>
                  </a:lnTo>
                  <a:lnTo>
                    <a:pt x="1436437" y="408532"/>
                  </a:lnTo>
                  <a:lnTo>
                    <a:pt x="1429559" y="438723"/>
                  </a:lnTo>
                  <a:lnTo>
                    <a:pt x="1422682" y="465471"/>
                  </a:lnTo>
                  <a:lnTo>
                    <a:pt x="1416598" y="488776"/>
                  </a:lnTo>
                  <a:lnTo>
                    <a:pt x="1411308" y="508638"/>
                  </a:lnTo>
                  <a:lnTo>
                    <a:pt x="1406811" y="525058"/>
                  </a:lnTo>
                  <a:lnTo>
                    <a:pt x="1399934" y="547304"/>
                  </a:lnTo>
                  <a:lnTo>
                    <a:pt x="1397817" y="554719"/>
                  </a:lnTo>
                  <a:lnTo>
                    <a:pt x="1394114" y="564518"/>
                  </a:lnTo>
                  <a:lnTo>
                    <a:pt x="1390146" y="574847"/>
                  </a:lnTo>
                  <a:lnTo>
                    <a:pt x="1385914" y="585440"/>
                  </a:lnTo>
                  <a:lnTo>
                    <a:pt x="1380888" y="596563"/>
                  </a:lnTo>
                  <a:lnTo>
                    <a:pt x="1375863" y="608216"/>
                  </a:lnTo>
                  <a:lnTo>
                    <a:pt x="1370308" y="620398"/>
                  </a:lnTo>
                  <a:lnTo>
                    <a:pt x="1364224" y="632580"/>
                  </a:lnTo>
                  <a:lnTo>
                    <a:pt x="1357875" y="645027"/>
                  </a:lnTo>
                  <a:lnTo>
                    <a:pt x="1351263" y="658004"/>
                  </a:lnTo>
                  <a:lnTo>
                    <a:pt x="1343856" y="671246"/>
                  </a:lnTo>
                  <a:lnTo>
                    <a:pt x="1336714" y="684488"/>
                  </a:lnTo>
                  <a:lnTo>
                    <a:pt x="1328779" y="698259"/>
                  </a:lnTo>
                  <a:lnTo>
                    <a:pt x="1320579" y="711501"/>
                  </a:lnTo>
                  <a:lnTo>
                    <a:pt x="1312379" y="725537"/>
                  </a:lnTo>
                  <a:lnTo>
                    <a:pt x="1303649" y="739573"/>
                  </a:lnTo>
                  <a:lnTo>
                    <a:pt x="1294656" y="753609"/>
                  </a:lnTo>
                  <a:lnTo>
                    <a:pt x="1285133" y="767645"/>
                  </a:lnTo>
                  <a:lnTo>
                    <a:pt x="1275875" y="781416"/>
                  </a:lnTo>
                  <a:lnTo>
                    <a:pt x="1266088" y="795453"/>
                  </a:lnTo>
                  <a:lnTo>
                    <a:pt x="1256036" y="809489"/>
                  </a:lnTo>
                  <a:lnTo>
                    <a:pt x="1245720" y="823260"/>
                  </a:lnTo>
                  <a:lnTo>
                    <a:pt x="1235140" y="836767"/>
                  </a:lnTo>
                  <a:lnTo>
                    <a:pt x="1224559" y="850273"/>
                  </a:lnTo>
                  <a:lnTo>
                    <a:pt x="1213714" y="863779"/>
                  </a:lnTo>
                  <a:lnTo>
                    <a:pt x="1202340" y="877021"/>
                  </a:lnTo>
                  <a:lnTo>
                    <a:pt x="1191230" y="889468"/>
                  </a:lnTo>
                  <a:lnTo>
                    <a:pt x="1179591" y="902180"/>
                  </a:lnTo>
                  <a:lnTo>
                    <a:pt x="1167952" y="914627"/>
                  </a:lnTo>
                  <a:lnTo>
                    <a:pt x="1156049" y="926280"/>
                  </a:lnTo>
                  <a:lnTo>
                    <a:pt x="1144146" y="937933"/>
                  </a:lnTo>
                  <a:lnTo>
                    <a:pt x="1132243" y="949056"/>
                  </a:lnTo>
                  <a:lnTo>
                    <a:pt x="1119810" y="959914"/>
                  </a:lnTo>
                  <a:lnTo>
                    <a:pt x="1119810" y="992753"/>
                  </a:lnTo>
                  <a:lnTo>
                    <a:pt x="1119810" y="993548"/>
                  </a:lnTo>
                  <a:lnTo>
                    <a:pt x="1119546" y="994872"/>
                  </a:lnTo>
                  <a:lnTo>
                    <a:pt x="1119546" y="995666"/>
                  </a:lnTo>
                  <a:lnTo>
                    <a:pt x="1119546" y="996196"/>
                  </a:lnTo>
                  <a:lnTo>
                    <a:pt x="1119281" y="995931"/>
                  </a:lnTo>
                  <a:lnTo>
                    <a:pt x="1117694" y="998579"/>
                  </a:lnTo>
                  <a:lnTo>
                    <a:pt x="1115578" y="1001493"/>
                  </a:lnTo>
                  <a:lnTo>
                    <a:pt x="1112668" y="1004671"/>
                  </a:lnTo>
                  <a:lnTo>
                    <a:pt x="1109230" y="1007849"/>
                  </a:lnTo>
                  <a:lnTo>
                    <a:pt x="1101294" y="1015529"/>
                  </a:lnTo>
                  <a:lnTo>
                    <a:pt x="1096797" y="1020031"/>
                  </a:lnTo>
                  <a:lnTo>
                    <a:pt x="1092301" y="1024798"/>
                  </a:lnTo>
                  <a:lnTo>
                    <a:pt x="1087804" y="1030095"/>
                  </a:lnTo>
                  <a:lnTo>
                    <a:pt x="1083307" y="1035921"/>
                  </a:lnTo>
                  <a:lnTo>
                    <a:pt x="1079075" y="1042807"/>
                  </a:lnTo>
                  <a:lnTo>
                    <a:pt x="1074843" y="1050222"/>
                  </a:lnTo>
                  <a:lnTo>
                    <a:pt x="1073255" y="1053930"/>
                  </a:lnTo>
                  <a:lnTo>
                    <a:pt x="1071668" y="1057902"/>
                  </a:lnTo>
                  <a:lnTo>
                    <a:pt x="1069817" y="1062404"/>
                  </a:lnTo>
                  <a:lnTo>
                    <a:pt x="1068230" y="1066906"/>
                  </a:lnTo>
                  <a:lnTo>
                    <a:pt x="1066907" y="1071673"/>
                  </a:lnTo>
                  <a:lnTo>
                    <a:pt x="1065584" y="1076440"/>
                  </a:lnTo>
                  <a:lnTo>
                    <a:pt x="1064526" y="1081737"/>
                  </a:lnTo>
                  <a:lnTo>
                    <a:pt x="1063733" y="1087298"/>
                  </a:lnTo>
                  <a:lnTo>
                    <a:pt x="1064526" y="1089152"/>
                  </a:lnTo>
                  <a:lnTo>
                    <a:pt x="1064262" y="1120932"/>
                  </a:lnTo>
                  <a:lnTo>
                    <a:pt x="1064262" y="1121727"/>
                  </a:lnTo>
                  <a:lnTo>
                    <a:pt x="1064526" y="1121727"/>
                  </a:lnTo>
                  <a:lnTo>
                    <a:pt x="1063468" y="1124640"/>
                  </a:lnTo>
                  <a:lnTo>
                    <a:pt x="1062675" y="1127023"/>
                  </a:lnTo>
                  <a:lnTo>
                    <a:pt x="1060823" y="1130466"/>
                  </a:lnTo>
                  <a:lnTo>
                    <a:pt x="1058707" y="1134704"/>
                  </a:lnTo>
                  <a:lnTo>
                    <a:pt x="1055268" y="1139735"/>
                  </a:lnTo>
                  <a:lnTo>
                    <a:pt x="1053681" y="1142119"/>
                  </a:lnTo>
                  <a:lnTo>
                    <a:pt x="1051829" y="1144238"/>
                  </a:lnTo>
                  <a:lnTo>
                    <a:pt x="1048655" y="1147945"/>
                  </a:lnTo>
                  <a:lnTo>
                    <a:pt x="1044952" y="1150858"/>
                  </a:lnTo>
                  <a:lnTo>
                    <a:pt x="1041513" y="1153242"/>
                  </a:lnTo>
                  <a:lnTo>
                    <a:pt x="1036488" y="1156420"/>
                  </a:lnTo>
                  <a:lnTo>
                    <a:pt x="1035165" y="1157214"/>
                  </a:lnTo>
                  <a:lnTo>
                    <a:pt x="1034107" y="1157744"/>
                  </a:lnTo>
                  <a:lnTo>
                    <a:pt x="1030933" y="1159333"/>
                  </a:lnTo>
                  <a:lnTo>
                    <a:pt x="1026436" y="1161187"/>
                  </a:lnTo>
                  <a:lnTo>
                    <a:pt x="1017971" y="1163570"/>
                  </a:lnTo>
                  <a:lnTo>
                    <a:pt x="1016120" y="1168337"/>
                  </a:lnTo>
                  <a:lnTo>
                    <a:pt x="1016120" y="1454092"/>
                  </a:lnTo>
                  <a:lnTo>
                    <a:pt x="1015855" y="1473160"/>
                  </a:lnTo>
                  <a:lnTo>
                    <a:pt x="1030404" y="1474749"/>
                  </a:lnTo>
                  <a:lnTo>
                    <a:pt x="1036752" y="1475808"/>
                  </a:lnTo>
                  <a:lnTo>
                    <a:pt x="1042571" y="1476868"/>
                  </a:lnTo>
                  <a:lnTo>
                    <a:pt x="1043365" y="1477133"/>
                  </a:lnTo>
                  <a:lnTo>
                    <a:pt x="1046275" y="1477662"/>
                  </a:lnTo>
                  <a:lnTo>
                    <a:pt x="1054210" y="1479516"/>
                  </a:lnTo>
                  <a:lnTo>
                    <a:pt x="1057120" y="1480840"/>
                  </a:lnTo>
                  <a:lnTo>
                    <a:pt x="1060030" y="1481635"/>
                  </a:lnTo>
                  <a:lnTo>
                    <a:pt x="1062410" y="1482959"/>
                  </a:lnTo>
                  <a:lnTo>
                    <a:pt x="1063733" y="1484018"/>
                  </a:lnTo>
                  <a:lnTo>
                    <a:pt x="1064791" y="1485342"/>
                  </a:lnTo>
                  <a:lnTo>
                    <a:pt x="1065055" y="1486667"/>
                  </a:lnTo>
                  <a:lnTo>
                    <a:pt x="1065320" y="1486667"/>
                  </a:lnTo>
                  <a:lnTo>
                    <a:pt x="1065320" y="1507588"/>
                  </a:lnTo>
                  <a:lnTo>
                    <a:pt x="1065320" y="1513944"/>
                  </a:lnTo>
                  <a:lnTo>
                    <a:pt x="1067436" y="1516063"/>
                  </a:lnTo>
                  <a:lnTo>
                    <a:pt x="871958" y="1516063"/>
                  </a:lnTo>
                  <a:lnTo>
                    <a:pt x="871958" y="1514739"/>
                  </a:lnTo>
                  <a:lnTo>
                    <a:pt x="871958" y="1507588"/>
                  </a:lnTo>
                  <a:lnTo>
                    <a:pt x="871958" y="1486667"/>
                  </a:lnTo>
                  <a:lnTo>
                    <a:pt x="872223" y="1486667"/>
                  </a:lnTo>
                  <a:lnTo>
                    <a:pt x="872487" y="1485607"/>
                  </a:lnTo>
                  <a:lnTo>
                    <a:pt x="873016" y="1484283"/>
                  </a:lnTo>
                  <a:lnTo>
                    <a:pt x="874074" y="1483489"/>
                  </a:lnTo>
                  <a:lnTo>
                    <a:pt x="875926" y="1482429"/>
                  </a:lnTo>
                  <a:lnTo>
                    <a:pt x="877778" y="1481635"/>
                  </a:lnTo>
                  <a:lnTo>
                    <a:pt x="880158" y="1480575"/>
                  </a:lnTo>
                  <a:lnTo>
                    <a:pt x="885978" y="1478722"/>
                  </a:lnTo>
                  <a:lnTo>
                    <a:pt x="892855" y="1477133"/>
                  </a:lnTo>
                  <a:lnTo>
                    <a:pt x="901319" y="1475808"/>
                  </a:lnTo>
                  <a:lnTo>
                    <a:pt x="910842" y="1474219"/>
                  </a:lnTo>
                  <a:lnTo>
                    <a:pt x="921423" y="1473160"/>
                  </a:lnTo>
                  <a:lnTo>
                    <a:pt x="921423" y="1454092"/>
                  </a:lnTo>
                  <a:lnTo>
                    <a:pt x="921423" y="1170721"/>
                  </a:lnTo>
                  <a:lnTo>
                    <a:pt x="920894" y="1170721"/>
                  </a:lnTo>
                  <a:lnTo>
                    <a:pt x="920894" y="1168602"/>
                  </a:lnTo>
                  <a:lnTo>
                    <a:pt x="920365" y="1167013"/>
                  </a:lnTo>
                  <a:lnTo>
                    <a:pt x="919836" y="1163835"/>
                  </a:lnTo>
                  <a:lnTo>
                    <a:pt x="913752" y="1161981"/>
                  </a:lnTo>
                  <a:lnTo>
                    <a:pt x="908197" y="1160128"/>
                  </a:lnTo>
                  <a:lnTo>
                    <a:pt x="902642" y="1157744"/>
                  </a:lnTo>
                  <a:lnTo>
                    <a:pt x="901849" y="1157214"/>
                  </a:lnTo>
                  <a:lnTo>
                    <a:pt x="900526" y="1156420"/>
                  </a:lnTo>
                  <a:lnTo>
                    <a:pt x="898674" y="1155096"/>
                  </a:lnTo>
                  <a:lnTo>
                    <a:pt x="895765" y="1153772"/>
                  </a:lnTo>
                  <a:lnTo>
                    <a:pt x="892590" y="1151653"/>
                  </a:lnTo>
                  <a:lnTo>
                    <a:pt x="889152" y="1148475"/>
                  </a:lnTo>
                  <a:lnTo>
                    <a:pt x="885449" y="1144502"/>
                  </a:lnTo>
                  <a:lnTo>
                    <a:pt x="881481" y="1139735"/>
                  </a:lnTo>
                  <a:lnTo>
                    <a:pt x="877778" y="1134439"/>
                  </a:lnTo>
                  <a:lnTo>
                    <a:pt x="876984" y="1133115"/>
                  </a:lnTo>
                  <a:lnTo>
                    <a:pt x="875397" y="1130201"/>
                  </a:lnTo>
                  <a:lnTo>
                    <a:pt x="874603" y="1129142"/>
                  </a:lnTo>
                  <a:lnTo>
                    <a:pt x="873545" y="1126759"/>
                  </a:lnTo>
                  <a:lnTo>
                    <a:pt x="873281" y="1125964"/>
                  </a:lnTo>
                  <a:lnTo>
                    <a:pt x="872752" y="1124110"/>
                  </a:lnTo>
                  <a:lnTo>
                    <a:pt x="872487" y="1124110"/>
                  </a:lnTo>
                  <a:lnTo>
                    <a:pt x="872487" y="1121992"/>
                  </a:lnTo>
                  <a:lnTo>
                    <a:pt x="872487" y="1121727"/>
                  </a:lnTo>
                  <a:lnTo>
                    <a:pt x="872487" y="1121197"/>
                  </a:lnTo>
                  <a:lnTo>
                    <a:pt x="872487" y="1120932"/>
                  </a:lnTo>
                  <a:lnTo>
                    <a:pt x="872487" y="1087034"/>
                  </a:lnTo>
                  <a:lnTo>
                    <a:pt x="872752" y="1087034"/>
                  </a:lnTo>
                  <a:lnTo>
                    <a:pt x="871694" y="1080413"/>
                  </a:lnTo>
                  <a:lnTo>
                    <a:pt x="870636" y="1074057"/>
                  </a:lnTo>
                  <a:lnTo>
                    <a:pt x="868784" y="1067966"/>
                  </a:lnTo>
                  <a:lnTo>
                    <a:pt x="866932" y="1062404"/>
                  </a:lnTo>
                  <a:lnTo>
                    <a:pt x="864816" y="1057108"/>
                  </a:lnTo>
                  <a:lnTo>
                    <a:pt x="862700" y="1052076"/>
                  </a:lnTo>
                  <a:lnTo>
                    <a:pt x="860319" y="1047574"/>
                  </a:lnTo>
                  <a:lnTo>
                    <a:pt x="857939" y="1043071"/>
                  </a:lnTo>
                  <a:lnTo>
                    <a:pt x="853707" y="1036980"/>
                  </a:lnTo>
                  <a:lnTo>
                    <a:pt x="853442" y="1035921"/>
                  </a:lnTo>
                  <a:lnTo>
                    <a:pt x="849474" y="1030889"/>
                  </a:lnTo>
                  <a:lnTo>
                    <a:pt x="848681" y="1029830"/>
                  </a:lnTo>
                  <a:lnTo>
                    <a:pt x="844977" y="1025328"/>
                  </a:lnTo>
                  <a:lnTo>
                    <a:pt x="844184" y="1024533"/>
                  </a:lnTo>
                  <a:lnTo>
                    <a:pt x="840216" y="1020296"/>
                  </a:lnTo>
                  <a:lnTo>
                    <a:pt x="839423" y="1019501"/>
                  </a:lnTo>
                  <a:lnTo>
                    <a:pt x="835719" y="1015794"/>
                  </a:lnTo>
                  <a:lnTo>
                    <a:pt x="834661" y="1014734"/>
                  </a:lnTo>
                  <a:lnTo>
                    <a:pt x="831487" y="1011556"/>
                  </a:lnTo>
                  <a:lnTo>
                    <a:pt x="827519" y="1008113"/>
                  </a:lnTo>
                  <a:lnTo>
                    <a:pt x="827255" y="1007849"/>
                  </a:lnTo>
                  <a:lnTo>
                    <a:pt x="823816" y="1004671"/>
                  </a:lnTo>
                  <a:lnTo>
                    <a:pt x="821171" y="1001493"/>
                  </a:lnTo>
                  <a:lnTo>
                    <a:pt x="818790" y="998579"/>
                  </a:lnTo>
                  <a:lnTo>
                    <a:pt x="817468" y="995931"/>
                  </a:lnTo>
                  <a:lnTo>
                    <a:pt x="817203" y="996196"/>
                  </a:lnTo>
                  <a:lnTo>
                    <a:pt x="816939" y="996196"/>
                  </a:lnTo>
                  <a:lnTo>
                    <a:pt x="816674" y="992753"/>
                  </a:lnTo>
                  <a:lnTo>
                    <a:pt x="816674" y="959649"/>
                  </a:lnTo>
                  <a:lnTo>
                    <a:pt x="807945" y="951969"/>
                  </a:lnTo>
                  <a:lnTo>
                    <a:pt x="798952" y="944024"/>
                  </a:lnTo>
                  <a:lnTo>
                    <a:pt x="790222" y="935549"/>
                  </a:lnTo>
                  <a:lnTo>
                    <a:pt x="781493" y="927339"/>
                  </a:lnTo>
                  <a:lnTo>
                    <a:pt x="772764" y="918865"/>
                  </a:lnTo>
                  <a:lnTo>
                    <a:pt x="762713" y="908007"/>
                  </a:lnTo>
                  <a:lnTo>
                    <a:pt x="754777" y="900062"/>
                  </a:lnTo>
                  <a:lnTo>
                    <a:pt x="747371" y="891587"/>
                  </a:lnTo>
                  <a:lnTo>
                    <a:pt x="736790" y="879934"/>
                  </a:lnTo>
                  <a:lnTo>
                    <a:pt x="722242" y="862985"/>
                  </a:lnTo>
                  <a:lnTo>
                    <a:pt x="712190" y="850803"/>
                  </a:lnTo>
                  <a:lnTo>
                    <a:pt x="697906" y="833059"/>
                  </a:lnTo>
                  <a:lnTo>
                    <a:pt x="688648" y="820612"/>
                  </a:lnTo>
                  <a:lnTo>
                    <a:pt x="674629" y="801809"/>
                  </a:lnTo>
                  <a:lnTo>
                    <a:pt x="666164" y="790421"/>
                  </a:lnTo>
                  <a:lnTo>
                    <a:pt x="652145" y="769764"/>
                  </a:lnTo>
                  <a:lnTo>
                    <a:pt x="644739" y="759435"/>
                  </a:lnTo>
                  <a:lnTo>
                    <a:pt x="636538" y="746723"/>
                  </a:lnTo>
                  <a:lnTo>
                    <a:pt x="628603" y="734011"/>
                  </a:lnTo>
                  <a:lnTo>
                    <a:pt x="625429" y="729244"/>
                  </a:lnTo>
                  <a:lnTo>
                    <a:pt x="615377" y="713089"/>
                  </a:lnTo>
                  <a:lnTo>
                    <a:pt x="605855" y="696670"/>
                  </a:lnTo>
                  <a:lnTo>
                    <a:pt x="596861" y="681045"/>
                  </a:lnTo>
                  <a:lnTo>
                    <a:pt x="588132" y="665420"/>
                  </a:lnTo>
                  <a:lnTo>
                    <a:pt x="589719" y="669127"/>
                  </a:lnTo>
                  <a:lnTo>
                    <a:pt x="574906" y="639996"/>
                  </a:lnTo>
                  <a:lnTo>
                    <a:pt x="569087" y="627813"/>
                  </a:lnTo>
                  <a:lnTo>
                    <a:pt x="563267" y="616425"/>
                  </a:lnTo>
                  <a:lnTo>
                    <a:pt x="558242" y="605038"/>
                  </a:lnTo>
                  <a:lnTo>
                    <a:pt x="553480" y="594180"/>
                  </a:lnTo>
                  <a:lnTo>
                    <a:pt x="548983" y="583321"/>
                  </a:lnTo>
                  <a:lnTo>
                    <a:pt x="545280" y="573258"/>
                  </a:lnTo>
                  <a:lnTo>
                    <a:pt x="541842" y="563724"/>
                  </a:lnTo>
                  <a:lnTo>
                    <a:pt x="538932" y="554719"/>
                  </a:lnTo>
                  <a:lnTo>
                    <a:pt x="536287" y="547304"/>
                  </a:lnTo>
                  <a:lnTo>
                    <a:pt x="529938" y="525058"/>
                  </a:lnTo>
                  <a:lnTo>
                    <a:pt x="525441" y="508638"/>
                  </a:lnTo>
                  <a:lnTo>
                    <a:pt x="520151" y="488776"/>
                  </a:lnTo>
                  <a:lnTo>
                    <a:pt x="514067" y="465471"/>
                  </a:lnTo>
                  <a:lnTo>
                    <a:pt x="507190" y="438723"/>
                  </a:lnTo>
                  <a:lnTo>
                    <a:pt x="500312" y="408532"/>
                  </a:lnTo>
                  <a:lnTo>
                    <a:pt x="492377" y="375427"/>
                  </a:lnTo>
                  <a:lnTo>
                    <a:pt x="484441" y="339145"/>
                  </a:lnTo>
                  <a:lnTo>
                    <a:pt x="476241" y="299685"/>
                  </a:lnTo>
                  <a:lnTo>
                    <a:pt x="467777" y="257312"/>
                  </a:lnTo>
                  <a:lnTo>
                    <a:pt x="459577" y="211761"/>
                  </a:lnTo>
                  <a:lnTo>
                    <a:pt x="451112" y="163826"/>
                  </a:lnTo>
                  <a:lnTo>
                    <a:pt x="442912" y="112713"/>
                  </a:lnTo>
                  <a:close/>
                  <a:moveTo>
                    <a:pt x="208966" y="79375"/>
                  </a:moveTo>
                  <a:lnTo>
                    <a:pt x="216098" y="79375"/>
                  </a:lnTo>
                  <a:lnTo>
                    <a:pt x="224816" y="79375"/>
                  </a:lnTo>
                  <a:lnTo>
                    <a:pt x="233534" y="79904"/>
                  </a:lnTo>
                  <a:lnTo>
                    <a:pt x="242252" y="80698"/>
                  </a:lnTo>
                  <a:lnTo>
                    <a:pt x="250706" y="82286"/>
                  </a:lnTo>
                  <a:lnTo>
                    <a:pt x="258895" y="83874"/>
                  </a:lnTo>
                  <a:lnTo>
                    <a:pt x="266821" y="85462"/>
                  </a:lnTo>
                  <a:lnTo>
                    <a:pt x="274746" y="87844"/>
                  </a:lnTo>
                  <a:lnTo>
                    <a:pt x="282407" y="90226"/>
                  </a:lnTo>
                  <a:lnTo>
                    <a:pt x="289804" y="93137"/>
                  </a:lnTo>
                  <a:lnTo>
                    <a:pt x="297201" y="96313"/>
                  </a:lnTo>
                  <a:lnTo>
                    <a:pt x="304070" y="99489"/>
                  </a:lnTo>
                  <a:lnTo>
                    <a:pt x="311203" y="103194"/>
                  </a:lnTo>
                  <a:lnTo>
                    <a:pt x="318071" y="106900"/>
                  </a:lnTo>
                  <a:lnTo>
                    <a:pt x="324412" y="111134"/>
                  </a:lnTo>
                  <a:lnTo>
                    <a:pt x="330752" y="115369"/>
                  </a:lnTo>
                  <a:lnTo>
                    <a:pt x="336828" y="119603"/>
                  </a:lnTo>
                  <a:lnTo>
                    <a:pt x="342640" y="124102"/>
                  </a:lnTo>
                  <a:lnTo>
                    <a:pt x="348188" y="128866"/>
                  </a:lnTo>
                  <a:lnTo>
                    <a:pt x="353735" y="133630"/>
                  </a:lnTo>
                  <a:lnTo>
                    <a:pt x="359283" y="138659"/>
                  </a:lnTo>
                  <a:lnTo>
                    <a:pt x="364303" y="143687"/>
                  </a:lnTo>
                  <a:lnTo>
                    <a:pt x="369322" y="148716"/>
                  </a:lnTo>
                  <a:lnTo>
                    <a:pt x="374077" y="154009"/>
                  </a:lnTo>
                  <a:lnTo>
                    <a:pt x="378568" y="159567"/>
                  </a:lnTo>
                  <a:lnTo>
                    <a:pt x="387022" y="170153"/>
                  </a:lnTo>
                  <a:lnTo>
                    <a:pt x="394947" y="181004"/>
                  </a:lnTo>
                  <a:lnTo>
                    <a:pt x="402344" y="192119"/>
                  </a:lnTo>
                  <a:lnTo>
                    <a:pt x="408949" y="202971"/>
                  </a:lnTo>
                  <a:lnTo>
                    <a:pt x="415289" y="213821"/>
                  </a:lnTo>
                  <a:lnTo>
                    <a:pt x="420837" y="224672"/>
                  </a:lnTo>
                  <a:lnTo>
                    <a:pt x="425856" y="235259"/>
                  </a:lnTo>
                  <a:lnTo>
                    <a:pt x="430611" y="245316"/>
                  </a:lnTo>
                  <a:lnTo>
                    <a:pt x="434838" y="255637"/>
                  </a:lnTo>
                  <a:lnTo>
                    <a:pt x="438537" y="264900"/>
                  </a:lnTo>
                  <a:lnTo>
                    <a:pt x="441971" y="273899"/>
                  </a:lnTo>
                  <a:lnTo>
                    <a:pt x="444613" y="282103"/>
                  </a:lnTo>
                  <a:lnTo>
                    <a:pt x="449368" y="296924"/>
                  </a:lnTo>
                  <a:lnTo>
                    <a:pt x="452538" y="308304"/>
                  </a:lnTo>
                  <a:lnTo>
                    <a:pt x="454388" y="315980"/>
                  </a:lnTo>
                  <a:lnTo>
                    <a:pt x="455444" y="319420"/>
                  </a:lnTo>
                  <a:lnTo>
                    <a:pt x="455973" y="323655"/>
                  </a:lnTo>
                  <a:lnTo>
                    <a:pt x="456237" y="328154"/>
                  </a:lnTo>
                  <a:lnTo>
                    <a:pt x="456237" y="332653"/>
                  </a:lnTo>
                  <a:lnTo>
                    <a:pt x="455708" y="337152"/>
                  </a:lnTo>
                  <a:lnTo>
                    <a:pt x="454652" y="341387"/>
                  </a:lnTo>
                  <a:lnTo>
                    <a:pt x="453331" y="345621"/>
                  </a:lnTo>
                  <a:lnTo>
                    <a:pt x="451746" y="349591"/>
                  </a:lnTo>
                  <a:lnTo>
                    <a:pt x="449368" y="353296"/>
                  </a:lnTo>
                  <a:lnTo>
                    <a:pt x="447255" y="357002"/>
                  </a:lnTo>
                  <a:lnTo>
                    <a:pt x="444349" y="359913"/>
                  </a:lnTo>
                  <a:lnTo>
                    <a:pt x="441707" y="363089"/>
                  </a:lnTo>
                  <a:lnTo>
                    <a:pt x="438273" y="366000"/>
                  </a:lnTo>
                  <a:lnTo>
                    <a:pt x="434574" y="368117"/>
                  </a:lnTo>
                  <a:lnTo>
                    <a:pt x="430876" y="370234"/>
                  </a:lnTo>
                  <a:lnTo>
                    <a:pt x="426913" y="371822"/>
                  </a:lnTo>
                  <a:lnTo>
                    <a:pt x="422422" y="372881"/>
                  </a:lnTo>
                  <a:lnTo>
                    <a:pt x="418459" y="373675"/>
                  </a:lnTo>
                  <a:lnTo>
                    <a:pt x="414232" y="373940"/>
                  </a:lnTo>
                  <a:lnTo>
                    <a:pt x="409741" y="373940"/>
                  </a:lnTo>
                  <a:lnTo>
                    <a:pt x="405779" y="373410"/>
                  </a:lnTo>
                  <a:lnTo>
                    <a:pt x="401552" y="372352"/>
                  </a:lnTo>
                  <a:lnTo>
                    <a:pt x="397589" y="371028"/>
                  </a:lnTo>
                  <a:lnTo>
                    <a:pt x="393891" y="369176"/>
                  </a:lnTo>
                  <a:lnTo>
                    <a:pt x="390192" y="367059"/>
                  </a:lnTo>
                  <a:lnTo>
                    <a:pt x="387022" y="364412"/>
                  </a:lnTo>
                  <a:lnTo>
                    <a:pt x="383852" y="361765"/>
                  </a:lnTo>
                  <a:lnTo>
                    <a:pt x="380946" y="358589"/>
                  </a:lnTo>
                  <a:lnTo>
                    <a:pt x="378304" y="355149"/>
                  </a:lnTo>
                  <a:lnTo>
                    <a:pt x="375926" y="351708"/>
                  </a:lnTo>
                  <a:lnTo>
                    <a:pt x="374077" y="347739"/>
                  </a:lnTo>
                  <a:lnTo>
                    <a:pt x="372492" y="343504"/>
                  </a:lnTo>
                  <a:lnTo>
                    <a:pt x="371435" y="339005"/>
                  </a:lnTo>
                  <a:lnTo>
                    <a:pt x="371171" y="338476"/>
                  </a:lnTo>
                  <a:lnTo>
                    <a:pt x="370643" y="335299"/>
                  </a:lnTo>
                  <a:lnTo>
                    <a:pt x="367209" y="323390"/>
                  </a:lnTo>
                  <a:lnTo>
                    <a:pt x="364831" y="315186"/>
                  </a:lnTo>
                  <a:lnTo>
                    <a:pt x="361397" y="305393"/>
                  </a:lnTo>
                  <a:lnTo>
                    <a:pt x="357170" y="294542"/>
                  </a:lnTo>
                  <a:lnTo>
                    <a:pt x="352415" y="283162"/>
                  </a:lnTo>
                  <a:lnTo>
                    <a:pt x="346867" y="270988"/>
                  </a:lnTo>
                  <a:lnTo>
                    <a:pt x="340527" y="258549"/>
                  </a:lnTo>
                  <a:lnTo>
                    <a:pt x="337092" y="252462"/>
                  </a:lnTo>
                  <a:lnTo>
                    <a:pt x="333394" y="246374"/>
                  </a:lnTo>
                  <a:lnTo>
                    <a:pt x="329431" y="240023"/>
                  </a:lnTo>
                  <a:lnTo>
                    <a:pt x="325468" y="234200"/>
                  </a:lnTo>
                  <a:lnTo>
                    <a:pt x="321241" y="228378"/>
                  </a:lnTo>
                  <a:lnTo>
                    <a:pt x="316750" y="222555"/>
                  </a:lnTo>
                  <a:lnTo>
                    <a:pt x="312259" y="216997"/>
                  </a:lnTo>
                  <a:lnTo>
                    <a:pt x="307504" y="211704"/>
                  </a:lnTo>
                  <a:lnTo>
                    <a:pt x="302749" y="206676"/>
                  </a:lnTo>
                  <a:lnTo>
                    <a:pt x="297465" y="201912"/>
                  </a:lnTo>
                  <a:lnTo>
                    <a:pt x="292446" y="197148"/>
                  </a:lnTo>
                  <a:lnTo>
                    <a:pt x="286898" y="192913"/>
                  </a:lnTo>
                  <a:lnTo>
                    <a:pt x="279501" y="187885"/>
                  </a:lnTo>
                  <a:lnTo>
                    <a:pt x="271576" y="183386"/>
                  </a:lnTo>
                  <a:lnTo>
                    <a:pt x="267877" y="181004"/>
                  </a:lnTo>
                  <a:lnTo>
                    <a:pt x="263651" y="179151"/>
                  </a:lnTo>
                  <a:lnTo>
                    <a:pt x="259424" y="177299"/>
                  </a:lnTo>
                  <a:lnTo>
                    <a:pt x="255197" y="175711"/>
                  </a:lnTo>
                  <a:lnTo>
                    <a:pt x="250706" y="174387"/>
                  </a:lnTo>
                  <a:lnTo>
                    <a:pt x="246215" y="173329"/>
                  </a:lnTo>
                  <a:lnTo>
                    <a:pt x="241460" y="172006"/>
                  </a:lnTo>
                  <a:lnTo>
                    <a:pt x="236704" y="170947"/>
                  </a:lnTo>
                  <a:lnTo>
                    <a:pt x="231949" y="170418"/>
                  </a:lnTo>
                  <a:lnTo>
                    <a:pt x="226930" y="169888"/>
                  </a:lnTo>
                  <a:lnTo>
                    <a:pt x="221382" y="169624"/>
                  </a:lnTo>
                  <a:lnTo>
                    <a:pt x="216098" y="169359"/>
                  </a:lnTo>
                  <a:lnTo>
                    <a:pt x="206852" y="169624"/>
                  </a:lnTo>
                  <a:lnTo>
                    <a:pt x="197078" y="170682"/>
                  </a:lnTo>
                  <a:lnTo>
                    <a:pt x="187039" y="172270"/>
                  </a:lnTo>
                  <a:lnTo>
                    <a:pt x="175943" y="174652"/>
                  </a:lnTo>
                  <a:lnTo>
                    <a:pt x="170395" y="176240"/>
                  </a:lnTo>
                  <a:lnTo>
                    <a:pt x="165112" y="178357"/>
                  </a:lnTo>
                  <a:lnTo>
                    <a:pt x="160093" y="180475"/>
                  </a:lnTo>
                  <a:lnTo>
                    <a:pt x="155337" y="182856"/>
                  </a:lnTo>
                  <a:lnTo>
                    <a:pt x="150846" y="185503"/>
                  </a:lnTo>
                  <a:lnTo>
                    <a:pt x="146355" y="188679"/>
                  </a:lnTo>
                  <a:lnTo>
                    <a:pt x="142128" y="191855"/>
                  </a:lnTo>
                  <a:lnTo>
                    <a:pt x="137901" y="195295"/>
                  </a:lnTo>
                  <a:lnTo>
                    <a:pt x="133939" y="199001"/>
                  </a:lnTo>
                  <a:lnTo>
                    <a:pt x="129976" y="203235"/>
                  </a:lnTo>
                  <a:lnTo>
                    <a:pt x="126542" y="207470"/>
                  </a:lnTo>
                  <a:lnTo>
                    <a:pt x="122843" y="212234"/>
                  </a:lnTo>
                  <a:lnTo>
                    <a:pt x="119409" y="216997"/>
                  </a:lnTo>
                  <a:lnTo>
                    <a:pt x="115975" y="222291"/>
                  </a:lnTo>
                  <a:lnTo>
                    <a:pt x="113069" y="227584"/>
                  </a:lnTo>
                  <a:lnTo>
                    <a:pt x="109899" y="233406"/>
                  </a:lnTo>
                  <a:lnTo>
                    <a:pt x="106993" y="239493"/>
                  </a:lnTo>
                  <a:lnTo>
                    <a:pt x="104351" y="245580"/>
                  </a:lnTo>
                  <a:lnTo>
                    <a:pt x="101709" y="251932"/>
                  </a:lnTo>
                  <a:lnTo>
                    <a:pt x="99596" y="258549"/>
                  </a:lnTo>
                  <a:lnTo>
                    <a:pt x="97218" y="265430"/>
                  </a:lnTo>
                  <a:lnTo>
                    <a:pt x="95369" y="272311"/>
                  </a:lnTo>
                  <a:lnTo>
                    <a:pt x="93519" y="279721"/>
                  </a:lnTo>
                  <a:lnTo>
                    <a:pt x="91934" y="286867"/>
                  </a:lnTo>
                  <a:lnTo>
                    <a:pt x="90614" y="294278"/>
                  </a:lnTo>
                  <a:lnTo>
                    <a:pt x="89293" y="301953"/>
                  </a:lnTo>
                  <a:lnTo>
                    <a:pt x="88236" y="309363"/>
                  </a:lnTo>
                  <a:lnTo>
                    <a:pt x="87443" y="317038"/>
                  </a:lnTo>
                  <a:lnTo>
                    <a:pt x="86915" y="324713"/>
                  </a:lnTo>
                  <a:lnTo>
                    <a:pt x="86387" y="332388"/>
                  </a:lnTo>
                  <a:lnTo>
                    <a:pt x="86122" y="340063"/>
                  </a:lnTo>
                  <a:lnTo>
                    <a:pt x="86122" y="348003"/>
                  </a:lnTo>
                  <a:lnTo>
                    <a:pt x="86122" y="355678"/>
                  </a:lnTo>
                  <a:lnTo>
                    <a:pt x="86387" y="363618"/>
                  </a:lnTo>
                  <a:lnTo>
                    <a:pt x="86915" y="371558"/>
                  </a:lnTo>
                  <a:lnTo>
                    <a:pt x="87443" y="379497"/>
                  </a:lnTo>
                  <a:lnTo>
                    <a:pt x="88236" y="386908"/>
                  </a:lnTo>
                  <a:lnTo>
                    <a:pt x="89293" y="394318"/>
                  </a:lnTo>
                  <a:lnTo>
                    <a:pt x="90614" y="401729"/>
                  </a:lnTo>
                  <a:lnTo>
                    <a:pt x="91934" y="408874"/>
                  </a:lnTo>
                  <a:lnTo>
                    <a:pt x="93519" y="416020"/>
                  </a:lnTo>
                  <a:lnTo>
                    <a:pt x="95105" y="422372"/>
                  </a:lnTo>
                  <a:lnTo>
                    <a:pt x="96954" y="428724"/>
                  </a:lnTo>
                  <a:lnTo>
                    <a:pt x="99067" y="435076"/>
                  </a:lnTo>
                  <a:lnTo>
                    <a:pt x="100916" y="440898"/>
                  </a:lnTo>
                  <a:lnTo>
                    <a:pt x="103030" y="446456"/>
                  </a:lnTo>
                  <a:lnTo>
                    <a:pt x="105408" y="452014"/>
                  </a:lnTo>
                  <a:lnTo>
                    <a:pt x="107521" y="456778"/>
                  </a:lnTo>
                  <a:lnTo>
                    <a:pt x="112012" y="464982"/>
                  </a:lnTo>
                  <a:lnTo>
                    <a:pt x="116503" y="473186"/>
                  </a:lnTo>
                  <a:lnTo>
                    <a:pt x="121258" y="481391"/>
                  </a:lnTo>
                  <a:lnTo>
                    <a:pt x="126542" y="489331"/>
                  </a:lnTo>
                  <a:lnTo>
                    <a:pt x="131561" y="497006"/>
                  </a:lnTo>
                  <a:lnTo>
                    <a:pt x="137109" y="504945"/>
                  </a:lnTo>
                  <a:lnTo>
                    <a:pt x="142657" y="512620"/>
                  </a:lnTo>
                  <a:lnTo>
                    <a:pt x="148204" y="519766"/>
                  </a:lnTo>
                  <a:lnTo>
                    <a:pt x="154545" y="527441"/>
                  </a:lnTo>
                  <a:lnTo>
                    <a:pt x="160357" y="534587"/>
                  </a:lnTo>
                  <a:lnTo>
                    <a:pt x="166697" y="541733"/>
                  </a:lnTo>
                  <a:lnTo>
                    <a:pt x="173301" y="548614"/>
                  </a:lnTo>
                  <a:lnTo>
                    <a:pt x="179906" y="555495"/>
                  </a:lnTo>
                  <a:lnTo>
                    <a:pt x="186775" y="562376"/>
                  </a:lnTo>
                  <a:lnTo>
                    <a:pt x="193643" y="568993"/>
                  </a:lnTo>
                  <a:lnTo>
                    <a:pt x="200776" y="575609"/>
                  </a:lnTo>
                  <a:lnTo>
                    <a:pt x="207909" y="581696"/>
                  </a:lnTo>
                  <a:lnTo>
                    <a:pt x="215306" y="588048"/>
                  </a:lnTo>
                  <a:lnTo>
                    <a:pt x="230364" y="600222"/>
                  </a:lnTo>
                  <a:lnTo>
                    <a:pt x="246215" y="612132"/>
                  </a:lnTo>
                  <a:lnTo>
                    <a:pt x="261801" y="623248"/>
                  </a:lnTo>
                  <a:lnTo>
                    <a:pt x="278180" y="634098"/>
                  </a:lnTo>
                  <a:lnTo>
                    <a:pt x="294559" y="644420"/>
                  </a:lnTo>
                  <a:lnTo>
                    <a:pt x="311467" y="654477"/>
                  </a:lnTo>
                  <a:lnTo>
                    <a:pt x="328374" y="663740"/>
                  </a:lnTo>
                  <a:lnTo>
                    <a:pt x="345546" y="673003"/>
                  </a:lnTo>
                  <a:lnTo>
                    <a:pt x="362453" y="681472"/>
                  </a:lnTo>
                  <a:lnTo>
                    <a:pt x="379361" y="689677"/>
                  </a:lnTo>
                  <a:lnTo>
                    <a:pt x="396532" y="697352"/>
                  </a:lnTo>
                  <a:lnTo>
                    <a:pt x="412911" y="705027"/>
                  </a:lnTo>
                  <a:lnTo>
                    <a:pt x="429819" y="711643"/>
                  </a:lnTo>
                  <a:lnTo>
                    <a:pt x="446198" y="718525"/>
                  </a:lnTo>
                  <a:lnTo>
                    <a:pt x="462049" y="724612"/>
                  </a:lnTo>
                  <a:lnTo>
                    <a:pt x="477899" y="730963"/>
                  </a:lnTo>
                  <a:lnTo>
                    <a:pt x="492958" y="736257"/>
                  </a:lnTo>
                  <a:lnTo>
                    <a:pt x="521753" y="746578"/>
                  </a:lnTo>
                  <a:lnTo>
                    <a:pt x="548435" y="755577"/>
                  </a:lnTo>
                  <a:lnTo>
                    <a:pt x="572211" y="763516"/>
                  </a:lnTo>
                  <a:lnTo>
                    <a:pt x="595987" y="771456"/>
                  </a:lnTo>
                  <a:lnTo>
                    <a:pt x="606290" y="775161"/>
                  </a:lnTo>
                  <a:lnTo>
                    <a:pt x="615536" y="778602"/>
                  </a:lnTo>
                  <a:lnTo>
                    <a:pt x="624783" y="782572"/>
                  </a:lnTo>
                  <a:lnTo>
                    <a:pt x="629274" y="784954"/>
                  </a:lnTo>
                  <a:lnTo>
                    <a:pt x="634029" y="787600"/>
                  </a:lnTo>
                  <a:lnTo>
                    <a:pt x="640633" y="792099"/>
                  </a:lnTo>
                  <a:lnTo>
                    <a:pt x="646974" y="796863"/>
                  </a:lnTo>
                  <a:lnTo>
                    <a:pt x="652786" y="802156"/>
                  </a:lnTo>
                  <a:lnTo>
                    <a:pt x="658069" y="807714"/>
                  </a:lnTo>
                  <a:lnTo>
                    <a:pt x="663088" y="813801"/>
                  </a:lnTo>
                  <a:lnTo>
                    <a:pt x="667579" y="819888"/>
                  </a:lnTo>
                  <a:lnTo>
                    <a:pt x="671806" y="826240"/>
                  </a:lnTo>
                  <a:lnTo>
                    <a:pt x="675505" y="833121"/>
                  </a:lnTo>
                  <a:lnTo>
                    <a:pt x="679203" y="840003"/>
                  </a:lnTo>
                  <a:lnTo>
                    <a:pt x="681845" y="847413"/>
                  </a:lnTo>
                  <a:lnTo>
                    <a:pt x="684487" y="854823"/>
                  </a:lnTo>
                  <a:lnTo>
                    <a:pt x="686600" y="862498"/>
                  </a:lnTo>
                  <a:lnTo>
                    <a:pt x="688450" y="870174"/>
                  </a:lnTo>
                  <a:lnTo>
                    <a:pt x="689770" y="878378"/>
                  </a:lnTo>
                  <a:lnTo>
                    <a:pt x="690299" y="886318"/>
                  </a:lnTo>
                  <a:lnTo>
                    <a:pt x="690563" y="894522"/>
                  </a:lnTo>
                  <a:lnTo>
                    <a:pt x="690563" y="899551"/>
                  </a:lnTo>
                  <a:lnTo>
                    <a:pt x="690299" y="904844"/>
                  </a:lnTo>
                  <a:lnTo>
                    <a:pt x="689770" y="909872"/>
                  </a:lnTo>
                  <a:lnTo>
                    <a:pt x="688978" y="915165"/>
                  </a:lnTo>
                  <a:lnTo>
                    <a:pt x="688185" y="920194"/>
                  </a:lnTo>
                  <a:lnTo>
                    <a:pt x="686865" y="925487"/>
                  </a:lnTo>
                  <a:lnTo>
                    <a:pt x="685279" y="930516"/>
                  </a:lnTo>
                  <a:lnTo>
                    <a:pt x="683694" y="935544"/>
                  </a:lnTo>
                  <a:lnTo>
                    <a:pt x="681581" y="941102"/>
                  </a:lnTo>
                  <a:lnTo>
                    <a:pt x="679467" y="945866"/>
                  </a:lnTo>
                  <a:lnTo>
                    <a:pt x="677090" y="950894"/>
                  </a:lnTo>
                  <a:lnTo>
                    <a:pt x="674448" y="955658"/>
                  </a:lnTo>
                  <a:lnTo>
                    <a:pt x="671278" y="960422"/>
                  </a:lnTo>
                  <a:lnTo>
                    <a:pt x="668108" y="965186"/>
                  </a:lnTo>
                  <a:lnTo>
                    <a:pt x="664409" y="969685"/>
                  </a:lnTo>
                  <a:lnTo>
                    <a:pt x="660975" y="973920"/>
                  </a:lnTo>
                  <a:lnTo>
                    <a:pt x="657012" y="978154"/>
                  </a:lnTo>
                  <a:lnTo>
                    <a:pt x="652786" y="982389"/>
                  </a:lnTo>
                  <a:lnTo>
                    <a:pt x="648295" y="985829"/>
                  </a:lnTo>
                  <a:lnTo>
                    <a:pt x="643539" y="989534"/>
                  </a:lnTo>
                  <a:lnTo>
                    <a:pt x="638784" y="992975"/>
                  </a:lnTo>
                  <a:lnTo>
                    <a:pt x="633765" y="996415"/>
                  </a:lnTo>
                  <a:lnTo>
                    <a:pt x="628745" y="999327"/>
                  </a:lnTo>
                  <a:lnTo>
                    <a:pt x="623198" y="1002238"/>
                  </a:lnTo>
                  <a:lnTo>
                    <a:pt x="617650" y="1004620"/>
                  </a:lnTo>
                  <a:lnTo>
                    <a:pt x="611838" y="1007266"/>
                  </a:lnTo>
                  <a:lnTo>
                    <a:pt x="606026" y="1009119"/>
                  </a:lnTo>
                  <a:lnTo>
                    <a:pt x="599950" y="1011501"/>
                  </a:lnTo>
                  <a:lnTo>
                    <a:pt x="593610" y="1013089"/>
                  </a:lnTo>
                  <a:lnTo>
                    <a:pt x="587005" y="1014942"/>
                  </a:lnTo>
                  <a:lnTo>
                    <a:pt x="580665" y="1016000"/>
                  </a:lnTo>
                  <a:lnTo>
                    <a:pt x="574060" y="1017323"/>
                  </a:lnTo>
                  <a:lnTo>
                    <a:pt x="569834" y="1017588"/>
                  </a:lnTo>
                  <a:lnTo>
                    <a:pt x="565343" y="1017588"/>
                  </a:lnTo>
                  <a:lnTo>
                    <a:pt x="561116" y="1017059"/>
                  </a:lnTo>
                  <a:lnTo>
                    <a:pt x="556889" y="1016265"/>
                  </a:lnTo>
                  <a:lnTo>
                    <a:pt x="552926" y="1015206"/>
                  </a:lnTo>
                  <a:lnTo>
                    <a:pt x="549228" y="1013354"/>
                  </a:lnTo>
                  <a:lnTo>
                    <a:pt x="545529" y="1011236"/>
                  </a:lnTo>
                  <a:lnTo>
                    <a:pt x="542095" y="1008854"/>
                  </a:lnTo>
                  <a:lnTo>
                    <a:pt x="538925" y="1006208"/>
                  </a:lnTo>
                  <a:lnTo>
                    <a:pt x="535755" y="1003032"/>
                  </a:lnTo>
                  <a:lnTo>
                    <a:pt x="533377" y="999591"/>
                  </a:lnTo>
                  <a:lnTo>
                    <a:pt x="530999" y="996415"/>
                  </a:lnTo>
                  <a:lnTo>
                    <a:pt x="528886" y="992446"/>
                  </a:lnTo>
                  <a:lnTo>
                    <a:pt x="527301" y="988211"/>
                  </a:lnTo>
                  <a:lnTo>
                    <a:pt x="525980" y="983977"/>
                  </a:lnTo>
                  <a:lnTo>
                    <a:pt x="525187" y="979477"/>
                  </a:lnTo>
                  <a:lnTo>
                    <a:pt x="524659" y="974713"/>
                  </a:lnTo>
                  <a:lnTo>
                    <a:pt x="524659" y="970214"/>
                  </a:lnTo>
                  <a:lnTo>
                    <a:pt x="525187" y="965980"/>
                  </a:lnTo>
                  <a:lnTo>
                    <a:pt x="525980" y="961481"/>
                  </a:lnTo>
                  <a:lnTo>
                    <a:pt x="527037" y="957246"/>
                  </a:lnTo>
                  <a:lnTo>
                    <a:pt x="528886" y="953276"/>
                  </a:lnTo>
                  <a:lnTo>
                    <a:pt x="530735" y="949306"/>
                  </a:lnTo>
                  <a:lnTo>
                    <a:pt x="533113" y="946130"/>
                  </a:lnTo>
                  <a:lnTo>
                    <a:pt x="535490" y="942690"/>
                  </a:lnTo>
                  <a:lnTo>
                    <a:pt x="538660" y="939514"/>
                  </a:lnTo>
                  <a:lnTo>
                    <a:pt x="541831" y="936867"/>
                  </a:lnTo>
                  <a:lnTo>
                    <a:pt x="545001" y="934221"/>
                  </a:lnTo>
                  <a:lnTo>
                    <a:pt x="548963" y="932368"/>
                  </a:lnTo>
                  <a:lnTo>
                    <a:pt x="552926" y="930251"/>
                  </a:lnTo>
                  <a:lnTo>
                    <a:pt x="556889" y="929192"/>
                  </a:lnTo>
                  <a:lnTo>
                    <a:pt x="561380" y="928134"/>
                  </a:lnTo>
                  <a:lnTo>
                    <a:pt x="569041" y="926546"/>
                  </a:lnTo>
                  <a:lnTo>
                    <a:pt x="575646" y="924958"/>
                  </a:lnTo>
                  <a:lnTo>
                    <a:pt x="581457" y="923105"/>
                  </a:lnTo>
                  <a:lnTo>
                    <a:pt x="586213" y="920723"/>
                  </a:lnTo>
                  <a:lnTo>
                    <a:pt x="590440" y="918606"/>
                  </a:lnTo>
                  <a:lnTo>
                    <a:pt x="593610" y="916224"/>
                  </a:lnTo>
                  <a:lnTo>
                    <a:pt x="596516" y="914107"/>
                  </a:lnTo>
                  <a:lnTo>
                    <a:pt x="598365" y="911990"/>
                  </a:lnTo>
                  <a:lnTo>
                    <a:pt x="599950" y="910137"/>
                  </a:lnTo>
                  <a:lnTo>
                    <a:pt x="601535" y="908020"/>
                  </a:lnTo>
                  <a:lnTo>
                    <a:pt x="602328" y="906167"/>
                  </a:lnTo>
                  <a:lnTo>
                    <a:pt x="603120" y="904050"/>
                  </a:lnTo>
                  <a:lnTo>
                    <a:pt x="603913" y="901932"/>
                  </a:lnTo>
                  <a:lnTo>
                    <a:pt x="604177" y="899551"/>
                  </a:lnTo>
                  <a:lnTo>
                    <a:pt x="604441" y="897169"/>
                  </a:lnTo>
                  <a:lnTo>
                    <a:pt x="604705" y="894522"/>
                  </a:lnTo>
                  <a:lnTo>
                    <a:pt x="604441" y="890023"/>
                  </a:lnTo>
                  <a:lnTo>
                    <a:pt x="603648" y="885259"/>
                  </a:lnTo>
                  <a:lnTo>
                    <a:pt x="602063" y="880760"/>
                  </a:lnTo>
                  <a:lnTo>
                    <a:pt x="599950" y="876261"/>
                  </a:lnTo>
                  <a:lnTo>
                    <a:pt x="597837" y="872555"/>
                  </a:lnTo>
                  <a:lnTo>
                    <a:pt x="595195" y="869380"/>
                  </a:lnTo>
                  <a:lnTo>
                    <a:pt x="593081" y="866998"/>
                  </a:lnTo>
                  <a:lnTo>
                    <a:pt x="590704" y="865410"/>
                  </a:lnTo>
                  <a:lnTo>
                    <a:pt x="590175" y="865145"/>
                  </a:lnTo>
                  <a:lnTo>
                    <a:pt x="587798" y="864086"/>
                  </a:lnTo>
                  <a:lnTo>
                    <a:pt x="577231" y="859852"/>
                  </a:lnTo>
                  <a:lnTo>
                    <a:pt x="561908" y="854559"/>
                  </a:lnTo>
                  <a:lnTo>
                    <a:pt x="542887" y="848207"/>
                  </a:lnTo>
                  <a:lnTo>
                    <a:pt x="520696" y="840796"/>
                  </a:lnTo>
                  <a:lnTo>
                    <a:pt x="495599" y="832327"/>
                  </a:lnTo>
                  <a:lnTo>
                    <a:pt x="468125" y="822800"/>
                  </a:lnTo>
                  <a:lnTo>
                    <a:pt x="438801" y="811684"/>
                  </a:lnTo>
                  <a:lnTo>
                    <a:pt x="423479" y="805862"/>
                  </a:lnTo>
                  <a:lnTo>
                    <a:pt x="407628" y="799774"/>
                  </a:lnTo>
                  <a:lnTo>
                    <a:pt x="391777" y="792893"/>
                  </a:lnTo>
                  <a:lnTo>
                    <a:pt x="375398" y="786012"/>
                  </a:lnTo>
                  <a:lnTo>
                    <a:pt x="358755" y="778602"/>
                  </a:lnTo>
                  <a:lnTo>
                    <a:pt x="342376" y="770927"/>
                  </a:lnTo>
                  <a:lnTo>
                    <a:pt x="325468" y="762987"/>
                  </a:lnTo>
                  <a:lnTo>
                    <a:pt x="308297" y="754253"/>
                  </a:lnTo>
                  <a:lnTo>
                    <a:pt x="291653" y="745255"/>
                  </a:lnTo>
                  <a:lnTo>
                    <a:pt x="274482" y="735992"/>
                  </a:lnTo>
                  <a:lnTo>
                    <a:pt x="257574" y="725670"/>
                  </a:lnTo>
                  <a:lnTo>
                    <a:pt x="240667" y="715613"/>
                  </a:lnTo>
                  <a:lnTo>
                    <a:pt x="224024" y="704762"/>
                  </a:lnTo>
                  <a:lnTo>
                    <a:pt x="207380" y="693382"/>
                  </a:lnTo>
                  <a:lnTo>
                    <a:pt x="191001" y="681472"/>
                  </a:lnTo>
                  <a:lnTo>
                    <a:pt x="174887" y="669033"/>
                  </a:lnTo>
                  <a:lnTo>
                    <a:pt x="164319" y="660564"/>
                  </a:lnTo>
                  <a:lnTo>
                    <a:pt x="154016" y="651566"/>
                  </a:lnTo>
                  <a:lnTo>
                    <a:pt x="143449" y="642568"/>
                  </a:lnTo>
                  <a:lnTo>
                    <a:pt x="133410" y="633305"/>
                  </a:lnTo>
                  <a:lnTo>
                    <a:pt x="123636" y="623512"/>
                  </a:lnTo>
                  <a:lnTo>
                    <a:pt x="113861" y="613720"/>
                  </a:lnTo>
                  <a:lnTo>
                    <a:pt x="104351" y="603663"/>
                  </a:lnTo>
                  <a:lnTo>
                    <a:pt x="95105" y="593076"/>
                  </a:lnTo>
                  <a:lnTo>
                    <a:pt x="86122" y="582225"/>
                  </a:lnTo>
                  <a:lnTo>
                    <a:pt x="77405" y="571374"/>
                  </a:lnTo>
                  <a:lnTo>
                    <a:pt x="68951" y="559994"/>
                  </a:lnTo>
                  <a:lnTo>
                    <a:pt x="60761" y="548349"/>
                  </a:lnTo>
                  <a:lnTo>
                    <a:pt x="52836" y="536440"/>
                  </a:lnTo>
                  <a:lnTo>
                    <a:pt x="45439" y="524001"/>
                  </a:lnTo>
                  <a:lnTo>
                    <a:pt x="38306" y="511562"/>
                  </a:lnTo>
                  <a:lnTo>
                    <a:pt x="31702" y="498594"/>
                  </a:lnTo>
                  <a:lnTo>
                    <a:pt x="27739" y="490389"/>
                  </a:lnTo>
                  <a:lnTo>
                    <a:pt x="24041" y="482185"/>
                  </a:lnTo>
                  <a:lnTo>
                    <a:pt x="20606" y="473451"/>
                  </a:lnTo>
                  <a:lnTo>
                    <a:pt x="17700" y="464717"/>
                  </a:lnTo>
                  <a:lnTo>
                    <a:pt x="14794" y="455719"/>
                  </a:lnTo>
                  <a:lnTo>
                    <a:pt x="12417" y="446456"/>
                  </a:lnTo>
                  <a:lnTo>
                    <a:pt x="10039" y="437193"/>
                  </a:lnTo>
                  <a:lnTo>
                    <a:pt x="7926" y="427665"/>
                  </a:lnTo>
                  <a:lnTo>
                    <a:pt x="6076" y="418137"/>
                  </a:lnTo>
                  <a:lnTo>
                    <a:pt x="4491" y="408345"/>
                  </a:lnTo>
                  <a:lnTo>
                    <a:pt x="3170" y="398553"/>
                  </a:lnTo>
                  <a:lnTo>
                    <a:pt x="1850" y="388761"/>
                  </a:lnTo>
                  <a:lnTo>
                    <a:pt x="1057" y="378439"/>
                  </a:lnTo>
                  <a:lnTo>
                    <a:pt x="529" y="368382"/>
                  </a:lnTo>
                  <a:lnTo>
                    <a:pt x="264" y="358060"/>
                  </a:lnTo>
                  <a:lnTo>
                    <a:pt x="0" y="348003"/>
                  </a:lnTo>
                  <a:lnTo>
                    <a:pt x="264" y="332653"/>
                  </a:lnTo>
                  <a:lnTo>
                    <a:pt x="1057" y="317832"/>
                  </a:lnTo>
                  <a:lnTo>
                    <a:pt x="2378" y="302747"/>
                  </a:lnTo>
                  <a:lnTo>
                    <a:pt x="4491" y="287926"/>
                  </a:lnTo>
                  <a:lnTo>
                    <a:pt x="6869" y="272840"/>
                  </a:lnTo>
                  <a:lnTo>
                    <a:pt x="10039" y="258019"/>
                  </a:lnTo>
                  <a:lnTo>
                    <a:pt x="11888" y="250874"/>
                  </a:lnTo>
                  <a:lnTo>
                    <a:pt x="14002" y="243463"/>
                  </a:lnTo>
                  <a:lnTo>
                    <a:pt x="15851" y="236053"/>
                  </a:lnTo>
                  <a:lnTo>
                    <a:pt x="18493" y="228907"/>
                  </a:lnTo>
                  <a:lnTo>
                    <a:pt x="20606" y="221761"/>
                  </a:lnTo>
                  <a:lnTo>
                    <a:pt x="23512" y="214880"/>
                  </a:lnTo>
                  <a:lnTo>
                    <a:pt x="26418" y="207734"/>
                  </a:lnTo>
                  <a:lnTo>
                    <a:pt x="29324" y="200853"/>
                  </a:lnTo>
                  <a:lnTo>
                    <a:pt x="32494" y="193972"/>
                  </a:lnTo>
                  <a:lnTo>
                    <a:pt x="36193" y="187356"/>
                  </a:lnTo>
                  <a:lnTo>
                    <a:pt x="39363" y="180475"/>
                  </a:lnTo>
                  <a:lnTo>
                    <a:pt x="43326" y="174123"/>
                  </a:lnTo>
                  <a:lnTo>
                    <a:pt x="47552" y="167506"/>
                  </a:lnTo>
                  <a:lnTo>
                    <a:pt x="51779" y="161155"/>
                  </a:lnTo>
                  <a:lnTo>
                    <a:pt x="56270" y="155332"/>
                  </a:lnTo>
                  <a:lnTo>
                    <a:pt x="60761" y="148980"/>
                  </a:lnTo>
                  <a:lnTo>
                    <a:pt x="65781" y="143422"/>
                  </a:lnTo>
                  <a:lnTo>
                    <a:pt x="70800" y="137865"/>
                  </a:lnTo>
                  <a:lnTo>
                    <a:pt x="76348" y="132307"/>
                  </a:lnTo>
                  <a:lnTo>
                    <a:pt x="81896" y="126749"/>
                  </a:lnTo>
                  <a:lnTo>
                    <a:pt x="89557" y="120397"/>
                  </a:lnTo>
                  <a:lnTo>
                    <a:pt x="98011" y="114045"/>
                  </a:lnTo>
                  <a:lnTo>
                    <a:pt x="106728" y="108223"/>
                  </a:lnTo>
                  <a:lnTo>
                    <a:pt x="115710" y="102930"/>
                  </a:lnTo>
                  <a:lnTo>
                    <a:pt x="124957" y="98166"/>
                  </a:lnTo>
                  <a:lnTo>
                    <a:pt x="134731" y="93931"/>
                  </a:lnTo>
                  <a:lnTo>
                    <a:pt x="139751" y="92079"/>
                  </a:lnTo>
                  <a:lnTo>
                    <a:pt x="145034" y="90226"/>
                  </a:lnTo>
                  <a:lnTo>
                    <a:pt x="150318" y="88638"/>
                  </a:lnTo>
                  <a:lnTo>
                    <a:pt x="155601" y="87315"/>
                  </a:lnTo>
                  <a:lnTo>
                    <a:pt x="163527" y="85198"/>
                  </a:lnTo>
                  <a:lnTo>
                    <a:pt x="170924" y="83874"/>
                  </a:lnTo>
                  <a:lnTo>
                    <a:pt x="178849" y="82551"/>
                  </a:lnTo>
                  <a:lnTo>
                    <a:pt x="186510" y="81228"/>
                  </a:lnTo>
                  <a:lnTo>
                    <a:pt x="193907" y="80434"/>
                  </a:lnTo>
                  <a:lnTo>
                    <a:pt x="201304" y="79640"/>
                  </a:lnTo>
                  <a:lnTo>
                    <a:pt x="208966" y="79375"/>
                  </a:lnTo>
                  <a:close/>
                  <a:moveTo>
                    <a:pt x="1713004" y="79375"/>
                  </a:moveTo>
                  <a:lnTo>
                    <a:pt x="1722007" y="79375"/>
                  </a:lnTo>
                  <a:lnTo>
                    <a:pt x="1729156" y="79375"/>
                  </a:lnTo>
                  <a:lnTo>
                    <a:pt x="1736570" y="79640"/>
                  </a:lnTo>
                  <a:lnTo>
                    <a:pt x="1743984" y="80434"/>
                  </a:lnTo>
                  <a:lnTo>
                    <a:pt x="1751398" y="81228"/>
                  </a:lnTo>
                  <a:lnTo>
                    <a:pt x="1759077" y="82551"/>
                  </a:lnTo>
                  <a:lnTo>
                    <a:pt x="1767021" y="83874"/>
                  </a:lnTo>
                  <a:lnTo>
                    <a:pt x="1774699" y="85198"/>
                  </a:lnTo>
                  <a:lnTo>
                    <a:pt x="1782643" y="87315"/>
                  </a:lnTo>
                  <a:lnTo>
                    <a:pt x="1787674" y="88638"/>
                  </a:lnTo>
                  <a:lnTo>
                    <a:pt x="1792970" y="90226"/>
                  </a:lnTo>
                  <a:lnTo>
                    <a:pt x="1798001" y="92079"/>
                  </a:lnTo>
                  <a:lnTo>
                    <a:pt x="1803031" y="93931"/>
                  </a:lnTo>
                  <a:lnTo>
                    <a:pt x="1813093" y="98166"/>
                  </a:lnTo>
                  <a:lnTo>
                    <a:pt x="1822626" y="102930"/>
                  </a:lnTo>
                  <a:lnTo>
                    <a:pt x="1831628" y="108223"/>
                  </a:lnTo>
                  <a:lnTo>
                    <a:pt x="1840366" y="114045"/>
                  </a:lnTo>
                  <a:lnTo>
                    <a:pt x="1848310" y="120397"/>
                  </a:lnTo>
                  <a:lnTo>
                    <a:pt x="1856253" y="126749"/>
                  </a:lnTo>
                  <a:lnTo>
                    <a:pt x="1863667" y="134159"/>
                  </a:lnTo>
                  <a:lnTo>
                    <a:pt x="1870817" y="141570"/>
                  </a:lnTo>
                  <a:lnTo>
                    <a:pt x="1877436" y="148980"/>
                  </a:lnTo>
                  <a:lnTo>
                    <a:pt x="1883526" y="157185"/>
                  </a:lnTo>
                  <a:lnTo>
                    <a:pt x="1889352" y="165389"/>
                  </a:lnTo>
                  <a:lnTo>
                    <a:pt x="1894912" y="174123"/>
                  </a:lnTo>
                  <a:lnTo>
                    <a:pt x="1899943" y="182856"/>
                  </a:lnTo>
                  <a:lnTo>
                    <a:pt x="1904709" y="191855"/>
                  </a:lnTo>
                  <a:lnTo>
                    <a:pt x="1908946" y="200853"/>
                  </a:lnTo>
                  <a:lnTo>
                    <a:pt x="1913182" y="210116"/>
                  </a:lnTo>
                  <a:lnTo>
                    <a:pt x="1916625" y="219379"/>
                  </a:lnTo>
                  <a:lnTo>
                    <a:pt x="1920067" y="228907"/>
                  </a:lnTo>
                  <a:lnTo>
                    <a:pt x="1923244" y="238435"/>
                  </a:lnTo>
                  <a:lnTo>
                    <a:pt x="1925627" y="248227"/>
                  </a:lnTo>
                  <a:lnTo>
                    <a:pt x="1928275" y="258019"/>
                  </a:lnTo>
                  <a:lnTo>
                    <a:pt x="1930393" y="267812"/>
                  </a:lnTo>
                  <a:lnTo>
                    <a:pt x="1932512" y="277604"/>
                  </a:lnTo>
                  <a:lnTo>
                    <a:pt x="1933836" y="287926"/>
                  </a:lnTo>
                  <a:lnTo>
                    <a:pt x="1935160" y="297983"/>
                  </a:lnTo>
                  <a:lnTo>
                    <a:pt x="1936483" y="307775"/>
                  </a:lnTo>
                  <a:lnTo>
                    <a:pt x="1937278" y="317832"/>
                  </a:lnTo>
                  <a:lnTo>
                    <a:pt x="1937807" y="327889"/>
                  </a:lnTo>
                  <a:lnTo>
                    <a:pt x="1938337" y="337946"/>
                  </a:lnTo>
                  <a:lnTo>
                    <a:pt x="1938337" y="348003"/>
                  </a:lnTo>
                  <a:lnTo>
                    <a:pt x="1938337" y="358060"/>
                  </a:lnTo>
                  <a:lnTo>
                    <a:pt x="1937807" y="368382"/>
                  </a:lnTo>
                  <a:lnTo>
                    <a:pt x="1937278" y="378439"/>
                  </a:lnTo>
                  <a:lnTo>
                    <a:pt x="1936483" y="388760"/>
                  </a:lnTo>
                  <a:lnTo>
                    <a:pt x="1935160" y="398553"/>
                  </a:lnTo>
                  <a:lnTo>
                    <a:pt x="1933836" y="408345"/>
                  </a:lnTo>
                  <a:lnTo>
                    <a:pt x="1932512" y="418137"/>
                  </a:lnTo>
                  <a:lnTo>
                    <a:pt x="1930393" y="427665"/>
                  </a:lnTo>
                  <a:lnTo>
                    <a:pt x="1928540" y="437193"/>
                  </a:lnTo>
                  <a:lnTo>
                    <a:pt x="1925892" y="446456"/>
                  </a:lnTo>
                  <a:lnTo>
                    <a:pt x="1923509" y="455719"/>
                  </a:lnTo>
                  <a:lnTo>
                    <a:pt x="1920596" y="464717"/>
                  </a:lnTo>
                  <a:lnTo>
                    <a:pt x="1917684" y="473451"/>
                  </a:lnTo>
                  <a:lnTo>
                    <a:pt x="1914241" y="482185"/>
                  </a:lnTo>
                  <a:lnTo>
                    <a:pt x="1910535" y="490389"/>
                  </a:lnTo>
                  <a:lnTo>
                    <a:pt x="1906563" y="498593"/>
                  </a:lnTo>
                  <a:lnTo>
                    <a:pt x="1901267" y="509180"/>
                  </a:lnTo>
                  <a:lnTo>
                    <a:pt x="1895442" y="519502"/>
                  </a:lnTo>
                  <a:lnTo>
                    <a:pt x="1889352" y="529823"/>
                  </a:lnTo>
                  <a:lnTo>
                    <a:pt x="1883262" y="539616"/>
                  </a:lnTo>
                  <a:lnTo>
                    <a:pt x="1876907" y="549143"/>
                  </a:lnTo>
                  <a:lnTo>
                    <a:pt x="1870287" y="558671"/>
                  </a:lnTo>
                  <a:lnTo>
                    <a:pt x="1863403" y="567934"/>
                  </a:lnTo>
                  <a:lnTo>
                    <a:pt x="1856253" y="576932"/>
                  </a:lnTo>
                  <a:lnTo>
                    <a:pt x="1849369" y="585931"/>
                  </a:lnTo>
                  <a:lnTo>
                    <a:pt x="1841955" y="594664"/>
                  </a:lnTo>
                  <a:lnTo>
                    <a:pt x="1834276" y="603133"/>
                  </a:lnTo>
                  <a:lnTo>
                    <a:pt x="1826597" y="611338"/>
                  </a:lnTo>
                  <a:lnTo>
                    <a:pt x="1818654" y="619542"/>
                  </a:lnTo>
                  <a:lnTo>
                    <a:pt x="1810710" y="627482"/>
                  </a:lnTo>
                  <a:lnTo>
                    <a:pt x="1802502" y="635422"/>
                  </a:lnTo>
                  <a:lnTo>
                    <a:pt x="1794294" y="642832"/>
                  </a:lnTo>
                  <a:lnTo>
                    <a:pt x="1786085" y="650243"/>
                  </a:lnTo>
                  <a:lnTo>
                    <a:pt x="1777612" y="657653"/>
                  </a:lnTo>
                  <a:lnTo>
                    <a:pt x="1768874" y="664534"/>
                  </a:lnTo>
                  <a:lnTo>
                    <a:pt x="1760136" y="671680"/>
                  </a:lnTo>
                  <a:lnTo>
                    <a:pt x="1751398" y="678296"/>
                  </a:lnTo>
                  <a:lnTo>
                    <a:pt x="1742660" y="684648"/>
                  </a:lnTo>
                  <a:lnTo>
                    <a:pt x="1724655" y="697352"/>
                  </a:lnTo>
                  <a:lnTo>
                    <a:pt x="1706385" y="709526"/>
                  </a:lnTo>
                  <a:lnTo>
                    <a:pt x="1688114" y="720906"/>
                  </a:lnTo>
                  <a:lnTo>
                    <a:pt x="1669844" y="732022"/>
                  </a:lnTo>
                  <a:lnTo>
                    <a:pt x="1651309" y="742344"/>
                  </a:lnTo>
                  <a:lnTo>
                    <a:pt x="1632774" y="752136"/>
                  </a:lnTo>
                  <a:lnTo>
                    <a:pt x="1614504" y="761664"/>
                  </a:lnTo>
                  <a:lnTo>
                    <a:pt x="1596234" y="770397"/>
                  </a:lnTo>
                  <a:lnTo>
                    <a:pt x="1577964" y="778866"/>
                  </a:lnTo>
                  <a:lnTo>
                    <a:pt x="1559958" y="786806"/>
                  </a:lnTo>
                  <a:lnTo>
                    <a:pt x="1542217" y="794217"/>
                  </a:lnTo>
                  <a:lnTo>
                    <a:pt x="1525271" y="801362"/>
                  </a:lnTo>
                  <a:lnTo>
                    <a:pt x="1508060" y="807979"/>
                  </a:lnTo>
                  <a:lnTo>
                    <a:pt x="1491379" y="814331"/>
                  </a:lnTo>
                  <a:lnTo>
                    <a:pt x="1475756" y="820153"/>
                  </a:lnTo>
                  <a:lnTo>
                    <a:pt x="1445306" y="830739"/>
                  </a:lnTo>
                  <a:lnTo>
                    <a:pt x="1417768" y="840532"/>
                  </a:lnTo>
                  <a:lnTo>
                    <a:pt x="1393673" y="848207"/>
                  </a:lnTo>
                  <a:lnTo>
                    <a:pt x="1370636" y="856147"/>
                  </a:lnTo>
                  <a:lnTo>
                    <a:pt x="1361369" y="859323"/>
                  </a:lnTo>
                  <a:lnTo>
                    <a:pt x="1353955" y="861969"/>
                  </a:lnTo>
                  <a:lnTo>
                    <a:pt x="1348394" y="864616"/>
                  </a:lnTo>
                  <a:lnTo>
                    <a:pt x="1346276" y="865674"/>
                  </a:lnTo>
                  <a:lnTo>
                    <a:pt x="1343893" y="866998"/>
                  </a:lnTo>
                  <a:lnTo>
                    <a:pt x="1341775" y="869380"/>
                  </a:lnTo>
                  <a:lnTo>
                    <a:pt x="1339127" y="872555"/>
                  </a:lnTo>
                  <a:lnTo>
                    <a:pt x="1337009" y="876261"/>
                  </a:lnTo>
                  <a:lnTo>
                    <a:pt x="1334890" y="880760"/>
                  </a:lnTo>
                  <a:lnTo>
                    <a:pt x="1333566" y="885259"/>
                  </a:lnTo>
                  <a:lnTo>
                    <a:pt x="1332507" y="890023"/>
                  </a:lnTo>
                  <a:lnTo>
                    <a:pt x="1332242" y="894522"/>
                  </a:lnTo>
                  <a:lnTo>
                    <a:pt x="1332507" y="897169"/>
                  </a:lnTo>
                  <a:lnTo>
                    <a:pt x="1332772" y="899551"/>
                  </a:lnTo>
                  <a:lnTo>
                    <a:pt x="1333302" y="901932"/>
                  </a:lnTo>
                  <a:lnTo>
                    <a:pt x="1333831" y="904050"/>
                  </a:lnTo>
                  <a:lnTo>
                    <a:pt x="1334625" y="906167"/>
                  </a:lnTo>
                  <a:lnTo>
                    <a:pt x="1335685" y="908020"/>
                  </a:lnTo>
                  <a:lnTo>
                    <a:pt x="1337273" y="910137"/>
                  </a:lnTo>
                  <a:lnTo>
                    <a:pt x="1338597" y="911990"/>
                  </a:lnTo>
                  <a:lnTo>
                    <a:pt x="1340716" y="914107"/>
                  </a:lnTo>
                  <a:lnTo>
                    <a:pt x="1343363" y="916224"/>
                  </a:lnTo>
                  <a:lnTo>
                    <a:pt x="1346806" y="918606"/>
                  </a:lnTo>
                  <a:lnTo>
                    <a:pt x="1350777" y="920723"/>
                  </a:lnTo>
                  <a:lnTo>
                    <a:pt x="1355544" y="923105"/>
                  </a:lnTo>
                  <a:lnTo>
                    <a:pt x="1361369" y="924958"/>
                  </a:lnTo>
                  <a:lnTo>
                    <a:pt x="1367988" y="926546"/>
                  </a:lnTo>
                  <a:lnTo>
                    <a:pt x="1375932" y="928134"/>
                  </a:lnTo>
                  <a:lnTo>
                    <a:pt x="1380169" y="929192"/>
                  </a:lnTo>
                  <a:lnTo>
                    <a:pt x="1384405" y="930251"/>
                  </a:lnTo>
                  <a:lnTo>
                    <a:pt x="1388377" y="932368"/>
                  </a:lnTo>
                  <a:lnTo>
                    <a:pt x="1392084" y="934221"/>
                  </a:lnTo>
                  <a:lnTo>
                    <a:pt x="1395261" y="936867"/>
                  </a:lnTo>
                  <a:lnTo>
                    <a:pt x="1398704" y="939514"/>
                  </a:lnTo>
                  <a:lnTo>
                    <a:pt x="1401616" y="942690"/>
                  </a:lnTo>
                  <a:lnTo>
                    <a:pt x="1403999" y="946130"/>
                  </a:lnTo>
                  <a:lnTo>
                    <a:pt x="1406382" y="949306"/>
                  </a:lnTo>
                  <a:lnTo>
                    <a:pt x="1408236" y="953276"/>
                  </a:lnTo>
                  <a:lnTo>
                    <a:pt x="1410089" y="957246"/>
                  </a:lnTo>
                  <a:lnTo>
                    <a:pt x="1411149" y="961481"/>
                  </a:lnTo>
                  <a:lnTo>
                    <a:pt x="1411943" y="965980"/>
                  </a:lnTo>
                  <a:lnTo>
                    <a:pt x="1412472" y="970214"/>
                  </a:lnTo>
                  <a:lnTo>
                    <a:pt x="1412472" y="974713"/>
                  </a:lnTo>
                  <a:lnTo>
                    <a:pt x="1411943" y="979477"/>
                  </a:lnTo>
                  <a:lnTo>
                    <a:pt x="1411149" y="983977"/>
                  </a:lnTo>
                  <a:lnTo>
                    <a:pt x="1410089" y="988211"/>
                  </a:lnTo>
                  <a:lnTo>
                    <a:pt x="1408236" y="992446"/>
                  </a:lnTo>
                  <a:lnTo>
                    <a:pt x="1406382" y="996415"/>
                  </a:lnTo>
                  <a:lnTo>
                    <a:pt x="1403735" y="999591"/>
                  </a:lnTo>
                  <a:lnTo>
                    <a:pt x="1401351" y="1003032"/>
                  </a:lnTo>
                  <a:lnTo>
                    <a:pt x="1398439" y="1006208"/>
                  </a:lnTo>
                  <a:lnTo>
                    <a:pt x="1394997" y="1008854"/>
                  </a:lnTo>
                  <a:lnTo>
                    <a:pt x="1391819" y="1011236"/>
                  </a:lnTo>
                  <a:lnTo>
                    <a:pt x="1388112" y="1013354"/>
                  </a:lnTo>
                  <a:lnTo>
                    <a:pt x="1384140" y="1015206"/>
                  </a:lnTo>
                  <a:lnTo>
                    <a:pt x="1380169" y="1016265"/>
                  </a:lnTo>
                  <a:lnTo>
                    <a:pt x="1375932" y="1017059"/>
                  </a:lnTo>
                  <a:lnTo>
                    <a:pt x="1371695" y="1017588"/>
                  </a:lnTo>
                  <a:lnTo>
                    <a:pt x="1367459" y="1017588"/>
                  </a:lnTo>
                  <a:lnTo>
                    <a:pt x="1362958" y="1017323"/>
                  </a:lnTo>
                  <a:lnTo>
                    <a:pt x="1356338" y="1016000"/>
                  </a:lnTo>
                  <a:lnTo>
                    <a:pt x="1349718" y="1014942"/>
                  </a:lnTo>
                  <a:lnTo>
                    <a:pt x="1343363" y="1013089"/>
                  </a:lnTo>
                  <a:lnTo>
                    <a:pt x="1337273" y="1011501"/>
                  </a:lnTo>
                  <a:lnTo>
                    <a:pt x="1330918" y="1009119"/>
                  </a:lnTo>
                  <a:lnTo>
                    <a:pt x="1325093" y="1007266"/>
                  </a:lnTo>
                  <a:lnTo>
                    <a:pt x="1319533" y="1004620"/>
                  </a:lnTo>
                  <a:lnTo>
                    <a:pt x="1313972" y="1002238"/>
                  </a:lnTo>
                  <a:lnTo>
                    <a:pt x="1308147" y="999327"/>
                  </a:lnTo>
                  <a:lnTo>
                    <a:pt x="1303116" y="996415"/>
                  </a:lnTo>
                  <a:lnTo>
                    <a:pt x="1298085" y="992975"/>
                  </a:lnTo>
                  <a:lnTo>
                    <a:pt x="1293319" y="989534"/>
                  </a:lnTo>
                  <a:lnTo>
                    <a:pt x="1288553" y="985829"/>
                  </a:lnTo>
                  <a:lnTo>
                    <a:pt x="1284316" y="982389"/>
                  </a:lnTo>
                  <a:lnTo>
                    <a:pt x="1280080" y="978154"/>
                  </a:lnTo>
                  <a:lnTo>
                    <a:pt x="1276108" y="973920"/>
                  </a:lnTo>
                  <a:lnTo>
                    <a:pt x="1272136" y="969685"/>
                  </a:lnTo>
                  <a:lnTo>
                    <a:pt x="1268959" y="965186"/>
                  </a:lnTo>
                  <a:lnTo>
                    <a:pt x="1265516" y="960422"/>
                  </a:lnTo>
                  <a:lnTo>
                    <a:pt x="1262604" y="955658"/>
                  </a:lnTo>
                  <a:lnTo>
                    <a:pt x="1259956" y="950894"/>
                  </a:lnTo>
                  <a:lnTo>
                    <a:pt x="1257308" y="945866"/>
                  </a:lnTo>
                  <a:lnTo>
                    <a:pt x="1255190" y="941102"/>
                  </a:lnTo>
                  <a:lnTo>
                    <a:pt x="1253071" y="935544"/>
                  </a:lnTo>
                  <a:lnTo>
                    <a:pt x="1251483" y="930516"/>
                  </a:lnTo>
                  <a:lnTo>
                    <a:pt x="1250159" y="925487"/>
                  </a:lnTo>
                  <a:lnTo>
                    <a:pt x="1248570" y="920194"/>
                  </a:lnTo>
                  <a:lnTo>
                    <a:pt x="1247776" y="915165"/>
                  </a:lnTo>
                  <a:lnTo>
                    <a:pt x="1246981" y="909872"/>
                  </a:lnTo>
                  <a:lnTo>
                    <a:pt x="1246452" y="904844"/>
                  </a:lnTo>
                  <a:lnTo>
                    <a:pt x="1246187" y="899551"/>
                  </a:lnTo>
                  <a:lnTo>
                    <a:pt x="1246187" y="894522"/>
                  </a:lnTo>
                  <a:lnTo>
                    <a:pt x="1246452" y="886318"/>
                  </a:lnTo>
                  <a:lnTo>
                    <a:pt x="1247246" y="878378"/>
                  </a:lnTo>
                  <a:lnTo>
                    <a:pt x="1248305" y="870174"/>
                  </a:lnTo>
                  <a:lnTo>
                    <a:pt x="1250159" y="862498"/>
                  </a:lnTo>
                  <a:lnTo>
                    <a:pt x="1252277" y="854823"/>
                  </a:lnTo>
                  <a:lnTo>
                    <a:pt x="1254925" y="847413"/>
                  </a:lnTo>
                  <a:lnTo>
                    <a:pt x="1257838" y="840003"/>
                  </a:lnTo>
                  <a:lnTo>
                    <a:pt x="1261280" y="833121"/>
                  </a:lnTo>
                  <a:lnTo>
                    <a:pt x="1264987" y="826240"/>
                  </a:lnTo>
                  <a:lnTo>
                    <a:pt x="1269223" y="819888"/>
                  </a:lnTo>
                  <a:lnTo>
                    <a:pt x="1273990" y="813801"/>
                  </a:lnTo>
                  <a:lnTo>
                    <a:pt x="1278756" y="807714"/>
                  </a:lnTo>
                  <a:lnTo>
                    <a:pt x="1284051" y="802156"/>
                  </a:lnTo>
                  <a:lnTo>
                    <a:pt x="1289877" y="796863"/>
                  </a:lnTo>
                  <a:lnTo>
                    <a:pt x="1296232" y="792099"/>
                  </a:lnTo>
                  <a:lnTo>
                    <a:pt x="1302851" y="787600"/>
                  </a:lnTo>
                  <a:lnTo>
                    <a:pt x="1306558" y="785748"/>
                  </a:lnTo>
                  <a:lnTo>
                    <a:pt x="1310000" y="783630"/>
                  </a:lnTo>
                  <a:lnTo>
                    <a:pt x="1316620" y="780454"/>
                  </a:lnTo>
                  <a:lnTo>
                    <a:pt x="1324034" y="777808"/>
                  </a:lnTo>
                  <a:lnTo>
                    <a:pt x="1331448" y="774897"/>
                  </a:lnTo>
                  <a:lnTo>
                    <a:pt x="1348394" y="768809"/>
                  </a:lnTo>
                  <a:lnTo>
                    <a:pt x="1367988" y="762193"/>
                  </a:lnTo>
                  <a:lnTo>
                    <a:pt x="1390230" y="755047"/>
                  </a:lnTo>
                  <a:lnTo>
                    <a:pt x="1414856" y="746578"/>
                  </a:lnTo>
                  <a:lnTo>
                    <a:pt x="1441069" y="737580"/>
                  </a:lnTo>
                  <a:lnTo>
                    <a:pt x="1469137" y="727258"/>
                  </a:lnTo>
                  <a:lnTo>
                    <a:pt x="1483965" y="721700"/>
                  </a:lnTo>
                  <a:lnTo>
                    <a:pt x="1498528" y="715613"/>
                  </a:lnTo>
                  <a:lnTo>
                    <a:pt x="1513621" y="709526"/>
                  </a:lnTo>
                  <a:lnTo>
                    <a:pt x="1528978" y="702645"/>
                  </a:lnTo>
                  <a:lnTo>
                    <a:pt x="1544336" y="696028"/>
                  </a:lnTo>
                  <a:lnTo>
                    <a:pt x="1559958" y="688618"/>
                  </a:lnTo>
                  <a:lnTo>
                    <a:pt x="1575581" y="681472"/>
                  </a:lnTo>
                  <a:lnTo>
                    <a:pt x="1591203" y="673532"/>
                  </a:lnTo>
                  <a:lnTo>
                    <a:pt x="1606825" y="665063"/>
                  </a:lnTo>
                  <a:lnTo>
                    <a:pt x="1622183" y="656594"/>
                  </a:lnTo>
                  <a:lnTo>
                    <a:pt x="1637540" y="647596"/>
                  </a:lnTo>
                  <a:lnTo>
                    <a:pt x="1652898" y="638333"/>
                  </a:lnTo>
                  <a:lnTo>
                    <a:pt x="1667726" y="628541"/>
                  </a:lnTo>
                  <a:lnTo>
                    <a:pt x="1682554" y="618748"/>
                  </a:lnTo>
                  <a:lnTo>
                    <a:pt x="1696852" y="608162"/>
                  </a:lnTo>
                  <a:lnTo>
                    <a:pt x="1711151" y="597311"/>
                  </a:lnTo>
                  <a:lnTo>
                    <a:pt x="1720154" y="589901"/>
                  </a:lnTo>
                  <a:lnTo>
                    <a:pt x="1729421" y="582225"/>
                  </a:lnTo>
                  <a:lnTo>
                    <a:pt x="1738159" y="574286"/>
                  </a:lnTo>
                  <a:lnTo>
                    <a:pt x="1746897" y="566611"/>
                  </a:lnTo>
                  <a:lnTo>
                    <a:pt x="1755370" y="558406"/>
                  </a:lnTo>
                  <a:lnTo>
                    <a:pt x="1763578" y="549937"/>
                  </a:lnTo>
                  <a:lnTo>
                    <a:pt x="1771522" y="541468"/>
                  </a:lnTo>
                  <a:lnTo>
                    <a:pt x="1778936" y="532734"/>
                  </a:lnTo>
                  <a:lnTo>
                    <a:pt x="1786615" y="523736"/>
                  </a:lnTo>
                  <a:lnTo>
                    <a:pt x="1793499" y="514738"/>
                  </a:lnTo>
                  <a:lnTo>
                    <a:pt x="1800648" y="505475"/>
                  </a:lnTo>
                  <a:lnTo>
                    <a:pt x="1807003" y="496212"/>
                  </a:lnTo>
                  <a:lnTo>
                    <a:pt x="1813623" y="486684"/>
                  </a:lnTo>
                  <a:lnTo>
                    <a:pt x="1819448" y="476892"/>
                  </a:lnTo>
                  <a:lnTo>
                    <a:pt x="1825009" y="466835"/>
                  </a:lnTo>
                  <a:lnTo>
                    <a:pt x="1830304" y="456778"/>
                  </a:lnTo>
                  <a:lnTo>
                    <a:pt x="1832952" y="452014"/>
                  </a:lnTo>
                  <a:lnTo>
                    <a:pt x="1835335" y="446456"/>
                  </a:lnTo>
                  <a:lnTo>
                    <a:pt x="1837189" y="440898"/>
                  </a:lnTo>
                  <a:lnTo>
                    <a:pt x="1839307" y="435076"/>
                  </a:lnTo>
                  <a:lnTo>
                    <a:pt x="1841161" y="428724"/>
                  </a:lnTo>
                  <a:lnTo>
                    <a:pt x="1843014" y="422372"/>
                  </a:lnTo>
                  <a:lnTo>
                    <a:pt x="1844868" y="416020"/>
                  </a:lnTo>
                  <a:lnTo>
                    <a:pt x="1846192" y="408874"/>
                  </a:lnTo>
                  <a:lnTo>
                    <a:pt x="1847515" y="401729"/>
                  </a:lnTo>
                  <a:lnTo>
                    <a:pt x="1848575" y="394318"/>
                  </a:lnTo>
                  <a:lnTo>
                    <a:pt x="1849899" y="386908"/>
                  </a:lnTo>
                  <a:lnTo>
                    <a:pt x="1850693" y="379497"/>
                  </a:lnTo>
                  <a:lnTo>
                    <a:pt x="1851487" y="371558"/>
                  </a:lnTo>
                  <a:lnTo>
                    <a:pt x="1851752" y="363618"/>
                  </a:lnTo>
                  <a:lnTo>
                    <a:pt x="1852017" y="355678"/>
                  </a:lnTo>
                  <a:lnTo>
                    <a:pt x="1852282" y="348003"/>
                  </a:lnTo>
                  <a:lnTo>
                    <a:pt x="1852017" y="336093"/>
                  </a:lnTo>
                  <a:lnTo>
                    <a:pt x="1851487" y="324713"/>
                  </a:lnTo>
                  <a:lnTo>
                    <a:pt x="1850428" y="313068"/>
                  </a:lnTo>
                  <a:lnTo>
                    <a:pt x="1849104" y="301953"/>
                  </a:lnTo>
                  <a:lnTo>
                    <a:pt x="1846986" y="290572"/>
                  </a:lnTo>
                  <a:lnTo>
                    <a:pt x="1844603" y="279721"/>
                  </a:lnTo>
                  <a:lnTo>
                    <a:pt x="1841955" y="269135"/>
                  </a:lnTo>
                  <a:lnTo>
                    <a:pt x="1838513" y="258549"/>
                  </a:lnTo>
                  <a:lnTo>
                    <a:pt x="1835335" y="248756"/>
                  </a:lnTo>
                  <a:lnTo>
                    <a:pt x="1831364" y="239493"/>
                  </a:lnTo>
                  <a:lnTo>
                    <a:pt x="1826862" y="230495"/>
                  </a:lnTo>
                  <a:lnTo>
                    <a:pt x="1822361" y="222290"/>
                  </a:lnTo>
                  <a:lnTo>
                    <a:pt x="1817330" y="214615"/>
                  </a:lnTo>
                  <a:lnTo>
                    <a:pt x="1811769" y="207470"/>
                  </a:lnTo>
                  <a:lnTo>
                    <a:pt x="1806209" y="201118"/>
                  </a:lnTo>
                  <a:lnTo>
                    <a:pt x="1803031" y="198207"/>
                  </a:lnTo>
                  <a:lnTo>
                    <a:pt x="1800384" y="195295"/>
                  </a:lnTo>
                  <a:lnTo>
                    <a:pt x="1796147" y="191855"/>
                  </a:lnTo>
                  <a:lnTo>
                    <a:pt x="1791646" y="188679"/>
                  </a:lnTo>
                  <a:lnTo>
                    <a:pt x="1787409" y="185503"/>
                  </a:lnTo>
                  <a:lnTo>
                    <a:pt x="1782643" y="182856"/>
                  </a:lnTo>
                  <a:lnTo>
                    <a:pt x="1777877" y="180474"/>
                  </a:lnTo>
                  <a:lnTo>
                    <a:pt x="1772846" y="178357"/>
                  </a:lnTo>
                  <a:lnTo>
                    <a:pt x="1767550" y="176240"/>
                  </a:lnTo>
                  <a:lnTo>
                    <a:pt x="1761725" y="174652"/>
                  </a:lnTo>
                  <a:lnTo>
                    <a:pt x="1751133" y="172270"/>
                  </a:lnTo>
                  <a:lnTo>
                    <a:pt x="1740807" y="170682"/>
                  </a:lnTo>
                  <a:lnTo>
                    <a:pt x="1731010" y="169623"/>
                  </a:lnTo>
                  <a:lnTo>
                    <a:pt x="1722007" y="169359"/>
                  </a:lnTo>
                  <a:lnTo>
                    <a:pt x="1716711" y="169623"/>
                  </a:lnTo>
                  <a:lnTo>
                    <a:pt x="1711151" y="169888"/>
                  </a:lnTo>
                  <a:lnTo>
                    <a:pt x="1706120" y="170417"/>
                  </a:lnTo>
                  <a:lnTo>
                    <a:pt x="1701354" y="170947"/>
                  </a:lnTo>
                  <a:lnTo>
                    <a:pt x="1696588" y="171741"/>
                  </a:lnTo>
                  <a:lnTo>
                    <a:pt x="1692086" y="172799"/>
                  </a:lnTo>
                  <a:lnTo>
                    <a:pt x="1687585" y="174387"/>
                  </a:lnTo>
                  <a:lnTo>
                    <a:pt x="1683084" y="175711"/>
                  </a:lnTo>
                  <a:lnTo>
                    <a:pt x="1678847" y="177034"/>
                  </a:lnTo>
                  <a:lnTo>
                    <a:pt x="1674610" y="178886"/>
                  </a:lnTo>
                  <a:lnTo>
                    <a:pt x="1670903" y="180739"/>
                  </a:lnTo>
                  <a:lnTo>
                    <a:pt x="1666932" y="182856"/>
                  </a:lnTo>
                  <a:lnTo>
                    <a:pt x="1659253" y="187356"/>
                  </a:lnTo>
                  <a:lnTo>
                    <a:pt x="1651574" y="192384"/>
                  </a:lnTo>
                  <a:lnTo>
                    <a:pt x="1644690" y="197942"/>
                  </a:lnTo>
                  <a:lnTo>
                    <a:pt x="1637805" y="203764"/>
                  </a:lnTo>
                  <a:lnTo>
                    <a:pt x="1631185" y="210645"/>
                  </a:lnTo>
                  <a:lnTo>
                    <a:pt x="1625095" y="217262"/>
                  </a:lnTo>
                  <a:lnTo>
                    <a:pt x="1619005" y="224937"/>
                  </a:lnTo>
                  <a:lnTo>
                    <a:pt x="1613445" y="232612"/>
                  </a:lnTo>
                  <a:lnTo>
                    <a:pt x="1608149" y="240287"/>
                  </a:lnTo>
                  <a:lnTo>
                    <a:pt x="1603118" y="248227"/>
                  </a:lnTo>
                  <a:lnTo>
                    <a:pt x="1598352" y="256431"/>
                  </a:lnTo>
                  <a:lnTo>
                    <a:pt x="1594115" y="264636"/>
                  </a:lnTo>
                  <a:lnTo>
                    <a:pt x="1589879" y="272575"/>
                  </a:lnTo>
                  <a:lnTo>
                    <a:pt x="1586172" y="280515"/>
                  </a:lnTo>
                  <a:lnTo>
                    <a:pt x="1582730" y="288455"/>
                  </a:lnTo>
                  <a:lnTo>
                    <a:pt x="1580082" y="295601"/>
                  </a:lnTo>
                  <a:lnTo>
                    <a:pt x="1574786" y="309628"/>
                  </a:lnTo>
                  <a:lnTo>
                    <a:pt x="1571079" y="321537"/>
                  </a:lnTo>
                  <a:lnTo>
                    <a:pt x="1568167" y="330800"/>
                  </a:lnTo>
                  <a:lnTo>
                    <a:pt x="1566578" y="336623"/>
                  </a:lnTo>
                  <a:lnTo>
                    <a:pt x="1566313" y="339005"/>
                  </a:lnTo>
                  <a:lnTo>
                    <a:pt x="1564724" y="343504"/>
                  </a:lnTo>
                  <a:lnTo>
                    <a:pt x="1563400" y="347738"/>
                  </a:lnTo>
                  <a:lnTo>
                    <a:pt x="1561547" y="351708"/>
                  </a:lnTo>
                  <a:lnTo>
                    <a:pt x="1559164" y="355149"/>
                  </a:lnTo>
                  <a:lnTo>
                    <a:pt x="1556781" y="358589"/>
                  </a:lnTo>
                  <a:lnTo>
                    <a:pt x="1553603" y="361765"/>
                  </a:lnTo>
                  <a:lnTo>
                    <a:pt x="1550426" y="364412"/>
                  </a:lnTo>
                  <a:lnTo>
                    <a:pt x="1547248" y="367058"/>
                  </a:lnTo>
                  <a:lnTo>
                    <a:pt x="1543806" y="369176"/>
                  </a:lnTo>
                  <a:lnTo>
                    <a:pt x="1539834" y="371028"/>
                  </a:lnTo>
                  <a:lnTo>
                    <a:pt x="1535863" y="372352"/>
                  </a:lnTo>
                  <a:lnTo>
                    <a:pt x="1531891" y="373410"/>
                  </a:lnTo>
                  <a:lnTo>
                    <a:pt x="1527654" y="373940"/>
                  </a:lnTo>
                  <a:lnTo>
                    <a:pt x="1523418" y="373940"/>
                  </a:lnTo>
                  <a:lnTo>
                    <a:pt x="1518916" y="373675"/>
                  </a:lnTo>
                  <a:lnTo>
                    <a:pt x="1514680" y="372881"/>
                  </a:lnTo>
                  <a:lnTo>
                    <a:pt x="1510708" y="371822"/>
                  </a:lnTo>
                  <a:lnTo>
                    <a:pt x="1506736" y="370234"/>
                  </a:lnTo>
                  <a:lnTo>
                    <a:pt x="1502764" y="368117"/>
                  </a:lnTo>
                  <a:lnTo>
                    <a:pt x="1499057" y="366000"/>
                  </a:lnTo>
                  <a:lnTo>
                    <a:pt x="1495880" y="363089"/>
                  </a:lnTo>
                  <a:lnTo>
                    <a:pt x="1492967" y="359913"/>
                  </a:lnTo>
                  <a:lnTo>
                    <a:pt x="1490055" y="357001"/>
                  </a:lnTo>
                  <a:lnTo>
                    <a:pt x="1487936" y="353296"/>
                  </a:lnTo>
                  <a:lnTo>
                    <a:pt x="1485818" y="349591"/>
                  </a:lnTo>
                  <a:lnTo>
                    <a:pt x="1484229" y="345621"/>
                  </a:lnTo>
                  <a:lnTo>
                    <a:pt x="1482641" y="341387"/>
                  </a:lnTo>
                  <a:lnTo>
                    <a:pt x="1481582" y="337152"/>
                  </a:lnTo>
                  <a:lnTo>
                    <a:pt x="1481052" y="332653"/>
                  </a:lnTo>
                  <a:lnTo>
                    <a:pt x="1481052" y="328154"/>
                  </a:lnTo>
                  <a:lnTo>
                    <a:pt x="1481317" y="323654"/>
                  </a:lnTo>
                  <a:lnTo>
                    <a:pt x="1482111" y="319420"/>
                  </a:lnTo>
                  <a:lnTo>
                    <a:pt x="1483700" y="312539"/>
                  </a:lnTo>
                  <a:lnTo>
                    <a:pt x="1485553" y="305922"/>
                  </a:lnTo>
                  <a:lnTo>
                    <a:pt x="1488201" y="296924"/>
                  </a:lnTo>
                  <a:lnTo>
                    <a:pt x="1491379" y="286073"/>
                  </a:lnTo>
                  <a:lnTo>
                    <a:pt x="1495615" y="273899"/>
                  </a:lnTo>
                  <a:lnTo>
                    <a:pt x="1500646" y="260401"/>
                  </a:lnTo>
                  <a:lnTo>
                    <a:pt x="1507001" y="245316"/>
                  </a:lnTo>
                  <a:lnTo>
                    <a:pt x="1513885" y="229966"/>
                  </a:lnTo>
                  <a:lnTo>
                    <a:pt x="1517857" y="222026"/>
                  </a:lnTo>
                  <a:lnTo>
                    <a:pt x="1522094" y="213821"/>
                  </a:lnTo>
                  <a:lnTo>
                    <a:pt x="1526860" y="205882"/>
                  </a:lnTo>
                  <a:lnTo>
                    <a:pt x="1531626" y="197677"/>
                  </a:lnTo>
                  <a:lnTo>
                    <a:pt x="1536922" y="189208"/>
                  </a:lnTo>
                  <a:lnTo>
                    <a:pt x="1542747" y="181004"/>
                  </a:lnTo>
                  <a:lnTo>
                    <a:pt x="1548572" y="172799"/>
                  </a:lnTo>
                  <a:lnTo>
                    <a:pt x="1554662" y="164860"/>
                  </a:lnTo>
                  <a:lnTo>
                    <a:pt x="1561547" y="156655"/>
                  </a:lnTo>
                  <a:lnTo>
                    <a:pt x="1568431" y="148715"/>
                  </a:lnTo>
                  <a:lnTo>
                    <a:pt x="1575845" y="141305"/>
                  </a:lnTo>
                  <a:lnTo>
                    <a:pt x="1583789" y="133630"/>
                  </a:lnTo>
                  <a:lnTo>
                    <a:pt x="1591997" y="126484"/>
                  </a:lnTo>
                  <a:lnTo>
                    <a:pt x="1600735" y="119603"/>
                  </a:lnTo>
                  <a:lnTo>
                    <a:pt x="1607090" y="115369"/>
                  </a:lnTo>
                  <a:lnTo>
                    <a:pt x="1613180" y="111134"/>
                  </a:lnTo>
                  <a:lnTo>
                    <a:pt x="1619535" y="106899"/>
                  </a:lnTo>
                  <a:lnTo>
                    <a:pt x="1626419" y="103194"/>
                  </a:lnTo>
                  <a:lnTo>
                    <a:pt x="1633304" y="99489"/>
                  </a:lnTo>
                  <a:lnTo>
                    <a:pt x="1640453" y="96313"/>
                  </a:lnTo>
                  <a:lnTo>
                    <a:pt x="1647867" y="93137"/>
                  </a:lnTo>
                  <a:lnTo>
                    <a:pt x="1655281" y="90226"/>
                  </a:lnTo>
                  <a:lnTo>
                    <a:pt x="1663225" y="87844"/>
                  </a:lnTo>
                  <a:lnTo>
                    <a:pt x="1671168" y="85462"/>
                  </a:lnTo>
                  <a:lnTo>
                    <a:pt x="1678847" y="83874"/>
                  </a:lnTo>
                  <a:lnTo>
                    <a:pt x="1687320" y="82286"/>
                  </a:lnTo>
                  <a:lnTo>
                    <a:pt x="1695793" y="80698"/>
                  </a:lnTo>
                  <a:lnTo>
                    <a:pt x="1704266" y="79904"/>
                  </a:lnTo>
                  <a:lnTo>
                    <a:pt x="1713004" y="79375"/>
                  </a:lnTo>
                  <a:close/>
                  <a:moveTo>
                    <a:pt x="409575" y="0"/>
                  </a:moveTo>
                  <a:lnTo>
                    <a:pt x="1528763" y="0"/>
                  </a:lnTo>
                  <a:lnTo>
                    <a:pt x="1528763" y="95250"/>
                  </a:lnTo>
                  <a:lnTo>
                    <a:pt x="409575" y="95250"/>
                  </a:lnTo>
                  <a:lnTo>
                    <a:pt x="409575" y="0"/>
                  </a:lnTo>
                  <a:close/>
                </a:path>
              </a:pathLst>
            </a:custGeom>
            <a:solidFill>
              <a:srgbClr val="94C600"/>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sp>
        <p:nvSpPr>
          <p:cNvPr id="35" name="任意多边形 34"/>
          <p:cNvSpPr/>
          <p:nvPr>
            <p:custDataLst>
              <p:tags r:id="rId18"/>
            </p:custDataLst>
          </p:nvPr>
        </p:nvSpPr>
        <p:spPr>
          <a:xfrm>
            <a:off x="5301399" y="3819673"/>
            <a:ext cx="2598712" cy="522508"/>
          </a:xfrm>
          <a:custGeom>
            <a:avLst/>
            <a:gdLst>
              <a:gd name="connsiteX0" fmla="*/ 0 w 3316285"/>
              <a:gd name="connsiteY0" fmla="*/ 0 h 635453"/>
              <a:gd name="connsiteX1" fmla="*/ 317726 w 3316285"/>
              <a:gd name="connsiteY1" fmla="*/ 0 h 635453"/>
              <a:gd name="connsiteX2" fmla="*/ 317727 w 3316285"/>
              <a:gd name="connsiteY2" fmla="*/ 0 h 635453"/>
              <a:gd name="connsiteX3" fmla="*/ 2998558 w 3316285"/>
              <a:gd name="connsiteY3" fmla="*/ 0 h 635453"/>
              <a:gd name="connsiteX4" fmla="*/ 3316285 w 3316285"/>
              <a:gd name="connsiteY4" fmla="*/ 0 h 635453"/>
              <a:gd name="connsiteX5" fmla="*/ 3316285 w 3316285"/>
              <a:gd name="connsiteY5" fmla="*/ 635453 h 635453"/>
              <a:gd name="connsiteX6" fmla="*/ 2998558 w 3316285"/>
              <a:gd name="connsiteY6" fmla="*/ 635453 h 635453"/>
              <a:gd name="connsiteX7" fmla="*/ 953181 w 3316285"/>
              <a:gd name="connsiteY7" fmla="*/ 635453 h 635453"/>
              <a:gd name="connsiteX8" fmla="*/ 635454 w 3316285"/>
              <a:gd name="connsiteY8" fmla="*/ 635453 h 635453"/>
              <a:gd name="connsiteX9" fmla="*/ 622544 w 3316285"/>
              <a:gd name="connsiteY9" fmla="*/ 507388 h 635453"/>
              <a:gd name="connsiteX10" fmla="*/ 0 w 3316285"/>
              <a:gd name="connsiteY10" fmla="*/ 0 h 63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16285" h="635453">
                <a:moveTo>
                  <a:pt x="0" y="0"/>
                </a:moveTo>
                <a:lnTo>
                  <a:pt x="317726" y="0"/>
                </a:lnTo>
                <a:lnTo>
                  <a:pt x="317727" y="0"/>
                </a:lnTo>
                <a:lnTo>
                  <a:pt x="2998558" y="0"/>
                </a:lnTo>
                <a:lnTo>
                  <a:pt x="3316285" y="0"/>
                </a:lnTo>
                <a:lnTo>
                  <a:pt x="3316285" y="635453"/>
                </a:lnTo>
                <a:lnTo>
                  <a:pt x="2998558" y="635453"/>
                </a:lnTo>
                <a:lnTo>
                  <a:pt x="953181" y="635453"/>
                </a:lnTo>
                <a:lnTo>
                  <a:pt x="635454" y="635453"/>
                </a:lnTo>
                <a:lnTo>
                  <a:pt x="622544" y="507388"/>
                </a:lnTo>
                <a:cubicBezTo>
                  <a:pt x="563290" y="217822"/>
                  <a:pt x="307083" y="0"/>
                  <a:pt x="0" y="0"/>
                </a:cubicBezTo>
                <a:close/>
              </a:path>
            </a:pathLst>
          </a:custGeom>
          <a:solidFill>
            <a:srgbClr val="9F2936"/>
          </a:solidFill>
        </p:spPr>
        <p:txBody>
          <a:bodyPr rot="0" spcFirstLastPara="0" vertOverflow="overflow" horzOverflow="overflow" vert="horz" wrap="square" lIns="648000" tIns="45720" rIns="91440" bIns="45720" numCol="1" spcCol="0" rtlCol="0" fromWordArt="0" anchor="ctr" anchorCtr="0" forceAA="0" compatLnSpc="1">
            <a:noAutofit/>
          </a:bodyPr>
          <a:lstStyle/>
          <a:p>
            <a:pPr algn="just"/>
            <a:r>
              <a:rPr lang="zh-CN" altLang="en-US" sz="1400" b="1" dirty="0">
                <a:solidFill>
                  <a:schemeClr val="bg1"/>
                </a:solidFill>
                <a:latin typeface="华文新魏" panose="02010800040101010101" pitchFamily="2" charset="-122"/>
                <a:ea typeface="微软雅黑" panose="020B0503020204020204" pitchFamily="34" charset="-122"/>
              </a:rPr>
              <a:t>多对象统计分析工具</a:t>
            </a:r>
            <a:endParaRPr lang="zh-CN" altLang="en-US" sz="1400" b="1" dirty="0">
              <a:solidFill>
                <a:schemeClr val="bg1"/>
              </a:solidFill>
              <a:latin typeface="华文新魏" panose="02010800040101010101" pitchFamily="2" charset="-122"/>
              <a:ea typeface="微软雅黑" panose="020B0503020204020204" pitchFamily="34" charset="-122"/>
            </a:endParaRPr>
          </a:p>
        </p:txBody>
      </p:sp>
      <p:grpSp>
        <p:nvGrpSpPr>
          <p:cNvPr id="38" name="组合 37"/>
          <p:cNvGrpSpPr/>
          <p:nvPr>
            <p:custDataLst>
              <p:tags r:id="rId19"/>
            </p:custDataLst>
          </p:nvPr>
        </p:nvGrpSpPr>
        <p:grpSpPr>
          <a:xfrm>
            <a:off x="4717652" y="3819673"/>
            <a:ext cx="1077611" cy="1013902"/>
            <a:chOff x="4724606" y="1563213"/>
            <a:chExt cx="1270907" cy="1270907"/>
          </a:xfrm>
        </p:grpSpPr>
        <p:sp>
          <p:nvSpPr>
            <p:cNvPr id="40" name="椭圆 39"/>
            <p:cNvSpPr/>
            <p:nvPr>
              <p:custDataLst>
                <p:tags r:id="rId20"/>
              </p:custDataLst>
            </p:nvPr>
          </p:nvSpPr>
          <p:spPr>
            <a:xfrm>
              <a:off x="4724606" y="1563213"/>
              <a:ext cx="1270907" cy="1270907"/>
            </a:xfrm>
            <a:prstGeom prst="ellipse">
              <a:avLst/>
            </a:prstGeom>
            <a:solidFill>
              <a:srgbClr val="9F2936">
                <a:lumMod val="20000"/>
                <a:lumOff val="80000"/>
              </a:srgbClr>
            </a:solidFill>
          </p:spPr>
          <p:txBody>
            <a:bodyPr rot="0" spcFirstLastPara="0" vertOverflow="overflow" horzOverflow="overflow" vert="horz" wrap="square" lIns="0" tIns="0" rIns="0" bIns="0" numCol="1" spcCol="0" rtlCol="0" fromWordArt="0" anchor="ctr" anchorCtr="0" forceAA="0" compatLnSpc="1">
              <a:normAutofit/>
            </a:bodyPr>
            <a:lstStyle/>
            <a:p>
              <a:pPr algn="just"/>
              <a:endParaRPr lang="zh-CN" altLang="en-US" dirty="0" err="1">
                <a:solidFill>
                  <a:srgbClr val="FFFFFF"/>
                </a:solidFill>
              </a:endParaRPr>
            </a:p>
          </p:txBody>
        </p:sp>
        <p:sp>
          <p:nvSpPr>
            <p:cNvPr id="43" name="KSO_Shape"/>
            <p:cNvSpPr>
              <a:spLocks noChangeAspect="1"/>
            </p:cNvSpPr>
            <p:nvPr>
              <p:custDataLst>
                <p:tags r:id="rId21"/>
              </p:custDataLst>
            </p:nvPr>
          </p:nvSpPr>
          <p:spPr>
            <a:xfrm>
              <a:off x="4967782" y="1881576"/>
              <a:ext cx="784555" cy="634182"/>
            </a:xfrm>
            <a:custGeom>
              <a:avLst/>
              <a:gdLst>
                <a:gd name="connsiteX0" fmla="*/ 563922 w 3083576"/>
                <a:gd name="connsiteY0" fmla="*/ 777746 h 2491786"/>
                <a:gd name="connsiteX1" fmla="*/ 540630 w 3083576"/>
                <a:gd name="connsiteY1" fmla="*/ 782448 h 2491786"/>
                <a:gd name="connsiteX2" fmla="*/ 519188 w 3083576"/>
                <a:gd name="connsiteY2" fmla="*/ 778120 h 2491786"/>
                <a:gd name="connsiteX3" fmla="*/ 152371 w 3083576"/>
                <a:gd name="connsiteY3" fmla="*/ 1413466 h 2491786"/>
                <a:gd name="connsiteX4" fmla="*/ 930955 w 3083576"/>
                <a:gd name="connsiteY4" fmla="*/ 1413466 h 2491786"/>
                <a:gd name="connsiteX5" fmla="*/ 2564171 w 3083576"/>
                <a:gd name="connsiteY5" fmla="*/ 320325 h 2491786"/>
                <a:gd name="connsiteX6" fmla="*/ 2540879 w 3083576"/>
                <a:gd name="connsiteY6" fmla="*/ 325027 h 2491786"/>
                <a:gd name="connsiteX7" fmla="*/ 2519437 w 3083576"/>
                <a:gd name="connsiteY7" fmla="*/ 320699 h 2491786"/>
                <a:gd name="connsiteX8" fmla="*/ 2152620 w 3083576"/>
                <a:gd name="connsiteY8" fmla="*/ 956045 h 2491786"/>
                <a:gd name="connsiteX9" fmla="*/ 2931204 w 3083576"/>
                <a:gd name="connsiteY9" fmla="*/ 956045 h 2491786"/>
                <a:gd name="connsiteX10" fmla="*/ 1510555 w 3083576"/>
                <a:gd name="connsiteY10" fmla="*/ 0 h 2491786"/>
                <a:gd name="connsiteX11" fmla="*/ 1598185 w 3083576"/>
                <a:gd name="connsiteY11" fmla="*/ 87630 h 2491786"/>
                <a:gd name="connsiteX12" fmla="*/ 1598185 w 3083576"/>
                <a:gd name="connsiteY12" fmla="*/ 118806 h 2491786"/>
                <a:gd name="connsiteX13" fmla="*/ 2530732 w 3083576"/>
                <a:gd name="connsiteY13" fmla="*/ 53326 h 2491786"/>
                <a:gd name="connsiteX14" fmla="*/ 2551279 w 3083576"/>
                <a:gd name="connsiteY14" fmla="*/ 98527 h 2491786"/>
                <a:gd name="connsiteX15" fmla="*/ 2585370 w 3083576"/>
                <a:gd name="connsiteY15" fmla="*/ 105410 h 2491786"/>
                <a:gd name="connsiteX16" fmla="*/ 2655179 w 3083576"/>
                <a:gd name="connsiteY16" fmla="*/ 210727 h 2491786"/>
                <a:gd name="connsiteX17" fmla="*/ 2646196 w 3083576"/>
                <a:gd name="connsiteY17" fmla="*/ 255218 h 2491786"/>
                <a:gd name="connsiteX18" fmla="*/ 2644959 w 3083576"/>
                <a:gd name="connsiteY18" fmla="*/ 257053 h 2491786"/>
                <a:gd name="connsiteX19" fmla="*/ 3048522 w 3083576"/>
                <a:gd name="connsiteY19" fmla="*/ 956045 h 2491786"/>
                <a:gd name="connsiteX20" fmla="*/ 3077696 w 3083576"/>
                <a:gd name="connsiteY20" fmla="*/ 956045 h 2491786"/>
                <a:gd name="connsiteX21" fmla="*/ 3083576 w 3083576"/>
                <a:gd name="connsiteY21" fmla="*/ 985678 h 2491786"/>
                <a:gd name="connsiteX22" fmla="*/ 2541912 w 3083576"/>
                <a:gd name="connsiteY22" fmla="*/ 1260845 h 2491786"/>
                <a:gd name="connsiteX23" fmla="*/ 2000249 w 3083576"/>
                <a:gd name="connsiteY23" fmla="*/ 985677 h 2491786"/>
                <a:gd name="connsiteX24" fmla="*/ 2006130 w 3083576"/>
                <a:gd name="connsiteY24" fmla="*/ 956045 h 2491786"/>
                <a:gd name="connsiteX25" fmla="*/ 2035302 w 3083576"/>
                <a:gd name="connsiteY25" fmla="*/ 956045 h 2491786"/>
                <a:gd name="connsiteX26" fmla="*/ 2437911 w 3083576"/>
                <a:gd name="connsiteY26" fmla="*/ 258704 h 2491786"/>
                <a:gd name="connsiteX27" fmla="*/ 2435562 w 3083576"/>
                <a:gd name="connsiteY27" fmla="*/ 255218 h 2491786"/>
                <a:gd name="connsiteX28" fmla="*/ 2426578 w 3083576"/>
                <a:gd name="connsiteY28" fmla="*/ 210727 h 2491786"/>
                <a:gd name="connsiteX29" fmla="*/ 2435561 w 3083576"/>
                <a:gd name="connsiteY29" fmla="*/ 166237 h 2491786"/>
                <a:gd name="connsiteX30" fmla="*/ 2437723 w 3083576"/>
                <a:gd name="connsiteY30" fmla="*/ 163029 h 2491786"/>
                <a:gd name="connsiteX31" fmla="*/ 1598185 w 3083576"/>
                <a:gd name="connsiteY31" fmla="*/ 358598 h 2491786"/>
                <a:gd name="connsiteX32" fmla="*/ 1598185 w 3083576"/>
                <a:gd name="connsiteY32" fmla="*/ 1889182 h 2491786"/>
                <a:gd name="connsiteX33" fmla="*/ 1944895 w 3083576"/>
                <a:gd name="connsiteY33" fmla="*/ 1889182 h 2491786"/>
                <a:gd name="connsiteX34" fmla="*/ 1944895 w 3083576"/>
                <a:gd name="connsiteY34" fmla="*/ 2091447 h 2491786"/>
                <a:gd name="connsiteX35" fmla="*/ 2200010 w 3083576"/>
                <a:gd name="connsiteY35" fmla="*/ 2091447 h 2491786"/>
                <a:gd name="connsiteX36" fmla="*/ 2200010 w 3083576"/>
                <a:gd name="connsiteY36" fmla="*/ 2491786 h 2491786"/>
                <a:gd name="connsiteX37" fmla="*/ 821101 w 3083576"/>
                <a:gd name="connsiteY37" fmla="*/ 2491786 h 2491786"/>
                <a:gd name="connsiteX38" fmla="*/ 821101 w 3083576"/>
                <a:gd name="connsiteY38" fmla="*/ 2091447 h 2491786"/>
                <a:gd name="connsiteX39" fmla="*/ 1076215 w 3083576"/>
                <a:gd name="connsiteY39" fmla="*/ 2091447 h 2491786"/>
                <a:gd name="connsiteX40" fmla="*/ 1076215 w 3083576"/>
                <a:gd name="connsiteY40" fmla="*/ 1889182 h 2491786"/>
                <a:gd name="connsiteX41" fmla="*/ 1422925 w 3083576"/>
                <a:gd name="connsiteY41" fmla="*/ 1889182 h 2491786"/>
                <a:gd name="connsiteX42" fmla="*/ 1422925 w 3083576"/>
                <a:gd name="connsiteY42" fmla="*/ 399424 h 2491786"/>
                <a:gd name="connsiteX43" fmla="*/ 620129 w 3083576"/>
                <a:gd name="connsiteY43" fmla="*/ 586434 h 2491786"/>
                <a:gd name="connsiteX44" fmla="*/ 621452 w 3083576"/>
                <a:gd name="connsiteY44" fmla="*/ 587326 h 2491786"/>
                <a:gd name="connsiteX45" fmla="*/ 654930 w 3083576"/>
                <a:gd name="connsiteY45" fmla="*/ 668148 h 2491786"/>
                <a:gd name="connsiteX46" fmla="*/ 645947 w 3083576"/>
                <a:gd name="connsiteY46" fmla="*/ 712639 h 2491786"/>
                <a:gd name="connsiteX47" fmla="*/ 644710 w 3083576"/>
                <a:gd name="connsiteY47" fmla="*/ 714474 h 2491786"/>
                <a:gd name="connsiteX48" fmla="*/ 1048273 w 3083576"/>
                <a:gd name="connsiteY48" fmla="*/ 1413466 h 2491786"/>
                <a:gd name="connsiteX49" fmla="*/ 1077447 w 3083576"/>
                <a:gd name="connsiteY49" fmla="*/ 1413466 h 2491786"/>
                <a:gd name="connsiteX50" fmla="*/ 1083327 w 3083576"/>
                <a:gd name="connsiteY50" fmla="*/ 1443099 h 2491786"/>
                <a:gd name="connsiteX51" fmla="*/ 541663 w 3083576"/>
                <a:gd name="connsiteY51" fmla="*/ 1718266 h 2491786"/>
                <a:gd name="connsiteX52" fmla="*/ 0 w 3083576"/>
                <a:gd name="connsiteY52" fmla="*/ 1443098 h 2491786"/>
                <a:gd name="connsiteX53" fmla="*/ 5881 w 3083576"/>
                <a:gd name="connsiteY53" fmla="*/ 1413466 h 2491786"/>
                <a:gd name="connsiteX54" fmla="*/ 35053 w 3083576"/>
                <a:gd name="connsiteY54" fmla="*/ 1413466 h 2491786"/>
                <a:gd name="connsiteX55" fmla="*/ 437662 w 3083576"/>
                <a:gd name="connsiteY55" fmla="*/ 716125 h 2491786"/>
                <a:gd name="connsiteX56" fmla="*/ 435312 w 3083576"/>
                <a:gd name="connsiteY56" fmla="*/ 712639 h 2491786"/>
                <a:gd name="connsiteX57" fmla="*/ 426329 w 3083576"/>
                <a:gd name="connsiteY57" fmla="*/ 668148 h 2491786"/>
                <a:gd name="connsiteX58" fmla="*/ 496139 w 3083576"/>
                <a:gd name="connsiteY58" fmla="*/ 562831 h 2491786"/>
                <a:gd name="connsiteX59" fmla="*/ 516510 w 3083576"/>
                <a:gd name="connsiteY59" fmla="*/ 558718 h 2491786"/>
                <a:gd name="connsiteX60" fmla="*/ 525009 w 3083576"/>
                <a:gd name="connsiteY60" fmla="*/ 511565 h 2491786"/>
                <a:gd name="connsiteX61" fmla="*/ 1375005 w 3083576"/>
                <a:gd name="connsiteY61" fmla="*/ 158774 h 2491786"/>
                <a:gd name="connsiteX62" fmla="*/ 1422925 w 3083576"/>
                <a:gd name="connsiteY62" fmla="*/ 147768 h 2491786"/>
                <a:gd name="connsiteX63" fmla="*/ 1422925 w 3083576"/>
                <a:gd name="connsiteY63" fmla="*/ 87630 h 2491786"/>
                <a:gd name="connsiteX64" fmla="*/ 1510555 w 3083576"/>
                <a:gd name="connsiteY64" fmla="*/ 0 h 2491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083576" h="2491786">
                  <a:moveTo>
                    <a:pt x="563922" y="777746"/>
                  </a:moveTo>
                  <a:lnTo>
                    <a:pt x="540630" y="782448"/>
                  </a:lnTo>
                  <a:lnTo>
                    <a:pt x="519188" y="778120"/>
                  </a:lnTo>
                  <a:lnTo>
                    <a:pt x="152371" y="1413466"/>
                  </a:lnTo>
                  <a:lnTo>
                    <a:pt x="930955" y="1413466"/>
                  </a:lnTo>
                  <a:close/>
                  <a:moveTo>
                    <a:pt x="2564171" y="320325"/>
                  </a:moveTo>
                  <a:lnTo>
                    <a:pt x="2540879" y="325027"/>
                  </a:lnTo>
                  <a:lnTo>
                    <a:pt x="2519437" y="320699"/>
                  </a:lnTo>
                  <a:lnTo>
                    <a:pt x="2152620" y="956045"/>
                  </a:lnTo>
                  <a:lnTo>
                    <a:pt x="2931204" y="956045"/>
                  </a:lnTo>
                  <a:close/>
                  <a:moveTo>
                    <a:pt x="1510555" y="0"/>
                  </a:moveTo>
                  <a:cubicBezTo>
                    <a:pt x="1558952" y="0"/>
                    <a:pt x="1598185" y="39233"/>
                    <a:pt x="1598185" y="87630"/>
                  </a:cubicBezTo>
                  <a:lnTo>
                    <a:pt x="1598185" y="118806"/>
                  </a:lnTo>
                  <a:lnTo>
                    <a:pt x="2530732" y="53326"/>
                  </a:lnTo>
                  <a:lnTo>
                    <a:pt x="2551279" y="98527"/>
                  </a:lnTo>
                  <a:lnTo>
                    <a:pt x="2585370" y="105410"/>
                  </a:lnTo>
                  <a:cubicBezTo>
                    <a:pt x="2626394" y="122761"/>
                    <a:pt x="2655179" y="163383"/>
                    <a:pt x="2655179" y="210727"/>
                  </a:cubicBezTo>
                  <a:cubicBezTo>
                    <a:pt x="2655179" y="226509"/>
                    <a:pt x="2651981" y="241544"/>
                    <a:pt x="2646196" y="255218"/>
                  </a:cubicBezTo>
                  <a:lnTo>
                    <a:pt x="2644959" y="257053"/>
                  </a:lnTo>
                  <a:lnTo>
                    <a:pt x="3048522" y="956045"/>
                  </a:lnTo>
                  <a:lnTo>
                    <a:pt x="3077696" y="956045"/>
                  </a:lnTo>
                  <a:lnTo>
                    <a:pt x="3083576" y="985678"/>
                  </a:lnTo>
                  <a:cubicBezTo>
                    <a:pt x="3083575" y="1137649"/>
                    <a:pt x="2841065" y="1260845"/>
                    <a:pt x="2541912" y="1260845"/>
                  </a:cubicBezTo>
                  <a:cubicBezTo>
                    <a:pt x="2242761" y="1260845"/>
                    <a:pt x="2000249" y="1137649"/>
                    <a:pt x="2000249" y="985677"/>
                  </a:cubicBezTo>
                  <a:lnTo>
                    <a:pt x="2006130" y="956045"/>
                  </a:lnTo>
                  <a:lnTo>
                    <a:pt x="2035302" y="956045"/>
                  </a:lnTo>
                  <a:lnTo>
                    <a:pt x="2437911" y="258704"/>
                  </a:lnTo>
                  <a:lnTo>
                    <a:pt x="2435562" y="255218"/>
                  </a:lnTo>
                  <a:cubicBezTo>
                    <a:pt x="2429777" y="241543"/>
                    <a:pt x="2426580" y="226509"/>
                    <a:pt x="2426578" y="210727"/>
                  </a:cubicBezTo>
                  <a:cubicBezTo>
                    <a:pt x="2426578" y="194946"/>
                    <a:pt x="2429777" y="179911"/>
                    <a:pt x="2435561" y="166237"/>
                  </a:cubicBezTo>
                  <a:lnTo>
                    <a:pt x="2437723" y="163029"/>
                  </a:lnTo>
                  <a:lnTo>
                    <a:pt x="1598185" y="358598"/>
                  </a:lnTo>
                  <a:lnTo>
                    <a:pt x="1598185" y="1889182"/>
                  </a:lnTo>
                  <a:lnTo>
                    <a:pt x="1944895" y="1889182"/>
                  </a:lnTo>
                  <a:lnTo>
                    <a:pt x="1944895" y="2091447"/>
                  </a:lnTo>
                  <a:lnTo>
                    <a:pt x="2200010" y="2091447"/>
                  </a:lnTo>
                  <a:lnTo>
                    <a:pt x="2200010" y="2491786"/>
                  </a:lnTo>
                  <a:lnTo>
                    <a:pt x="821101" y="2491786"/>
                  </a:lnTo>
                  <a:lnTo>
                    <a:pt x="821101" y="2091447"/>
                  </a:lnTo>
                  <a:lnTo>
                    <a:pt x="1076215" y="2091447"/>
                  </a:lnTo>
                  <a:lnTo>
                    <a:pt x="1076215" y="1889182"/>
                  </a:lnTo>
                  <a:lnTo>
                    <a:pt x="1422925" y="1889182"/>
                  </a:lnTo>
                  <a:lnTo>
                    <a:pt x="1422925" y="399424"/>
                  </a:lnTo>
                  <a:lnTo>
                    <a:pt x="620129" y="586434"/>
                  </a:lnTo>
                  <a:lnTo>
                    <a:pt x="621452" y="587326"/>
                  </a:lnTo>
                  <a:cubicBezTo>
                    <a:pt x="642137" y="608010"/>
                    <a:pt x="654930" y="636585"/>
                    <a:pt x="654930" y="668148"/>
                  </a:cubicBezTo>
                  <a:cubicBezTo>
                    <a:pt x="654930" y="683930"/>
                    <a:pt x="651732" y="698965"/>
                    <a:pt x="645947" y="712639"/>
                  </a:cubicBezTo>
                  <a:lnTo>
                    <a:pt x="644710" y="714474"/>
                  </a:lnTo>
                  <a:lnTo>
                    <a:pt x="1048273" y="1413466"/>
                  </a:lnTo>
                  <a:lnTo>
                    <a:pt x="1077447" y="1413466"/>
                  </a:lnTo>
                  <a:lnTo>
                    <a:pt x="1083327" y="1443099"/>
                  </a:lnTo>
                  <a:cubicBezTo>
                    <a:pt x="1083326" y="1595070"/>
                    <a:pt x="840816" y="1718266"/>
                    <a:pt x="541663" y="1718266"/>
                  </a:cubicBezTo>
                  <a:cubicBezTo>
                    <a:pt x="242511" y="1718266"/>
                    <a:pt x="0" y="1595070"/>
                    <a:pt x="0" y="1443098"/>
                  </a:cubicBezTo>
                  <a:lnTo>
                    <a:pt x="5881" y="1413466"/>
                  </a:lnTo>
                  <a:lnTo>
                    <a:pt x="35053" y="1413466"/>
                  </a:lnTo>
                  <a:lnTo>
                    <a:pt x="437662" y="716125"/>
                  </a:lnTo>
                  <a:lnTo>
                    <a:pt x="435312" y="712639"/>
                  </a:lnTo>
                  <a:cubicBezTo>
                    <a:pt x="429528" y="698964"/>
                    <a:pt x="426330" y="683930"/>
                    <a:pt x="426329" y="668148"/>
                  </a:cubicBezTo>
                  <a:cubicBezTo>
                    <a:pt x="426329" y="620804"/>
                    <a:pt x="455115" y="580183"/>
                    <a:pt x="496139" y="562831"/>
                  </a:cubicBezTo>
                  <a:lnTo>
                    <a:pt x="516510" y="558718"/>
                  </a:lnTo>
                  <a:lnTo>
                    <a:pt x="525009" y="511565"/>
                  </a:lnTo>
                  <a:lnTo>
                    <a:pt x="1375005" y="158774"/>
                  </a:lnTo>
                  <a:lnTo>
                    <a:pt x="1422925" y="147768"/>
                  </a:lnTo>
                  <a:lnTo>
                    <a:pt x="1422925" y="87630"/>
                  </a:lnTo>
                  <a:cubicBezTo>
                    <a:pt x="1422925" y="39233"/>
                    <a:pt x="1462158" y="0"/>
                    <a:pt x="1510555" y="0"/>
                  </a:cubicBezTo>
                  <a:close/>
                </a:path>
              </a:pathLst>
            </a:custGeom>
            <a:solidFill>
              <a:srgbClr val="9F2936"/>
            </a:solidFill>
            <a:ln>
              <a:noFill/>
            </a:ln>
          </p:spPr>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grpSp>
      <p:grpSp>
        <p:nvGrpSpPr>
          <p:cNvPr id="46" name="组合 45"/>
          <p:cNvGrpSpPr/>
          <p:nvPr>
            <p:custDataLst>
              <p:tags r:id="rId22"/>
            </p:custDataLst>
          </p:nvPr>
        </p:nvGrpSpPr>
        <p:grpSpPr>
          <a:xfrm>
            <a:off x="1273047" y="3872084"/>
            <a:ext cx="988433" cy="988433"/>
            <a:chOff x="4724606" y="5138048"/>
            <a:chExt cx="1270907" cy="1270907"/>
          </a:xfrm>
        </p:grpSpPr>
        <p:sp>
          <p:nvSpPr>
            <p:cNvPr id="47" name="椭圆 46"/>
            <p:cNvSpPr/>
            <p:nvPr>
              <p:custDataLst>
                <p:tags r:id="rId23"/>
              </p:custDataLst>
            </p:nvPr>
          </p:nvSpPr>
          <p:spPr>
            <a:xfrm>
              <a:off x="4724606" y="5138048"/>
              <a:ext cx="1270907" cy="1270907"/>
            </a:xfrm>
            <a:prstGeom prst="ellipse">
              <a:avLst/>
            </a:prstGeom>
            <a:solidFill>
              <a:srgbClr val="1B587C">
                <a:lumMod val="20000"/>
                <a:lumOff val="80000"/>
              </a:srgbClr>
            </a:solidFill>
          </p:spPr>
          <p:txBody>
            <a:bodyPr rot="0" spcFirstLastPara="0" vertOverflow="overflow" horzOverflow="overflow" vert="horz" wrap="square" lIns="0" tIns="0" rIns="0" bIns="0" numCol="1" spcCol="0" rtlCol="0" fromWordArt="0" anchor="ctr" anchorCtr="0" forceAA="0" compatLnSpc="1">
              <a:normAutofit/>
            </a:bodyPr>
            <a:lstStyle/>
            <a:p>
              <a:pPr algn="just"/>
              <a:endParaRPr lang="zh-CN" altLang="en-US" dirty="0" err="1">
                <a:solidFill>
                  <a:srgbClr val="FFFFFF"/>
                </a:solidFill>
              </a:endParaRPr>
            </a:p>
          </p:txBody>
        </p:sp>
        <p:sp>
          <p:nvSpPr>
            <p:cNvPr id="18" name="KSO_Shape"/>
            <p:cNvSpPr>
              <a:spLocks noChangeAspect="1"/>
            </p:cNvSpPr>
            <p:nvPr>
              <p:custDataLst>
                <p:tags r:id="rId24"/>
              </p:custDataLst>
            </p:nvPr>
          </p:nvSpPr>
          <p:spPr bwMode="auto">
            <a:xfrm>
              <a:off x="4967782" y="5396915"/>
              <a:ext cx="784555" cy="753173"/>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rgbClr val="1B587C"/>
            </a:solidFill>
            <a:ln>
              <a:noFill/>
            </a:ln>
          </p:spPr>
          <p:txBody>
            <a:bodyPr anchor="ctr">
              <a:scene3d>
                <a:camera prst="orthographicFront"/>
                <a:lightRig rig="threePt" dir="t"/>
              </a:scene3d>
              <a:sp3d>
                <a:contourClr>
                  <a:srgbClr val="FFFFFF"/>
                </a:contourClr>
              </a:sp3d>
            </a:bodyPr>
            <a:lstStyle/>
            <a:p>
              <a:pPr algn="ctr"/>
              <a:endParaRPr lang="zh-CN" altLang="en-US">
                <a:solidFill>
                  <a:srgbClr val="FFFFFF"/>
                </a:solidFil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bwMode="auto">
          <a:xfrm>
            <a:off x="0" y="1412775"/>
            <a:ext cx="9144000" cy="1879055"/>
          </a:xfrm>
          <a:prstGeom prst="rect">
            <a:avLst/>
          </a:prstGeom>
          <a:solidFill>
            <a:srgbClr val="0070C0"/>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p:txBody>
      </p:sp>
      <p:sp>
        <p:nvSpPr>
          <p:cNvPr id="5" name="矩形 4"/>
          <p:cNvSpPr/>
          <p:nvPr/>
        </p:nvSpPr>
        <p:spPr>
          <a:xfrm>
            <a:off x="0" y="1948180"/>
            <a:ext cx="8775065" cy="579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auto">
              <a:lnSpc>
                <a:spcPct val="150000"/>
              </a:lnSpc>
              <a:buFont typeface="Arial" panose="020B0604020202020204" pitchFamily="34" charset="0"/>
              <a:buNone/>
              <a:defRPr/>
            </a:pPr>
            <a:r>
              <a:rPr lang="zh-CN" altLang="en-US" sz="4000" b="1" dirty="0">
                <a:solidFill>
                  <a:schemeClr val="bg1"/>
                </a:solidFill>
                <a:latin typeface="微软雅黑" panose="020B0503020204020204" pitchFamily="34" charset="-122"/>
                <a:ea typeface="微软雅黑" panose="020B0503020204020204" pitchFamily="34" charset="-122"/>
                <a:cs typeface="+mj-cs"/>
              </a:rPr>
              <a:t>《中国引文数据库》</a:t>
            </a:r>
            <a:endParaRPr lang="zh-CN" altLang="en-US" sz="4000" b="1" dirty="0">
              <a:solidFill>
                <a:schemeClr val="bg1"/>
              </a:solidFill>
              <a:latin typeface="微软雅黑" panose="020B0503020204020204" pitchFamily="34" charset="-122"/>
              <a:ea typeface="微软雅黑" panose="020B0503020204020204" pitchFamily="34" charset="-122"/>
              <a:cs typeface="+mj-cs"/>
            </a:endParaRPr>
          </a:p>
          <a:p>
            <a:pPr algn="ctr" fontAlgn="auto">
              <a:lnSpc>
                <a:spcPct val="150000"/>
              </a:lnSpc>
              <a:buFont typeface="Arial" panose="020B0604020202020204" pitchFamily="34" charset="0"/>
              <a:buNone/>
              <a:defRPr/>
            </a:pPr>
            <a:r>
              <a:rPr lang="zh-CN" altLang="en-US" sz="4000" b="1" dirty="0">
                <a:solidFill>
                  <a:schemeClr val="bg1"/>
                </a:solidFill>
                <a:latin typeface="微软雅黑" panose="020B0503020204020204" pitchFamily="34" charset="-122"/>
                <a:ea typeface="微软雅黑" panose="020B0503020204020204" pitchFamily="34" charset="-122"/>
                <a:cs typeface="+mj-cs"/>
              </a:rPr>
              <a:t>在图书馆学科服务中的应用</a:t>
            </a:r>
            <a:endParaRPr lang="zh-CN" altLang="en-US" sz="4000" b="1" dirty="0">
              <a:solidFill>
                <a:schemeClr val="bg1"/>
              </a:solidFill>
              <a:latin typeface="微软雅黑" panose="020B0503020204020204" pitchFamily="34" charset="-122"/>
              <a:ea typeface="微软雅黑" panose="020B0503020204020204" pitchFamily="34"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fltVal val="0"/>
                                          </p:val>
                                        </p:tav>
                                        <p:tav tm="100000">
                                          <p:val>
                                            <p:strVal val="#ppt_w"/>
                                          </p:val>
                                        </p:tav>
                                      </p:tavLst>
                                    </p:anim>
                                    <p:anim calcmode="lin" valueType="num">
                                      <p:cBhvr>
                                        <p:cTn id="8" dur="750" fill="hold"/>
                                        <p:tgtEl>
                                          <p:spTgt spid="5"/>
                                        </p:tgtEl>
                                        <p:attrNameLst>
                                          <p:attrName>ppt_h</p:attrName>
                                        </p:attrNameLst>
                                      </p:cBhvr>
                                      <p:tavLst>
                                        <p:tav tm="0">
                                          <p:val>
                                            <p:fltVal val="0"/>
                                          </p:val>
                                        </p:tav>
                                        <p:tav tm="100000">
                                          <p:val>
                                            <p:strVal val="#ppt_h"/>
                                          </p:val>
                                        </p:tav>
                                      </p:tavLst>
                                    </p:anim>
                                    <p:animEffect transition="in" filter="fade">
                                      <p:cBhvr>
                                        <p:cTn id="9"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8" name="直接连接符 47"/>
          <p:cNvCxnSpPr/>
          <p:nvPr/>
        </p:nvCxnSpPr>
        <p:spPr>
          <a:xfrm>
            <a:off x="4433519" y="3932156"/>
            <a:ext cx="87708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492368" y="3419519"/>
            <a:ext cx="4156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2379821" y="2005531"/>
            <a:ext cx="4156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 name="组合 50"/>
          <p:cNvGrpSpPr/>
          <p:nvPr/>
        </p:nvGrpSpPr>
        <p:grpSpPr>
          <a:xfrm>
            <a:off x="3266234" y="902650"/>
            <a:ext cx="707403" cy="178728"/>
            <a:chOff x="4470269" y="1661160"/>
            <a:chExt cx="1290451" cy="262890"/>
          </a:xfrm>
        </p:grpSpPr>
        <p:cxnSp>
          <p:nvCxnSpPr>
            <p:cNvPr id="52" name="直接连接符 51"/>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70269" y="1663541"/>
              <a:ext cx="9423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55" name="六边形 54"/>
          <p:cNvSpPr/>
          <p:nvPr/>
        </p:nvSpPr>
        <p:spPr>
          <a:xfrm>
            <a:off x="4788694" y="1636395"/>
            <a:ext cx="817721" cy="714851"/>
          </a:xfrm>
          <a:prstGeom prst="hexagon">
            <a:avLst/>
          </a:prstGeom>
          <a:solidFill>
            <a:srgbClr val="7FD1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5"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56" name="文本框 61"/>
          <p:cNvSpPr txBox="1"/>
          <p:nvPr/>
        </p:nvSpPr>
        <p:spPr>
          <a:xfrm>
            <a:off x="4912043" y="1753553"/>
            <a:ext cx="557213" cy="460375"/>
          </a:xfrm>
          <a:prstGeom prst="rect">
            <a:avLst/>
          </a:prstGeom>
          <a:solidFill>
            <a:srgbClr val="7FD1F0"/>
          </a:solidFill>
          <a:ln>
            <a:no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rPr>
              <a:t>06</a:t>
            </a:r>
            <a:endParaRPr lang="zh-CN" altLang="en-US" sz="24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4" name="组合 56"/>
          <p:cNvGrpSpPr/>
          <p:nvPr/>
        </p:nvGrpSpPr>
        <p:grpSpPr>
          <a:xfrm>
            <a:off x="3792975" y="1072063"/>
            <a:ext cx="817690" cy="714917"/>
            <a:chOff x="5525852" y="187908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58" name="六边形 57"/>
            <p:cNvSpPr/>
            <p:nvPr/>
          </p:nvSpPr>
          <p:spPr>
            <a:xfrm>
              <a:off x="5525852" y="1879080"/>
              <a:ext cx="1203960" cy="1051560"/>
            </a:xfrm>
            <a:prstGeom prst="hexagon">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5"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59" name="文本框 64"/>
            <p:cNvSpPr txBox="1"/>
            <p:nvPr/>
          </p:nvSpPr>
          <p:spPr>
            <a:xfrm>
              <a:off x="5686670" y="1989361"/>
              <a:ext cx="882325" cy="785503"/>
            </a:xfrm>
            <a:prstGeom prst="rect">
              <a:avLst/>
            </a:prstGeom>
            <a:noFill/>
            <a:ln w="38100">
              <a:noFill/>
            </a:ln>
          </p:spPr>
          <p:txBody>
            <a:bodyPr wrap="square" rtlCol="0">
              <a:spAutoFit/>
            </a:bodyPr>
            <a:lstStyle/>
            <a:p>
              <a:pPr algn="ctr">
                <a:lnSpc>
                  <a:spcPct val="120000"/>
                </a:lnSpc>
              </a:pPr>
              <a:r>
                <a:rPr lang="en-US"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rPr>
                <a:t>01</a:t>
              </a:r>
              <a:endParaRPr lang="zh-CN" altLang="en-US" sz="24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 name="组合 59"/>
          <p:cNvGrpSpPr/>
          <p:nvPr/>
        </p:nvGrpSpPr>
        <p:grpSpPr>
          <a:xfrm>
            <a:off x="4780463" y="2707559"/>
            <a:ext cx="817690" cy="714917"/>
            <a:chOff x="6842760" y="40088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61" name="六边形 60"/>
            <p:cNvSpPr/>
            <p:nvPr/>
          </p:nvSpPr>
          <p:spPr>
            <a:xfrm>
              <a:off x="6842760" y="4008870"/>
              <a:ext cx="1203960" cy="1051560"/>
            </a:xfrm>
            <a:prstGeom prst="hexagon">
              <a:avLst/>
            </a:prstGeom>
            <a:solidFill>
              <a:schemeClr val="accent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5"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62" name="文本框 67"/>
            <p:cNvSpPr txBox="1"/>
            <p:nvPr/>
          </p:nvSpPr>
          <p:spPr>
            <a:xfrm>
              <a:off x="6981635" y="4119151"/>
              <a:ext cx="926211" cy="785503"/>
            </a:xfrm>
            <a:prstGeom prst="rect">
              <a:avLst/>
            </a:prstGeom>
            <a:noFill/>
            <a:ln w="38100">
              <a:noFill/>
            </a:ln>
          </p:spPr>
          <p:txBody>
            <a:bodyPr wrap="square" rtlCol="0">
              <a:spAutoFit/>
            </a:bodyPr>
            <a:lstStyle/>
            <a:p>
              <a:pPr algn="ctr">
                <a:lnSpc>
                  <a:spcPct val="120000"/>
                </a:lnSpc>
              </a:pPr>
              <a:r>
                <a:rPr lang="en-US"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rPr>
                <a:t>05</a:t>
              </a:r>
              <a:endParaRPr lang="zh-CN" altLang="en-US" sz="24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 name="组合 62"/>
          <p:cNvGrpSpPr/>
          <p:nvPr/>
        </p:nvGrpSpPr>
        <p:grpSpPr>
          <a:xfrm>
            <a:off x="2774666" y="2698822"/>
            <a:ext cx="817690" cy="714917"/>
            <a:chOff x="4206240" y="4008870"/>
            <a:chExt cx="1203960" cy="1051560"/>
          </a:xfrm>
          <a:solidFill>
            <a:srgbClr val="00B050"/>
          </a:solidFill>
          <a:effectLst>
            <a:outerShdw blurRad="101600" dist="38100" dir="8100000" algn="tr" rotWithShape="0">
              <a:prstClr val="black">
                <a:alpha val="40000"/>
              </a:prstClr>
            </a:outerShdw>
          </a:effectLst>
        </p:grpSpPr>
        <p:sp>
          <p:nvSpPr>
            <p:cNvPr id="64" name="六边形 63"/>
            <p:cNvSpPr/>
            <p:nvPr/>
          </p:nvSpPr>
          <p:spPr>
            <a:xfrm>
              <a:off x="4206240" y="4008870"/>
              <a:ext cx="1203960" cy="1051560"/>
            </a:xfrm>
            <a:prstGeom prst="hexagon">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5"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65" name="文本框 70"/>
            <p:cNvSpPr txBox="1"/>
            <p:nvPr/>
          </p:nvSpPr>
          <p:spPr>
            <a:xfrm>
              <a:off x="4397859" y="4183708"/>
              <a:ext cx="820724" cy="785503"/>
            </a:xfrm>
            <a:prstGeom prst="rect">
              <a:avLst/>
            </a:prstGeom>
            <a:grpFill/>
            <a:ln w="38100">
              <a:noFill/>
            </a:ln>
          </p:spPr>
          <p:txBody>
            <a:bodyPr wrap="square" rtlCol="0">
              <a:spAutoFit/>
            </a:bodyPr>
            <a:lstStyle/>
            <a:p>
              <a:pPr algn="ctr">
                <a:lnSpc>
                  <a:spcPct val="120000"/>
                </a:lnSpc>
              </a:pPr>
              <a:r>
                <a:rPr lang="en-US"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rPr>
                <a:t>03</a:t>
              </a:r>
              <a:endParaRPr lang="zh-CN" altLang="en-US" sz="24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7" name="组合 65"/>
          <p:cNvGrpSpPr/>
          <p:nvPr/>
        </p:nvGrpSpPr>
        <p:grpSpPr>
          <a:xfrm>
            <a:off x="2795468" y="1636574"/>
            <a:ext cx="817690" cy="714916"/>
            <a:chOff x="4206240" y="26372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67" name="六边形 66"/>
            <p:cNvSpPr/>
            <p:nvPr/>
          </p:nvSpPr>
          <p:spPr>
            <a:xfrm>
              <a:off x="4206240" y="2637270"/>
              <a:ext cx="1203960" cy="1051560"/>
            </a:xfrm>
            <a:prstGeom prst="hexagon">
              <a:avLst/>
            </a:prstGeom>
            <a:solidFill>
              <a:srgbClr val="7030A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5"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68" name="文本框 73"/>
            <p:cNvSpPr txBox="1"/>
            <p:nvPr/>
          </p:nvSpPr>
          <p:spPr>
            <a:xfrm>
              <a:off x="4387743" y="2809108"/>
              <a:ext cx="820724" cy="677159"/>
            </a:xfrm>
            <a:prstGeom prst="rect">
              <a:avLst/>
            </a:prstGeom>
            <a:noFill/>
            <a:ln w="38100">
              <a:noFill/>
            </a:ln>
          </p:spPr>
          <p:txBody>
            <a:bodyPr wrap="square" rtlCol="0">
              <a:spAutoFit/>
            </a:bodyPr>
            <a:lstStyle/>
            <a:p>
              <a:pPr algn="ctr"/>
              <a:r>
                <a:rPr lang="en-US"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rPr>
                <a:t>02</a:t>
              </a:r>
              <a:endParaRPr lang="zh-CN" altLang="en-US" sz="24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72" name="矩形 71"/>
          <p:cNvSpPr/>
          <p:nvPr/>
        </p:nvSpPr>
        <p:spPr>
          <a:xfrm>
            <a:off x="2230279" y="743903"/>
            <a:ext cx="1009174" cy="234315"/>
          </a:xfrm>
          <a:prstGeom prst="rect">
            <a:avLst/>
          </a:prstGeom>
        </p:spPr>
        <p:txBody>
          <a:bodyPr wrap="square" lIns="62110" tIns="31055" rIns="62110" bIns="31055">
            <a:spAutoFit/>
          </a:bodyPr>
          <a:lstStyle/>
          <a:p>
            <a:pPr algn="r"/>
            <a:r>
              <a:rPr lang="zh-CN" altLang="en-US" sz="1125" b="1" dirty="0">
                <a:solidFill>
                  <a:schemeClr val="tx1">
                    <a:lumMod val="75000"/>
                    <a:lumOff val="25000"/>
                  </a:schemeClr>
                </a:solidFill>
                <a:latin typeface="微软雅黑" panose="020B0503020204020204" pitchFamily="34" charset="-122"/>
                <a:ea typeface="微软雅黑" panose="020B0503020204020204" pitchFamily="34" charset="-122"/>
              </a:rPr>
              <a:t>来源文献检索</a:t>
            </a:r>
            <a:endParaRPr lang="zh-CN" altLang="en-US" sz="112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4" name="矩形 73"/>
          <p:cNvSpPr/>
          <p:nvPr/>
        </p:nvSpPr>
        <p:spPr>
          <a:xfrm>
            <a:off x="6141720" y="1276350"/>
            <a:ext cx="880586" cy="234315"/>
          </a:xfrm>
          <a:prstGeom prst="rect">
            <a:avLst/>
          </a:prstGeom>
        </p:spPr>
        <p:txBody>
          <a:bodyPr wrap="square" lIns="62110" tIns="31055" rIns="62110" bIns="31055">
            <a:spAutoFit/>
          </a:bodyPr>
          <a:lstStyle/>
          <a:p>
            <a:pPr lvl="0" algn="r"/>
            <a:r>
              <a:rPr lang="zh-CN" altLang="en-US" sz="1125" b="1" dirty="0">
                <a:solidFill>
                  <a:schemeClr val="tx1">
                    <a:lumMod val="75000"/>
                    <a:lumOff val="25000"/>
                  </a:schemeClr>
                </a:solidFill>
                <a:latin typeface="微软雅黑" panose="020B0503020204020204" pitchFamily="34" charset="-122"/>
                <a:ea typeface="微软雅黑" panose="020B0503020204020204" pitchFamily="34" charset="-122"/>
                <a:sym typeface="+mn-ea"/>
              </a:rPr>
              <a:t>数据分析器</a:t>
            </a:r>
            <a:endParaRPr lang="zh-CN" altLang="en-US" sz="1125" b="1"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77" name="矩形 47"/>
          <p:cNvSpPr>
            <a:spLocks noChangeArrowheads="1"/>
          </p:cNvSpPr>
          <p:nvPr/>
        </p:nvSpPr>
        <p:spPr bwMode="auto">
          <a:xfrm>
            <a:off x="861060" y="3563823"/>
            <a:ext cx="2276475" cy="737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0" tIns="31055" rIns="62110" bIns="3105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50000"/>
              </a:lnSpc>
              <a:spcBef>
                <a:spcPct val="0"/>
              </a:spcBef>
              <a:buFont typeface="Arial" panose="020B0604020202020204" pitchFamily="34" charset="0"/>
              <a:buChar char="•"/>
            </a:pPr>
            <a:r>
              <a:rPr lang="zh-CN" altLang="en-US" sz="975" dirty="0">
                <a:solidFill>
                  <a:schemeClr val="tx1">
                    <a:lumMod val="75000"/>
                    <a:lumOff val="25000"/>
                  </a:schemeClr>
                </a:solidFill>
                <a:sym typeface="微软雅黑" panose="020B0503020204020204" pitchFamily="34" charset="-122"/>
              </a:rPr>
              <a:t> </a:t>
            </a:r>
            <a:r>
              <a:rPr lang="zh-CN" altLang="en-US" sz="975" dirty="0">
                <a:sym typeface="微软雅黑" panose="020B0503020204020204" pitchFamily="34" charset="-122"/>
              </a:rPr>
              <a:t>补充了未实现全文链接的引文数据，使检索结果更客观更完整。</a:t>
            </a:r>
            <a:endParaRPr lang="zh-CN" altLang="en-US" sz="975" dirty="0">
              <a:sym typeface="微软雅黑" panose="020B0503020204020204" pitchFamily="34" charset="-122"/>
            </a:endParaRPr>
          </a:p>
          <a:p>
            <a:pPr>
              <a:lnSpc>
                <a:spcPct val="150000"/>
              </a:lnSpc>
              <a:spcBef>
                <a:spcPct val="0"/>
              </a:spcBef>
              <a:buFont typeface="Arial" panose="020B0604020202020204" pitchFamily="34" charset="0"/>
              <a:buChar char="•"/>
            </a:pPr>
            <a:r>
              <a:rPr lang="zh-CN" altLang="en-US" sz="975" b="1" dirty="0">
                <a:solidFill>
                  <a:srgbClr val="3754A0"/>
                </a:solidFill>
                <a:sym typeface="微软雅黑" panose="020B0503020204020204" pitchFamily="34" charset="-122"/>
              </a:rPr>
              <a:t>   支持报告</a:t>
            </a:r>
            <a:r>
              <a:rPr lang="en-US" altLang="zh-CN" sz="975" b="1" dirty="0">
                <a:solidFill>
                  <a:srgbClr val="3754A0"/>
                </a:solidFill>
                <a:sym typeface="微软雅黑" panose="020B0503020204020204" pitchFamily="34" charset="-122"/>
              </a:rPr>
              <a:t>pdf</a:t>
            </a:r>
            <a:r>
              <a:rPr lang="zh-CN" altLang="en-US" sz="975" b="1" dirty="0">
                <a:solidFill>
                  <a:srgbClr val="3754A0"/>
                </a:solidFill>
                <a:sym typeface="微软雅黑" panose="020B0503020204020204" pitchFamily="34" charset="-122"/>
              </a:rPr>
              <a:t>格式导出</a:t>
            </a:r>
            <a:r>
              <a:rPr lang="en-US" altLang="zh-CN" sz="975" dirty="0">
                <a:solidFill>
                  <a:schemeClr val="tx1">
                    <a:lumMod val="75000"/>
                    <a:lumOff val="25000"/>
                  </a:schemeClr>
                </a:solidFill>
                <a:sym typeface="微软雅黑" panose="020B0503020204020204" pitchFamily="34" charset="-122"/>
              </a:rPr>
              <a:t>   </a:t>
            </a:r>
            <a:endParaRPr lang="zh-CN" altLang="en-US" sz="975" dirty="0">
              <a:solidFill>
                <a:schemeClr val="tx1">
                  <a:lumMod val="75000"/>
                  <a:lumOff val="25000"/>
                </a:schemeClr>
              </a:solidFill>
              <a:sym typeface="微软雅黑" panose="020B0503020204020204" pitchFamily="34" charset="-122"/>
            </a:endParaRPr>
          </a:p>
        </p:txBody>
      </p:sp>
      <p:sp>
        <p:nvSpPr>
          <p:cNvPr id="78" name="矩形 77"/>
          <p:cNvSpPr/>
          <p:nvPr/>
        </p:nvSpPr>
        <p:spPr>
          <a:xfrm>
            <a:off x="6021705" y="2416016"/>
            <a:ext cx="779621" cy="234315"/>
          </a:xfrm>
          <a:prstGeom prst="rect">
            <a:avLst/>
          </a:prstGeom>
        </p:spPr>
        <p:txBody>
          <a:bodyPr wrap="square" lIns="62110" tIns="31055" rIns="62110" bIns="31055">
            <a:spAutoFit/>
          </a:bodyPr>
          <a:lstStyle/>
          <a:p>
            <a:pPr lvl="0" algn="r"/>
            <a:r>
              <a:rPr lang="zh-CN" altLang="en-US" sz="1125" b="1" dirty="0">
                <a:solidFill>
                  <a:schemeClr val="tx1">
                    <a:lumMod val="75000"/>
                    <a:lumOff val="25000"/>
                  </a:schemeClr>
                </a:solidFill>
                <a:latin typeface="微软雅黑" panose="020B0503020204020204" pitchFamily="34" charset="-122"/>
                <a:ea typeface="微软雅黑" panose="020B0503020204020204" pitchFamily="34" charset="-122"/>
                <a:sym typeface="+mn-ea"/>
              </a:rPr>
              <a:t> 文献导出</a:t>
            </a:r>
            <a:endParaRPr lang="zh-CN" altLang="en-US" sz="1125" b="1"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79" name="矩形 47"/>
          <p:cNvSpPr>
            <a:spLocks noChangeArrowheads="1"/>
          </p:cNvSpPr>
          <p:nvPr/>
        </p:nvSpPr>
        <p:spPr bwMode="auto">
          <a:xfrm>
            <a:off x="6090761" y="2698909"/>
            <a:ext cx="2535555" cy="767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0" tIns="31055" rIns="62110" bIns="3105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marL="457200" indent="-457200" algn="l">
              <a:lnSpc>
                <a:spcPct val="150000"/>
              </a:lnSpc>
              <a:buNone/>
            </a:pPr>
            <a:r>
              <a:rPr lang="zh-CN" altLang="en-US" sz="975" dirty="0">
                <a:solidFill>
                  <a:schemeClr val="tx1">
                    <a:lumMod val="75000"/>
                    <a:lumOff val="25000"/>
                  </a:schemeClr>
                </a:solidFill>
                <a:sym typeface="微软雅黑" panose="020B0503020204020204" pitchFamily="34" charset="-122"/>
              </a:rPr>
              <a:t>EndNote，Refworks，CNKI E-Learning，自定义格式等；</a:t>
            </a:r>
            <a:endParaRPr lang="zh-CN" altLang="en-US" sz="975" dirty="0">
              <a:solidFill>
                <a:schemeClr val="tx1">
                  <a:lumMod val="75000"/>
                  <a:lumOff val="25000"/>
                </a:schemeClr>
              </a:solidFill>
              <a:sym typeface="微软雅黑" panose="020B0503020204020204" pitchFamily="34" charset="-122"/>
            </a:endParaRPr>
          </a:p>
          <a:p>
            <a:pPr marL="457200" indent="-457200" algn="l">
              <a:lnSpc>
                <a:spcPct val="150000"/>
              </a:lnSpc>
              <a:buNone/>
            </a:pPr>
            <a:r>
              <a:rPr lang="zh-CN" altLang="en-US" sz="975" b="1" dirty="0">
                <a:solidFill>
                  <a:srgbClr val="3754A0"/>
                </a:solidFill>
                <a:sym typeface="微软雅黑" panose="020B0503020204020204" pitchFamily="34" charset="-122"/>
              </a:rPr>
              <a:t>新增excel格式的文献导出，更加清晰易用</a:t>
            </a:r>
            <a:r>
              <a:rPr lang="zh-CN" altLang="en-US" sz="975" dirty="0">
                <a:solidFill>
                  <a:schemeClr val="tx1">
                    <a:lumMod val="75000"/>
                    <a:lumOff val="25000"/>
                  </a:schemeClr>
                </a:solidFill>
                <a:sym typeface="微软雅黑" panose="020B0503020204020204" pitchFamily="34" charset="-122"/>
              </a:rPr>
              <a:t>。</a:t>
            </a:r>
            <a:endParaRPr lang="zh-CN" altLang="en-US" sz="975" dirty="0">
              <a:solidFill>
                <a:schemeClr val="tx1">
                  <a:lumMod val="75000"/>
                  <a:lumOff val="25000"/>
                </a:schemeClr>
              </a:solidFill>
              <a:sym typeface="微软雅黑" panose="020B0503020204020204" pitchFamily="34" charset="-122"/>
            </a:endParaRPr>
          </a:p>
        </p:txBody>
      </p:sp>
      <p:sp>
        <p:nvSpPr>
          <p:cNvPr id="80" name="矩形 79"/>
          <p:cNvSpPr/>
          <p:nvPr/>
        </p:nvSpPr>
        <p:spPr>
          <a:xfrm>
            <a:off x="5417943" y="3814781"/>
            <a:ext cx="745796" cy="234315"/>
          </a:xfrm>
          <a:prstGeom prst="rect">
            <a:avLst/>
          </a:prstGeom>
        </p:spPr>
        <p:txBody>
          <a:bodyPr wrap="square" lIns="62110" tIns="31055" rIns="62110" bIns="31055">
            <a:spAutoFit/>
          </a:bodyPr>
          <a:lstStyle/>
          <a:p>
            <a:pPr lvl="0" algn="r"/>
            <a:r>
              <a:rPr lang="zh-CN" altLang="en-US" sz="1125" b="1" dirty="0">
                <a:solidFill>
                  <a:schemeClr val="tx1">
                    <a:lumMod val="75000"/>
                    <a:lumOff val="25000"/>
                  </a:schemeClr>
                </a:solidFill>
                <a:latin typeface="微软雅黑" panose="020B0503020204020204" pitchFamily="34" charset="-122"/>
                <a:ea typeface="微软雅黑" panose="020B0503020204020204" pitchFamily="34" charset="-122"/>
                <a:sym typeface="+mn-ea"/>
              </a:rPr>
              <a:t>结果分析</a:t>
            </a:r>
            <a:endParaRPr lang="zh-CN" altLang="en-US" sz="1125" b="1"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81" name="矩形 47"/>
          <p:cNvSpPr>
            <a:spLocks noChangeArrowheads="1"/>
          </p:cNvSpPr>
          <p:nvPr/>
        </p:nvSpPr>
        <p:spPr bwMode="auto">
          <a:xfrm>
            <a:off x="4788575" y="4111779"/>
            <a:ext cx="2865715" cy="737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0" tIns="31055" rIns="62110" bIns="3105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50000"/>
              </a:lnSpc>
              <a:spcBef>
                <a:spcPct val="0"/>
              </a:spcBef>
              <a:buFont typeface="Arial" panose="020B0604020202020204" pitchFamily="34" charset="0"/>
              <a:buChar char="•"/>
            </a:pPr>
            <a:r>
              <a:rPr lang="zh-CN" altLang="en-US" sz="975" b="1" dirty="0">
                <a:solidFill>
                  <a:srgbClr val="3754A0"/>
                </a:solidFill>
                <a:sym typeface="微软雅黑" panose="020B0503020204020204" pitchFamily="34" charset="-122"/>
              </a:rPr>
              <a:t> 新增引证文献分析</a:t>
            </a:r>
            <a:r>
              <a:rPr lang="zh-CN" altLang="en-US" sz="975" dirty="0">
                <a:solidFill>
                  <a:schemeClr val="tx1">
                    <a:lumMod val="75000"/>
                    <a:lumOff val="25000"/>
                  </a:schemeClr>
                </a:solidFill>
                <a:sym typeface="微软雅黑" panose="020B0503020204020204" pitchFamily="34" charset="-122"/>
              </a:rPr>
              <a:t>：针对被引文献的检索结果，深层次分析其引证文献的分布情况。</a:t>
            </a:r>
            <a:endParaRPr lang="zh-CN" altLang="en-US" sz="975" dirty="0">
              <a:solidFill>
                <a:schemeClr val="tx1">
                  <a:lumMod val="75000"/>
                  <a:lumOff val="25000"/>
                </a:schemeClr>
              </a:solidFill>
              <a:sym typeface="微软雅黑" panose="020B0503020204020204" pitchFamily="34" charset="-122"/>
            </a:endParaRPr>
          </a:p>
          <a:p>
            <a:pPr>
              <a:lnSpc>
                <a:spcPct val="150000"/>
              </a:lnSpc>
              <a:spcBef>
                <a:spcPct val="0"/>
              </a:spcBef>
              <a:buFont typeface="Arial" panose="020B0604020202020204" pitchFamily="34" charset="0"/>
              <a:buChar char="•"/>
            </a:pPr>
            <a:endParaRPr lang="zh-CN" altLang="en-US" sz="975" dirty="0">
              <a:solidFill>
                <a:schemeClr val="tx1">
                  <a:lumMod val="75000"/>
                  <a:lumOff val="25000"/>
                </a:schemeClr>
              </a:solidFill>
              <a:sym typeface="微软雅黑" panose="020B0503020204020204" pitchFamily="34" charset="-122"/>
            </a:endParaRPr>
          </a:p>
        </p:txBody>
      </p:sp>
      <p:grpSp>
        <p:nvGrpSpPr>
          <p:cNvPr id="8" name="组合 83"/>
          <p:cNvGrpSpPr/>
          <p:nvPr/>
        </p:nvGrpSpPr>
        <p:grpSpPr>
          <a:xfrm flipH="1">
            <a:off x="5421521" y="1467341"/>
            <a:ext cx="600459" cy="178728"/>
            <a:chOff x="4255294" y="1661160"/>
            <a:chExt cx="1505426" cy="262890"/>
          </a:xfrm>
        </p:grpSpPr>
        <p:cxnSp>
          <p:nvCxnSpPr>
            <p:cNvPr id="85" name="直接连接符 84"/>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4255294" y="1663541"/>
              <a:ext cx="115728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 name="组合 86"/>
          <p:cNvGrpSpPr/>
          <p:nvPr/>
        </p:nvGrpSpPr>
        <p:grpSpPr>
          <a:xfrm>
            <a:off x="3561014" y="1973953"/>
            <a:ext cx="1281625" cy="1082733"/>
            <a:chOff x="5927099" y="3207123"/>
            <a:chExt cx="1887055" cy="1592580"/>
          </a:xfrm>
          <a:solidFill>
            <a:schemeClr val="accent3">
              <a:lumMod val="75000"/>
            </a:schemeClr>
          </a:solidFill>
          <a:effectLst>
            <a:outerShdw blurRad="101600" dist="38100" dir="8100000" algn="tr" rotWithShape="0">
              <a:prstClr val="black">
                <a:alpha val="40000"/>
              </a:prstClr>
            </a:outerShdw>
          </a:effectLst>
        </p:grpSpPr>
        <p:sp>
          <p:nvSpPr>
            <p:cNvPr id="88" name="六边形 87"/>
            <p:cNvSpPr/>
            <p:nvPr/>
          </p:nvSpPr>
          <p:spPr>
            <a:xfrm>
              <a:off x="5927099" y="3207123"/>
              <a:ext cx="1887055" cy="1592580"/>
            </a:xfrm>
            <a:prstGeom prst="hexagon">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25" dirty="0">
                <a:latin typeface="Arial" panose="020B0604020202020204" pitchFamily="34" charset="0"/>
                <a:ea typeface="微软雅黑" panose="020B0503020204020204" pitchFamily="34" charset="-122"/>
                <a:cs typeface="Arial" panose="020B0604020202020204" pitchFamily="34" charset="0"/>
              </a:endParaRPr>
            </a:p>
          </p:txBody>
        </p:sp>
        <p:sp>
          <p:nvSpPr>
            <p:cNvPr id="89" name="文本框 1"/>
            <p:cNvSpPr txBox="1"/>
            <p:nvPr/>
          </p:nvSpPr>
          <p:spPr>
            <a:xfrm>
              <a:off x="6004234" y="3775938"/>
              <a:ext cx="1677335" cy="541728"/>
            </a:xfrm>
            <a:prstGeom prst="rect">
              <a:avLst/>
            </a:prstGeom>
            <a:noFill/>
            <a:ln w="38100">
              <a:noFill/>
            </a:ln>
          </p:spPr>
          <p:txBody>
            <a:bodyPr wrap="square" rtlCol="0">
              <a:spAutoFit/>
            </a:bodyPr>
            <a:lstStyle/>
            <a:p>
              <a:pPr algn="ctr"/>
              <a:r>
                <a:rPr lang="zh-CN" b="1" dirty="0">
                  <a:solidFill>
                    <a:schemeClr val="bg1"/>
                  </a:solidFill>
                  <a:latin typeface="宋体 (正文)"/>
                </a:rPr>
                <a:t>主要功能</a:t>
              </a:r>
              <a:r>
                <a:rPr lang="en-US" b="1" dirty="0">
                  <a:solidFill>
                    <a:schemeClr val="bg1"/>
                  </a:solidFill>
                  <a:latin typeface="宋体 (正文)"/>
                </a:rPr>
                <a:t> </a:t>
              </a:r>
              <a:endParaRPr lang="en-US" b="1" dirty="0">
                <a:solidFill>
                  <a:schemeClr val="bg1"/>
                </a:solidFill>
                <a:latin typeface="宋体 (正文)"/>
              </a:endParaRPr>
            </a:p>
          </p:txBody>
        </p:sp>
      </p:grpSp>
      <p:grpSp>
        <p:nvGrpSpPr>
          <p:cNvPr id="10" name="组合 68"/>
          <p:cNvGrpSpPr/>
          <p:nvPr/>
        </p:nvGrpSpPr>
        <p:grpSpPr>
          <a:xfrm>
            <a:off x="3792975" y="3223099"/>
            <a:ext cx="817690" cy="714916"/>
            <a:chOff x="5525852" y="468324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70" name="六边形 69"/>
            <p:cNvSpPr/>
            <p:nvPr/>
          </p:nvSpPr>
          <p:spPr>
            <a:xfrm>
              <a:off x="5525852" y="4683240"/>
              <a:ext cx="1203960" cy="1051560"/>
            </a:xfrm>
            <a:prstGeom prst="hexagon">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5"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71" name="文本框 76"/>
            <p:cNvSpPr txBox="1"/>
            <p:nvPr/>
          </p:nvSpPr>
          <p:spPr>
            <a:xfrm>
              <a:off x="5693284" y="4855078"/>
              <a:ext cx="820724" cy="677159"/>
            </a:xfrm>
            <a:prstGeom prst="rect">
              <a:avLst/>
            </a:prstGeom>
            <a:noFill/>
            <a:ln w="38100">
              <a:noFill/>
            </a:ln>
          </p:spPr>
          <p:txBody>
            <a:bodyPr wrap="square" rtlCol="0">
              <a:spAutoFit/>
            </a:bodyPr>
            <a:lstStyle/>
            <a:p>
              <a:pPr algn="ctr"/>
              <a:r>
                <a:rPr lang="en-US"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rPr>
                <a:t>04</a:t>
              </a:r>
              <a:endParaRPr lang="zh-CN" altLang="en-US" sz="24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54" name="矩形 47"/>
          <p:cNvSpPr>
            <a:spLocks noChangeArrowheads="1"/>
          </p:cNvSpPr>
          <p:nvPr/>
        </p:nvSpPr>
        <p:spPr bwMode="auto">
          <a:xfrm>
            <a:off x="160496" y="2089799"/>
            <a:ext cx="2390775" cy="1189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0" tIns="31055" rIns="62110" bIns="3105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50000"/>
              </a:lnSpc>
              <a:spcBef>
                <a:spcPct val="0"/>
              </a:spcBef>
              <a:buFont typeface="Arial" panose="020B0604020202020204" pitchFamily="34" charset="0"/>
              <a:buChar char="•"/>
            </a:pPr>
            <a:r>
              <a:rPr lang="zh-CN" altLang="en-US" sz="975" b="1" dirty="0">
                <a:solidFill>
                  <a:srgbClr val="3754A0"/>
                </a:solidFill>
                <a:sym typeface="宋体" panose="02010600030101010101" pitchFamily="2" charset="-122"/>
              </a:rPr>
              <a:t>来源文献类型：</a:t>
            </a:r>
            <a:r>
              <a:rPr lang="zh-CN" altLang="en-US" sz="975" dirty="0">
                <a:solidFill>
                  <a:schemeClr val="tx1">
                    <a:lumMod val="75000"/>
                    <a:lumOff val="25000"/>
                  </a:schemeClr>
                </a:solidFill>
                <a:sym typeface="宋体" panose="02010600030101010101" pitchFamily="2" charset="-122"/>
              </a:rPr>
              <a:t>期刊、会议、学位论文、  </a:t>
            </a:r>
            <a:endParaRPr lang="en-US" altLang="zh-CN" sz="975" dirty="0">
              <a:solidFill>
                <a:schemeClr val="tx1">
                  <a:lumMod val="75000"/>
                  <a:lumOff val="25000"/>
                </a:schemeClr>
              </a:solidFill>
              <a:sym typeface="宋体" panose="02010600030101010101" pitchFamily="2" charset="-122"/>
            </a:endParaRPr>
          </a:p>
          <a:p>
            <a:pPr>
              <a:lnSpc>
                <a:spcPct val="150000"/>
              </a:lnSpc>
              <a:spcBef>
                <a:spcPct val="0"/>
              </a:spcBef>
              <a:buNone/>
            </a:pPr>
            <a:r>
              <a:rPr lang="zh-CN" altLang="en-US" sz="975" dirty="0">
                <a:solidFill>
                  <a:schemeClr val="tx1">
                    <a:lumMod val="75000"/>
                    <a:lumOff val="25000"/>
                  </a:schemeClr>
                </a:solidFill>
                <a:sym typeface="宋体" panose="02010600030101010101" pitchFamily="2" charset="-122"/>
              </a:rPr>
              <a:t>    增补部分重要期刊文献等</a:t>
            </a:r>
            <a:endParaRPr lang="en-US" altLang="zh-CN" sz="975" dirty="0">
              <a:solidFill>
                <a:schemeClr val="tx1">
                  <a:lumMod val="75000"/>
                  <a:lumOff val="25000"/>
                </a:schemeClr>
              </a:solidFill>
              <a:sym typeface="微软雅黑" panose="020B0503020204020204" pitchFamily="34" charset="-122"/>
            </a:endParaRPr>
          </a:p>
          <a:p>
            <a:pPr>
              <a:lnSpc>
                <a:spcPct val="150000"/>
              </a:lnSpc>
              <a:spcBef>
                <a:spcPct val="0"/>
              </a:spcBef>
              <a:buFont typeface="Arial" panose="020B0604020202020204" pitchFamily="34" charset="0"/>
              <a:buChar char="•"/>
            </a:pPr>
            <a:r>
              <a:rPr lang="zh-CN" altLang="en-US" sz="975" b="1" dirty="0">
                <a:solidFill>
                  <a:srgbClr val="3754A0"/>
                </a:solidFill>
                <a:sym typeface="微软雅黑" panose="020B0503020204020204" pitchFamily="34" charset="-122"/>
              </a:rPr>
              <a:t>被引文献类型：</a:t>
            </a:r>
            <a:r>
              <a:rPr lang="zh-CN" altLang="en-US" sz="975" dirty="0">
                <a:solidFill>
                  <a:schemeClr val="tx1">
                    <a:lumMod val="75000"/>
                    <a:lumOff val="25000"/>
                  </a:schemeClr>
                </a:solidFill>
                <a:sym typeface="+mn-ea"/>
              </a:rPr>
              <a:t>期刊、</a:t>
            </a:r>
            <a:r>
              <a:rPr lang="zh-CN" altLang="en-US" sz="975" dirty="0">
                <a:solidFill>
                  <a:srgbClr val="FF0000"/>
                </a:solidFill>
                <a:sym typeface="+mn-ea"/>
              </a:rPr>
              <a:t>图书</a:t>
            </a:r>
            <a:r>
              <a:rPr lang="zh-CN" altLang="en-US" sz="975" dirty="0">
                <a:solidFill>
                  <a:schemeClr val="tx1">
                    <a:lumMod val="75000"/>
                    <a:lumOff val="25000"/>
                  </a:schemeClr>
                </a:solidFill>
                <a:sym typeface="+mn-ea"/>
              </a:rPr>
              <a:t>、学位论文、会议论文、专利、标准、报纸、年鉴</a:t>
            </a:r>
            <a:r>
              <a:rPr lang="zh-CN" altLang="en-US" sz="975" b="1" dirty="0">
                <a:solidFill>
                  <a:srgbClr val="3754A0"/>
                </a:solidFill>
                <a:sym typeface="微软雅黑" panose="020B0503020204020204" pitchFamily="34" charset="-122"/>
              </a:rPr>
              <a:t>   </a:t>
            </a:r>
            <a:endParaRPr lang="zh-CN" altLang="en-US" sz="975" b="1" dirty="0">
              <a:solidFill>
                <a:srgbClr val="3754A0"/>
              </a:solidFill>
              <a:sym typeface="微软雅黑" panose="020B0503020204020204" pitchFamily="34" charset="-122"/>
            </a:endParaRPr>
          </a:p>
          <a:p>
            <a:pPr>
              <a:lnSpc>
                <a:spcPct val="150000"/>
              </a:lnSpc>
              <a:spcBef>
                <a:spcPct val="0"/>
              </a:spcBef>
              <a:buFont typeface="Arial" panose="020B0604020202020204" pitchFamily="34" charset="0"/>
              <a:buChar char="•"/>
            </a:pPr>
            <a:r>
              <a:rPr lang="zh-CN" altLang="en-US" sz="975" b="1" dirty="0">
                <a:solidFill>
                  <a:srgbClr val="3754A0"/>
                </a:solidFill>
                <a:sym typeface="微软雅黑" panose="020B0503020204020204" pitchFamily="34" charset="-122"/>
              </a:rPr>
              <a:t>其他类型</a:t>
            </a:r>
            <a:r>
              <a:rPr lang="en-US" altLang="zh-CN" sz="975" b="1" dirty="0">
                <a:solidFill>
                  <a:srgbClr val="3754A0"/>
                </a:solidFill>
                <a:sym typeface="微软雅黑" panose="020B0503020204020204" pitchFamily="34" charset="-122"/>
              </a:rPr>
              <a:t>:</a:t>
            </a:r>
            <a:r>
              <a:rPr lang="zh-CN" altLang="en-US" sz="975" dirty="0">
                <a:solidFill>
                  <a:schemeClr val="tx1">
                    <a:lumMod val="75000"/>
                    <a:lumOff val="25000"/>
                  </a:schemeClr>
                </a:solidFill>
                <a:sym typeface="微软雅黑" panose="020B0503020204020204" pitchFamily="34" charset="-122"/>
              </a:rPr>
              <a:t>补充未链接数据上</a:t>
            </a:r>
            <a:r>
              <a:rPr lang="zh-CN" altLang="en-US" sz="975" dirty="0">
                <a:solidFill>
                  <a:schemeClr val="tx1">
                    <a:lumMod val="75000"/>
                    <a:lumOff val="25000"/>
                  </a:schemeClr>
                </a:solidFill>
                <a:sym typeface="微软雅黑" panose="020B0503020204020204" pitchFamily="34" charset="-122"/>
              </a:rPr>
              <a:t>亿条</a:t>
            </a:r>
            <a:endParaRPr lang="zh-CN" altLang="en-US" sz="975" dirty="0">
              <a:solidFill>
                <a:schemeClr val="tx1">
                  <a:lumMod val="75000"/>
                  <a:lumOff val="25000"/>
                </a:schemeClr>
              </a:solidFill>
              <a:sym typeface="微软雅黑" panose="020B0503020204020204" pitchFamily="34" charset="-122"/>
            </a:endParaRPr>
          </a:p>
        </p:txBody>
      </p:sp>
      <p:sp>
        <p:nvSpPr>
          <p:cNvPr id="60" name="矩形 47"/>
          <p:cNvSpPr>
            <a:spLocks noChangeArrowheads="1"/>
          </p:cNvSpPr>
          <p:nvPr/>
        </p:nvSpPr>
        <p:spPr bwMode="auto">
          <a:xfrm>
            <a:off x="5895975" y="1589737"/>
            <a:ext cx="3248025" cy="511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0" tIns="31055" rIns="62110" bIns="3105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50000"/>
              </a:lnSpc>
              <a:spcBef>
                <a:spcPct val="0"/>
              </a:spcBef>
              <a:buFont typeface="Arial" panose="020B0604020202020204" pitchFamily="34" charset="0"/>
              <a:buChar char="•"/>
            </a:pPr>
            <a:r>
              <a:rPr lang="zh-CN" altLang="en-US" sz="975" dirty="0">
                <a:solidFill>
                  <a:schemeClr val="tx1">
                    <a:lumMod val="75000"/>
                    <a:lumOff val="25000"/>
                  </a:schemeClr>
                </a:solidFill>
                <a:sym typeface="宋体" panose="02010600030101010101" pitchFamily="2" charset="-122"/>
              </a:rPr>
              <a:t>   期刊、机构分析器均支持多对象分析</a:t>
            </a:r>
            <a:endParaRPr lang="en-US" altLang="zh-CN" sz="975" dirty="0">
              <a:solidFill>
                <a:schemeClr val="tx1">
                  <a:lumMod val="75000"/>
                  <a:lumOff val="25000"/>
                </a:schemeClr>
              </a:solidFill>
              <a:sym typeface="微软雅黑" panose="020B0503020204020204" pitchFamily="34" charset="-122"/>
            </a:endParaRPr>
          </a:p>
          <a:p>
            <a:pPr>
              <a:lnSpc>
                <a:spcPct val="150000"/>
              </a:lnSpc>
              <a:spcBef>
                <a:spcPct val="0"/>
              </a:spcBef>
              <a:buFont typeface="Arial" panose="020B0604020202020204" pitchFamily="34" charset="0"/>
              <a:buChar char="•"/>
            </a:pPr>
            <a:r>
              <a:rPr lang="zh-CN" altLang="en-US" sz="975" dirty="0">
                <a:solidFill>
                  <a:schemeClr val="tx1">
                    <a:lumMod val="75000"/>
                    <a:lumOff val="25000"/>
                  </a:schemeClr>
                </a:solidFill>
                <a:sym typeface="宋体" panose="02010600030101010101" pitchFamily="2" charset="-122"/>
              </a:rPr>
              <a:t>   </a:t>
            </a:r>
            <a:r>
              <a:rPr lang="zh-CN" altLang="en-US" sz="975" b="1" dirty="0">
                <a:solidFill>
                  <a:srgbClr val="3754A0"/>
                </a:solidFill>
                <a:sym typeface="宋体" panose="02010600030101010101" pitchFamily="2" charset="-122"/>
              </a:rPr>
              <a:t>多级学科导航：均可多选，满足跨学科分析的需求</a:t>
            </a:r>
            <a:endParaRPr lang="zh-CN" altLang="en-US" sz="975" b="1" dirty="0">
              <a:solidFill>
                <a:srgbClr val="3754A0"/>
              </a:solidFill>
              <a:sym typeface="微软雅黑" panose="020B0503020204020204" pitchFamily="34" charset="-122"/>
            </a:endParaRPr>
          </a:p>
        </p:txBody>
      </p:sp>
      <p:sp>
        <p:nvSpPr>
          <p:cNvPr id="63" name="矩形 62"/>
          <p:cNvSpPr/>
          <p:nvPr/>
        </p:nvSpPr>
        <p:spPr>
          <a:xfrm>
            <a:off x="1393508" y="1854994"/>
            <a:ext cx="986314" cy="234315"/>
          </a:xfrm>
          <a:prstGeom prst="rect">
            <a:avLst/>
          </a:prstGeom>
        </p:spPr>
        <p:txBody>
          <a:bodyPr wrap="square" lIns="62110" tIns="31055" rIns="62110" bIns="31055">
            <a:spAutoFit/>
          </a:bodyPr>
          <a:lstStyle/>
          <a:p>
            <a:pPr lvl="0" algn="r"/>
            <a:r>
              <a:rPr lang="zh-CN" altLang="en-US" sz="1125" b="1" dirty="0">
                <a:solidFill>
                  <a:schemeClr val="tx1">
                    <a:lumMod val="75000"/>
                    <a:lumOff val="25000"/>
                  </a:schemeClr>
                </a:solidFill>
                <a:latin typeface="微软雅黑" panose="020B0503020204020204" pitchFamily="34" charset="-122"/>
                <a:ea typeface="微软雅黑" panose="020B0503020204020204" pitchFamily="34" charset="-122"/>
                <a:sym typeface="+mn-ea"/>
              </a:rPr>
              <a:t>被引文献检索</a:t>
            </a:r>
            <a:endParaRPr lang="zh-CN" altLang="en-US" sz="1125" b="1"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90" name="矩形 47"/>
          <p:cNvSpPr>
            <a:spLocks noChangeArrowheads="1"/>
          </p:cNvSpPr>
          <p:nvPr/>
        </p:nvSpPr>
        <p:spPr bwMode="auto">
          <a:xfrm>
            <a:off x="493871" y="922541"/>
            <a:ext cx="2057400" cy="737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0" tIns="31055" rIns="62110" bIns="3105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50000"/>
              </a:lnSpc>
              <a:spcBef>
                <a:spcPct val="0"/>
              </a:spcBef>
              <a:buFont typeface="Arial" panose="020B0604020202020204" pitchFamily="34" charset="0"/>
              <a:buChar char="•"/>
            </a:pPr>
            <a:r>
              <a:rPr lang="zh-CN" altLang="en-US" sz="975" b="1" dirty="0">
                <a:solidFill>
                  <a:srgbClr val="3754A0"/>
                </a:solidFill>
                <a:sym typeface="宋体" panose="02010600030101010101" pitchFamily="2" charset="-122"/>
              </a:rPr>
              <a:t>来源范围：</a:t>
            </a:r>
            <a:r>
              <a:rPr lang="zh-CN" altLang="en-US" sz="975" dirty="0">
                <a:solidFill>
                  <a:schemeClr val="tx1">
                    <a:lumMod val="75000"/>
                    <a:lumOff val="25000"/>
                  </a:schemeClr>
                </a:solidFill>
                <a:sym typeface="宋体" panose="02010600030101010101" pitchFamily="2" charset="-122"/>
              </a:rPr>
              <a:t>期刊、会议、学位论文、增补部分重要期刊文献等</a:t>
            </a:r>
            <a:endParaRPr lang="en-US" altLang="zh-CN" sz="975" dirty="0">
              <a:solidFill>
                <a:schemeClr val="tx1">
                  <a:lumMod val="75000"/>
                  <a:lumOff val="25000"/>
                </a:schemeClr>
              </a:solidFill>
              <a:sym typeface="微软雅黑" panose="020B0503020204020204" pitchFamily="34" charset="-122"/>
            </a:endParaRPr>
          </a:p>
          <a:p>
            <a:pPr>
              <a:lnSpc>
                <a:spcPct val="150000"/>
              </a:lnSpc>
              <a:spcBef>
                <a:spcPct val="0"/>
              </a:spcBef>
              <a:buFont typeface="Arial" panose="020B0604020202020204" pitchFamily="34" charset="0"/>
              <a:buChar char="•"/>
            </a:pPr>
            <a:r>
              <a:rPr lang="zh-CN" altLang="en-US" sz="975" dirty="0">
                <a:solidFill>
                  <a:schemeClr val="tx1">
                    <a:lumMod val="75000"/>
                    <a:lumOff val="25000"/>
                  </a:schemeClr>
                </a:solidFill>
                <a:sym typeface="微软雅黑" panose="020B0503020204020204" pitchFamily="34" charset="-122"/>
              </a:rPr>
              <a:t>  支持按</a:t>
            </a:r>
            <a:r>
              <a:rPr lang="zh-CN" altLang="en-US" sz="975" b="1" dirty="0">
                <a:solidFill>
                  <a:srgbClr val="3754A0"/>
                </a:solidFill>
                <a:sym typeface="微软雅黑" panose="020B0503020204020204" pitchFamily="34" charset="-122"/>
              </a:rPr>
              <a:t>被引频次</a:t>
            </a:r>
            <a:r>
              <a:rPr lang="zh-CN" altLang="en-US" sz="975" dirty="0">
                <a:solidFill>
                  <a:schemeClr val="tx1">
                    <a:lumMod val="75000"/>
                    <a:lumOff val="25000"/>
                  </a:schemeClr>
                </a:solidFill>
                <a:sym typeface="微软雅黑" panose="020B0503020204020204" pitchFamily="34" charset="-122"/>
              </a:rPr>
              <a:t>筛选</a:t>
            </a:r>
            <a:endParaRPr lang="zh-CN" altLang="en-US" sz="975" dirty="0">
              <a:solidFill>
                <a:schemeClr val="tx1">
                  <a:lumMod val="75000"/>
                  <a:lumOff val="25000"/>
                </a:schemeClr>
              </a:solidFill>
              <a:sym typeface="微软雅黑" panose="020B0503020204020204" pitchFamily="34" charset="-122"/>
            </a:endParaRPr>
          </a:p>
        </p:txBody>
      </p:sp>
      <p:sp>
        <p:nvSpPr>
          <p:cNvPr id="12" name="矩形 11"/>
          <p:cNvSpPr/>
          <p:nvPr/>
        </p:nvSpPr>
        <p:spPr>
          <a:xfrm>
            <a:off x="1505903" y="3328988"/>
            <a:ext cx="986314" cy="234315"/>
          </a:xfrm>
          <a:prstGeom prst="rect">
            <a:avLst/>
          </a:prstGeom>
        </p:spPr>
        <p:txBody>
          <a:bodyPr wrap="square" lIns="62110" tIns="31055" rIns="62110" bIns="31055">
            <a:spAutoFit/>
          </a:bodyPr>
          <a:lstStyle/>
          <a:p>
            <a:pPr lvl="0" algn="r"/>
            <a:r>
              <a:rPr lang="zh-CN" altLang="en-US" sz="1125" b="1" dirty="0">
                <a:solidFill>
                  <a:schemeClr val="tx1">
                    <a:lumMod val="75000"/>
                    <a:lumOff val="25000"/>
                  </a:schemeClr>
                </a:solidFill>
                <a:latin typeface="微软雅黑" panose="020B0503020204020204" pitchFamily="34" charset="-122"/>
                <a:ea typeface="微软雅黑" panose="020B0503020204020204" pitchFamily="34" charset="-122"/>
                <a:sym typeface="+mn-ea"/>
              </a:rPr>
              <a:t>作者引证报告</a:t>
            </a:r>
            <a:endParaRPr lang="zh-CN" altLang="en-US" sz="1125" b="1"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3" name="文本框 18"/>
          <p:cNvSpPr>
            <a:spLocks noChangeArrowheads="1"/>
          </p:cNvSpPr>
          <p:nvPr>
            <p:custDataLst>
              <p:tags r:id="rId1"/>
            </p:custDataLst>
          </p:nvPr>
        </p:nvSpPr>
        <p:spPr bwMode="auto">
          <a:xfrm>
            <a:off x="284560" y="224314"/>
            <a:ext cx="20193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rgbClr val="000000"/>
                </a:solidFill>
                <a:latin typeface="Calibri" panose="020F0502020204030204" charset="0"/>
                <a:cs typeface="Calibri" panose="020F0502020204030204" charset="0"/>
                <a:sym typeface="Calibri" panose="020F0502020204030204" charset="0"/>
              </a:rPr>
              <a:t>产品主要功能</a:t>
            </a:r>
            <a:endParaRPr lang="zh-CN" altLang="en-US" sz="2400" b="1">
              <a:solidFill>
                <a:srgbClr val="000000"/>
              </a:solidFill>
              <a:latin typeface="Calibri" panose="020F0502020204030204" charset="0"/>
              <a:cs typeface="Calibri" panose="020F0502020204030204" charset="0"/>
              <a:sym typeface="Calibri" panose="020F0502020204030204" charset="0"/>
            </a:endParaRPr>
          </a:p>
        </p:txBody>
      </p:sp>
      <p:grpSp>
        <p:nvGrpSpPr>
          <p:cNvPr id="11" name="组合 83"/>
          <p:cNvGrpSpPr/>
          <p:nvPr/>
        </p:nvGrpSpPr>
        <p:grpSpPr>
          <a:xfrm flipH="1">
            <a:off x="5421045" y="2531760"/>
            <a:ext cx="600459" cy="178728"/>
            <a:chOff x="4255294" y="1661160"/>
            <a:chExt cx="1505426" cy="262890"/>
          </a:xfrm>
        </p:grpSpPr>
        <p:cxnSp>
          <p:nvCxnSpPr>
            <p:cNvPr id="13" name="直接连接符 12"/>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4255294" y="1663541"/>
              <a:ext cx="115728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p:cover/>
      </p:transition>
    </mc:Choice>
    <mc:Fallback>
      <p:transition spd="slow">
        <p:cover/>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H_Other_3"/>
          <p:cNvSpPr/>
          <p:nvPr>
            <p:custDataLst>
              <p:tags r:id="rId1"/>
            </p:custDataLst>
          </p:nvPr>
        </p:nvSpPr>
        <p:spPr>
          <a:xfrm rot="20953818">
            <a:off x="1174790" y="1040270"/>
            <a:ext cx="1430559" cy="799844"/>
          </a:xfrm>
          <a:custGeom>
            <a:avLst/>
            <a:gdLst>
              <a:gd name="connsiteX0" fmla="*/ 0 w 1206500"/>
              <a:gd name="connsiteY0" fmla="*/ 463550 h 1003300"/>
              <a:gd name="connsiteX1" fmla="*/ 965200 w 1206500"/>
              <a:gd name="connsiteY1" fmla="*/ 0 h 1003300"/>
              <a:gd name="connsiteX2" fmla="*/ 920750 w 1206500"/>
              <a:gd name="connsiteY2" fmla="*/ 139700 h 1003300"/>
              <a:gd name="connsiteX3" fmla="*/ 984250 w 1206500"/>
              <a:gd name="connsiteY3" fmla="*/ 177800 h 1003300"/>
              <a:gd name="connsiteX4" fmla="*/ 977900 w 1206500"/>
              <a:gd name="connsiteY4" fmla="*/ 254000 h 1003300"/>
              <a:gd name="connsiteX5" fmla="*/ 1054100 w 1206500"/>
              <a:gd name="connsiteY5" fmla="*/ 254000 h 1003300"/>
              <a:gd name="connsiteX6" fmla="*/ 1143000 w 1206500"/>
              <a:gd name="connsiteY6" fmla="*/ 228600 h 1003300"/>
              <a:gd name="connsiteX7" fmla="*/ 1155700 w 1206500"/>
              <a:gd name="connsiteY7" fmla="*/ 361950 h 1003300"/>
              <a:gd name="connsiteX8" fmla="*/ 1041400 w 1206500"/>
              <a:gd name="connsiteY8" fmla="*/ 482600 h 1003300"/>
              <a:gd name="connsiteX9" fmla="*/ 1187450 w 1206500"/>
              <a:gd name="connsiteY9" fmla="*/ 400050 h 1003300"/>
              <a:gd name="connsiteX10" fmla="*/ 1085850 w 1206500"/>
              <a:gd name="connsiteY10" fmla="*/ 552450 h 1003300"/>
              <a:gd name="connsiteX11" fmla="*/ 1206500 w 1206500"/>
              <a:gd name="connsiteY11" fmla="*/ 520700 h 1003300"/>
              <a:gd name="connsiteX12" fmla="*/ 171450 w 1206500"/>
              <a:gd name="connsiteY12" fmla="*/ 1003300 h 1003300"/>
              <a:gd name="connsiteX13" fmla="*/ 209550 w 1206500"/>
              <a:gd name="connsiteY13" fmla="*/ 946150 h 1003300"/>
              <a:gd name="connsiteX14" fmla="*/ 292100 w 1206500"/>
              <a:gd name="connsiteY14" fmla="*/ 876300 h 1003300"/>
              <a:gd name="connsiteX15" fmla="*/ 133350 w 1206500"/>
              <a:gd name="connsiteY15" fmla="*/ 863600 h 1003300"/>
              <a:gd name="connsiteX16" fmla="*/ 222250 w 1206500"/>
              <a:gd name="connsiteY16" fmla="*/ 774700 h 1003300"/>
              <a:gd name="connsiteX17" fmla="*/ 101600 w 1206500"/>
              <a:gd name="connsiteY17" fmla="*/ 762000 h 1003300"/>
              <a:gd name="connsiteX18" fmla="*/ 190500 w 1206500"/>
              <a:gd name="connsiteY18" fmla="*/ 647700 h 1003300"/>
              <a:gd name="connsiteX19" fmla="*/ 57150 w 1206500"/>
              <a:gd name="connsiteY19" fmla="*/ 615950 h 1003300"/>
              <a:gd name="connsiteX20" fmla="*/ 57150 w 1206500"/>
              <a:gd name="connsiteY20" fmla="*/ 565150 h 1003300"/>
              <a:gd name="connsiteX21" fmla="*/ 133350 w 1206500"/>
              <a:gd name="connsiteY21" fmla="*/ 514350 h 1003300"/>
              <a:gd name="connsiteX22" fmla="*/ 0 w 1206500"/>
              <a:gd name="connsiteY22" fmla="*/ 463550 h 1003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06500" h="1003300">
                <a:moveTo>
                  <a:pt x="0" y="463550"/>
                </a:moveTo>
                <a:lnTo>
                  <a:pt x="965200" y="0"/>
                </a:lnTo>
                <a:lnTo>
                  <a:pt x="920750" y="139700"/>
                </a:lnTo>
                <a:lnTo>
                  <a:pt x="984250" y="177800"/>
                </a:lnTo>
                <a:lnTo>
                  <a:pt x="977900" y="254000"/>
                </a:lnTo>
                <a:lnTo>
                  <a:pt x="1054100" y="254000"/>
                </a:lnTo>
                <a:lnTo>
                  <a:pt x="1143000" y="228600"/>
                </a:lnTo>
                <a:lnTo>
                  <a:pt x="1155700" y="361950"/>
                </a:lnTo>
                <a:lnTo>
                  <a:pt x="1041400" y="482600"/>
                </a:lnTo>
                <a:lnTo>
                  <a:pt x="1187450" y="400050"/>
                </a:lnTo>
                <a:lnTo>
                  <a:pt x="1085850" y="552450"/>
                </a:lnTo>
                <a:lnTo>
                  <a:pt x="1206500" y="520700"/>
                </a:lnTo>
                <a:lnTo>
                  <a:pt x="171450" y="1003300"/>
                </a:lnTo>
                <a:lnTo>
                  <a:pt x="209550" y="946150"/>
                </a:lnTo>
                <a:lnTo>
                  <a:pt x="292100" y="876300"/>
                </a:lnTo>
                <a:lnTo>
                  <a:pt x="133350" y="863600"/>
                </a:lnTo>
                <a:lnTo>
                  <a:pt x="222250" y="774700"/>
                </a:lnTo>
                <a:lnTo>
                  <a:pt x="101600" y="762000"/>
                </a:lnTo>
                <a:lnTo>
                  <a:pt x="190500" y="647700"/>
                </a:lnTo>
                <a:lnTo>
                  <a:pt x="57150" y="615950"/>
                </a:lnTo>
                <a:lnTo>
                  <a:pt x="57150" y="565150"/>
                </a:lnTo>
                <a:lnTo>
                  <a:pt x="133350" y="514350"/>
                </a:lnTo>
                <a:lnTo>
                  <a:pt x="0" y="463550"/>
                </a:lnTo>
                <a:close/>
              </a:path>
            </a:pathLst>
          </a:custGeom>
          <a:solidFill>
            <a:srgbClr val="BFBFBF">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sz="570">
              <a:latin typeface="微软雅黑" panose="020B0503020204020204" pitchFamily="34" charset="-122"/>
              <a:ea typeface="微软雅黑" panose="020B0503020204020204" pitchFamily="34" charset="-122"/>
            </a:endParaRPr>
          </a:p>
        </p:txBody>
      </p:sp>
      <p:sp>
        <p:nvSpPr>
          <p:cNvPr id="7" name="矩形 6"/>
          <p:cNvSpPr/>
          <p:nvPr/>
        </p:nvSpPr>
        <p:spPr bwMode="auto">
          <a:xfrm>
            <a:off x="648970" y="4112260"/>
            <a:ext cx="8331835" cy="730250"/>
          </a:xfrm>
          <a:prstGeom prst="rect">
            <a:avLst/>
          </a:prstGeom>
          <a:ln>
            <a:noFill/>
            <a:prstDash val="dash"/>
          </a:ln>
        </p:spPr>
        <p:txBody>
          <a:bodyPr wrap="square" lIns="108000" tIns="108000" rIns="108000" bIns="108000" rtlCol="0" anchor="t">
            <a:noAutofit/>
          </a:bodyPr>
          <a:lstStyle/>
          <a:p>
            <a:pPr lvl="0" algn="l" eaLnBrk="0" hangingPunct="0">
              <a:lnSpc>
                <a:spcPct val="120000"/>
              </a:lnSpc>
            </a:pPr>
            <a:r>
              <a:rPr lang="zh-CN" altLang="en-US" sz="1200" kern="0" dirty="0">
                <a:solidFill>
                  <a:schemeClr val="tx1"/>
                </a:solidFill>
                <a:latin typeface="微软雅黑" panose="020B0503020204020204" pitchFamily="34" charset="-122"/>
                <a:ea typeface="微软雅黑" panose="020B0503020204020204" pitchFamily="34" charset="-122"/>
                <a:sym typeface="+mn-ea"/>
              </a:rPr>
              <a:t>紫花苜蓿，豆科、苜蓿属多年生草本，含有多种维生素及营养素。广泛种植为饲料与牧草。</a:t>
            </a:r>
            <a:r>
              <a:rPr lang="zh-CN" altLang="en-US" sz="1200" kern="0" dirty="0">
                <a:latin typeface="微软雅黑" panose="020B0503020204020204" pitchFamily="34" charset="-122"/>
                <a:ea typeface="微软雅黑" panose="020B0503020204020204" pitchFamily="34" charset="-122"/>
                <a:sym typeface="+mn-ea"/>
              </a:rPr>
              <a:t>紫花苜蓿茎叶柔嫩鲜美，不论青饲、青贮、调制青干草、加工草粉、用于配合饲料或混合饲料，各类畜禽都最喜食，也是养猪及养禽业首选青饲料。</a:t>
            </a:r>
            <a:endParaRPr lang="zh-CN" altLang="en-US" sz="1200" kern="0" dirty="0">
              <a:solidFill>
                <a:schemeClr val="tx1"/>
              </a:solidFill>
              <a:latin typeface="微软雅黑" panose="020B0503020204020204" pitchFamily="34" charset="-122"/>
              <a:ea typeface="微软雅黑" panose="020B0503020204020204" pitchFamily="34" charset="-122"/>
              <a:sym typeface="+mn-ea"/>
            </a:endParaRPr>
          </a:p>
        </p:txBody>
      </p:sp>
      <p:cxnSp>
        <p:nvCxnSpPr>
          <p:cNvPr id="8" name="直接连接符 7"/>
          <p:cNvCxnSpPr/>
          <p:nvPr/>
        </p:nvCxnSpPr>
        <p:spPr>
          <a:xfrm>
            <a:off x="179512" y="627534"/>
            <a:ext cx="2952328" cy="0"/>
          </a:xfrm>
          <a:prstGeom prst="line">
            <a:avLst/>
          </a:prstGeom>
        </p:spPr>
        <p:style>
          <a:lnRef idx="1">
            <a:schemeClr val="accent4"/>
          </a:lnRef>
          <a:fillRef idx="0">
            <a:schemeClr val="accent4"/>
          </a:fillRef>
          <a:effectRef idx="0">
            <a:schemeClr val="accent4"/>
          </a:effectRef>
          <a:fontRef idx="minor">
            <a:schemeClr val="tx1"/>
          </a:fontRef>
        </p:style>
      </p:cxnSp>
      <p:cxnSp>
        <p:nvCxnSpPr>
          <p:cNvPr id="10" name="直接连接符 9"/>
          <p:cNvCxnSpPr/>
          <p:nvPr/>
        </p:nvCxnSpPr>
        <p:spPr>
          <a:xfrm>
            <a:off x="170180" y="627380"/>
            <a:ext cx="4906010" cy="0"/>
          </a:xfrm>
          <a:prstGeom prst="line">
            <a:avLst/>
          </a:prstGeom>
        </p:spPr>
        <p:style>
          <a:lnRef idx="1">
            <a:schemeClr val="accent4"/>
          </a:lnRef>
          <a:fillRef idx="0">
            <a:schemeClr val="accent4"/>
          </a:fillRef>
          <a:effectRef idx="0">
            <a:schemeClr val="accent4"/>
          </a:effectRef>
          <a:fontRef idx="minor">
            <a:schemeClr val="tx1"/>
          </a:fontRef>
        </p:style>
      </p:cxnSp>
      <p:sp>
        <p:nvSpPr>
          <p:cNvPr id="6" name="标题 1"/>
          <p:cNvSpPr>
            <a:spLocks noGrp="1"/>
          </p:cNvSpPr>
          <p:nvPr/>
        </p:nvSpPr>
        <p:spPr>
          <a:xfrm>
            <a:off x="87313" y="-92546"/>
            <a:ext cx="7886700" cy="903288"/>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zh-CN" altLang="en-US" sz="2200" b="1" dirty="0">
                <a:solidFill>
                  <a:srgbClr val="1B539D"/>
                </a:solidFill>
                <a:latin typeface="微软雅黑" panose="020B0503020204020204" pitchFamily="34" charset="-122"/>
                <a:ea typeface="微软雅黑" panose="020B0503020204020204" pitchFamily="34" charset="-122"/>
                <a:sym typeface="+mn-ea"/>
              </a:rPr>
              <a:t>主题服务：分析</a:t>
            </a:r>
            <a:r>
              <a:rPr lang="en-US" altLang="zh-CN" sz="2200" b="1" dirty="0">
                <a:solidFill>
                  <a:srgbClr val="1B539D"/>
                </a:solidFill>
                <a:latin typeface="微软雅黑" panose="020B0503020204020204" pitchFamily="34" charset="-122"/>
                <a:ea typeface="微软雅黑" panose="020B0503020204020204" pitchFamily="34" charset="-122"/>
                <a:sym typeface="+mn-ea"/>
              </a:rPr>
              <a:t>“</a:t>
            </a:r>
            <a:r>
              <a:rPr lang="zh-CN" altLang="zh-CN" sz="2200" b="1" dirty="0">
                <a:solidFill>
                  <a:srgbClr val="1B539D"/>
                </a:solidFill>
                <a:latin typeface="微软雅黑" panose="020B0503020204020204" pitchFamily="34" charset="-122"/>
                <a:ea typeface="微软雅黑" panose="020B0503020204020204" pitchFamily="34" charset="-122"/>
                <a:sym typeface="+mn-ea"/>
              </a:rPr>
              <a:t>紫花苜蓿</a:t>
            </a:r>
            <a:r>
              <a:rPr lang="en-US" altLang="zh-CN" sz="2200" b="1" dirty="0">
                <a:solidFill>
                  <a:srgbClr val="1B539D"/>
                </a:solidFill>
                <a:latin typeface="微软雅黑" panose="020B0503020204020204" pitchFamily="34" charset="-122"/>
                <a:ea typeface="微软雅黑" panose="020B0503020204020204" pitchFamily="34" charset="-122"/>
                <a:sym typeface="+mn-ea"/>
              </a:rPr>
              <a:t>”</a:t>
            </a:r>
            <a:r>
              <a:rPr lang="zh-CN" altLang="en-US" sz="2200" b="1" dirty="0">
                <a:solidFill>
                  <a:srgbClr val="1B539D"/>
                </a:solidFill>
                <a:latin typeface="微软雅黑" panose="020B0503020204020204" pitchFamily="34" charset="-122"/>
                <a:ea typeface="微软雅黑" panose="020B0503020204020204" pitchFamily="34" charset="-122"/>
                <a:sym typeface="+mn-ea"/>
              </a:rPr>
              <a:t>主题发展状况</a:t>
            </a:r>
            <a:endParaRPr lang="zh-CN" altLang="en-US" sz="2200" b="1" dirty="0">
              <a:solidFill>
                <a:srgbClr val="1B539D"/>
              </a:solidFill>
              <a:latin typeface="微软雅黑" panose="020B0503020204020204" pitchFamily="34" charset="-122"/>
              <a:ea typeface="微软雅黑" panose="020B0503020204020204" pitchFamily="34" charset="-122"/>
              <a:sym typeface="+mn-ea"/>
            </a:endParaRPr>
          </a:p>
        </p:txBody>
      </p:sp>
      <p:sp>
        <p:nvSpPr>
          <p:cNvPr id="9" name="矩形 8"/>
          <p:cNvSpPr/>
          <p:nvPr>
            <p:custDataLst>
              <p:tags r:id="rId2"/>
            </p:custDataLst>
          </p:nvPr>
        </p:nvSpPr>
        <p:spPr>
          <a:xfrm>
            <a:off x="751205" y="969010"/>
            <a:ext cx="2641600" cy="2714625"/>
          </a:xfrm>
          <a:prstGeom prst="rect">
            <a:avLst/>
          </a:prstGeom>
          <a:solidFill>
            <a:srgbClr val="1F74AD">
              <a:lumMod val="20000"/>
              <a:lumOff val="80000"/>
            </a:srgbClr>
          </a:solidFill>
          <a:ln w="12700" cap="flat" cmpd="sng" algn="ctr">
            <a:noFill/>
            <a:prstDash val="solid"/>
            <a:miter lim="800000"/>
          </a:ln>
          <a:effectLst/>
        </p:spPr>
        <p:txBody>
          <a:bodyPr anchor="ctr"/>
          <a:lstStyle/>
          <a:p>
            <a:pPr algn="ctr">
              <a:lnSpc>
                <a:spcPct val="130000"/>
              </a:lnSpc>
            </a:pPr>
            <a:endParaRPr sz="1350">
              <a:latin typeface="微软雅黑" panose="020B0503020204020204" pitchFamily="34" charset="-122"/>
              <a:ea typeface="微软雅黑" panose="020B0503020204020204" pitchFamily="34" charset="-122"/>
            </a:endParaRPr>
          </a:p>
        </p:txBody>
      </p:sp>
      <p:cxnSp>
        <p:nvCxnSpPr>
          <p:cNvPr id="58" name="直接连接符 57"/>
          <p:cNvCxnSpPr/>
          <p:nvPr>
            <p:custDataLst>
              <p:tags r:id="rId3"/>
            </p:custDataLst>
          </p:nvPr>
        </p:nvCxnSpPr>
        <p:spPr>
          <a:xfrm>
            <a:off x="3742022" y="1228934"/>
            <a:ext cx="0" cy="2242451"/>
          </a:xfrm>
          <a:prstGeom prst="line">
            <a:avLst/>
          </a:prstGeom>
          <a:noFill/>
          <a:ln w="3175" cap="rnd" cmpd="sng" algn="ctr">
            <a:solidFill>
              <a:sysClr val="window" lastClr="FFFFFF">
                <a:lumMod val="85000"/>
              </a:sysClr>
            </a:solidFill>
            <a:prstDash val="solid"/>
            <a:round/>
            <a:headEnd type="none"/>
            <a:tailEnd type="none" w="med" len="med"/>
          </a:ln>
          <a:effectLst/>
        </p:spPr>
      </p:cxnSp>
      <p:sp>
        <p:nvSpPr>
          <p:cNvPr id="11" name="椭圆 10"/>
          <p:cNvSpPr/>
          <p:nvPr>
            <p:custDataLst>
              <p:tags r:id="rId4"/>
            </p:custDataLst>
          </p:nvPr>
        </p:nvSpPr>
        <p:spPr>
          <a:xfrm>
            <a:off x="3648363" y="1126598"/>
            <a:ext cx="187319" cy="187319"/>
          </a:xfrm>
          <a:prstGeom prst="ellipse">
            <a:avLst/>
          </a:prstGeom>
          <a:solidFill>
            <a:srgbClr val="E7E6E6"/>
          </a:solidFill>
          <a:ln w="12700" cap="flat" cmpd="sng" algn="ctr">
            <a:solidFill>
              <a:srgbClr val="1F74AD"/>
            </a:solidFill>
            <a:prstDash val="solid"/>
            <a:miter lim="800000"/>
          </a:ln>
          <a:effectLst/>
        </p:spPr>
        <p:txBody>
          <a:bodyPr anchor="ctr"/>
          <a:lstStyle/>
          <a:p>
            <a:pPr algn="ctr">
              <a:lnSpc>
                <a:spcPct val="130000"/>
              </a:lnSpc>
            </a:pPr>
            <a:endParaRPr sz="1350">
              <a:latin typeface="微软雅黑" panose="020B0503020204020204" pitchFamily="34" charset="-122"/>
              <a:ea typeface="微软雅黑" panose="020B0503020204020204" pitchFamily="34" charset="-122"/>
            </a:endParaRPr>
          </a:p>
        </p:txBody>
      </p:sp>
      <p:sp>
        <p:nvSpPr>
          <p:cNvPr id="27" name="文本框 26"/>
          <p:cNvSpPr txBox="1"/>
          <p:nvPr>
            <p:custDataLst>
              <p:tags r:id="rId5"/>
            </p:custDataLst>
          </p:nvPr>
        </p:nvSpPr>
        <p:spPr>
          <a:xfrm>
            <a:off x="3929380" y="940435"/>
            <a:ext cx="3757295" cy="434975"/>
          </a:xfrm>
          <a:prstGeom prst="rect">
            <a:avLst/>
          </a:prstGeom>
          <a:noFill/>
        </p:spPr>
        <p:txBody>
          <a:bodyPr wrap="square" lIns="67500" tIns="35100" rIns="67500" bIns="0" anchor="ctr" anchorCtr="0">
            <a:noAutofit/>
          </a:bodyPr>
          <a:lstStyle/>
          <a:p>
            <a:pPr>
              <a:lnSpc>
                <a:spcPct val="120000"/>
              </a:lnSpc>
            </a:pPr>
            <a:r>
              <a:rPr lang="zh-CN" altLang="en-US" sz="1500" b="1" kern="0" dirty="0">
                <a:solidFill>
                  <a:schemeClr val="tx2"/>
                </a:solidFill>
                <a:latin typeface="微软雅黑" panose="020B0503020204020204" pitchFamily="34" charset="-122"/>
                <a:ea typeface="微软雅黑" panose="020B0503020204020204" pitchFamily="34" charset="-122"/>
                <a:sym typeface="+mn-ea"/>
              </a:rPr>
              <a:t>快速定位该主题领域中的高影响力论文</a:t>
            </a:r>
            <a:endParaRPr lang="zh-CN" altLang="en-US" sz="1500" b="1" kern="0" spc="300" dirty="0">
              <a:solidFill>
                <a:schemeClr val="tx2"/>
              </a:solidFill>
              <a:latin typeface="微软雅黑" panose="020B0503020204020204" pitchFamily="34" charset="-122"/>
              <a:ea typeface="微软雅黑" panose="020B0503020204020204" pitchFamily="34" charset="-122"/>
              <a:cs typeface="+mn-ea"/>
              <a:sym typeface="+mn-ea"/>
            </a:endParaRPr>
          </a:p>
        </p:txBody>
      </p:sp>
      <p:sp>
        <p:nvSpPr>
          <p:cNvPr id="13" name="椭圆 12"/>
          <p:cNvSpPr/>
          <p:nvPr>
            <p:custDataLst>
              <p:tags r:id="rId6"/>
            </p:custDataLst>
          </p:nvPr>
        </p:nvSpPr>
        <p:spPr>
          <a:xfrm>
            <a:off x="3648363" y="1874082"/>
            <a:ext cx="187319" cy="187319"/>
          </a:xfrm>
          <a:prstGeom prst="ellipse">
            <a:avLst/>
          </a:prstGeom>
          <a:solidFill>
            <a:srgbClr val="E7E6E6"/>
          </a:solidFill>
          <a:ln w="12700" cap="flat" cmpd="sng" algn="ctr">
            <a:solidFill>
              <a:srgbClr val="3498DB"/>
            </a:solidFill>
            <a:prstDash val="solid"/>
            <a:miter lim="800000"/>
          </a:ln>
          <a:effectLst/>
        </p:spPr>
        <p:txBody>
          <a:bodyPr anchor="ctr"/>
          <a:lstStyle/>
          <a:p>
            <a:pPr algn="ctr">
              <a:lnSpc>
                <a:spcPct val="130000"/>
              </a:lnSpc>
            </a:pPr>
            <a:endParaRPr sz="1350">
              <a:latin typeface="微软雅黑" panose="020B0503020204020204" pitchFamily="34" charset="-122"/>
              <a:ea typeface="微软雅黑" panose="020B0503020204020204" pitchFamily="34" charset="-122"/>
            </a:endParaRPr>
          </a:p>
        </p:txBody>
      </p:sp>
      <p:sp>
        <p:nvSpPr>
          <p:cNvPr id="25" name="文本框 24"/>
          <p:cNvSpPr txBox="1"/>
          <p:nvPr>
            <p:custDataLst>
              <p:tags r:id="rId7"/>
            </p:custDataLst>
          </p:nvPr>
        </p:nvSpPr>
        <p:spPr>
          <a:xfrm>
            <a:off x="3929338" y="1687829"/>
            <a:ext cx="3757495" cy="288589"/>
          </a:xfrm>
          <a:prstGeom prst="rect">
            <a:avLst/>
          </a:prstGeom>
          <a:noFill/>
        </p:spPr>
        <p:txBody>
          <a:bodyPr wrap="square" lIns="67500" tIns="35100" rIns="67500" bIns="0" anchor="ctr" anchorCtr="0">
            <a:noAutofit/>
          </a:bodyPr>
          <a:lstStyle/>
          <a:p>
            <a:pPr>
              <a:lnSpc>
                <a:spcPct val="120000"/>
              </a:lnSpc>
            </a:pPr>
            <a:r>
              <a:rPr lang="zh-CN" altLang="en-US" sz="1400" b="1" kern="0" dirty="0">
                <a:solidFill>
                  <a:schemeClr val="accent1"/>
                </a:solidFill>
                <a:latin typeface="微软雅黑" panose="020B0503020204020204" pitchFamily="34" charset="-122"/>
                <a:ea typeface="微软雅黑" panose="020B0503020204020204" pitchFamily="34" charset="-122"/>
                <a:sym typeface="+mn-ea"/>
              </a:rPr>
              <a:t>分析该主题国内研究现状</a:t>
            </a:r>
            <a:endParaRPr lang="zh-CN" altLang="en-US" sz="1100" b="1" kern="0" spc="300" dirty="0">
              <a:solidFill>
                <a:schemeClr val="accent1"/>
              </a:solidFill>
              <a:latin typeface="微软雅黑" panose="020B0503020204020204" pitchFamily="34" charset="-122"/>
              <a:ea typeface="微软雅黑" panose="020B0503020204020204" pitchFamily="34" charset="-122"/>
              <a:cs typeface="+mn-ea"/>
              <a:sym typeface="+mn-ea"/>
            </a:endParaRPr>
          </a:p>
        </p:txBody>
      </p:sp>
      <p:sp>
        <p:nvSpPr>
          <p:cNvPr id="26" name="矩形 25"/>
          <p:cNvSpPr/>
          <p:nvPr>
            <p:custDataLst>
              <p:tags r:id="rId8"/>
            </p:custDataLst>
          </p:nvPr>
        </p:nvSpPr>
        <p:spPr>
          <a:xfrm>
            <a:off x="3929338" y="1999605"/>
            <a:ext cx="3757500" cy="248050"/>
          </a:xfrm>
          <a:prstGeom prst="rect">
            <a:avLst/>
          </a:prstGeom>
        </p:spPr>
        <p:txBody>
          <a:bodyPr wrap="square" lIns="67500" tIns="0" rIns="67500" bIns="35100">
            <a:normAutofit/>
          </a:bodyPr>
          <a:lstStyle/>
          <a:p>
            <a:pPr>
              <a:lnSpc>
                <a:spcPct val="120000"/>
              </a:lnSpc>
            </a:pPr>
            <a:r>
              <a:rPr lang="zh-CN" altLang="en-US" sz="1050" kern="0" dirty="0">
                <a:solidFill>
                  <a:schemeClr val="tx1"/>
                </a:solidFill>
                <a:latin typeface="微软雅黑" panose="020B0503020204020204" pitchFamily="34" charset="-122"/>
                <a:ea typeface="微软雅黑" panose="020B0503020204020204" pitchFamily="34" charset="-122"/>
                <a:sym typeface="+mn-ea"/>
              </a:rPr>
              <a:t>如研究成果主要集中在哪些作者、大学及研究机构。</a:t>
            </a:r>
            <a:endParaRPr lang="zh-CN" altLang="en-US" sz="1050" b="1" spc="300">
              <a:solidFill>
                <a:schemeClr val="tx1"/>
              </a:solidFill>
              <a:latin typeface="微软雅黑" panose="020B0503020204020204" pitchFamily="34" charset="-122"/>
              <a:ea typeface="微软雅黑" panose="020B0503020204020204" pitchFamily="34" charset="-122"/>
              <a:cs typeface="+mn-ea"/>
            </a:endParaRPr>
          </a:p>
        </p:txBody>
      </p:sp>
      <p:sp>
        <p:nvSpPr>
          <p:cNvPr id="15" name="椭圆 14"/>
          <p:cNvSpPr/>
          <p:nvPr>
            <p:custDataLst>
              <p:tags r:id="rId9"/>
            </p:custDataLst>
          </p:nvPr>
        </p:nvSpPr>
        <p:spPr>
          <a:xfrm>
            <a:off x="3648363" y="2621566"/>
            <a:ext cx="187319" cy="187319"/>
          </a:xfrm>
          <a:prstGeom prst="ellipse">
            <a:avLst/>
          </a:prstGeom>
          <a:solidFill>
            <a:srgbClr val="E7E6E6"/>
          </a:solidFill>
          <a:ln w="12700" cap="flat" cmpd="sng" algn="ctr">
            <a:solidFill>
              <a:srgbClr val="1AA3AA"/>
            </a:solidFill>
            <a:prstDash val="solid"/>
            <a:miter lim="800000"/>
          </a:ln>
          <a:effectLst/>
        </p:spPr>
        <p:txBody>
          <a:bodyPr anchor="ctr"/>
          <a:lstStyle/>
          <a:p>
            <a:pPr algn="ctr">
              <a:lnSpc>
                <a:spcPct val="130000"/>
              </a:lnSpc>
            </a:pPr>
            <a:endParaRPr sz="1350">
              <a:latin typeface="微软雅黑" panose="020B0503020204020204" pitchFamily="34" charset="-122"/>
              <a:ea typeface="微软雅黑" panose="020B0503020204020204" pitchFamily="34" charset="-122"/>
            </a:endParaRPr>
          </a:p>
        </p:txBody>
      </p:sp>
      <p:sp>
        <p:nvSpPr>
          <p:cNvPr id="23" name="文本框 22"/>
          <p:cNvSpPr txBox="1"/>
          <p:nvPr>
            <p:custDataLst>
              <p:tags r:id="rId10"/>
            </p:custDataLst>
          </p:nvPr>
        </p:nvSpPr>
        <p:spPr>
          <a:xfrm>
            <a:off x="3929338" y="2458807"/>
            <a:ext cx="3757495" cy="288589"/>
          </a:xfrm>
          <a:prstGeom prst="rect">
            <a:avLst/>
          </a:prstGeom>
          <a:noFill/>
        </p:spPr>
        <p:txBody>
          <a:bodyPr wrap="square" lIns="67500" tIns="35100" rIns="67500" bIns="0" anchor="ctr" anchorCtr="0">
            <a:noAutofit/>
          </a:bodyPr>
          <a:lstStyle/>
          <a:p>
            <a:pPr>
              <a:lnSpc>
                <a:spcPct val="120000"/>
              </a:lnSpc>
            </a:pPr>
            <a:r>
              <a:rPr lang="zh-CN" altLang="en-US" sz="1400" b="1" kern="0" dirty="0">
                <a:solidFill>
                  <a:schemeClr val="accent5"/>
                </a:solidFill>
                <a:latin typeface="微软雅黑" panose="020B0503020204020204" pitchFamily="34" charset="-122"/>
                <a:ea typeface="微软雅黑" panose="020B0503020204020204" pitchFamily="34" charset="-122"/>
                <a:sym typeface="+mn-ea"/>
              </a:rPr>
              <a:t>分析主要研究内容及创新点</a:t>
            </a:r>
            <a:endParaRPr lang="zh-CN" altLang="en-US" sz="1100" b="1" kern="0" spc="300" dirty="0">
              <a:solidFill>
                <a:schemeClr val="accent5"/>
              </a:solidFill>
              <a:latin typeface="微软雅黑" panose="020B0503020204020204" pitchFamily="34" charset="-122"/>
              <a:ea typeface="微软雅黑" panose="020B0503020204020204" pitchFamily="34" charset="-122"/>
              <a:cs typeface="+mn-ea"/>
              <a:sym typeface="+mn-ea"/>
            </a:endParaRPr>
          </a:p>
        </p:txBody>
      </p:sp>
      <p:sp>
        <p:nvSpPr>
          <p:cNvPr id="24" name="矩形 23"/>
          <p:cNvSpPr/>
          <p:nvPr>
            <p:custDataLst>
              <p:tags r:id="rId11"/>
            </p:custDataLst>
          </p:nvPr>
        </p:nvSpPr>
        <p:spPr>
          <a:xfrm>
            <a:off x="3929338" y="2818844"/>
            <a:ext cx="3757500" cy="248050"/>
          </a:xfrm>
          <a:prstGeom prst="rect">
            <a:avLst/>
          </a:prstGeom>
        </p:spPr>
        <p:txBody>
          <a:bodyPr wrap="square" lIns="67500" tIns="0" rIns="67500" bIns="35100">
            <a:normAutofit/>
          </a:bodyPr>
          <a:lstStyle/>
          <a:p>
            <a:pPr>
              <a:lnSpc>
                <a:spcPct val="120000"/>
              </a:lnSpc>
            </a:pPr>
            <a:r>
              <a:rPr lang="zh-CN" altLang="en-US" sz="1050" kern="0" dirty="0">
                <a:solidFill>
                  <a:schemeClr val="tx1"/>
                </a:solidFill>
                <a:latin typeface="微软雅黑" panose="020B0503020204020204" pitchFamily="34" charset="-122"/>
                <a:ea typeface="微软雅黑" panose="020B0503020204020204" pitchFamily="34" charset="-122"/>
                <a:sym typeface="+mn-ea"/>
              </a:rPr>
              <a:t>发现该领域学科分布及新的交叉学科生长点。</a:t>
            </a:r>
            <a:endParaRPr lang="zh-CN" altLang="en-US" sz="1050" spc="300" baseline="30000">
              <a:solidFill>
                <a:schemeClr val="tx1"/>
              </a:solidFill>
              <a:latin typeface="微软雅黑" panose="020B0503020204020204" pitchFamily="34" charset="-122"/>
              <a:ea typeface="微软雅黑" panose="020B0503020204020204" pitchFamily="34" charset="-122"/>
              <a:cs typeface="+mn-ea"/>
            </a:endParaRPr>
          </a:p>
        </p:txBody>
      </p:sp>
      <p:sp>
        <p:nvSpPr>
          <p:cNvPr id="18" name="椭圆 17"/>
          <p:cNvSpPr/>
          <p:nvPr>
            <p:custDataLst>
              <p:tags r:id="rId12"/>
            </p:custDataLst>
          </p:nvPr>
        </p:nvSpPr>
        <p:spPr>
          <a:xfrm>
            <a:off x="3648363" y="3372622"/>
            <a:ext cx="187319" cy="187319"/>
          </a:xfrm>
          <a:prstGeom prst="ellipse">
            <a:avLst/>
          </a:prstGeom>
          <a:solidFill>
            <a:srgbClr val="E7E6E6"/>
          </a:solidFill>
          <a:ln w="12700" cap="flat" cmpd="sng" algn="ctr">
            <a:solidFill>
              <a:srgbClr val="69A35B"/>
            </a:solidFill>
            <a:prstDash val="solid"/>
            <a:miter lim="800000"/>
          </a:ln>
          <a:effectLst/>
        </p:spPr>
        <p:txBody>
          <a:bodyPr anchor="ctr"/>
          <a:lstStyle/>
          <a:p>
            <a:pPr algn="ctr">
              <a:lnSpc>
                <a:spcPct val="130000"/>
              </a:lnSpc>
            </a:pPr>
            <a:endParaRPr sz="1350">
              <a:latin typeface="微软雅黑" panose="020B0503020204020204" pitchFamily="34" charset="-122"/>
              <a:ea typeface="微软雅黑" panose="020B0503020204020204" pitchFamily="34" charset="-122"/>
            </a:endParaRPr>
          </a:p>
        </p:txBody>
      </p:sp>
      <p:sp>
        <p:nvSpPr>
          <p:cNvPr id="21" name="文本框 20"/>
          <p:cNvSpPr txBox="1"/>
          <p:nvPr>
            <p:custDataLst>
              <p:tags r:id="rId13"/>
            </p:custDataLst>
          </p:nvPr>
        </p:nvSpPr>
        <p:spPr>
          <a:xfrm>
            <a:off x="3929338" y="3182796"/>
            <a:ext cx="3757495" cy="288589"/>
          </a:xfrm>
          <a:prstGeom prst="rect">
            <a:avLst/>
          </a:prstGeom>
          <a:noFill/>
        </p:spPr>
        <p:txBody>
          <a:bodyPr wrap="square" lIns="67500" tIns="35100" rIns="67500" bIns="0" anchor="ctr" anchorCtr="0">
            <a:noAutofit/>
          </a:bodyPr>
          <a:lstStyle/>
          <a:p>
            <a:pPr>
              <a:lnSpc>
                <a:spcPct val="120000"/>
              </a:lnSpc>
            </a:pPr>
            <a:r>
              <a:rPr lang="zh-CN" altLang="en-US" sz="1400" b="1" spc="300">
                <a:solidFill>
                  <a:srgbClr val="69A35B"/>
                </a:solidFill>
                <a:latin typeface="微软雅黑" panose="020B0503020204020204" pitchFamily="34" charset="-122"/>
                <a:ea typeface="微软雅黑" panose="020B0503020204020204" pitchFamily="34" charset="-122"/>
                <a:cs typeface="+mn-ea"/>
                <a:sym typeface="+mn-ea"/>
              </a:rPr>
              <a:t>关注该领域关注的发展趋势</a:t>
            </a:r>
            <a:endParaRPr lang="zh-CN" altLang="en-US" sz="1400" b="1" spc="300">
              <a:solidFill>
                <a:srgbClr val="69A35B"/>
              </a:solidFill>
              <a:latin typeface="微软雅黑" panose="020B0503020204020204" pitchFamily="34" charset="-122"/>
              <a:ea typeface="微软雅黑" panose="020B0503020204020204" pitchFamily="34" charset="-122"/>
              <a:cs typeface="+mn-ea"/>
              <a:sym typeface="+mn-ea"/>
            </a:endParaRPr>
          </a:p>
        </p:txBody>
      </p:sp>
      <p:sp>
        <p:nvSpPr>
          <p:cNvPr id="22" name="矩形 21"/>
          <p:cNvSpPr/>
          <p:nvPr>
            <p:custDataLst>
              <p:tags r:id="rId14"/>
            </p:custDataLst>
          </p:nvPr>
        </p:nvSpPr>
        <p:spPr>
          <a:xfrm>
            <a:off x="3929338" y="3501716"/>
            <a:ext cx="3757500" cy="248050"/>
          </a:xfrm>
          <a:prstGeom prst="rect">
            <a:avLst/>
          </a:prstGeom>
        </p:spPr>
        <p:txBody>
          <a:bodyPr wrap="square" lIns="67500" tIns="0" rIns="67500" bIns="35100">
            <a:normAutofit/>
          </a:bodyPr>
          <a:lstStyle/>
          <a:p>
            <a:pPr>
              <a:lnSpc>
                <a:spcPct val="120000"/>
              </a:lnSpc>
            </a:pPr>
            <a:r>
              <a:rPr lang="zh-CN" altLang="en-US" sz="1050" kern="0" dirty="0">
                <a:latin typeface="微软雅黑" panose="020B0503020204020204" pitchFamily="34" charset="-122"/>
                <a:ea typeface="微软雅黑" panose="020B0503020204020204" pitchFamily="34" charset="-122"/>
                <a:sym typeface="+mn-ea"/>
              </a:rPr>
              <a:t>缘起、发展热点、趋势分析。</a:t>
            </a:r>
            <a:endParaRPr lang="zh-CN" altLang="en-US" sz="1050" kern="0" dirty="0">
              <a:latin typeface="微软雅黑" panose="020B0503020204020204" pitchFamily="34" charset="-122"/>
              <a:ea typeface="微软雅黑" panose="020B0503020204020204" pitchFamily="34" charset="-122"/>
              <a:sym typeface="+mn-ea"/>
            </a:endParaRPr>
          </a:p>
        </p:txBody>
      </p:sp>
      <p:sp>
        <p:nvSpPr>
          <p:cNvPr id="20" name="MH_Picture_1"/>
          <p:cNvSpPr/>
          <p:nvPr>
            <p:custDataLst>
              <p:tags r:id="rId15"/>
            </p:custDataLst>
          </p:nvPr>
        </p:nvSpPr>
        <p:spPr>
          <a:xfrm>
            <a:off x="884222" y="1060246"/>
            <a:ext cx="2376298" cy="2499437"/>
          </a:xfrm>
          <a:prstGeom prst="rect">
            <a:avLst/>
          </a:prstGeom>
          <a:blipFill dpi="0" rotWithShape="1">
            <a:blip r:embed="rId16" cstate="print">
              <a:extLst>
                <a:ext uri="{28A0092B-C50C-407E-A947-70E740481C1C}">
                  <a14:useLocalDpi xmlns:a14="http://schemas.microsoft.com/office/drawing/2010/main" val="0"/>
                </a:ext>
              </a:extLst>
            </a:blip>
            <a:srcRect/>
            <a:stretch>
              <a:fillRect t="-1005" b="-100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sz="570">
              <a:latin typeface="微软雅黑" panose="020B0503020204020204" pitchFamily="34" charset="-122"/>
              <a:ea typeface="微软雅黑" panose="020B0503020204020204" pitchFamily="34" charset="-122"/>
            </a:endParaRPr>
          </a:p>
        </p:txBody>
      </p:sp>
      <p:sp>
        <p:nvSpPr>
          <p:cNvPr id="29" name="矩形 28"/>
          <p:cNvSpPr/>
          <p:nvPr>
            <p:custDataLst>
              <p:tags r:id="rId17"/>
            </p:custDataLst>
          </p:nvPr>
        </p:nvSpPr>
        <p:spPr>
          <a:xfrm>
            <a:off x="3912828" y="1404311"/>
            <a:ext cx="3757500" cy="248050"/>
          </a:xfrm>
          <a:prstGeom prst="rect">
            <a:avLst/>
          </a:prstGeom>
        </p:spPr>
        <p:txBody>
          <a:bodyPr wrap="square" lIns="67500" tIns="0" rIns="67500" bIns="35100">
            <a:normAutofit/>
          </a:bodyPr>
          <a:lstStyle/>
          <a:p>
            <a:pPr>
              <a:lnSpc>
                <a:spcPct val="120000"/>
              </a:lnSpc>
            </a:pPr>
            <a:r>
              <a:rPr lang="zh-CN" altLang="en-US" sz="1050" kern="0" dirty="0">
                <a:solidFill>
                  <a:schemeClr val="tx1"/>
                </a:solidFill>
                <a:latin typeface="微软雅黑" panose="020B0503020204020204" pitchFamily="34" charset="-122"/>
                <a:ea typeface="微软雅黑" panose="020B0503020204020204" pitchFamily="34" charset="-122"/>
                <a:sym typeface="+mn-ea"/>
              </a:rPr>
              <a:t>了解该主题的研究背景。</a:t>
            </a:r>
            <a:endParaRPr lang="zh-CN" altLang="en-US" sz="1050" kern="0" spc="150" dirty="0">
              <a:solidFill>
                <a:schemeClr val="tx1"/>
              </a:solidFill>
              <a:latin typeface="微软雅黑" panose="020B0503020204020204" pitchFamily="34" charset="-122"/>
              <a:ea typeface="微软雅黑" panose="020B0503020204020204" pitchFamily="34" charset="-122"/>
              <a:sym typeface="+mn-ea"/>
            </a:endParaRPr>
          </a:p>
        </p:txBody>
      </p:sp>
    </p:spTree>
    <p:custDataLst>
      <p:tags r:id="rId18"/>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内容占位符 7"/>
          <p:cNvPicPr>
            <a:picLocks noGrp="1" noChangeAspect="1"/>
          </p:cNvPicPr>
          <p:nvPr>
            <p:ph idx="1"/>
          </p:nvPr>
        </p:nvPicPr>
        <p:blipFill>
          <a:blip r:embed="rId1"/>
          <a:stretch>
            <a:fillRect/>
          </a:stretch>
        </p:blipFill>
        <p:spPr>
          <a:xfrm>
            <a:off x="1188720" y="-32861"/>
            <a:ext cx="6149816" cy="5448776"/>
          </a:xfrm>
          <a:prstGeom prst="rect">
            <a:avLst/>
          </a:prstGeom>
          <a:ln w="28575">
            <a:solidFill>
              <a:srgbClr val="00B0F0"/>
            </a:solidFill>
          </a:ln>
        </p:spPr>
      </p:pic>
      <p:sp>
        <p:nvSpPr>
          <p:cNvPr id="13" name="圆角矩形 12"/>
          <p:cNvSpPr/>
          <p:nvPr/>
        </p:nvSpPr>
        <p:spPr>
          <a:xfrm>
            <a:off x="2949416" y="3853815"/>
            <a:ext cx="3382328" cy="865823"/>
          </a:xfrm>
          <a:prstGeom prst="roundRect">
            <a:avLst>
              <a:gd name="adj" fmla="val 16667"/>
            </a:avLst>
          </a:prstGeom>
          <a:noFill/>
          <a:ln w="25400" cap="flat" cmpd="sng">
            <a:solidFill>
              <a:srgbClr val="FF6600"/>
            </a:solidFill>
            <a:prstDash val="solid"/>
            <a:round/>
            <a:headEnd type="none" w="med" len="med"/>
            <a:tailEnd type="none" w="med" len="med"/>
          </a:ln>
        </p:spPr>
        <p:txBody>
          <a:bodyPr lIns="0" tIns="0" rIns="137160" bIns="0" anchor="t"/>
          <a:lstStyle/>
          <a:p>
            <a:pPr>
              <a:spcBef>
                <a:spcPct val="50000"/>
              </a:spcBef>
            </a:pPr>
            <a:endParaRPr lang="zh-CN" altLang="en-US" dirty="0">
              <a:latin typeface="Arial" panose="020B0604020202020204" pitchFamily="34" charset="0"/>
              <a:ea typeface="宋体" panose="02010600030101010101" pitchFamily="2" charset="-122"/>
            </a:endParaRPr>
          </a:p>
        </p:txBody>
      </p:sp>
      <p:sp>
        <p:nvSpPr>
          <p:cNvPr id="9" name="Rectangle 6"/>
          <p:cNvSpPr>
            <a:spLocks noChangeArrowheads="1"/>
          </p:cNvSpPr>
          <p:nvPr/>
        </p:nvSpPr>
        <p:spPr bwMode="auto">
          <a:xfrm>
            <a:off x="5724128" y="4155926"/>
            <a:ext cx="2294335" cy="321945"/>
          </a:xfrm>
          <a:prstGeom prst="rect">
            <a:avLst/>
          </a:prstGeom>
          <a:gradFill>
            <a:gsLst>
              <a:gs pos="0">
                <a:srgbClr val="FF6600"/>
              </a:gs>
              <a:gs pos="50000">
                <a:schemeClr val="bg1"/>
              </a:gs>
              <a:gs pos="100000">
                <a:srgbClr val="FF6600"/>
              </a:gs>
            </a:gsLst>
            <a:lin ang="5400000" scaled="1"/>
          </a:gradFill>
          <a:ln w="9525">
            <a:solidFill>
              <a:srgbClr val="FF6600"/>
            </a:solidFill>
            <a:miter lim="800000"/>
          </a:ln>
          <a:effectLst>
            <a:outerShdw blurRad="63500" sx="102000" sy="102000" algn="ctr" rotWithShape="0">
              <a:prstClr val="black">
                <a:alpha val="40000"/>
              </a:prstClr>
            </a:outerShdw>
          </a:effectLst>
        </p:spPr>
        <p:txBody>
          <a:bodyPr lIns="13500" rIns="13500" anchor="ctr">
            <a:spAutoFit/>
          </a:body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defRPr/>
            </a:pPr>
            <a:r>
              <a:rPr kumimoji="0" lang="zh-CN" altLang="en-US" sz="1500" b="0"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rPr>
              <a:t>快速锁定高影响力的论文</a:t>
            </a:r>
            <a:endParaRPr kumimoji="0" lang="zh-CN" altLang="en-US" sz="1500" b="0"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4" name="圆角矩形 3"/>
          <p:cNvSpPr/>
          <p:nvPr/>
        </p:nvSpPr>
        <p:spPr>
          <a:xfrm>
            <a:off x="3680460" y="1400175"/>
            <a:ext cx="1091565" cy="166370"/>
          </a:xfrm>
          <a:prstGeom prst="roundRect">
            <a:avLst>
              <a:gd name="adj" fmla="val 16667"/>
            </a:avLst>
          </a:prstGeom>
          <a:noFill/>
          <a:ln w="25400" cap="flat" cmpd="sng">
            <a:solidFill>
              <a:srgbClr val="FF6600"/>
            </a:solidFill>
            <a:prstDash val="solid"/>
            <a:round/>
            <a:headEnd type="none" w="med" len="med"/>
            <a:tailEnd type="none" w="med" len="med"/>
          </a:ln>
        </p:spPr>
        <p:txBody>
          <a:bodyPr lIns="0" tIns="0" rIns="137160" bIns="0" anchor="t"/>
          <a:lstStyle/>
          <a:p>
            <a:pPr>
              <a:spcBef>
                <a:spcPct val="50000"/>
              </a:spcBef>
            </a:pPr>
            <a:endParaRPr lang="zh-CN" altLang="en-US" dirty="0">
              <a:latin typeface="Arial" panose="020B0604020202020204" pitchFamily="34" charset="0"/>
              <a:ea typeface="宋体" panose="02010600030101010101" pitchFamily="2" charset="-122"/>
            </a:endParaRPr>
          </a:p>
        </p:txBody>
      </p:sp>
      <p:sp>
        <p:nvSpPr>
          <p:cNvPr id="5" name="圆角矩形 4"/>
          <p:cNvSpPr/>
          <p:nvPr/>
        </p:nvSpPr>
        <p:spPr>
          <a:xfrm>
            <a:off x="6065520" y="3454718"/>
            <a:ext cx="748665" cy="230981"/>
          </a:xfrm>
          <a:prstGeom prst="roundRect">
            <a:avLst>
              <a:gd name="adj" fmla="val 16667"/>
            </a:avLst>
          </a:prstGeom>
          <a:noFill/>
          <a:ln w="25400" cap="flat" cmpd="sng">
            <a:solidFill>
              <a:srgbClr val="FF6600"/>
            </a:solidFill>
            <a:prstDash val="solid"/>
            <a:round/>
            <a:headEnd type="none" w="med" len="med"/>
            <a:tailEnd type="none" w="med" len="med"/>
          </a:ln>
        </p:spPr>
        <p:txBody>
          <a:bodyPr lIns="0" tIns="0" rIns="137160" bIns="0" anchor="t"/>
          <a:lstStyle/>
          <a:p>
            <a:pPr>
              <a:spcBef>
                <a:spcPct val="50000"/>
              </a:spcBef>
            </a:pPr>
            <a:endParaRPr lang="zh-CN" altLang="en-US" dirty="0">
              <a:latin typeface="Arial" panose="020B0604020202020204" pitchFamily="34" charset="0"/>
              <a:ea typeface="宋体" panose="02010600030101010101" pitchFamily="2"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9" grpId="0" bldLvl="0" animBg="1"/>
      <p:bldP spid="4" grpId="0" bldLvl="0" animBg="1"/>
      <p:bldP spid="5"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28650" y="296704"/>
            <a:ext cx="7886700" cy="994172"/>
          </a:xfrm>
        </p:spPr>
        <p:txBody>
          <a:bodyPr vert="horz" wrap="square" lIns="68580" tIns="34290" rIns="68580" bIns="34290" rtlCol="0" anchor="ctr">
            <a:normAutofit/>
          </a:bodyPr>
          <a:lstStyle/>
          <a:p>
            <a:r>
              <a:rPr lang="zh-CN" altLang="en-US" dirty="0">
                <a:solidFill>
                  <a:schemeClr val="tx1"/>
                </a:solidFill>
                <a:sym typeface="+mn-ea"/>
              </a:rPr>
              <a:t>LOREM IPSUM DOLOR</a:t>
            </a:r>
            <a:endParaRPr lang="zh-CN" altLang="en-US" dirty="0">
              <a:solidFill>
                <a:schemeClr val="tx1"/>
              </a:solidFill>
              <a:sym typeface="+mn-ea"/>
            </a:endParaRPr>
          </a:p>
        </p:txBody>
      </p:sp>
      <p:pic>
        <p:nvPicPr>
          <p:cNvPr id="5" name="内容占位符 4"/>
          <p:cNvPicPr>
            <a:picLocks noGrp="1" noChangeAspect="1"/>
          </p:cNvPicPr>
          <p:nvPr>
            <p:ph idx="1"/>
          </p:nvPr>
        </p:nvPicPr>
        <p:blipFill>
          <a:blip r:embed="rId2"/>
          <a:stretch>
            <a:fillRect/>
          </a:stretch>
        </p:blipFill>
        <p:spPr>
          <a:xfrm>
            <a:off x="279083" y="234791"/>
            <a:ext cx="8236268" cy="4442460"/>
          </a:xfrm>
          <a:prstGeom prst="rect">
            <a:avLst/>
          </a:prstGeom>
          <a:ln w="28575">
            <a:solidFill>
              <a:srgbClr val="00B0F0"/>
            </a:solidFill>
          </a:ln>
        </p:spPr>
      </p:pic>
      <p:sp>
        <p:nvSpPr>
          <p:cNvPr id="9" name="Rectangle 6"/>
          <p:cNvSpPr>
            <a:spLocks noChangeArrowheads="1"/>
          </p:cNvSpPr>
          <p:nvPr/>
        </p:nvSpPr>
        <p:spPr bwMode="auto">
          <a:xfrm>
            <a:off x="5152549" y="453866"/>
            <a:ext cx="2294335" cy="321945"/>
          </a:xfrm>
          <a:prstGeom prst="rect">
            <a:avLst/>
          </a:prstGeom>
          <a:gradFill>
            <a:gsLst>
              <a:gs pos="0">
                <a:srgbClr val="FF6600"/>
              </a:gs>
              <a:gs pos="50000">
                <a:schemeClr val="bg1"/>
              </a:gs>
              <a:gs pos="100000">
                <a:srgbClr val="FF6600"/>
              </a:gs>
            </a:gsLst>
            <a:lin ang="5400000" scaled="1"/>
          </a:gradFill>
          <a:ln w="9525">
            <a:solidFill>
              <a:srgbClr val="FF6600"/>
            </a:solidFill>
            <a:miter lim="800000"/>
          </a:ln>
          <a:effectLst>
            <a:outerShdw blurRad="63500" sx="102000" sy="102000" algn="ctr" rotWithShape="0">
              <a:prstClr val="black">
                <a:alpha val="40000"/>
              </a:prstClr>
            </a:outerShdw>
          </a:effectLst>
        </p:spPr>
        <p:txBody>
          <a:bodyPr lIns="13500" rIns="13500" anchor="ctr">
            <a:spAutoFit/>
          </a:body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defRPr/>
            </a:pPr>
            <a:r>
              <a:rPr kumimoji="0" lang="zh-CN" altLang="en-US" sz="15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快速锁定高影响力的作者</a:t>
            </a:r>
            <a:endParaRPr kumimoji="0" lang="zh-CN" altLang="en-US" sz="15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13" name="圆角矩形 12"/>
          <p:cNvSpPr/>
          <p:nvPr/>
        </p:nvSpPr>
        <p:spPr>
          <a:xfrm>
            <a:off x="2348389" y="2068354"/>
            <a:ext cx="2035016" cy="1562576"/>
          </a:xfrm>
          <a:prstGeom prst="roundRect">
            <a:avLst>
              <a:gd name="adj" fmla="val 16667"/>
            </a:avLst>
          </a:prstGeom>
          <a:noFill/>
          <a:ln w="25400" cap="flat" cmpd="sng">
            <a:solidFill>
              <a:srgbClr val="FF6600"/>
            </a:solidFill>
            <a:prstDash val="solid"/>
            <a:round/>
            <a:headEnd type="none" w="med" len="med"/>
            <a:tailEnd type="none" w="med" len="med"/>
          </a:ln>
        </p:spPr>
        <p:txBody>
          <a:bodyPr lIns="0" tIns="0" rIns="137160" bIns="0" anchor="t"/>
          <a:lstStyle/>
          <a:p>
            <a:pPr>
              <a:spcBef>
                <a:spcPct val="50000"/>
              </a:spcBef>
            </a:pPr>
            <a:endParaRPr lang="zh-CN" altLang="en-US" dirty="0">
              <a:latin typeface="Arial" panose="020B0604020202020204" pitchFamily="34" charset="0"/>
              <a:ea typeface="宋体" panose="02010600030101010101" pitchFamily="2" charset="-122"/>
            </a:endParaRPr>
          </a:p>
        </p:txBody>
      </p:sp>
      <p:sp>
        <p:nvSpPr>
          <p:cNvPr id="15" name="圆角矩形 14"/>
          <p:cNvSpPr/>
          <p:nvPr/>
        </p:nvSpPr>
        <p:spPr>
          <a:xfrm>
            <a:off x="2555776" y="2067694"/>
            <a:ext cx="1711147" cy="288032"/>
          </a:xfrm>
          <a:prstGeom prst="roundRect">
            <a:avLst>
              <a:gd name="adj" fmla="val 16667"/>
            </a:avLst>
          </a:prstGeom>
          <a:noFill/>
          <a:ln w="25400" cap="flat" cmpd="sng">
            <a:solidFill>
              <a:srgbClr val="CC3300"/>
            </a:solidFill>
            <a:prstDash val="solid"/>
            <a:round/>
            <a:headEnd type="none" w="med" len="med"/>
            <a:tailEnd type="none" w="med" len="med"/>
          </a:ln>
        </p:spPr>
        <p:txBody>
          <a:bodyPr lIns="0" tIns="0" rIns="137160" bIns="0" anchor="t"/>
          <a:lstStyle/>
          <a:p>
            <a:pPr>
              <a:spcBef>
                <a:spcPct val="50000"/>
              </a:spcBef>
            </a:pPr>
            <a:endParaRPr lang="zh-CN" altLang="en-US" dirty="0">
              <a:latin typeface="Arial" panose="020B0604020202020204" pitchFamily="34" charset="0"/>
              <a:ea typeface="宋体" panose="02010600030101010101" pitchFamily="2" charset="-122"/>
            </a:endParaRPr>
          </a:p>
        </p:txBody>
      </p:sp>
      <p:grpSp>
        <p:nvGrpSpPr>
          <p:cNvPr id="11" name="组合 10"/>
          <p:cNvGrpSpPr/>
          <p:nvPr/>
        </p:nvGrpSpPr>
        <p:grpSpPr>
          <a:xfrm>
            <a:off x="165204" y="761170"/>
            <a:ext cx="8813591" cy="4038949"/>
            <a:chOff x="150897" y="843558"/>
            <a:chExt cx="8813591" cy="4038949"/>
          </a:xfrm>
        </p:grpSpPr>
        <p:grpSp>
          <p:nvGrpSpPr>
            <p:cNvPr id="10" name="组合 9"/>
            <p:cNvGrpSpPr/>
            <p:nvPr/>
          </p:nvGrpSpPr>
          <p:grpSpPr>
            <a:xfrm>
              <a:off x="150897" y="843558"/>
              <a:ext cx="8813591" cy="4038949"/>
              <a:chOff x="150897" y="843558"/>
              <a:chExt cx="8813591" cy="4038949"/>
            </a:xfrm>
          </p:grpSpPr>
          <p:pic>
            <p:nvPicPr>
              <p:cNvPr id="6" name="图片 5"/>
              <p:cNvPicPr>
                <a:picLocks noChangeAspect="1"/>
              </p:cNvPicPr>
              <p:nvPr/>
            </p:nvPicPr>
            <p:blipFill>
              <a:blip r:embed="rId3"/>
              <a:stretch>
                <a:fillRect/>
              </a:stretch>
            </p:blipFill>
            <p:spPr>
              <a:xfrm>
                <a:off x="150897" y="843558"/>
                <a:ext cx="8813591" cy="4038949"/>
              </a:xfrm>
              <a:prstGeom prst="rect">
                <a:avLst/>
              </a:prstGeom>
            </p:spPr>
          </p:pic>
          <p:sp>
            <p:nvSpPr>
              <p:cNvPr id="8" name="矩形 7"/>
              <p:cNvSpPr/>
              <p:nvPr/>
            </p:nvSpPr>
            <p:spPr>
              <a:xfrm>
                <a:off x="150897" y="843558"/>
                <a:ext cx="8813591" cy="403894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圆角矩形 13"/>
            <p:cNvSpPr/>
            <p:nvPr/>
          </p:nvSpPr>
          <p:spPr>
            <a:xfrm>
              <a:off x="7676844" y="843558"/>
              <a:ext cx="1063075" cy="288032"/>
            </a:xfrm>
            <a:prstGeom prst="roundRect">
              <a:avLst>
                <a:gd name="adj" fmla="val 16667"/>
              </a:avLst>
            </a:prstGeom>
            <a:noFill/>
            <a:ln w="25400" cap="flat" cmpd="sng">
              <a:solidFill>
                <a:srgbClr val="CC3300"/>
              </a:solidFill>
              <a:prstDash val="solid"/>
              <a:round/>
              <a:headEnd type="none" w="med" len="med"/>
              <a:tailEnd type="none" w="med" len="med"/>
            </a:ln>
          </p:spPr>
          <p:txBody>
            <a:bodyPr lIns="0" tIns="0" rIns="137160" bIns="0" anchor="t"/>
            <a:lstStyle/>
            <a:p>
              <a:pPr>
                <a:spcBef>
                  <a:spcPct val="50000"/>
                </a:spcBef>
              </a:pPr>
              <a:endParaRPr lang="zh-CN" altLang="en-US" dirty="0">
                <a:latin typeface="Arial" panose="020B0604020202020204" pitchFamily="34" charset="0"/>
                <a:ea typeface="宋体" panose="02010600030101010101" pitchFamily="2" charset="-122"/>
              </a:endParaRPr>
            </a:p>
          </p:txBody>
        </p:sp>
      </p:grpSp>
      <p:grpSp>
        <p:nvGrpSpPr>
          <p:cNvPr id="19" name="组合 18"/>
          <p:cNvGrpSpPr/>
          <p:nvPr/>
        </p:nvGrpSpPr>
        <p:grpSpPr>
          <a:xfrm>
            <a:off x="899592" y="1296297"/>
            <a:ext cx="4252957" cy="553998"/>
            <a:chOff x="899592" y="1296297"/>
            <a:chExt cx="4252957" cy="553998"/>
          </a:xfrm>
        </p:grpSpPr>
        <p:sp>
          <p:nvSpPr>
            <p:cNvPr id="16" name="圆角矩形 15"/>
            <p:cNvSpPr/>
            <p:nvPr/>
          </p:nvSpPr>
          <p:spPr>
            <a:xfrm>
              <a:off x="899592" y="1391252"/>
              <a:ext cx="1800200" cy="364089"/>
            </a:xfrm>
            <a:prstGeom prst="roundRect">
              <a:avLst>
                <a:gd name="adj" fmla="val 16667"/>
              </a:avLst>
            </a:prstGeom>
            <a:noFill/>
            <a:ln w="25400" cap="flat" cmpd="sng">
              <a:solidFill>
                <a:srgbClr val="CC3300"/>
              </a:solidFill>
              <a:prstDash val="solid"/>
              <a:round/>
              <a:headEnd type="none" w="med" len="med"/>
              <a:tailEnd type="none" w="med" len="med"/>
            </a:ln>
          </p:spPr>
          <p:txBody>
            <a:bodyPr lIns="0" tIns="0" rIns="137160" bIns="0" anchor="t"/>
            <a:lstStyle/>
            <a:p>
              <a:pPr>
                <a:spcBef>
                  <a:spcPct val="50000"/>
                </a:spcBef>
              </a:pPr>
              <a:endParaRPr lang="zh-CN" altLang="en-US" dirty="0">
                <a:latin typeface="Arial" panose="020B0604020202020204" pitchFamily="34" charset="0"/>
                <a:ea typeface="宋体" panose="02010600030101010101" pitchFamily="2" charset="-122"/>
              </a:endParaRPr>
            </a:p>
          </p:txBody>
        </p:sp>
        <p:sp>
          <p:nvSpPr>
            <p:cNvPr id="18" name="Rectangle 6"/>
            <p:cNvSpPr>
              <a:spLocks noChangeArrowheads="1"/>
            </p:cNvSpPr>
            <p:nvPr/>
          </p:nvSpPr>
          <p:spPr bwMode="auto">
            <a:xfrm>
              <a:off x="2858214" y="1296297"/>
              <a:ext cx="2294335" cy="553998"/>
            </a:xfrm>
            <a:prstGeom prst="rect">
              <a:avLst/>
            </a:prstGeom>
            <a:gradFill>
              <a:gsLst>
                <a:gs pos="0">
                  <a:srgbClr val="FF6600"/>
                </a:gs>
                <a:gs pos="50000">
                  <a:schemeClr val="bg1"/>
                </a:gs>
                <a:gs pos="100000">
                  <a:srgbClr val="FF6600"/>
                </a:gs>
              </a:gsLst>
              <a:lin ang="5400000" scaled="1"/>
            </a:gradFill>
            <a:ln w="9525">
              <a:solidFill>
                <a:srgbClr val="FF6600"/>
              </a:solidFill>
              <a:miter lim="800000"/>
            </a:ln>
            <a:effectLst>
              <a:outerShdw blurRad="63500" sx="102000" sy="102000" algn="ctr" rotWithShape="0">
                <a:prstClr val="black">
                  <a:alpha val="40000"/>
                </a:prstClr>
              </a:outerShdw>
            </a:effectLst>
          </p:spPr>
          <p:txBody>
            <a:bodyPr lIns="13500" rIns="13500" anchor="ctr">
              <a:spAutoFit/>
            </a:body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defRPr/>
              </a:pPr>
              <a:r>
                <a:rPr lang="zh-CN" altLang="en-US" sz="1500" b="1" dirty="0">
                  <a:latin typeface="微软雅黑" panose="020B0503020204020204" pitchFamily="34" charset="-122"/>
                  <a:ea typeface="微软雅黑" panose="020B0503020204020204" pitchFamily="34" charset="-122"/>
                </a:rPr>
                <a:t>进入文献的“知网节”，查看文献细节</a:t>
              </a:r>
              <a:endParaRPr kumimoji="0" lang="zh-CN" altLang="en-US" sz="15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367111" y="453866"/>
            <a:ext cx="8337477" cy="4436705"/>
            <a:chOff x="367111" y="453866"/>
            <a:chExt cx="8337477" cy="4436705"/>
          </a:xfrm>
        </p:grpSpPr>
        <p:pic>
          <p:nvPicPr>
            <p:cNvPr id="17" name="图片 16"/>
            <p:cNvPicPr>
              <a:picLocks noChangeAspect="1"/>
            </p:cNvPicPr>
            <p:nvPr/>
          </p:nvPicPr>
          <p:blipFill>
            <a:blip r:embed="rId4"/>
            <a:stretch>
              <a:fillRect/>
            </a:stretch>
          </p:blipFill>
          <p:spPr>
            <a:xfrm>
              <a:off x="367112" y="453866"/>
              <a:ext cx="8337476" cy="4436704"/>
            </a:xfrm>
            <a:prstGeom prst="rect">
              <a:avLst/>
            </a:prstGeom>
          </p:spPr>
        </p:pic>
        <p:sp>
          <p:nvSpPr>
            <p:cNvPr id="20" name="矩形 19"/>
            <p:cNvSpPr/>
            <p:nvPr/>
          </p:nvSpPr>
          <p:spPr>
            <a:xfrm>
              <a:off x="367111" y="453867"/>
              <a:ext cx="8337477" cy="443670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3" grpId="0" bldLvl="0" animBg="1"/>
      <p:bldP spid="15"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107504" y="361821"/>
            <a:ext cx="8882063" cy="4658201"/>
          </a:xfrm>
          <a:prstGeom prst="rect">
            <a:avLst/>
          </a:prstGeom>
          <a:ln w="28575">
            <a:solidFill>
              <a:srgbClr val="00B0F0"/>
            </a:solidFill>
          </a:ln>
        </p:spPr>
      </p:pic>
      <p:sp>
        <p:nvSpPr>
          <p:cNvPr id="12" name="圆角矩形 11"/>
          <p:cNvSpPr/>
          <p:nvPr/>
        </p:nvSpPr>
        <p:spPr>
          <a:xfrm>
            <a:off x="2555776" y="1995686"/>
            <a:ext cx="1385888" cy="1346552"/>
          </a:xfrm>
          <a:prstGeom prst="roundRect">
            <a:avLst>
              <a:gd name="adj" fmla="val 16667"/>
            </a:avLst>
          </a:prstGeom>
          <a:noFill/>
          <a:ln w="25400" cap="flat" cmpd="sng">
            <a:solidFill>
              <a:srgbClr val="FF6600"/>
            </a:solidFill>
            <a:prstDash val="solid"/>
            <a:round/>
            <a:headEnd type="none" w="med" len="med"/>
            <a:tailEnd type="none" w="med" len="med"/>
          </a:ln>
        </p:spPr>
        <p:txBody>
          <a:bodyPr lIns="0" tIns="0" rIns="137160" bIns="0" anchor="t"/>
          <a:lstStyle/>
          <a:p>
            <a:pPr>
              <a:spcBef>
                <a:spcPct val="50000"/>
              </a:spcBef>
            </a:pPr>
            <a:endParaRPr lang="zh-CN" altLang="en-US" dirty="0">
              <a:latin typeface="Arial" panose="020B0604020202020204" pitchFamily="34" charset="0"/>
              <a:ea typeface="宋体" panose="02010600030101010101" pitchFamily="2" charset="-122"/>
            </a:endParaRPr>
          </a:p>
        </p:txBody>
      </p:sp>
      <p:sp>
        <p:nvSpPr>
          <p:cNvPr id="3" name="Rectangle 6"/>
          <p:cNvSpPr>
            <a:spLocks noChangeArrowheads="1"/>
          </p:cNvSpPr>
          <p:nvPr/>
        </p:nvSpPr>
        <p:spPr bwMode="auto">
          <a:xfrm>
            <a:off x="3941664" y="1419622"/>
            <a:ext cx="2294335" cy="321945"/>
          </a:xfrm>
          <a:prstGeom prst="rect">
            <a:avLst/>
          </a:prstGeom>
          <a:gradFill>
            <a:gsLst>
              <a:gs pos="0">
                <a:srgbClr val="FF6600"/>
              </a:gs>
              <a:gs pos="50000">
                <a:schemeClr val="bg1"/>
              </a:gs>
              <a:gs pos="100000">
                <a:srgbClr val="FF6600"/>
              </a:gs>
            </a:gsLst>
            <a:lin ang="5400000" scaled="1"/>
          </a:gradFill>
          <a:ln w="9525">
            <a:solidFill>
              <a:srgbClr val="FF6600"/>
            </a:solidFill>
            <a:miter lim="800000"/>
          </a:ln>
          <a:effectLst>
            <a:outerShdw blurRad="63500" sx="102000" sy="102000" algn="ctr" rotWithShape="0">
              <a:prstClr val="black">
                <a:alpha val="40000"/>
              </a:prstClr>
            </a:outerShdw>
          </a:effectLst>
        </p:spPr>
        <p:txBody>
          <a:bodyPr lIns="13500" rIns="13500" anchor="ctr">
            <a:spAutoFit/>
          </a:body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defRPr/>
            </a:pPr>
            <a:r>
              <a:rPr kumimoji="0" lang="zh-CN" altLang="en-US" sz="15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快速锁定高影响力的机构</a:t>
            </a:r>
            <a:endParaRPr kumimoji="0" lang="zh-CN" altLang="en-US" sz="15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3"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1"/>
          <a:stretch>
            <a:fillRect/>
          </a:stretch>
        </p:blipFill>
        <p:spPr>
          <a:xfrm>
            <a:off x="-6191" y="100489"/>
            <a:ext cx="9156383" cy="4641056"/>
          </a:xfrm>
          <a:prstGeom prst="rect">
            <a:avLst/>
          </a:prstGeom>
          <a:ln w="28575">
            <a:solidFill>
              <a:srgbClr val="00B0F0"/>
            </a:solidFill>
          </a:ln>
        </p:spPr>
      </p:pic>
      <p:sp>
        <p:nvSpPr>
          <p:cNvPr id="9" name="Rectangle 6"/>
          <p:cNvSpPr>
            <a:spLocks noChangeArrowheads="1"/>
          </p:cNvSpPr>
          <p:nvPr/>
        </p:nvSpPr>
        <p:spPr bwMode="auto">
          <a:xfrm>
            <a:off x="5175409" y="89535"/>
            <a:ext cx="2294335" cy="321945"/>
          </a:xfrm>
          <a:prstGeom prst="rect">
            <a:avLst/>
          </a:prstGeom>
          <a:gradFill>
            <a:gsLst>
              <a:gs pos="0">
                <a:srgbClr val="FF6600"/>
              </a:gs>
              <a:gs pos="50000">
                <a:schemeClr val="bg1"/>
              </a:gs>
              <a:gs pos="100000">
                <a:srgbClr val="FF6600"/>
              </a:gs>
            </a:gsLst>
            <a:lin ang="5400000" scaled="1"/>
          </a:gradFill>
          <a:ln w="9525">
            <a:solidFill>
              <a:srgbClr val="FF6600"/>
            </a:solidFill>
            <a:miter lim="800000"/>
          </a:ln>
          <a:effectLst>
            <a:outerShdw blurRad="63500" sx="102000" sy="102000" algn="ctr" rotWithShape="0">
              <a:prstClr val="black">
                <a:alpha val="40000"/>
              </a:prstClr>
            </a:outerShdw>
          </a:effectLst>
        </p:spPr>
        <p:txBody>
          <a:bodyPr lIns="13500" rIns="13500" anchor="ctr">
            <a:spAutoFit/>
          </a:body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defRPr/>
            </a:pPr>
            <a:r>
              <a:rPr kumimoji="0" lang="zh-CN" altLang="en-US" sz="1500" b="0"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rPr>
              <a:t>快速定位高影响力的期刊</a:t>
            </a:r>
            <a:endParaRPr kumimoji="0" lang="zh-CN" altLang="en-US" sz="1500" b="0"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17" name="圆角矩形 16"/>
          <p:cNvSpPr/>
          <p:nvPr/>
        </p:nvSpPr>
        <p:spPr>
          <a:xfrm>
            <a:off x="2385536" y="1739265"/>
            <a:ext cx="1628775" cy="1363028"/>
          </a:xfrm>
          <a:prstGeom prst="roundRect">
            <a:avLst>
              <a:gd name="adj" fmla="val 16667"/>
            </a:avLst>
          </a:prstGeom>
          <a:noFill/>
          <a:ln w="25400" cap="flat" cmpd="sng">
            <a:solidFill>
              <a:srgbClr val="FF6600"/>
            </a:solidFill>
            <a:prstDash val="solid"/>
            <a:round/>
            <a:headEnd type="none" w="med" len="med"/>
            <a:tailEnd type="none" w="med" len="med"/>
          </a:ln>
        </p:spPr>
        <p:txBody>
          <a:bodyPr lIns="0" tIns="0" rIns="137160" bIns="0" anchor="t"/>
          <a:lstStyle/>
          <a:p>
            <a:pPr>
              <a:spcBef>
                <a:spcPct val="50000"/>
              </a:spcBef>
            </a:pPr>
            <a:endParaRPr lang="zh-CN" altLang="en-US" dirty="0">
              <a:latin typeface="Arial" panose="020B0604020202020204" pitchFamily="34" charset="0"/>
              <a:ea typeface="宋体" panose="02010600030101010101" pitchFamily="2" charset="-122"/>
            </a:endParaRPr>
          </a:p>
        </p:txBody>
      </p:sp>
      <p:pic>
        <p:nvPicPr>
          <p:cNvPr id="10" name="图片 9"/>
          <p:cNvPicPr>
            <a:picLocks noChangeAspect="1"/>
          </p:cNvPicPr>
          <p:nvPr/>
        </p:nvPicPr>
        <p:blipFill>
          <a:blip r:embed="rId2"/>
          <a:stretch>
            <a:fillRect/>
          </a:stretch>
        </p:blipFill>
        <p:spPr>
          <a:xfrm>
            <a:off x="583883" y="300990"/>
            <a:ext cx="8990648" cy="4709636"/>
          </a:xfrm>
          <a:prstGeom prst="rect">
            <a:avLst/>
          </a:prstGeom>
          <a:ln w="28575">
            <a:solidFill>
              <a:srgbClr val="00B0F0"/>
            </a:solidFill>
          </a:ln>
        </p:spPr>
      </p:pic>
      <p:sp>
        <p:nvSpPr>
          <p:cNvPr id="19" name="圆角矩形 18"/>
          <p:cNvSpPr/>
          <p:nvPr/>
        </p:nvSpPr>
        <p:spPr>
          <a:xfrm>
            <a:off x="2934176" y="1974533"/>
            <a:ext cx="916781" cy="2901791"/>
          </a:xfrm>
          <a:prstGeom prst="roundRect">
            <a:avLst>
              <a:gd name="adj" fmla="val 16667"/>
            </a:avLst>
          </a:prstGeom>
          <a:noFill/>
          <a:ln w="25400" cap="flat" cmpd="sng">
            <a:solidFill>
              <a:srgbClr val="FF6600"/>
            </a:solidFill>
            <a:prstDash val="solid"/>
            <a:round/>
            <a:headEnd type="none" w="med" len="med"/>
            <a:tailEnd type="none" w="med" len="med"/>
          </a:ln>
        </p:spPr>
        <p:txBody>
          <a:bodyPr lIns="0" tIns="0" rIns="137160" bIns="0" anchor="t"/>
          <a:lstStyle/>
          <a:p>
            <a:pPr>
              <a:spcBef>
                <a:spcPct val="50000"/>
              </a:spcBef>
            </a:pPr>
            <a:endParaRPr lang="zh-CN" altLang="en-US" dirty="0">
              <a:latin typeface="Arial" panose="020B0604020202020204" pitchFamily="34" charset="0"/>
              <a:ea typeface="宋体" panose="02010600030101010101" pitchFamily="2" charset="-122"/>
            </a:endParaRPr>
          </a:p>
        </p:txBody>
      </p:sp>
      <p:pic>
        <p:nvPicPr>
          <p:cNvPr id="11" name="图片 10"/>
          <p:cNvPicPr>
            <a:picLocks noChangeAspect="1"/>
          </p:cNvPicPr>
          <p:nvPr/>
        </p:nvPicPr>
        <p:blipFill>
          <a:blip r:embed="rId3"/>
          <a:stretch>
            <a:fillRect/>
          </a:stretch>
        </p:blipFill>
        <p:spPr>
          <a:xfrm>
            <a:off x="954405" y="609124"/>
            <a:ext cx="9333548" cy="4721066"/>
          </a:xfrm>
          <a:prstGeom prst="rect">
            <a:avLst/>
          </a:prstGeom>
          <a:ln w="28575">
            <a:solidFill>
              <a:srgbClr val="00B0F0"/>
            </a:solidFill>
          </a:ln>
        </p:spPr>
      </p:pic>
      <p:sp>
        <p:nvSpPr>
          <p:cNvPr id="20" name="圆角矩形 19"/>
          <p:cNvSpPr/>
          <p:nvPr/>
        </p:nvSpPr>
        <p:spPr>
          <a:xfrm>
            <a:off x="3411379" y="2257901"/>
            <a:ext cx="725805" cy="620078"/>
          </a:xfrm>
          <a:prstGeom prst="roundRect">
            <a:avLst>
              <a:gd name="adj" fmla="val 16667"/>
            </a:avLst>
          </a:prstGeom>
          <a:noFill/>
          <a:ln w="25400" cap="flat" cmpd="sng">
            <a:solidFill>
              <a:srgbClr val="FF6600"/>
            </a:solidFill>
            <a:prstDash val="solid"/>
            <a:round/>
            <a:headEnd type="none" w="med" len="med"/>
            <a:tailEnd type="none" w="med" len="med"/>
          </a:ln>
        </p:spPr>
        <p:txBody>
          <a:bodyPr lIns="0" tIns="0" rIns="137160" bIns="0" anchor="t"/>
          <a:lstStyle/>
          <a:p>
            <a:pPr>
              <a:spcBef>
                <a:spcPct val="50000"/>
              </a:spcBef>
            </a:pPr>
            <a:endParaRPr lang="zh-CN" altLang="en-US" dirty="0">
              <a:latin typeface="Arial" panose="020B0604020202020204" pitchFamily="34" charset="0"/>
              <a:ea typeface="宋体" panose="02010600030101010101" pitchFamily="2" charset="-122"/>
            </a:endParaRPr>
          </a:p>
        </p:txBody>
      </p:sp>
      <p:sp>
        <p:nvSpPr>
          <p:cNvPr id="2" name="Rectangle 6"/>
          <p:cNvSpPr>
            <a:spLocks noChangeArrowheads="1"/>
          </p:cNvSpPr>
          <p:nvPr/>
        </p:nvSpPr>
        <p:spPr bwMode="auto">
          <a:xfrm>
            <a:off x="5175409" y="389096"/>
            <a:ext cx="3020378" cy="321945"/>
          </a:xfrm>
          <a:prstGeom prst="rect">
            <a:avLst/>
          </a:prstGeom>
          <a:gradFill>
            <a:gsLst>
              <a:gs pos="0">
                <a:srgbClr val="FF6600"/>
              </a:gs>
              <a:gs pos="50000">
                <a:schemeClr val="bg1"/>
              </a:gs>
              <a:gs pos="100000">
                <a:srgbClr val="FF6600"/>
              </a:gs>
            </a:gsLst>
            <a:lin ang="5400000" scaled="1"/>
          </a:gradFill>
          <a:ln w="9525">
            <a:solidFill>
              <a:srgbClr val="FF6600"/>
            </a:solidFill>
            <a:miter lim="800000"/>
          </a:ln>
          <a:effectLst>
            <a:outerShdw blurRad="63500" sx="102000" sy="102000" algn="ctr" rotWithShape="0">
              <a:prstClr val="black">
                <a:alpha val="40000"/>
              </a:prstClr>
            </a:outerShdw>
          </a:effectLst>
        </p:spPr>
        <p:txBody>
          <a:bodyPr wrap="square" lIns="13500" rIns="13500" anchor="ctr">
            <a:spAutoFit/>
          </a:body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defRPr/>
            </a:pPr>
            <a:r>
              <a:rPr kumimoji="0" lang="zh-CN" altLang="en-US" sz="1500" b="0"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rPr>
              <a:t>发现学科交叉点</a:t>
            </a:r>
            <a:endParaRPr kumimoji="0" lang="zh-CN" altLang="en-US" sz="1500" b="0"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3" name="Rectangle 6"/>
          <p:cNvSpPr>
            <a:spLocks noChangeArrowheads="1"/>
          </p:cNvSpPr>
          <p:nvPr/>
        </p:nvSpPr>
        <p:spPr bwMode="auto">
          <a:xfrm>
            <a:off x="5684520" y="1061085"/>
            <a:ext cx="3020378" cy="321945"/>
          </a:xfrm>
          <a:prstGeom prst="rect">
            <a:avLst/>
          </a:prstGeom>
          <a:gradFill>
            <a:gsLst>
              <a:gs pos="0">
                <a:srgbClr val="FF6600"/>
              </a:gs>
              <a:gs pos="50000">
                <a:schemeClr val="bg1"/>
              </a:gs>
              <a:gs pos="100000">
                <a:srgbClr val="FF6600"/>
              </a:gs>
            </a:gsLst>
            <a:lin ang="5400000" scaled="1"/>
          </a:gradFill>
          <a:ln w="9525">
            <a:solidFill>
              <a:srgbClr val="FF6600"/>
            </a:solidFill>
            <a:miter lim="800000"/>
          </a:ln>
          <a:effectLst>
            <a:outerShdw blurRad="63500" sx="102000" sy="102000" algn="ctr" rotWithShape="0">
              <a:prstClr val="black">
                <a:alpha val="40000"/>
              </a:prstClr>
            </a:outerShdw>
          </a:effectLst>
        </p:spPr>
        <p:txBody>
          <a:bodyPr wrap="square" lIns="13500" rIns="13500" anchor="ctr">
            <a:spAutoFit/>
          </a:body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defRPr/>
            </a:pPr>
            <a:r>
              <a:rPr lang="zh-CN" altLang="en-US" sz="1500" noProof="0" dirty="0">
                <a:ln>
                  <a:noFill/>
                </a:ln>
                <a:effectLst/>
                <a:uLnTx/>
                <a:uFillTx/>
                <a:latin typeface="黑体" panose="02010609060101010101" pitchFamily="49" charset="-122"/>
                <a:ea typeface="黑体" panose="02010609060101010101" pitchFamily="49" charset="-122"/>
                <a:sym typeface="+mn-ea"/>
              </a:rPr>
              <a:t>探索该领域的发展趋势</a:t>
            </a:r>
            <a:endParaRPr kumimoji="0" lang="zh-CN" altLang="en-US" sz="1500" b="0"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amond(in)">
                                      <p:cBhvr>
                                        <p:cTn id="7" dur="1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25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amond(in)">
                                      <p:cBhvr>
                                        <p:cTn id="17" dur="1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diamond(in)">
                                      <p:cBhvr>
                                        <p:cTn id="22" dur="10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blinds(horizontal)">
                                      <p:cBhvr>
                                        <p:cTn id="27" dur="25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checkerboard(across)">
                                      <p:cBhvr>
                                        <p:cTn id="32" dur="25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diamond(in)">
                                      <p:cBhvr>
                                        <p:cTn id="37" dur="10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blinds(horizontal)">
                                      <p:cBhvr>
                                        <p:cTn id="42"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7" grpId="0" bldLvl="0" animBg="1"/>
      <p:bldP spid="19" grpId="0" bldLvl="0" animBg="1"/>
      <p:bldP spid="20" grpId="0" bldLvl="0" animBg="1"/>
      <p:bldP spid="2" grpId="0" bldLvl="0" animBg="1"/>
      <p:bldP spid="3"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6"/>
          <p:cNvSpPr>
            <a:spLocks noChangeArrowheads="1"/>
          </p:cNvSpPr>
          <p:nvPr/>
        </p:nvSpPr>
        <p:spPr bwMode="auto">
          <a:xfrm>
            <a:off x="298132" y="95726"/>
            <a:ext cx="2294335" cy="321945"/>
          </a:xfrm>
          <a:prstGeom prst="rect">
            <a:avLst/>
          </a:prstGeom>
          <a:gradFill>
            <a:gsLst>
              <a:gs pos="0">
                <a:srgbClr val="FF6600"/>
              </a:gs>
              <a:gs pos="50000">
                <a:schemeClr val="bg1"/>
              </a:gs>
              <a:gs pos="100000">
                <a:srgbClr val="FF6600"/>
              </a:gs>
            </a:gsLst>
            <a:lin ang="5400000" scaled="1"/>
          </a:gradFill>
          <a:ln w="9525">
            <a:solidFill>
              <a:srgbClr val="FF6600"/>
            </a:solidFill>
            <a:miter lim="800000"/>
          </a:ln>
          <a:effectLst>
            <a:outerShdw blurRad="63500" sx="102000" sy="102000" algn="ctr" rotWithShape="0">
              <a:prstClr val="black">
                <a:alpha val="40000"/>
              </a:prstClr>
            </a:outerShdw>
          </a:effectLst>
        </p:spPr>
        <p:txBody>
          <a:bodyPr lIns="13500" rIns="13500" anchor="ctr">
            <a:spAutoFit/>
          </a:body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defRPr/>
            </a:pPr>
            <a:r>
              <a:rPr kumimoji="0" lang="zh-CN" altLang="en-US" sz="1500" b="0"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rPr>
              <a:t>文献导出</a:t>
            </a:r>
            <a:endParaRPr kumimoji="0" lang="zh-CN" altLang="en-US" sz="1500" b="0"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12" name="流程图: 过程 11">
            <a:hlinkClick r:id="" action="ppaction://hlinkshowjump?jump=nextslide"/>
          </p:cNvPr>
          <p:cNvSpPr/>
          <p:nvPr/>
        </p:nvSpPr>
        <p:spPr>
          <a:xfrm>
            <a:off x="458629" y="3180874"/>
            <a:ext cx="7786688" cy="640556"/>
          </a:xfrm>
          <a:prstGeom prst="flowChartProcess">
            <a:avLst/>
          </a:prstGeom>
          <a:noFill/>
          <a:ln w="28575" cmpd="sng">
            <a:solidFill>
              <a:srgbClr val="FF6600"/>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13" name="图片 12"/>
          <p:cNvPicPr>
            <a:picLocks noChangeAspect="1"/>
          </p:cNvPicPr>
          <p:nvPr/>
        </p:nvPicPr>
        <p:blipFill>
          <a:blip r:embed="rId1"/>
          <a:srcRect/>
          <a:stretch>
            <a:fillRect/>
          </a:stretch>
        </p:blipFill>
        <p:spPr>
          <a:xfrm>
            <a:off x="509588" y="3203734"/>
            <a:ext cx="7684770" cy="594360"/>
          </a:xfrm>
          <a:prstGeom prst="rect">
            <a:avLst/>
          </a:prstGeom>
        </p:spPr>
      </p:pic>
      <p:pic>
        <p:nvPicPr>
          <p:cNvPr id="5" name="内容占位符 4"/>
          <p:cNvPicPr>
            <a:picLocks noGrp="1" noChangeAspect="1"/>
          </p:cNvPicPr>
          <p:nvPr>
            <p:ph idx="1"/>
          </p:nvPr>
        </p:nvPicPr>
        <p:blipFill>
          <a:blip r:embed="rId2"/>
          <a:srcRect/>
          <a:stretch>
            <a:fillRect/>
          </a:stretch>
        </p:blipFill>
        <p:spPr>
          <a:xfrm>
            <a:off x="411480" y="509270"/>
            <a:ext cx="7986395" cy="2592705"/>
          </a:xfrm>
          <a:prstGeom prst="rect">
            <a:avLst/>
          </a:prstGeom>
          <a:ln w="28575">
            <a:solidFill>
              <a:srgbClr val="00B0F0"/>
            </a:solidFill>
          </a:ln>
        </p:spPr>
      </p:pic>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
          <p:cNvSpPr>
            <a:spLocks noGrp="1"/>
          </p:cNvSpPr>
          <p:nvPr/>
        </p:nvSpPr>
        <p:spPr>
          <a:xfrm>
            <a:off x="136208" y="-119062"/>
            <a:ext cx="7886700" cy="994410"/>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zh-CN" altLang="en-US" sz="2400" b="1" dirty="0">
                <a:solidFill>
                  <a:srgbClr val="1B539D"/>
                </a:solidFill>
                <a:latin typeface="微软雅黑" panose="020B0503020204020204" pitchFamily="34" charset="-122"/>
                <a:ea typeface="微软雅黑" panose="020B0503020204020204" pitchFamily="34" charset="-122"/>
                <a:sym typeface="+mn-ea"/>
              </a:rPr>
              <a:t>作者分析服务：一键生成</a:t>
            </a:r>
            <a:r>
              <a:rPr lang="en-US" altLang="zh-CN" sz="2400" b="1" dirty="0">
                <a:solidFill>
                  <a:srgbClr val="1B539D"/>
                </a:solidFill>
                <a:latin typeface="微软雅黑" panose="020B0503020204020204" pitchFamily="34" charset="-122"/>
                <a:ea typeface="微软雅黑" panose="020B0503020204020204" pitchFamily="34" charset="-122"/>
                <a:sym typeface="+mn-ea"/>
              </a:rPr>
              <a:t>“</a:t>
            </a:r>
            <a:r>
              <a:rPr lang="zh-CN" altLang="en-US" sz="2400" b="1" dirty="0">
                <a:solidFill>
                  <a:srgbClr val="1B539D"/>
                </a:solidFill>
                <a:latin typeface="微软雅黑" panose="020B0503020204020204" pitchFamily="34" charset="-122"/>
                <a:ea typeface="微软雅黑" panose="020B0503020204020204" pitchFamily="34" charset="-122"/>
                <a:sym typeface="+mn-ea"/>
              </a:rPr>
              <a:t>作者引证报告</a:t>
            </a:r>
            <a:r>
              <a:rPr lang="en-US" altLang="zh-CN" sz="2400" b="1" dirty="0">
                <a:solidFill>
                  <a:srgbClr val="1B539D"/>
                </a:solidFill>
                <a:latin typeface="微软雅黑" panose="020B0503020204020204" pitchFamily="34" charset="-122"/>
                <a:ea typeface="微软雅黑" panose="020B0503020204020204" pitchFamily="34" charset="-122"/>
                <a:sym typeface="+mn-ea"/>
              </a:rPr>
              <a:t>”</a:t>
            </a:r>
            <a:endParaRPr lang="en-US" altLang="zh-CN" sz="2400" b="1" dirty="0">
              <a:solidFill>
                <a:srgbClr val="1B539D"/>
              </a:solidFill>
              <a:latin typeface="微软雅黑" panose="020B0503020204020204" pitchFamily="34" charset="-122"/>
              <a:ea typeface="微软雅黑" panose="020B0503020204020204" pitchFamily="34" charset="-122"/>
              <a:sym typeface="+mn-ea"/>
            </a:endParaRPr>
          </a:p>
        </p:txBody>
      </p:sp>
      <p:cxnSp>
        <p:nvCxnSpPr>
          <p:cNvPr id="2" name="直接连接符 1"/>
          <p:cNvCxnSpPr/>
          <p:nvPr/>
        </p:nvCxnSpPr>
        <p:spPr>
          <a:xfrm>
            <a:off x="170180" y="627380"/>
            <a:ext cx="5914390" cy="0"/>
          </a:xfrm>
          <a:prstGeom prst="line">
            <a:avLst/>
          </a:prstGeom>
        </p:spPr>
        <p:style>
          <a:lnRef idx="1">
            <a:schemeClr val="accent4"/>
          </a:lnRef>
          <a:fillRef idx="0">
            <a:schemeClr val="accent4"/>
          </a:fillRef>
          <a:effectRef idx="0">
            <a:schemeClr val="accent4"/>
          </a:effectRef>
          <a:fontRef idx="minor">
            <a:schemeClr val="tx1"/>
          </a:fontRef>
        </p:style>
      </p:cxnSp>
      <p:cxnSp>
        <p:nvCxnSpPr>
          <p:cNvPr id="30" name="直接连接符 29"/>
          <p:cNvCxnSpPr>
            <a:stCxn id="37" idx="6"/>
            <a:endCxn id="41" idx="2"/>
          </p:cNvCxnSpPr>
          <p:nvPr>
            <p:custDataLst>
              <p:tags r:id="rId1"/>
            </p:custDataLst>
          </p:nvPr>
        </p:nvCxnSpPr>
        <p:spPr>
          <a:xfrm>
            <a:off x="3636806" y="1016002"/>
            <a:ext cx="2142362" cy="225381"/>
          </a:xfrm>
          <a:prstGeom prst="line">
            <a:avLst/>
          </a:prstGeom>
          <a:noFill/>
          <a:ln w="6350" cap="flat" cmpd="sng" algn="ctr">
            <a:solidFill>
              <a:sysClr val="windowText" lastClr="000000"/>
            </a:solidFill>
            <a:prstDash val="solid"/>
            <a:miter lim="800000"/>
          </a:ln>
          <a:effectLst/>
        </p:spPr>
      </p:cxnSp>
      <p:sp>
        <p:nvSpPr>
          <p:cNvPr id="31" name="椭圆 30"/>
          <p:cNvSpPr/>
          <p:nvPr>
            <p:custDataLst>
              <p:tags r:id="rId2"/>
            </p:custDataLst>
          </p:nvPr>
        </p:nvSpPr>
        <p:spPr>
          <a:xfrm>
            <a:off x="3526979" y="1292333"/>
            <a:ext cx="2088628" cy="2088628"/>
          </a:xfrm>
          <a:prstGeom prst="ellipse">
            <a:avLst/>
          </a:prstGeom>
          <a:solidFill>
            <a:srgbClr val="6BC0A7"/>
          </a:solidFill>
          <a:ln w="12700" cap="flat" cmpd="sng" algn="ctr">
            <a:noFill/>
            <a:prstDash val="solid"/>
            <a:miter lim="800000"/>
          </a:ln>
          <a:effectLst/>
        </p:spPr>
        <p:txBody>
          <a:bodyPr rtlCol="0" anchor="ctr"/>
          <a:lstStyle/>
          <a:p>
            <a:pPr algn="ctr">
              <a:lnSpc>
                <a:spcPct val="120000"/>
              </a:lnSpc>
            </a:pPr>
            <a:endParaRPr lang="zh-CN" altLang="en-US" sz="1350">
              <a:latin typeface="Arial" panose="020B0604020202020204" pitchFamily="34" charset="0"/>
              <a:ea typeface="微软雅黑" panose="020B0503020204020204" pitchFamily="34" charset="-122"/>
            </a:endParaRPr>
          </a:p>
        </p:txBody>
      </p:sp>
      <p:cxnSp>
        <p:nvCxnSpPr>
          <p:cNvPr id="32" name="直接连接符 31"/>
          <p:cNvCxnSpPr>
            <a:endCxn id="41" idx="4"/>
          </p:cNvCxnSpPr>
          <p:nvPr>
            <p:custDataLst>
              <p:tags r:id="rId3"/>
            </p:custDataLst>
          </p:nvPr>
        </p:nvCxnSpPr>
        <p:spPr>
          <a:xfrm flipV="1">
            <a:off x="5630405" y="1443548"/>
            <a:ext cx="350928" cy="2374059"/>
          </a:xfrm>
          <a:prstGeom prst="line">
            <a:avLst/>
          </a:prstGeom>
          <a:noFill/>
          <a:ln w="6350" cap="flat" cmpd="sng" algn="ctr">
            <a:solidFill>
              <a:sysClr val="windowText" lastClr="000000"/>
            </a:solidFill>
            <a:prstDash val="solid"/>
            <a:miter lim="800000"/>
          </a:ln>
          <a:effectLst/>
        </p:spPr>
      </p:cxnSp>
      <p:cxnSp>
        <p:nvCxnSpPr>
          <p:cNvPr id="33" name="直接连接符 32"/>
          <p:cNvCxnSpPr>
            <a:stCxn id="35" idx="6"/>
            <a:endCxn id="39" idx="1"/>
          </p:cNvCxnSpPr>
          <p:nvPr>
            <p:custDataLst>
              <p:tags r:id="rId4"/>
            </p:custDataLst>
          </p:nvPr>
        </p:nvCxnSpPr>
        <p:spPr>
          <a:xfrm>
            <a:off x="2878890" y="3111874"/>
            <a:ext cx="2602835" cy="597405"/>
          </a:xfrm>
          <a:prstGeom prst="line">
            <a:avLst/>
          </a:prstGeom>
          <a:noFill/>
          <a:ln w="6350" cap="flat" cmpd="sng" algn="ctr">
            <a:solidFill>
              <a:sysClr val="windowText" lastClr="000000"/>
            </a:solidFill>
            <a:prstDash val="solid"/>
            <a:miter lim="800000"/>
          </a:ln>
          <a:effectLst/>
        </p:spPr>
      </p:cxnSp>
      <p:cxnSp>
        <p:nvCxnSpPr>
          <p:cNvPr id="34" name="直接连接符 33"/>
          <p:cNvCxnSpPr>
            <a:stCxn id="35" idx="7"/>
            <a:endCxn id="37" idx="4"/>
          </p:cNvCxnSpPr>
          <p:nvPr>
            <p:custDataLst>
              <p:tags r:id="rId5"/>
            </p:custDataLst>
          </p:nvPr>
        </p:nvCxnSpPr>
        <p:spPr>
          <a:xfrm flipV="1">
            <a:off x="2819677" y="1218167"/>
            <a:ext cx="614964" cy="1750754"/>
          </a:xfrm>
          <a:prstGeom prst="line">
            <a:avLst/>
          </a:prstGeom>
          <a:noFill/>
          <a:ln w="6350" cap="flat" cmpd="sng" algn="ctr">
            <a:solidFill>
              <a:sysClr val="windowText" lastClr="000000"/>
            </a:solidFill>
            <a:prstDash val="solid"/>
            <a:miter lim="800000"/>
          </a:ln>
          <a:effectLst/>
        </p:spPr>
      </p:cxnSp>
      <p:sp>
        <p:nvSpPr>
          <p:cNvPr id="35" name="椭圆 34"/>
          <p:cNvSpPr/>
          <p:nvPr>
            <p:custDataLst>
              <p:tags r:id="rId6"/>
            </p:custDataLst>
          </p:nvPr>
        </p:nvSpPr>
        <p:spPr>
          <a:xfrm>
            <a:off x="2474559" y="2909708"/>
            <a:ext cx="404331" cy="404331"/>
          </a:xfrm>
          <a:prstGeom prst="ellipse">
            <a:avLst/>
          </a:prstGeom>
          <a:solidFill>
            <a:srgbClr val="79BB8F">
              <a:lumMod val="75000"/>
            </a:srgbClr>
          </a:solidFill>
          <a:ln w="12700" cap="flat" cmpd="sng" algn="ctr">
            <a:noFill/>
            <a:prstDash val="solid"/>
            <a:miter lim="800000"/>
          </a:ln>
          <a:effectLst/>
        </p:spPr>
        <p:txBody>
          <a:bodyPr rtlCol="0" anchor="ctr"/>
          <a:lstStyle/>
          <a:p>
            <a:pPr algn="ctr">
              <a:lnSpc>
                <a:spcPct val="120000"/>
              </a:lnSpc>
            </a:pPr>
            <a:endParaRPr lang="zh-CN" altLang="en-US" sz="1350">
              <a:latin typeface="Arial" panose="020B0604020202020204" pitchFamily="34" charset="0"/>
              <a:ea typeface="微软雅黑" panose="020B0503020204020204" pitchFamily="34" charset="-122"/>
            </a:endParaRPr>
          </a:p>
        </p:txBody>
      </p:sp>
      <p:sp>
        <p:nvSpPr>
          <p:cNvPr id="36" name="空心弧 35"/>
          <p:cNvSpPr/>
          <p:nvPr>
            <p:custDataLst>
              <p:tags r:id="rId7"/>
            </p:custDataLst>
          </p:nvPr>
        </p:nvSpPr>
        <p:spPr>
          <a:xfrm rot="16200000">
            <a:off x="2351160" y="2794652"/>
            <a:ext cx="633125" cy="634442"/>
          </a:xfrm>
          <a:prstGeom prst="blockArc">
            <a:avLst>
              <a:gd name="adj1" fmla="val 9749940"/>
              <a:gd name="adj2" fmla="val 659899"/>
              <a:gd name="adj3" fmla="val 14514"/>
            </a:avLst>
          </a:prstGeom>
          <a:solidFill>
            <a:srgbClr val="8590CA"/>
          </a:solidFill>
          <a:ln>
            <a:noFill/>
          </a:ln>
          <a:effectLst/>
        </p:spPr>
        <p:txBody>
          <a:bodyPr rtlCol="0" anchor="ctr"/>
          <a:lstStyle/>
          <a:p>
            <a:pPr algn="ctr">
              <a:lnSpc>
                <a:spcPct val="120000"/>
              </a:lnSpc>
            </a:pPr>
            <a:endParaRPr lang="zh-CN" altLang="en-US" sz="1350">
              <a:solidFill>
                <a:sysClr val="windowText" lastClr="000000"/>
              </a:solidFill>
              <a:latin typeface="Arial" panose="020B0604020202020204" pitchFamily="34" charset="0"/>
              <a:ea typeface="微软雅黑" panose="020B0503020204020204" pitchFamily="34" charset="-122"/>
            </a:endParaRPr>
          </a:p>
        </p:txBody>
      </p:sp>
      <p:sp>
        <p:nvSpPr>
          <p:cNvPr id="37" name="椭圆 36"/>
          <p:cNvSpPr/>
          <p:nvPr>
            <p:custDataLst>
              <p:tags r:id="rId8"/>
            </p:custDataLst>
          </p:nvPr>
        </p:nvSpPr>
        <p:spPr>
          <a:xfrm>
            <a:off x="3232475" y="813836"/>
            <a:ext cx="404331" cy="404331"/>
          </a:xfrm>
          <a:prstGeom prst="ellipse">
            <a:avLst/>
          </a:prstGeom>
          <a:solidFill>
            <a:srgbClr val="79BB8F">
              <a:lumMod val="75000"/>
            </a:srgbClr>
          </a:solidFill>
          <a:ln w="12700" cap="flat" cmpd="sng" algn="ctr">
            <a:noFill/>
            <a:prstDash val="solid"/>
            <a:miter lim="800000"/>
          </a:ln>
          <a:effectLst/>
        </p:spPr>
        <p:txBody>
          <a:bodyPr rtlCol="0" anchor="ctr"/>
          <a:lstStyle/>
          <a:p>
            <a:pPr algn="ctr">
              <a:lnSpc>
                <a:spcPct val="120000"/>
              </a:lnSpc>
            </a:pPr>
            <a:endParaRPr lang="zh-CN" altLang="en-US" sz="1350">
              <a:latin typeface="Arial" panose="020B0604020202020204" pitchFamily="34" charset="0"/>
              <a:ea typeface="微软雅黑" panose="020B0503020204020204" pitchFamily="34" charset="-122"/>
            </a:endParaRPr>
          </a:p>
        </p:txBody>
      </p:sp>
      <p:sp>
        <p:nvSpPr>
          <p:cNvPr id="38" name="空心弧 37"/>
          <p:cNvSpPr/>
          <p:nvPr>
            <p:custDataLst>
              <p:tags r:id="rId9"/>
            </p:custDataLst>
          </p:nvPr>
        </p:nvSpPr>
        <p:spPr>
          <a:xfrm rot="19323979">
            <a:off x="3115446" y="697711"/>
            <a:ext cx="633125" cy="634442"/>
          </a:xfrm>
          <a:prstGeom prst="blockArc">
            <a:avLst>
              <a:gd name="adj1" fmla="val 9749940"/>
              <a:gd name="adj2" fmla="val 21158676"/>
              <a:gd name="adj3" fmla="val 14144"/>
            </a:avLst>
          </a:prstGeom>
          <a:solidFill>
            <a:srgbClr val="8EAADC"/>
          </a:solidFill>
          <a:ln w="12700" cap="flat" cmpd="sng" algn="ctr">
            <a:noFill/>
            <a:prstDash val="solid"/>
            <a:miter lim="800000"/>
          </a:ln>
          <a:effectLst/>
        </p:spPr>
        <p:txBody>
          <a:bodyPr rtlCol="0" anchor="ctr"/>
          <a:lstStyle/>
          <a:p>
            <a:pPr algn="ctr">
              <a:lnSpc>
                <a:spcPct val="120000"/>
              </a:lnSpc>
            </a:pPr>
            <a:endParaRPr lang="zh-CN" altLang="en-US" sz="1350">
              <a:solidFill>
                <a:sysClr val="windowText" lastClr="000000"/>
              </a:solidFill>
              <a:latin typeface="Arial" panose="020B0604020202020204" pitchFamily="34" charset="0"/>
              <a:ea typeface="微软雅黑" panose="020B0503020204020204" pitchFamily="34" charset="-122"/>
            </a:endParaRPr>
          </a:p>
        </p:txBody>
      </p:sp>
      <p:sp>
        <p:nvSpPr>
          <p:cNvPr id="39" name="椭圆 38"/>
          <p:cNvSpPr/>
          <p:nvPr>
            <p:custDataLst>
              <p:tags r:id="rId10"/>
            </p:custDataLst>
          </p:nvPr>
        </p:nvSpPr>
        <p:spPr>
          <a:xfrm>
            <a:off x="5422511" y="3650066"/>
            <a:ext cx="404331" cy="404331"/>
          </a:xfrm>
          <a:prstGeom prst="ellipse">
            <a:avLst/>
          </a:prstGeom>
          <a:solidFill>
            <a:srgbClr val="79BB8F">
              <a:lumMod val="75000"/>
            </a:srgbClr>
          </a:solidFill>
          <a:ln w="12700" cap="flat" cmpd="sng" algn="ctr">
            <a:noFill/>
            <a:prstDash val="solid"/>
            <a:miter lim="800000"/>
          </a:ln>
          <a:effectLst/>
        </p:spPr>
        <p:txBody>
          <a:bodyPr rtlCol="0" anchor="ctr"/>
          <a:lstStyle/>
          <a:p>
            <a:pPr algn="ctr">
              <a:lnSpc>
                <a:spcPct val="120000"/>
              </a:lnSpc>
            </a:pPr>
            <a:endParaRPr lang="zh-CN" altLang="en-US" sz="1350">
              <a:latin typeface="Arial" panose="020B0604020202020204" pitchFamily="34" charset="0"/>
              <a:ea typeface="微软雅黑" panose="020B0503020204020204" pitchFamily="34" charset="-122"/>
            </a:endParaRPr>
          </a:p>
        </p:txBody>
      </p:sp>
      <p:sp>
        <p:nvSpPr>
          <p:cNvPr id="40" name="空心弧 39"/>
          <p:cNvSpPr/>
          <p:nvPr>
            <p:custDataLst>
              <p:tags r:id="rId11"/>
            </p:custDataLst>
          </p:nvPr>
        </p:nvSpPr>
        <p:spPr>
          <a:xfrm rot="9669469">
            <a:off x="5312855" y="3540366"/>
            <a:ext cx="633125" cy="634442"/>
          </a:xfrm>
          <a:prstGeom prst="blockArc">
            <a:avLst>
              <a:gd name="adj1" fmla="val 9749940"/>
              <a:gd name="adj2" fmla="val 659899"/>
              <a:gd name="adj3" fmla="val 14514"/>
            </a:avLst>
          </a:prstGeom>
          <a:solidFill>
            <a:srgbClr val="7AC2C7"/>
          </a:solidFill>
          <a:ln>
            <a:noFill/>
          </a:ln>
          <a:effectLst/>
        </p:spPr>
        <p:txBody>
          <a:bodyPr rtlCol="0" anchor="ctr"/>
          <a:lstStyle/>
          <a:p>
            <a:pPr algn="ctr">
              <a:lnSpc>
                <a:spcPct val="120000"/>
              </a:lnSpc>
            </a:pPr>
            <a:endParaRPr lang="zh-CN" altLang="en-US" sz="1350">
              <a:solidFill>
                <a:sysClr val="windowText" lastClr="000000"/>
              </a:solidFill>
              <a:latin typeface="Arial" panose="020B0604020202020204" pitchFamily="34" charset="0"/>
              <a:ea typeface="微软雅黑" panose="020B0503020204020204" pitchFamily="34" charset="-122"/>
            </a:endParaRPr>
          </a:p>
        </p:txBody>
      </p:sp>
      <p:sp>
        <p:nvSpPr>
          <p:cNvPr id="41" name="椭圆 40"/>
          <p:cNvSpPr/>
          <p:nvPr>
            <p:custDataLst>
              <p:tags r:id="rId12"/>
            </p:custDataLst>
          </p:nvPr>
        </p:nvSpPr>
        <p:spPr>
          <a:xfrm>
            <a:off x="5779168" y="1039217"/>
            <a:ext cx="404331" cy="404331"/>
          </a:xfrm>
          <a:prstGeom prst="ellipse">
            <a:avLst/>
          </a:prstGeom>
          <a:solidFill>
            <a:srgbClr val="79BB8F">
              <a:lumMod val="75000"/>
            </a:srgbClr>
          </a:solidFill>
          <a:ln w="12700" cap="flat" cmpd="sng" algn="ctr">
            <a:noFill/>
            <a:prstDash val="solid"/>
            <a:miter lim="800000"/>
          </a:ln>
          <a:effectLst/>
        </p:spPr>
        <p:txBody>
          <a:bodyPr rtlCol="0" anchor="ctr"/>
          <a:lstStyle/>
          <a:p>
            <a:pPr algn="ctr">
              <a:lnSpc>
                <a:spcPct val="120000"/>
              </a:lnSpc>
            </a:pPr>
            <a:endParaRPr lang="zh-CN" altLang="en-US" sz="1350">
              <a:latin typeface="Arial" panose="020B0604020202020204" pitchFamily="34" charset="0"/>
              <a:ea typeface="微软雅黑" panose="020B0503020204020204" pitchFamily="34" charset="-122"/>
            </a:endParaRPr>
          </a:p>
        </p:txBody>
      </p:sp>
      <p:sp>
        <p:nvSpPr>
          <p:cNvPr id="42" name="空心弧 41"/>
          <p:cNvSpPr/>
          <p:nvPr>
            <p:custDataLst>
              <p:tags r:id="rId13"/>
            </p:custDataLst>
          </p:nvPr>
        </p:nvSpPr>
        <p:spPr>
          <a:xfrm rot="4677258">
            <a:off x="5664770" y="924161"/>
            <a:ext cx="633125" cy="634442"/>
          </a:xfrm>
          <a:prstGeom prst="blockArc">
            <a:avLst>
              <a:gd name="adj1" fmla="val 9749940"/>
              <a:gd name="adj2" fmla="val 21158676"/>
              <a:gd name="adj3" fmla="val 14144"/>
            </a:avLst>
          </a:prstGeom>
          <a:solidFill>
            <a:srgbClr val="79B6D3"/>
          </a:solidFill>
          <a:ln>
            <a:noFill/>
          </a:ln>
          <a:effectLst/>
        </p:spPr>
        <p:txBody>
          <a:bodyPr rtlCol="0" anchor="ctr"/>
          <a:lstStyle/>
          <a:p>
            <a:pPr algn="ctr">
              <a:lnSpc>
                <a:spcPct val="120000"/>
              </a:lnSpc>
            </a:pPr>
            <a:endParaRPr lang="zh-CN" altLang="en-US" sz="1350">
              <a:solidFill>
                <a:sysClr val="windowText" lastClr="000000"/>
              </a:solidFill>
              <a:latin typeface="Arial" panose="020B0604020202020204" pitchFamily="34" charset="0"/>
              <a:ea typeface="微软雅黑" panose="020B0503020204020204" pitchFamily="34" charset="-122"/>
            </a:endParaRPr>
          </a:p>
        </p:txBody>
      </p:sp>
      <p:sp>
        <p:nvSpPr>
          <p:cNvPr id="44" name="文本框 43"/>
          <p:cNvSpPr txBox="1"/>
          <p:nvPr>
            <p:custDataLst>
              <p:tags r:id="rId14"/>
            </p:custDataLst>
          </p:nvPr>
        </p:nvSpPr>
        <p:spPr>
          <a:xfrm>
            <a:off x="3748064" y="2381267"/>
            <a:ext cx="1734234" cy="658852"/>
          </a:xfrm>
          <a:prstGeom prst="rect">
            <a:avLst/>
          </a:prstGeom>
          <a:noFill/>
        </p:spPr>
        <p:txBody>
          <a:bodyPr wrap="square" rtlCol="0">
            <a:normAutofit/>
          </a:bodyPr>
          <a:lstStyle/>
          <a:p>
            <a:pPr algn="ctr">
              <a:lnSpc>
                <a:spcPct val="120000"/>
              </a:lnSpc>
            </a:pPr>
            <a:r>
              <a:rPr lang="zh-CN" altLang="en-US" sz="2000" b="1">
                <a:solidFill>
                  <a:sysClr val="window" lastClr="FFFFFF"/>
                </a:solidFill>
                <a:latin typeface="Arial" panose="020B0604020202020204" pitchFamily="34" charset="0"/>
                <a:ea typeface="微软雅黑" panose="020B0503020204020204" pitchFamily="34" charset="-122"/>
                <a:sym typeface="微软雅黑" panose="020B0503020204020204" pitchFamily="34" charset="-122"/>
              </a:rPr>
              <a:t>作者引证报告</a:t>
            </a:r>
            <a:endParaRPr lang="zh-CN" altLang="en-US" sz="2000" b="1">
              <a:solidFill>
                <a:sysClr val="window" lastClr="FFFFFF"/>
              </a:solidFill>
              <a:latin typeface="Arial" panose="020B0604020202020204" pitchFamily="34" charset="0"/>
              <a:ea typeface="微软雅黑" panose="020B0503020204020204" pitchFamily="34" charset="-122"/>
              <a:sym typeface="微软雅黑" panose="020B0503020204020204" pitchFamily="34" charset="-122"/>
            </a:endParaRPr>
          </a:p>
        </p:txBody>
      </p:sp>
      <p:sp>
        <p:nvSpPr>
          <p:cNvPr id="45" name="文本框 44"/>
          <p:cNvSpPr txBox="1"/>
          <p:nvPr>
            <p:custDataLst>
              <p:tags r:id="rId15"/>
            </p:custDataLst>
          </p:nvPr>
        </p:nvSpPr>
        <p:spPr>
          <a:xfrm>
            <a:off x="581473" y="3578478"/>
            <a:ext cx="2460580" cy="1167072"/>
          </a:xfrm>
          <a:prstGeom prst="rect">
            <a:avLst/>
          </a:prstGeom>
          <a:noFill/>
        </p:spPr>
        <p:txBody>
          <a:bodyPr wrap="square" rtlCol="0">
            <a:normAutofit/>
          </a:bodyPr>
          <a:lstStyle/>
          <a:p>
            <a:pPr>
              <a:lnSpc>
                <a:spcPct val="120000"/>
              </a:lnSpc>
            </a:pPr>
            <a:r>
              <a:rPr lang="zh-CN" altLang="en-US" sz="1200">
                <a:solidFill>
                  <a:sysClr val="windowText" lastClr="000000">
                    <a:lumMod val="65000"/>
                    <a:lumOff val="35000"/>
                  </a:sysClr>
                </a:solidFill>
                <a:latin typeface="Arial" panose="020B0604020202020204" pitchFamily="34" charset="0"/>
                <a:ea typeface="微软雅黑" panose="020B0503020204020204" pitchFamily="34" charset="-122"/>
                <a:sym typeface="微软雅黑" panose="020B0503020204020204" pitchFamily="34" charset="-122"/>
              </a:rPr>
              <a:t>揭示作者全部文献被期刊文献、学位论文、会议论文引用的情况。</a:t>
            </a:r>
            <a:endParaRPr lang="zh-CN" altLang="en-US" sz="1200">
              <a:solidFill>
                <a:sysClr val="windowText" lastClr="000000">
                  <a:lumMod val="65000"/>
                  <a:lumOff val="35000"/>
                </a:sysClr>
              </a:solidFill>
              <a:latin typeface="Arial" panose="020B0604020202020204" pitchFamily="34" charset="0"/>
              <a:ea typeface="微软雅黑" panose="020B0503020204020204" pitchFamily="34" charset="-122"/>
              <a:sym typeface="微软雅黑" panose="020B0503020204020204" pitchFamily="34" charset="-122"/>
            </a:endParaRPr>
          </a:p>
        </p:txBody>
      </p:sp>
      <p:sp>
        <p:nvSpPr>
          <p:cNvPr id="46" name="文本框 45"/>
          <p:cNvSpPr txBox="1"/>
          <p:nvPr>
            <p:custDataLst>
              <p:tags r:id="rId16"/>
            </p:custDataLst>
          </p:nvPr>
        </p:nvSpPr>
        <p:spPr>
          <a:xfrm>
            <a:off x="581473" y="3212469"/>
            <a:ext cx="2460580" cy="420631"/>
          </a:xfrm>
          <a:prstGeom prst="rect">
            <a:avLst/>
          </a:prstGeom>
          <a:noFill/>
        </p:spPr>
        <p:txBody>
          <a:bodyPr wrap="square" rtlCol="0">
            <a:normAutofit/>
          </a:bodyPr>
          <a:lstStyle/>
          <a:p>
            <a:pPr>
              <a:lnSpc>
                <a:spcPct val="120000"/>
              </a:lnSpc>
            </a:pPr>
            <a:r>
              <a:rPr lang="zh-CN" altLang="en-US" sz="1500" b="1">
                <a:solidFill>
                  <a:sysClr val="windowText" lastClr="000000">
                    <a:lumMod val="65000"/>
                    <a:lumOff val="35000"/>
                  </a:sysClr>
                </a:solidFill>
                <a:latin typeface="Arial" panose="020B0604020202020204" pitchFamily="34" charset="0"/>
                <a:ea typeface="微软雅黑" panose="020B0503020204020204" pitchFamily="34" charset="-122"/>
                <a:sym typeface="微软雅黑" panose="020B0503020204020204" pitchFamily="34" charset="-122"/>
              </a:rPr>
              <a:t>成果申报</a:t>
            </a:r>
            <a:endParaRPr lang="zh-CN" altLang="en-US" sz="1500" b="1">
              <a:solidFill>
                <a:sysClr val="windowText" lastClr="000000">
                  <a:lumMod val="65000"/>
                  <a:lumOff val="35000"/>
                </a:sysClr>
              </a:solidFill>
              <a:latin typeface="Arial" panose="020B0604020202020204" pitchFamily="34" charset="0"/>
              <a:ea typeface="微软雅黑" panose="020B0503020204020204" pitchFamily="34" charset="-122"/>
              <a:sym typeface="微软雅黑" panose="020B0503020204020204" pitchFamily="34" charset="-122"/>
            </a:endParaRPr>
          </a:p>
        </p:txBody>
      </p:sp>
      <p:sp>
        <p:nvSpPr>
          <p:cNvPr id="47" name="文本框 46"/>
          <p:cNvSpPr txBox="1"/>
          <p:nvPr>
            <p:custDataLst>
              <p:tags r:id="rId17"/>
            </p:custDataLst>
          </p:nvPr>
        </p:nvSpPr>
        <p:spPr>
          <a:xfrm>
            <a:off x="6107771" y="3610820"/>
            <a:ext cx="2460580" cy="1167072"/>
          </a:xfrm>
          <a:prstGeom prst="rect">
            <a:avLst/>
          </a:prstGeom>
          <a:noFill/>
        </p:spPr>
        <p:txBody>
          <a:bodyPr wrap="square" rtlCol="0">
            <a:normAutofit/>
          </a:bodyPr>
          <a:lstStyle/>
          <a:p>
            <a:pPr>
              <a:lnSpc>
                <a:spcPct val="120000"/>
              </a:lnSpc>
            </a:pPr>
            <a:r>
              <a:rPr lang="zh-CN" altLang="en-US" sz="1200">
                <a:solidFill>
                  <a:sysClr val="windowText" lastClr="000000">
                    <a:lumMod val="65000"/>
                    <a:lumOff val="35000"/>
                  </a:sysClr>
                </a:solidFill>
                <a:latin typeface="Arial" panose="020B0604020202020204" pitchFamily="34" charset="0"/>
                <a:ea typeface="微软雅黑" panose="020B0503020204020204" pitchFamily="34" charset="-122"/>
                <a:sym typeface="微软雅黑" panose="020B0503020204020204" pitchFamily="34" charset="-122"/>
              </a:rPr>
              <a:t>作者引证报告随附被引明细列表，数据客观完整、真实可靠。</a:t>
            </a:r>
            <a:endParaRPr lang="zh-CN" altLang="en-US" sz="1200">
              <a:solidFill>
                <a:sysClr val="windowText" lastClr="000000">
                  <a:lumMod val="65000"/>
                  <a:lumOff val="35000"/>
                </a:sysClr>
              </a:solidFill>
              <a:latin typeface="Arial" panose="020B0604020202020204" pitchFamily="34" charset="0"/>
              <a:ea typeface="微软雅黑" panose="020B0503020204020204" pitchFamily="34" charset="-122"/>
              <a:sym typeface="微软雅黑" panose="020B0503020204020204" pitchFamily="34" charset="-122"/>
            </a:endParaRPr>
          </a:p>
        </p:txBody>
      </p:sp>
      <p:sp>
        <p:nvSpPr>
          <p:cNvPr id="48" name="文本框 47"/>
          <p:cNvSpPr txBox="1"/>
          <p:nvPr>
            <p:custDataLst>
              <p:tags r:id="rId18"/>
            </p:custDataLst>
          </p:nvPr>
        </p:nvSpPr>
        <p:spPr>
          <a:xfrm>
            <a:off x="6107771" y="3244811"/>
            <a:ext cx="2460580" cy="420631"/>
          </a:xfrm>
          <a:prstGeom prst="rect">
            <a:avLst/>
          </a:prstGeom>
          <a:noFill/>
        </p:spPr>
        <p:txBody>
          <a:bodyPr wrap="square" rtlCol="0">
            <a:normAutofit/>
          </a:bodyPr>
          <a:lstStyle/>
          <a:p>
            <a:pPr algn="l">
              <a:lnSpc>
                <a:spcPct val="120000"/>
              </a:lnSpc>
              <a:buClrTx/>
              <a:buSzTx/>
              <a:buFontTx/>
            </a:pPr>
            <a:r>
              <a:rPr lang="zh-CN" altLang="en-US" sz="1500" b="1">
                <a:solidFill>
                  <a:sysClr val="windowText" lastClr="000000">
                    <a:lumMod val="65000"/>
                    <a:lumOff val="35000"/>
                  </a:sysClr>
                </a:solidFill>
                <a:latin typeface="Arial" panose="020B0604020202020204" pitchFamily="34" charset="0"/>
                <a:ea typeface="微软雅黑" panose="020B0503020204020204" pitchFamily="34" charset="-122"/>
              </a:rPr>
              <a:t>图书情报机构服务项目</a:t>
            </a:r>
            <a:endParaRPr lang="zh-CN" altLang="en-US" sz="1500" b="1">
              <a:solidFill>
                <a:sysClr val="windowText" lastClr="000000">
                  <a:lumMod val="65000"/>
                  <a:lumOff val="35000"/>
                </a:sysClr>
              </a:solidFill>
              <a:latin typeface="Arial" panose="020B0604020202020204" pitchFamily="34" charset="0"/>
              <a:ea typeface="微软雅黑" panose="020B0503020204020204" pitchFamily="34" charset="-122"/>
            </a:endParaRPr>
          </a:p>
          <a:p>
            <a:pPr>
              <a:lnSpc>
                <a:spcPct val="120000"/>
              </a:lnSpc>
            </a:pPr>
            <a:endParaRPr lang="zh-CN" altLang="en-US" sz="1500" b="1" dirty="0">
              <a:solidFill>
                <a:schemeClr val="tx1"/>
              </a:solidFill>
              <a:latin typeface="Arial" panose="020B0604020202020204" pitchFamily="34" charset="0"/>
              <a:ea typeface="华文新魏" panose="02010800040101010101" pitchFamily="2" charset="-122"/>
              <a:sym typeface="微软雅黑" panose="020B0503020204020204" pitchFamily="34" charset="-122"/>
            </a:endParaRPr>
          </a:p>
        </p:txBody>
      </p:sp>
      <p:sp>
        <p:nvSpPr>
          <p:cNvPr id="49" name="文本框 48"/>
          <p:cNvSpPr txBox="1"/>
          <p:nvPr>
            <p:custDataLst>
              <p:tags r:id="rId19"/>
            </p:custDataLst>
          </p:nvPr>
        </p:nvSpPr>
        <p:spPr>
          <a:xfrm>
            <a:off x="6107771" y="1944802"/>
            <a:ext cx="2460580" cy="1167072"/>
          </a:xfrm>
          <a:prstGeom prst="rect">
            <a:avLst/>
          </a:prstGeom>
          <a:noFill/>
        </p:spPr>
        <p:txBody>
          <a:bodyPr wrap="square" rtlCol="0">
            <a:normAutofit/>
          </a:bodyPr>
          <a:lstStyle/>
          <a:p>
            <a:pPr algn="l">
              <a:lnSpc>
                <a:spcPct val="120000"/>
              </a:lnSpc>
            </a:pPr>
            <a:r>
              <a:rPr lang="zh-CN" altLang="en-US" sz="1200">
                <a:solidFill>
                  <a:sysClr val="windowText" lastClr="000000">
                    <a:lumMod val="65000"/>
                    <a:lumOff val="35000"/>
                  </a:sysClr>
                </a:solidFill>
                <a:latin typeface="Arial" panose="020B0604020202020204" pitchFamily="34" charset="0"/>
                <a:ea typeface="微软雅黑" panose="020B0503020204020204" pitchFamily="34" charset="-122"/>
                <a:sym typeface="微软雅黑" panose="020B0503020204020204" pitchFamily="34" charset="-122"/>
              </a:rPr>
              <a:t>是目前国内唯一一个能够完整查询图书被引情况的数据库，推出各学科经典学术专著。</a:t>
            </a:r>
            <a:endParaRPr lang="zh-CN" altLang="en-US" sz="1200">
              <a:solidFill>
                <a:sysClr val="windowText" lastClr="000000">
                  <a:lumMod val="65000"/>
                  <a:lumOff val="35000"/>
                </a:sysClr>
              </a:solidFill>
              <a:latin typeface="Arial" panose="020B0604020202020204" pitchFamily="34" charset="0"/>
              <a:ea typeface="微软雅黑" panose="020B0503020204020204" pitchFamily="34" charset="-122"/>
              <a:sym typeface="微软雅黑" panose="020B0503020204020204" pitchFamily="34" charset="-122"/>
            </a:endParaRPr>
          </a:p>
        </p:txBody>
      </p:sp>
      <p:sp>
        <p:nvSpPr>
          <p:cNvPr id="50" name="文本框 49"/>
          <p:cNvSpPr txBox="1"/>
          <p:nvPr>
            <p:custDataLst>
              <p:tags r:id="rId20"/>
            </p:custDataLst>
          </p:nvPr>
        </p:nvSpPr>
        <p:spPr>
          <a:xfrm>
            <a:off x="6107771" y="1578793"/>
            <a:ext cx="2460580" cy="420631"/>
          </a:xfrm>
          <a:prstGeom prst="rect">
            <a:avLst/>
          </a:prstGeom>
          <a:noFill/>
        </p:spPr>
        <p:txBody>
          <a:bodyPr wrap="square" rtlCol="0">
            <a:normAutofit/>
          </a:bodyPr>
          <a:lstStyle/>
          <a:p>
            <a:pPr>
              <a:lnSpc>
                <a:spcPct val="120000"/>
              </a:lnSpc>
            </a:pPr>
            <a:r>
              <a:rPr lang="zh-CN" altLang="en-US" sz="1500" b="1">
                <a:solidFill>
                  <a:sysClr val="windowText" lastClr="000000">
                    <a:lumMod val="65000"/>
                    <a:lumOff val="35000"/>
                  </a:sysClr>
                </a:solidFill>
                <a:latin typeface="Arial" panose="020B0604020202020204" pitchFamily="34" charset="0"/>
                <a:ea typeface="微软雅黑" panose="020B0503020204020204" pitchFamily="34" charset="-122"/>
                <a:sym typeface="微软雅黑" panose="020B0503020204020204" pitchFamily="34" charset="-122"/>
              </a:rPr>
              <a:t>查收查引</a:t>
            </a:r>
            <a:endParaRPr lang="zh-CN" altLang="en-US" sz="1500" b="1">
              <a:solidFill>
                <a:sysClr val="windowText" lastClr="000000">
                  <a:lumMod val="65000"/>
                  <a:lumOff val="35000"/>
                </a:sysClr>
              </a:solidFill>
              <a:latin typeface="Arial" panose="020B0604020202020204" pitchFamily="34" charset="0"/>
              <a:ea typeface="微软雅黑" panose="020B0503020204020204" pitchFamily="34" charset="-122"/>
              <a:sym typeface="微软雅黑" panose="020B0503020204020204" pitchFamily="34" charset="-122"/>
            </a:endParaRPr>
          </a:p>
        </p:txBody>
      </p:sp>
      <p:sp>
        <p:nvSpPr>
          <p:cNvPr id="51" name="文本框 50"/>
          <p:cNvSpPr txBox="1"/>
          <p:nvPr>
            <p:custDataLst>
              <p:tags r:id="rId21"/>
            </p:custDataLst>
          </p:nvPr>
        </p:nvSpPr>
        <p:spPr>
          <a:xfrm>
            <a:off x="581473" y="1519514"/>
            <a:ext cx="2460580" cy="1167072"/>
          </a:xfrm>
          <a:prstGeom prst="rect">
            <a:avLst/>
          </a:prstGeom>
          <a:noFill/>
        </p:spPr>
        <p:txBody>
          <a:bodyPr wrap="square" rtlCol="0">
            <a:normAutofit lnSpcReduction="10000"/>
          </a:bodyPr>
          <a:lstStyle/>
          <a:p>
            <a:pPr>
              <a:lnSpc>
                <a:spcPct val="120000"/>
              </a:lnSpc>
            </a:pPr>
            <a:r>
              <a:rPr lang="zh-CN" altLang="en-US" sz="1200">
                <a:solidFill>
                  <a:sysClr val="windowText" lastClr="000000">
                    <a:lumMod val="65000"/>
                    <a:lumOff val="35000"/>
                  </a:sysClr>
                </a:solidFill>
                <a:latin typeface="Arial" panose="020B0604020202020204" pitchFamily="34" charset="0"/>
                <a:ea typeface="微软雅黑" panose="020B0503020204020204" pitchFamily="34" charset="-122"/>
                <a:sym typeface="微软雅黑" panose="020B0503020204020204" pitchFamily="34" charset="-122"/>
              </a:rPr>
              <a:t>作者</a:t>
            </a:r>
            <a:r>
              <a:rPr lang="en-US" altLang="zh-CN" sz="1200">
                <a:solidFill>
                  <a:sysClr val="windowText" lastClr="000000">
                    <a:lumMod val="65000"/>
                    <a:lumOff val="35000"/>
                  </a:sysClr>
                </a:solidFill>
                <a:latin typeface="Arial" panose="020B0604020202020204" pitchFamily="34" charset="0"/>
                <a:ea typeface="微软雅黑" panose="020B0503020204020204" pitchFamily="34" charset="-122"/>
                <a:sym typeface="微软雅黑" panose="020B0503020204020204" pitchFamily="34" charset="-122"/>
              </a:rPr>
              <a:t>H</a:t>
            </a:r>
            <a:r>
              <a:rPr lang="zh-CN" altLang="en-US" sz="1200">
                <a:solidFill>
                  <a:sysClr val="windowText" lastClr="000000">
                    <a:lumMod val="65000"/>
                    <a:lumOff val="35000"/>
                  </a:sysClr>
                </a:solidFill>
                <a:latin typeface="Arial" panose="020B0604020202020204" pitchFamily="34" charset="0"/>
                <a:ea typeface="微软雅黑" panose="020B0503020204020204" pitchFamily="34" charset="-122"/>
                <a:sym typeface="微软雅黑" panose="020B0503020204020204" pitchFamily="34" charset="-122"/>
              </a:rPr>
              <a:t>指数、总被引频次、总他引频次、近五年被引频次、近五年他引频次、第一作者频次、第一作者他引频次、核心期刊引用频次等等。</a:t>
            </a:r>
            <a:endParaRPr lang="zh-CN" altLang="en-US" sz="1200">
              <a:solidFill>
                <a:sysClr val="windowText" lastClr="000000">
                  <a:lumMod val="65000"/>
                  <a:lumOff val="35000"/>
                </a:sysClr>
              </a:solidFill>
              <a:latin typeface="Arial" panose="020B0604020202020204" pitchFamily="34" charset="0"/>
              <a:ea typeface="微软雅黑" panose="020B0503020204020204" pitchFamily="34" charset="-122"/>
              <a:sym typeface="微软雅黑" panose="020B0503020204020204" pitchFamily="34" charset="-122"/>
            </a:endParaRPr>
          </a:p>
        </p:txBody>
      </p:sp>
      <p:sp>
        <p:nvSpPr>
          <p:cNvPr id="52" name="文本框 51"/>
          <p:cNvSpPr txBox="1"/>
          <p:nvPr>
            <p:custDataLst>
              <p:tags r:id="rId22"/>
            </p:custDataLst>
          </p:nvPr>
        </p:nvSpPr>
        <p:spPr>
          <a:xfrm>
            <a:off x="581473" y="1153505"/>
            <a:ext cx="2460580" cy="420631"/>
          </a:xfrm>
          <a:prstGeom prst="rect">
            <a:avLst/>
          </a:prstGeom>
          <a:noFill/>
        </p:spPr>
        <p:txBody>
          <a:bodyPr wrap="square" rtlCol="0">
            <a:normAutofit/>
          </a:bodyPr>
          <a:lstStyle/>
          <a:p>
            <a:pPr>
              <a:lnSpc>
                <a:spcPct val="120000"/>
              </a:lnSpc>
            </a:pPr>
            <a:r>
              <a:rPr lang="zh-CN" altLang="en-US" sz="1500" b="1">
                <a:solidFill>
                  <a:sysClr val="windowText" lastClr="000000">
                    <a:lumMod val="65000"/>
                    <a:lumOff val="35000"/>
                  </a:sysClr>
                </a:solidFill>
                <a:latin typeface="Arial" panose="020B0604020202020204" pitchFamily="34" charset="0"/>
                <a:ea typeface="微软雅黑" panose="020B0503020204020204" pitchFamily="34" charset="-122"/>
                <a:sym typeface="微软雅黑" panose="020B0503020204020204" pitchFamily="34" charset="-122"/>
              </a:rPr>
              <a:t>职称评定</a:t>
            </a:r>
            <a:endParaRPr lang="zh-CN" altLang="en-US" sz="1500" b="1">
              <a:solidFill>
                <a:sysClr val="windowText" lastClr="000000">
                  <a:lumMod val="65000"/>
                  <a:lumOff val="35000"/>
                </a:sysClr>
              </a:solidFill>
              <a:latin typeface="Arial" panose="020B0604020202020204" pitchFamily="34" charset="0"/>
              <a:ea typeface="微软雅黑" panose="020B0503020204020204" pitchFamily="34" charset="-122"/>
              <a:sym typeface="微软雅黑" panose="020B0503020204020204" pitchFamily="34" charset="-122"/>
            </a:endParaRPr>
          </a:p>
        </p:txBody>
      </p:sp>
      <p:pic>
        <p:nvPicPr>
          <p:cNvPr id="55" name="图片 54" descr="20202929"/>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4157980" y="1529080"/>
            <a:ext cx="834390" cy="749300"/>
          </a:xfrm>
          <a:prstGeom prst="rect">
            <a:avLst/>
          </a:prstGeom>
        </p:spPr>
      </p:pic>
    </p:spTree>
    <p:custDataLst>
      <p:tags r:id="rId25"/>
    </p:custData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a:spLocks noGrp="1"/>
          </p:cNvSpPr>
          <p:nvPr/>
        </p:nvSpPr>
        <p:spPr>
          <a:xfrm>
            <a:off x="136208" y="-119062"/>
            <a:ext cx="7886700" cy="994410"/>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zh-CN" altLang="en-US" sz="2400" b="1" dirty="0">
                <a:solidFill>
                  <a:srgbClr val="1B539D"/>
                </a:solidFill>
                <a:latin typeface="微软雅黑" panose="020B0503020204020204" pitchFamily="34" charset="-122"/>
                <a:ea typeface="微软雅黑" panose="020B0503020204020204" pitchFamily="34" charset="-122"/>
                <a:sym typeface="+mn-ea"/>
              </a:rPr>
              <a:t>作者分析服务：一键生成</a:t>
            </a:r>
            <a:r>
              <a:rPr lang="en-US" altLang="zh-CN" sz="2400" b="1" dirty="0">
                <a:solidFill>
                  <a:srgbClr val="1B539D"/>
                </a:solidFill>
                <a:latin typeface="微软雅黑" panose="020B0503020204020204" pitchFamily="34" charset="-122"/>
                <a:ea typeface="微软雅黑" panose="020B0503020204020204" pitchFamily="34" charset="-122"/>
                <a:sym typeface="+mn-ea"/>
              </a:rPr>
              <a:t>“</a:t>
            </a:r>
            <a:r>
              <a:rPr lang="zh-CN" altLang="en-US" sz="2400" b="1" dirty="0">
                <a:solidFill>
                  <a:srgbClr val="1B539D"/>
                </a:solidFill>
                <a:latin typeface="微软雅黑" panose="020B0503020204020204" pitchFamily="34" charset="-122"/>
                <a:ea typeface="微软雅黑" panose="020B0503020204020204" pitchFamily="34" charset="-122"/>
                <a:sym typeface="+mn-ea"/>
              </a:rPr>
              <a:t>作者引证报告</a:t>
            </a:r>
            <a:r>
              <a:rPr lang="en-US" altLang="zh-CN" sz="2400" b="1" dirty="0">
                <a:solidFill>
                  <a:srgbClr val="1B539D"/>
                </a:solidFill>
                <a:latin typeface="微软雅黑" panose="020B0503020204020204" pitchFamily="34" charset="-122"/>
                <a:ea typeface="微软雅黑" panose="020B0503020204020204" pitchFamily="34" charset="-122"/>
                <a:sym typeface="+mn-ea"/>
              </a:rPr>
              <a:t>”</a:t>
            </a:r>
            <a:endParaRPr lang="en-US" altLang="zh-CN" sz="2400" b="1" dirty="0">
              <a:solidFill>
                <a:srgbClr val="1B539D"/>
              </a:solidFill>
              <a:latin typeface="微软雅黑" panose="020B0503020204020204" pitchFamily="34" charset="-122"/>
              <a:ea typeface="微软雅黑" panose="020B0503020204020204" pitchFamily="34" charset="-122"/>
              <a:sym typeface="+mn-ea"/>
            </a:endParaRPr>
          </a:p>
        </p:txBody>
      </p:sp>
      <p:cxnSp>
        <p:nvCxnSpPr>
          <p:cNvPr id="4" name="直接连接符 3"/>
          <p:cNvCxnSpPr/>
          <p:nvPr/>
        </p:nvCxnSpPr>
        <p:spPr>
          <a:xfrm>
            <a:off x="170180" y="627380"/>
            <a:ext cx="5914390" cy="0"/>
          </a:xfrm>
          <a:prstGeom prst="line">
            <a:avLst/>
          </a:prstGeom>
        </p:spPr>
        <p:style>
          <a:lnRef idx="1">
            <a:schemeClr val="accent4"/>
          </a:lnRef>
          <a:fillRef idx="0">
            <a:schemeClr val="accent4"/>
          </a:fillRef>
          <a:effectRef idx="0">
            <a:schemeClr val="accent4"/>
          </a:effectRef>
          <a:fontRef idx="minor">
            <a:schemeClr val="tx1"/>
          </a:fontRef>
        </p:style>
      </p:cxnSp>
      <p:sp>
        <p:nvSpPr>
          <p:cNvPr id="2" name="文本框 1"/>
          <p:cNvSpPr txBox="1"/>
          <p:nvPr/>
        </p:nvSpPr>
        <p:spPr>
          <a:xfrm>
            <a:off x="385445" y="1048385"/>
            <a:ext cx="8652510" cy="398780"/>
          </a:xfrm>
          <a:prstGeom prst="rect">
            <a:avLst/>
          </a:prstGeom>
          <a:noFill/>
          <a:ln w="9525">
            <a:noFill/>
            <a:prstDash val="sysDash"/>
          </a:ln>
        </p:spPr>
        <p:txBody>
          <a:bodyPr wrap="square" anchor="t">
            <a:spAutoFit/>
          </a:bodyPr>
          <a:lstStyle/>
          <a:p>
            <a:pPr>
              <a:buNone/>
            </a:pPr>
            <a:r>
              <a:rPr lang="zh-CN" altLang="en-US" sz="2000" b="1" dirty="0">
                <a:latin typeface="微软雅黑" panose="020B0503020204020204" pitchFamily="34" charset="-122"/>
                <a:ea typeface="微软雅黑" panose="020B0503020204020204" pitchFamily="34" charset="-122"/>
              </a:rPr>
              <a:t>查收查引：提供“初景利”教授全部科研成果并分析其学术影响力情况</a:t>
            </a:r>
            <a:endParaRPr lang="zh-CN" altLang="en-US" sz="1600" b="1" dirty="0">
              <a:latin typeface="微软雅黑" panose="020B0503020204020204" pitchFamily="34" charset="-122"/>
              <a:ea typeface="微软雅黑" panose="020B0503020204020204" pitchFamily="34" charset="-122"/>
            </a:endParaRPr>
          </a:p>
        </p:txBody>
      </p:sp>
      <p:sp>
        <p:nvSpPr>
          <p:cNvPr id="5" name="矩形 4"/>
          <p:cNvSpPr/>
          <p:nvPr>
            <p:custDataLst>
              <p:tags r:id="rId1"/>
            </p:custDataLst>
          </p:nvPr>
        </p:nvSpPr>
        <p:spPr>
          <a:xfrm>
            <a:off x="484504" y="3313269"/>
            <a:ext cx="8143875" cy="34289"/>
          </a:xfrm>
          <a:prstGeom prst="rect">
            <a:avLst/>
          </a:prstGeom>
          <a:gradFill>
            <a:gsLst>
              <a:gs pos="0">
                <a:srgbClr val="9EE256"/>
              </a:gs>
              <a:gs pos="100000">
                <a:srgbClr val="52762D"/>
              </a:gs>
            </a:gsLst>
            <a:lin ang="5400000" scaled="0"/>
          </a:gradFill>
          <a:ln w="12700" cap="flat" cmpd="sng" algn="ctr">
            <a:noFill/>
            <a:prstDash val="solid"/>
            <a:miter lim="800000"/>
          </a:ln>
          <a:effectLst/>
        </p:spPr>
        <p:txBody>
          <a:bodyPr wrap="square" lIns="68580" tIns="34290" rIns="68580" bIns="34290" anchor="ctr">
            <a:normAutofit fontScale="25000" lnSpcReduction="20000"/>
          </a:bodyPr>
          <a:lstStyle/>
          <a:p>
            <a:pPr algn="ctr">
              <a:lnSpc>
                <a:spcPct val="140000"/>
              </a:lnSpc>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79" name="文本框 78"/>
          <p:cNvSpPr txBox="1"/>
          <p:nvPr>
            <p:custDataLst>
              <p:tags r:id="rId2"/>
            </p:custDataLst>
          </p:nvPr>
        </p:nvSpPr>
        <p:spPr bwMode="auto">
          <a:xfrm>
            <a:off x="3825240" y="3862705"/>
            <a:ext cx="1472565" cy="584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0" anchor="b" anchorCtr="0">
            <a:noAutofit/>
          </a:bodyPr>
          <a:lstStyle>
            <a:defPPr>
              <a:defRPr lang="zh-CN"/>
            </a:defPPr>
            <a:lvl1pPr marL="0" algn="l" defTabSz="913765" rtl="0" eaLnBrk="1" latinLnBrk="0" hangingPunct="1">
              <a:defRPr sz="1800" kern="1200">
                <a:solidFill>
                  <a:srgbClr val="000000"/>
                </a:solidFill>
              </a:defRPr>
            </a:lvl1pPr>
            <a:lvl2pPr marL="457200" algn="l" defTabSz="913765" rtl="0" eaLnBrk="1" latinLnBrk="0" hangingPunct="1">
              <a:defRPr sz="1800" kern="1200">
                <a:solidFill>
                  <a:srgbClr val="000000"/>
                </a:solidFill>
              </a:defRPr>
            </a:lvl2pPr>
            <a:lvl3pPr marL="914400" algn="l" defTabSz="913765" rtl="0" eaLnBrk="1" latinLnBrk="0" hangingPunct="1">
              <a:defRPr sz="1800" kern="1200">
                <a:solidFill>
                  <a:srgbClr val="000000"/>
                </a:solidFill>
              </a:defRPr>
            </a:lvl3pPr>
            <a:lvl4pPr marL="1371600" algn="l" defTabSz="913765" rtl="0" eaLnBrk="1" latinLnBrk="0" hangingPunct="1">
              <a:defRPr sz="1800" kern="1200">
                <a:solidFill>
                  <a:srgbClr val="000000"/>
                </a:solidFill>
              </a:defRPr>
            </a:lvl4pPr>
            <a:lvl5pPr marL="1828800" algn="l" defTabSz="913765" rtl="0" eaLnBrk="1" latinLnBrk="0" hangingPunct="1">
              <a:defRPr sz="1800" kern="1200">
                <a:solidFill>
                  <a:srgbClr val="000000"/>
                </a:solidFill>
              </a:defRPr>
            </a:lvl5pPr>
            <a:lvl6pPr marL="2286000" algn="l" defTabSz="913765" rtl="0" eaLnBrk="1" latinLnBrk="0" hangingPunct="1">
              <a:defRPr sz="1800" kern="1200">
                <a:solidFill>
                  <a:srgbClr val="000000"/>
                </a:solidFill>
              </a:defRPr>
            </a:lvl6pPr>
            <a:lvl7pPr marL="2743200" algn="l" defTabSz="913765" rtl="0" eaLnBrk="1" latinLnBrk="0" hangingPunct="1">
              <a:defRPr sz="1800" kern="1200">
                <a:solidFill>
                  <a:srgbClr val="000000"/>
                </a:solidFill>
              </a:defRPr>
            </a:lvl7pPr>
            <a:lvl8pPr marL="3200400" algn="l" defTabSz="913765" rtl="0" eaLnBrk="1" latinLnBrk="0" hangingPunct="1">
              <a:defRPr sz="1800" kern="1200">
                <a:solidFill>
                  <a:srgbClr val="000000"/>
                </a:solidFill>
              </a:defRPr>
            </a:lvl8pPr>
            <a:lvl9pPr marL="3657600" algn="l" defTabSz="913765" rtl="0" eaLnBrk="1" latinLnBrk="0" hangingPunct="1">
              <a:defRPr sz="1800" kern="1200">
                <a:solidFill>
                  <a:srgbClr val="000000"/>
                </a:solidFill>
              </a:defRPr>
            </a:lvl9pPr>
          </a:lstStyle>
          <a:p>
            <a:pPr lvl="0" algn="ctr">
              <a:lnSpc>
                <a:spcPct val="120000"/>
              </a:lnSpc>
              <a:defRPr/>
            </a:pPr>
            <a:r>
              <a:rPr lang="zh-CN" altLang="en-US" sz="1400" b="1" dirty="0">
                <a:latin typeface="Verdana" panose="020B0604030504040204" pitchFamily="34" charset="0"/>
                <a:ea typeface="华文新魏" panose="02010800040101010101" pitchFamily="2" charset="-122"/>
                <a:sym typeface="+mn-ea"/>
              </a:rPr>
              <a:t>点击</a:t>
            </a:r>
            <a:endParaRPr lang="zh-CN" altLang="en-US" sz="1400" b="1" dirty="0">
              <a:latin typeface="Verdana" panose="020B0604030504040204" pitchFamily="34" charset="0"/>
              <a:ea typeface="华文新魏" panose="02010800040101010101" pitchFamily="2" charset="-122"/>
              <a:sym typeface="+mn-ea"/>
            </a:endParaRPr>
          </a:p>
          <a:p>
            <a:pPr lvl="0" algn="ctr">
              <a:lnSpc>
                <a:spcPct val="120000"/>
              </a:lnSpc>
              <a:defRPr/>
            </a:pPr>
            <a:r>
              <a:rPr lang="zh-CN" altLang="en-US" sz="1400" b="1" dirty="0">
                <a:latin typeface="Verdana" panose="020B0604030504040204" pitchFamily="34" charset="0"/>
                <a:ea typeface="华文新魏" panose="02010800040101010101" pitchFamily="2" charset="-122"/>
                <a:sym typeface="+mn-ea"/>
              </a:rPr>
              <a:t>“作者引证报告”</a:t>
            </a:r>
            <a:endParaRPr lang="zh-CN" altLang="en-US" sz="1200" b="1" spc="300" dirty="0">
              <a:solidFill>
                <a:srgbClr val="000000">
                  <a:lumMod val="75000"/>
                  <a:lumOff val="25000"/>
                </a:srgbClr>
              </a:solidFill>
              <a:latin typeface="Verdana" panose="020B0604030504040204" pitchFamily="34" charset="0"/>
              <a:ea typeface="华文新魏" panose="02010800040101010101" pitchFamily="2" charset="-122"/>
              <a:sym typeface="+mn-ea"/>
            </a:endParaRPr>
          </a:p>
        </p:txBody>
      </p:sp>
      <p:sp>
        <p:nvSpPr>
          <p:cNvPr id="40" name="空心弧 39"/>
          <p:cNvSpPr/>
          <p:nvPr>
            <p:custDataLst>
              <p:tags r:id="rId3"/>
            </p:custDataLst>
          </p:nvPr>
        </p:nvSpPr>
        <p:spPr>
          <a:xfrm rot="19095117">
            <a:off x="4068495" y="2837703"/>
            <a:ext cx="985421" cy="985421"/>
          </a:xfrm>
          <a:prstGeom prst="blockArc">
            <a:avLst>
              <a:gd name="adj1" fmla="val 8881062"/>
              <a:gd name="adj2" fmla="val 7061138"/>
              <a:gd name="adj3" fmla="val 7218"/>
            </a:avLst>
          </a:prstGeom>
          <a:solidFill>
            <a:srgbClr val="3498DB"/>
          </a:solidFill>
          <a:ln w="12700" cap="flat" cmpd="sng" algn="ctr">
            <a:noFill/>
            <a:prstDash val="solid"/>
            <a:miter lim="800000"/>
          </a:ln>
          <a:effectLst/>
        </p:spPr>
        <p:txBody>
          <a:bodyPr wrap="square" lIns="68580" tIns="34290" rIns="68580" bIns="34290" anchor="ctr">
            <a:normAutofit/>
          </a:bodyPr>
          <a:lstStyle/>
          <a:p>
            <a:pPr algn="ctr">
              <a:lnSpc>
                <a:spcPct val="120000"/>
              </a:lnSpc>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41" name="椭圆 40"/>
          <p:cNvSpPr/>
          <p:nvPr>
            <p:custDataLst>
              <p:tags r:id="rId4"/>
            </p:custDataLst>
          </p:nvPr>
        </p:nvSpPr>
        <p:spPr>
          <a:xfrm rot="233758">
            <a:off x="4269577" y="3038785"/>
            <a:ext cx="583256" cy="583256"/>
          </a:xfrm>
          <a:prstGeom prst="ellipse">
            <a:avLst/>
          </a:prstGeom>
          <a:solidFill>
            <a:srgbClr val="3498DB"/>
          </a:solidFill>
          <a:ln w="12700" cap="flat" cmpd="sng" algn="ctr">
            <a:noFill/>
            <a:prstDash val="solid"/>
            <a:miter lim="800000"/>
          </a:ln>
          <a:effectLst/>
        </p:spPr>
        <p:txBody>
          <a:bodyPr wrap="square" lIns="68580" tIns="34290" rIns="68580" bIns="34290" anchor="ctr">
            <a:normAutofit/>
          </a:bodyPr>
          <a:lstStyle/>
          <a:p>
            <a:pPr algn="ctr">
              <a:lnSpc>
                <a:spcPct val="120000"/>
              </a:lnSpc>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22" name="空心弧 21"/>
          <p:cNvSpPr/>
          <p:nvPr>
            <p:custDataLst>
              <p:tags r:id="rId5"/>
            </p:custDataLst>
          </p:nvPr>
        </p:nvSpPr>
        <p:spPr>
          <a:xfrm rot="8221189">
            <a:off x="1786035" y="2837703"/>
            <a:ext cx="985421" cy="985421"/>
          </a:xfrm>
          <a:prstGeom prst="blockArc">
            <a:avLst>
              <a:gd name="adj1" fmla="val 8662853"/>
              <a:gd name="adj2" fmla="val 7046337"/>
              <a:gd name="adj3" fmla="val 7147"/>
            </a:avLst>
          </a:prstGeom>
          <a:solidFill>
            <a:srgbClr val="1F74AD"/>
          </a:solidFill>
          <a:ln w="12700" cap="flat" cmpd="sng" algn="ctr">
            <a:noFill/>
            <a:prstDash val="solid"/>
            <a:miter lim="800000"/>
          </a:ln>
          <a:effectLst/>
        </p:spPr>
        <p:txBody>
          <a:bodyPr wrap="square" lIns="68580" tIns="34290" rIns="68580" bIns="34290" anchor="ctr">
            <a:normAutofit/>
          </a:bodyPr>
          <a:lstStyle/>
          <a:p>
            <a:pPr algn="ctr">
              <a:lnSpc>
                <a:spcPct val="120000"/>
              </a:lnSpc>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23" name="椭圆 22"/>
          <p:cNvSpPr/>
          <p:nvPr>
            <p:custDataLst>
              <p:tags r:id="rId6"/>
            </p:custDataLst>
          </p:nvPr>
        </p:nvSpPr>
        <p:spPr>
          <a:xfrm>
            <a:off x="1987117" y="3038785"/>
            <a:ext cx="583256" cy="583256"/>
          </a:xfrm>
          <a:prstGeom prst="ellipse">
            <a:avLst/>
          </a:prstGeom>
          <a:solidFill>
            <a:srgbClr val="1F74AD"/>
          </a:solidFill>
          <a:ln w="12700" cap="flat" cmpd="sng" algn="ctr">
            <a:noFill/>
            <a:prstDash val="solid"/>
            <a:miter lim="800000"/>
          </a:ln>
          <a:effectLst/>
        </p:spPr>
        <p:txBody>
          <a:bodyPr wrap="square" lIns="68580" tIns="34290" rIns="68580" bIns="34290" anchor="ctr">
            <a:noAutofit/>
          </a:bodyPr>
          <a:lstStyle/>
          <a:p>
            <a:pPr algn="ctr">
              <a:lnSpc>
                <a:spcPct val="120000"/>
              </a:lnSpc>
            </a:pPr>
            <a:r>
              <a:rPr sz="2400">
                <a:latin typeface="Calibri" panose="020F0502020204030204" charset="0"/>
                <a:ea typeface="微软雅黑" panose="020B0503020204020204" pitchFamily="34" charset="-122"/>
                <a:sym typeface="Arial" panose="020B0604020202020204" pitchFamily="34" charset="0"/>
              </a:rPr>
              <a:t>①</a:t>
            </a:r>
            <a:endParaRPr sz="2400">
              <a:latin typeface="Calibri" panose="020F0502020204030204" charset="0"/>
              <a:ea typeface="微软雅黑" panose="020B0503020204020204" pitchFamily="34" charset="-122"/>
              <a:sym typeface="Arial" panose="020B0604020202020204" pitchFamily="34" charset="0"/>
            </a:endParaRPr>
          </a:p>
        </p:txBody>
      </p:sp>
      <p:sp>
        <p:nvSpPr>
          <p:cNvPr id="68" name="文本框 67"/>
          <p:cNvSpPr txBox="1"/>
          <p:nvPr>
            <p:custDataLst>
              <p:tags r:id="rId7"/>
            </p:custDataLst>
          </p:nvPr>
        </p:nvSpPr>
        <p:spPr bwMode="auto">
          <a:xfrm>
            <a:off x="1542415" y="2054225"/>
            <a:ext cx="1694180" cy="791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0" anchor="ctr" anchorCtr="0">
            <a:normAutofit/>
          </a:bodyPr>
          <a:lstStyle>
            <a:defPPr>
              <a:defRPr lang="zh-CN"/>
            </a:defPPr>
            <a:lvl1pPr marL="0" algn="l" defTabSz="913765" rtl="0" eaLnBrk="1" latinLnBrk="0" hangingPunct="1">
              <a:defRPr sz="1800" kern="1200">
                <a:solidFill>
                  <a:srgbClr val="000000"/>
                </a:solidFill>
              </a:defRPr>
            </a:lvl1pPr>
            <a:lvl2pPr marL="457200" algn="l" defTabSz="913765" rtl="0" eaLnBrk="1" latinLnBrk="0" hangingPunct="1">
              <a:defRPr sz="1800" kern="1200">
                <a:solidFill>
                  <a:srgbClr val="000000"/>
                </a:solidFill>
              </a:defRPr>
            </a:lvl2pPr>
            <a:lvl3pPr marL="914400" algn="l" defTabSz="913765" rtl="0" eaLnBrk="1" latinLnBrk="0" hangingPunct="1">
              <a:defRPr sz="1800" kern="1200">
                <a:solidFill>
                  <a:srgbClr val="000000"/>
                </a:solidFill>
              </a:defRPr>
            </a:lvl3pPr>
            <a:lvl4pPr marL="1371600" algn="l" defTabSz="913765" rtl="0" eaLnBrk="1" latinLnBrk="0" hangingPunct="1">
              <a:defRPr sz="1800" kern="1200">
                <a:solidFill>
                  <a:srgbClr val="000000"/>
                </a:solidFill>
              </a:defRPr>
            </a:lvl4pPr>
            <a:lvl5pPr marL="1828800" algn="l" defTabSz="913765" rtl="0" eaLnBrk="1" latinLnBrk="0" hangingPunct="1">
              <a:defRPr sz="1800" kern="1200">
                <a:solidFill>
                  <a:srgbClr val="000000"/>
                </a:solidFill>
              </a:defRPr>
            </a:lvl5pPr>
            <a:lvl6pPr marL="2286000" algn="l" defTabSz="913765" rtl="0" eaLnBrk="1" latinLnBrk="0" hangingPunct="1">
              <a:defRPr sz="1800" kern="1200">
                <a:solidFill>
                  <a:srgbClr val="000000"/>
                </a:solidFill>
              </a:defRPr>
            </a:lvl6pPr>
            <a:lvl7pPr marL="2743200" algn="l" defTabSz="913765" rtl="0" eaLnBrk="1" latinLnBrk="0" hangingPunct="1">
              <a:defRPr sz="1800" kern="1200">
                <a:solidFill>
                  <a:srgbClr val="000000"/>
                </a:solidFill>
              </a:defRPr>
            </a:lvl7pPr>
            <a:lvl8pPr marL="3200400" algn="l" defTabSz="913765" rtl="0" eaLnBrk="1" latinLnBrk="0" hangingPunct="1">
              <a:defRPr sz="1800" kern="1200">
                <a:solidFill>
                  <a:srgbClr val="000000"/>
                </a:solidFill>
              </a:defRPr>
            </a:lvl8pPr>
            <a:lvl9pPr marL="3657600" algn="l" defTabSz="913765" rtl="0" eaLnBrk="1" latinLnBrk="0" hangingPunct="1">
              <a:defRPr sz="1800" kern="1200">
                <a:solidFill>
                  <a:srgbClr val="000000"/>
                </a:solidFill>
              </a:defRPr>
            </a:lvl9pPr>
          </a:lstStyle>
          <a:p>
            <a:pPr algn="ctr" eaLnBrk="1" hangingPunct="1">
              <a:lnSpc>
                <a:spcPct val="130000"/>
              </a:lnSpc>
              <a:spcBef>
                <a:spcPct val="0"/>
              </a:spcBef>
              <a:buFontTx/>
              <a:buNone/>
            </a:pPr>
            <a:r>
              <a:rPr lang="zh-CN" altLang="en-US" sz="1500" b="1" dirty="0">
                <a:latin typeface="Arial" panose="020B0604020202020204" pitchFamily="34" charset="0"/>
                <a:ea typeface="华文新魏" panose="02010800040101010101" pitchFamily="2" charset="-122"/>
                <a:sym typeface="+mn-ea"/>
              </a:rPr>
              <a:t>登录</a:t>
            </a:r>
            <a:endParaRPr lang="zh-CN" altLang="en-US" sz="1500" b="1" dirty="0">
              <a:latin typeface="Arial" panose="020B0604020202020204" pitchFamily="34" charset="0"/>
              <a:ea typeface="华文新魏" panose="02010800040101010101" pitchFamily="2" charset="-122"/>
              <a:sym typeface="+mn-ea"/>
            </a:endParaRPr>
          </a:p>
          <a:p>
            <a:pPr algn="ctr" eaLnBrk="1" hangingPunct="1">
              <a:lnSpc>
                <a:spcPct val="130000"/>
              </a:lnSpc>
              <a:spcBef>
                <a:spcPct val="0"/>
              </a:spcBef>
              <a:buFontTx/>
              <a:buNone/>
            </a:pPr>
            <a:r>
              <a:rPr lang="zh-CN" altLang="en-US" sz="1500" b="1" dirty="0">
                <a:latin typeface="Arial" panose="020B0604020202020204" pitchFamily="34" charset="0"/>
                <a:ea typeface="华文新魏" panose="02010800040101010101" pitchFamily="2" charset="-122"/>
                <a:sym typeface="+mn-ea"/>
              </a:rPr>
              <a:t>《中国引文数据库》</a:t>
            </a:r>
            <a:endParaRPr lang="zh-CN" altLang="en-US" sz="1500" b="1" spc="300">
              <a:solidFill>
                <a:srgbClr val="000000">
                  <a:lumMod val="75000"/>
                  <a:lumOff val="25000"/>
                </a:srgb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空心弧 29"/>
          <p:cNvSpPr/>
          <p:nvPr>
            <p:custDataLst>
              <p:tags r:id="rId8"/>
            </p:custDataLst>
          </p:nvPr>
        </p:nvSpPr>
        <p:spPr>
          <a:xfrm rot="7934538">
            <a:off x="6350955" y="2837703"/>
            <a:ext cx="985421" cy="985421"/>
          </a:xfrm>
          <a:prstGeom prst="blockArc">
            <a:avLst>
              <a:gd name="adj1" fmla="val 9149185"/>
              <a:gd name="adj2" fmla="val 7405758"/>
              <a:gd name="adj3" fmla="val 6986"/>
            </a:avLst>
          </a:prstGeom>
          <a:solidFill>
            <a:srgbClr val="1AA3AA"/>
          </a:solidFill>
          <a:ln w="12700" cap="flat" cmpd="sng" algn="ctr">
            <a:noFill/>
            <a:prstDash val="solid"/>
            <a:miter lim="800000"/>
          </a:ln>
          <a:effectLst/>
        </p:spPr>
        <p:txBody>
          <a:bodyPr wrap="square" lIns="68580" tIns="34290" rIns="68580" bIns="34290" anchor="ctr">
            <a:normAutofit/>
          </a:bodyPr>
          <a:lstStyle/>
          <a:p>
            <a:pPr algn="ctr">
              <a:lnSpc>
                <a:spcPct val="120000"/>
              </a:lnSpc>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1" name="椭圆 30"/>
          <p:cNvSpPr/>
          <p:nvPr>
            <p:custDataLst>
              <p:tags r:id="rId9"/>
            </p:custDataLst>
          </p:nvPr>
        </p:nvSpPr>
        <p:spPr>
          <a:xfrm rot="19338030">
            <a:off x="6552037" y="3038785"/>
            <a:ext cx="583256" cy="583256"/>
          </a:xfrm>
          <a:prstGeom prst="ellipse">
            <a:avLst/>
          </a:prstGeom>
          <a:solidFill>
            <a:srgbClr val="1AA3AA"/>
          </a:solidFill>
          <a:ln w="12700" cap="flat" cmpd="sng" algn="ctr">
            <a:noFill/>
            <a:prstDash val="solid"/>
            <a:miter lim="800000"/>
          </a:ln>
          <a:effectLst/>
        </p:spPr>
        <p:txBody>
          <a:bodyPr wrap="square" lIns="68580" tIns="34290" rIns="68580" bIns="34290" anchor="ctr">
            <a:normAutofit/>
          </a:bodyPr>
          <a:lstStyle/>
          <a:p>
            <a:pPr algn="ctr">
              <a:lnSpc>
                <a:spcPct val="120000"/>
              </a:lnSpc>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88" name="文本框 87"/>
          <p:cNvSpPr txBox="1"/>
          <p:nvPr>
            <p:custDataLst>
              <p:tags r:id="rId10"/>
            </p:custDataLst>
          </p:nvPr>
        </p:nvSpPr>
        <p:spPr bwMode="auto">
          <a:xfrm>
            <a:off x="6107430" y="2153285"/>
            <a:ext cx="1590040" cy="59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0" anchor="ctr" anchorCtr="0">
            <a:noAutofit/>
          </a:bodyPr>
          <a:lstStyle>
            <a:defPPr>
              <a:defRPr lang="zh-CN"/>
            </a:defPPr>
            <a:lvl1pPr marL="0" algn="l" defTabSz="913765" rtl="0" eaLnBrk="1" latinLnBrk="0" hangingPunct="1">
              <a:defRPr sz="1800" kern="1200">
                <a:solidFill>
                  <a:srgbClr val="000000"/>
                </a:solidFill>
              </a:defRPr>
            </a:lvl1pPr>
            <a:lvl2pPr marL="457200" algn="l" defTabSz="913765" rtl="0" eaLnBrk="1" latinLnBrk="0" hangingPunct="1">
              <a:defRPr sz="1800" kern="1200">
                <a:solidFill>
                  <a:srgbClr val="000000"/>
                </a:solidFill>
              </a:defRPr>
            </a:lvl2pPr>
            <a:lvl3pPr marL="914400" algn="l" defTabSz="913765" rtl="0" eaLnBrk="1" latinLnBrk="0" hangingPunct="1">
              <a:defRPr sz="1800" kern="1200">
                <a:solidFill>
                  <a:srgbClr val="000000"/>
                </a:solidFill>
              </a:defRPr>
            </a:lvl3pPr>
            <a:lvl4pPr marL="1371600" algn="l" defTabSz="913765" rtl="0" eaLnBrk="1" latinLnBrk="0" hangingPunct="1">
              <a:defRPr sz="1800" kern="1200">
                <a:solidFill>
                  <a:srgbClr val="000000"/>
                </a:solidFill>
              </a:defRPr>
            </a:lvl4pPr>
            <a:lvl5pPr marL="1828800" algn="l" defTabSz="913765" rtl="0" eaLnBrk="1" latinLnBrk="0" hangingPunct="1">
              <a:defRPr sz="1800" kern="1200">
                <a:solidFill>
                  <a:srgbClr val="000000"/>
                </a:solidFill>
              </a:defRPr>
            </a:lvl5pPr>
            <a:lvl6pPr marL="2286000" algn="l" defTabSz="913765" rtl="0" eaLnBrk="1" latinLnBrk="0" hangingPunct="1">
              <a:defRPr sz="1800" kern="1200">
                <a:solidFill>
                  <a:srgbClr val="000000"/>
                </a:solidFill>
              </a:defRPr>
            </a:lvl6pPr>
            <a:lvl7pPr marL="2743200" algn="l" defTabSz="913765" rtl="0" eaLnBrk="1" latinLnBrk="0" hangingPunct="1">
              <a:defRPr sz="1800" kern="1200">
                <a:solidFill>
                  <a:srgbClr val="000000"/>
                </a:solidFill>
              </a:defRPr>
            </a:lvl7pPr>
            <a:lvl8pPr marL="3200400" algn="l" defTabSz="913765" rtl="0" eaLnBrk="1" latinLnBrk="0" hangingPunct="1">
              <a:defRPr sz="1800" kern="1200">
                <a:solidFill>
                  <a:srgbClr val="000000"/>
                </a:solidFill>
              </a:defRPr>
            </a:lvl8pPr>
            <a:lvl9pPr marL="3657600" algn="l" defTabSz="913765" rtl="0" eaLnBrk="1" latinLnBrk="0" hangingPunct="1">
              <a:defRPr sz="1800" kern="1200">
                <a:solidFill>
                  <a:srgbClr val="000000"/>
                </a:solidFill>
              </a:defRPr>
            </a:lvl9pPr>
          </a:lstStyle>
          <a:p>
            <a:pPr algn="ctr" eaLnBrk="1" hangingPunct="1">
              <a:lnSpc>
                <a:spcPct val="130000"/>
              </a:lnSpc>
              <a:spcBef>
                <a:spcPct val="0"/>
              </a:spcBef>
              <a:buFontTx/>
              <a:buNone/>
            </a:pPr>
            <a:r>
              <a:rPr lang="zh-CN" altLang="en-US" sz="1500" b="1" dirty="0">
                <a:latin typeface="Arial" panose="020B0604020202020204" pitchFamily="34" charset="0"/>
                <a:ea typeface="华文新魏" panose="02010800040101010101" pitchFamily="2" charset="-122"/>
                <a:sym typeface="+mn-ea"/>
              </a:rPr>
              <a:t>输入</a:t>
            </a:r>
            <a:endParaRPr lang="zh-CN" altLang="en-US" sz="1500" b="1" dirty="0">
              <a:latin typeface="Arial" panose="020B0604020202020204" pitchFamily="34" charset="0"/>
              <a:ea typeface="华文新魏" panose="02010800040101010101" pitchFamily="2" charset="-122"/>
              <a:sym typeface="+mn-ea"/>
            </a:endParaRPr>
          </a:p>
          <a:p>
            <a:pPr algn="ctr" eaLnBrk="1" hangingPunct="1">
              <a:lnSpc>
                <a:spcPct val="130000"/>
              </a:lnSpc>
              <a:spcBef>
                <a:spcPct val="0"/>
              </a:spcBef>
              <a:buFontTx/>
              <a:buNone/>
            </a:pPr>
            <a:r>
              <a:rPr lang="zh-CN" altLang="en-US" sz="1500" b="1" dirty="0">
                <a:latin typeface="Arial" panose="020B0604020202020204" pitchFamily="34" charset="0"/>
                <a:ea typeface="华文新魏" panose="02010800040101010101" pitchFamily="2" charset="-122"/>
                <a:sym typeface="+mn-ea"/>
              </a:rPr>
              <a:t>作者姓名和单位</a:t>
            </a:r>
            <a:endParaRPr lang="zh-CN" altLang="en-US" sz="1500" b="1" spc="300" dirty="0">
              <a:solidFill>
                <a:srgbClr val="000000">
                  <a:lumMod val="75000"/>
                  <a:lumOff val="25000"/>
                </a:srgbClr>
              </a:solidFill>
              <a:latin typeface="Arial" panose="020B0604020202020204" pitchFamily="34" charset="0"/>
              <a:ea typeface="华文新魏" panose="02010800040101010101" pitchFamily="2" charset="-122"/>
              <a:sym typeface="+mn-ea"/>
            </a:endParaRPr>
          </a:p>
        </p:txBody>
      </p:sp>
      <p:sp>
        <p:nvSpPr>
          <p:cNvPr id="8" name="文本框 7"/>
          <p:cNvSpPr txBox="1"/>
          <p:nvPr/>
        </p:nvSpPr>
        <p:spPr>
          <a:xfrm>
            <a:off x="4278630" y="3105150"/>
            <a:ext cx="487680" cy="460375"/>
          </a:xfrm>
          <a:prstGeom prst="rect">
            <a:avLst/>
          </a:prstGeom>
          <a:noFill/>
        </p:spPr>
        <p:txBody>
          <a:bodyPr wrap="none" rtlCol="0" anchor="t">
            <a:spAutoFit/>
          </a:bodyPr>
          <a:lstStyle/>
          <a:p>
            <a:r>
              <a:rPr lang="zh-CN" altLang="en-US" sz="2400">
                <a:latin typeface="Calibri" panose="020F0502020204030204" charset="0"/>
              </a:rPr>
              <a:t>②</a:t>
            </a:r>
            <a:endParaRPr lang="zh-CN" altLang="en-US" sz="2400">
              <a:latin typeface="Calibri" panose="020F0502020204030204" charset="0"/>
            </a:endParaRPr>
          </a:p>
        </p:txBody>
      </p:sp>
      <p:sp>
        <p:nvSpPr>
          <p:cNvPr id="12" name="文本框 11"/>
          <p:cNvSpPr txBox="1"/>
          <p:nvPr/>
        </p:nvSpPr>
        <p:spPr>
          <a:xfrm>
            <a:off x="6565900" y="3105150"/>
            <a:ext cx="487680" cy="460375"/>
          </a:xfrm>
          <a:prstGeom prst="rect">
            <a:avLst/>
          </a:prstGeom>
          <a:noFill/>
        </p:spPr>
        <p:txBody>
          <a:bodyPr wrap="none" rtlCol="0" anchor="t">
            <a:spAutoFit/>
          </a:bodyPr>
          <a:lstStyle/>
          <a:p>
            <a:r>
              <a:rPr lang="zh-CN" altLang="en-US" sz="2400">
                <a:latin typeface="Calibri" panose="020F0502020204030204" charset="0"/>
              </a:rPr>
              <a:t>③</a:t>
            </a:r>
            <a:endParaRPr lang="zh-CN" altLang="en-US" sz="2400">
              <a:latin typeface="Calibri" panose="020F0502020204030204" charset="0"/>
            </a:endParaRPr>
          </a:p>
        </p:txBody>
      </p:sp>
      <p:sp>
        <p:nvSpPr>
          <p:cNvPr id="14" name="Isosceles Triangle 244"/>
          <p:cNvSpPr/>
          <p:nvPr>
            <p:custDataLst>
              <p:tags r:id="rId11"/>
            </p:custDataLst>
          </p:nvPr>
        </p:nvSpPr>
        <p:spPr>
          <a:xfrm rot="5400000">
            <a:off x="8604672" y="3277280"/>
            <a:ext cx="152916" cy="105515"/>
          </a:xfrm>
          <a:prstGeom prst="triangle">
            <a:avLst/>
          </a:prstGeom>
          <a:solidFill>
            <a:srgbClr val="1AA3AA"/>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文本占位符 36867"/>
          <p:cNvSpPr>
            <a:spLocks noGrp="1"/>
          </p:cNvSpPr>
          <p:nvPr>
            <p:ph type="body" sz="half" idx="1"/>
          </p:nvPr>
        </p:nvSpPr>
        <p:spPr>
          <a:xfrm>
            <a:off x="1485900" y="971550"/>
            <a:ext cx="3028950" cy="3565922"/>
          </a:xfrm>
        </p:spPr>
        <p:txBody>
          <a:bodyPr/>
          <a:lstStyle/>
          <a:p>
            <a:endParaRPr lang="zh-CN" altLang="en-US" sz="1800" dirty="0"/>
          </a:p>
          <a:p>
            <a:endParaRPr lang="zh-CN" altLang="en-US" sz="1800" dirty="0"/>
          </a:p>
          <a:p>
            <a:endParaRPr lang="zh-CN" altLang="en-US" sz="1800" dirty="0"/>
          </a:p>
        </p:txBody>
      </p:sp>
      <p:grpSp>
        <p:nvGrpSpPr>
          <p:cNvPr id="26625" name="组合 26625"/>
          <p:cNvGrpSpPr/>
          <p:nvPr/>
        </p:nvGrpSpPr>
        <p:grpSpPr>
          <a:xfrm>
            <a:off x="526733" y="928499"/>
            <a:ext cx="2572226" cy="708848"/>
            <a:chOff x="0" y="-500"/>
            <a:chExt cx="1363" cy="2494"/>
          </a:xfrm>
        </p:grpSpPr>
        <p:sp>
          <p:nvSpPr>
            <p:cNvPr id="26626" name="圆角矩形 26626"/>
            <p:cNvSpPr/>
            <p:nvPr/>
          </p:nvSpPr>
          <p:spPr>
            <a:xfrm>
              <a:off x="0" y="194"/>
              <a:ext cx="1363" cy="1800"/>
            </a:xfrm>
            <a:prstGeom prst="roundRect">
              <a:avLst>
                <a:gd name="adj" fmla="val 17509"/>
              </a:avLst>
            </a:prstGeom>
            <a:gradFill rotWithShape="1">
              <a:gsLst>
                <a:gs pos="0">
                  <a:srgbClr val="4E91D4"/>
                </a:gs>
                <a:gs pos="100000">
                  <a:srgbClr val="3477A4"/>
                </a:gs>
              </a:gsLst>
              <a:lin ang="2700000" scaled="1"/>
              <a:tileRect/>
            </a:gradFill>
            <a:ln w="9525">
              <a:noFill/>
            </a:ln>
            <a:effectLst>
              <a:prstShdw prst="shdw12" dir="16200000">
                <a:schemeClr val="bg2">
                  <a:alpha val="50000"/>
                </a:schemeClr>
              </a:prstShdw>
            </a:effectLst>
          </p:spPr>
          <p:txBody>
            <a:bodyPr anchor="t"/>
            <a:lstStyle/>
            <a:p>
              <a:pPr lvl="0"/>
              <a:endParaRPr lang="zh-CN" altLang="en-US" sz="1350">
                <a:latin typeface="微软雅黑" panose="020B0503020204020204" pitchFamily="34" charset="-122"/>
                <a:ea typeface="微软雅黑" panose="020B0503020204020204" pitchFamily="34" charset="-122"/>
              </a:endParaRPr>
            </a:p>
          </p:txBody>
        </p:sp>
        <p:sp>
          <p:nvSpPr>
            <p:cNvPr id="26627" name="圆角矩形 26627"/>
            <p:cNvSpPr/>
            <p:nvPr/>
          </p:nvSpPr>
          <p:spPr>
            <a:xfrm>
              <a:off x="21" y="199"/>
              <a:ext cx="1322" cy="1766"/>
            </a:xfrm>
            <a:prstGeom prst="roundRect">
              <a:avLst>
                <a:gd name="adj" fmla="val 16667"/>
              </a:avLst>
            </a:prstGeom>
            <a:solidFill>
              <a:srgbClr val="3CA1E6"/>
            </a:solidFill>
            <a:ln w="9525">
              <a:noFill/>
            </a:ln>
          </p:spPr>
          <p:txBody>
            <a:bodyPr anchor="t"/>
            <a:lstStyle/>
            <a:p>
              <a:pPr lvl="0"/>
              <a:endParaRPr lang="zh-CN" altLang="en-US" sz="1350">
                <a:latin typeface="微软雅黑" panose="020B0503020204020204" pitchFamily="34" charset="-122"/>
                <a:ea typeface="微软雅黑" panose="020B0503020204020204" pitchFamily="34" charset="-122"/>
              </a:endParaRPr>
            </a:p>
          </p:txBody>
        </p:sp>
        <p:sp>
          <p:nvSpPr>
            <p:cNvPr id="26628" name="圆角矩形 26628"/>
            <p:cNvSpPr/>
            <p:nvPr/>
          </p:nvSpPr>
          <p:spPr>
            <a:xfrm>
              <a:off x="32" y="1499"/>
              <a:ext cx="1304" cy="447"/>
            </a:xfrm>
            <a:prstGeom prst="roundRect">
              <a:avLst>
                <a:gd name="adj" fmla="val 50000"/>
              </a:avLst>
            </a:prstGeom>
            <a:gradFill rotWithShape="1">
              <a:gsLst>
                <a:gs pos="0">
                  <a:srgbClr val="3CA1E6">
                    <a:alpha val="0"/>
                  </a:srgbClr>
                </a:gs>
                <a:gs pos="100000">
                  <a:srgbClr val="9BCFF2"/>
                </a:gs>
              </a:gsLst>
              <a:lin ang="5400000" scaled="1"/>
              <a:tileRect/>
            </a:gradFill>
            <a:ln w="9525">
              <a:noFill/>
            </a:ln>
          </p:spPr>
          <p:txBody>
            <a:bodyPr anchor="t"/>
            <a:lstStyle/>
            <a:p>
              <a:pPr lvl="0"/>
              <a:endParaRPr lang="zh-CN" altLang="en-US" sz="1350">
                <a:latin typeface="微软雅黑" panose="020B0503020204020204" pitchFamily="34" charset="-122"/>
                <a:ea typeface="微软雅黑" panose="020B0503020204020204" pitchFamily="34" charset="-122"/>
              </a:endParaRPr>
            </a:p>
          </p:txBody>
        </p:sp>
        <p:sp>
          <p:nvSpPr>
            <p:cNvPr id="26629" name="圆角矩形 26629"/>
            <p:cNvSpPr/>
            <p:nvPr/>
          </p:nvSpPr>
          <p:spPr>
            <a:xfrm>
              <a:off x="32" y="213"/>
              <a:ext cx="1304" cy="446"/>
            </a:xfrm>
            <a:prstGeom prst="roundRect">
              <a:avLst>
                <a:gd name="adj" fmla="val 50000"/>
              </a:avLst>
            </a:prstGeom>
            <a:gradFill rotWithShape="1">
              <a:gsLst>
                <a:gs pos="0">
                  <a:srgbClr val="BEE0F7"/>
                </a:gs>
                <a:gs pos="100000">
                  <a:srgbClr val="3CA1E6">
                    <a:alpha val="0"/>
                  </a:srgbClr>
                </a:gs>
              </a:gsLst>
              <a:lin ang="5400000" scaled="1"/>
              <a:tileRect/>
            </a:gradFill>
            <a:ln w="9525">
              <a:noFill/>
            </a:ln>
          </p:spPr>
          <p:txBody>
            <a:bodyPr anchor="t"/>
            <a:lstStyle/>
            <a:p>
              <a:pPr lvl="0"/>
              <a:endParaRPr lang="zh-CN" altLang="en-US" sz="1350">
                <a:latin typeface="微软雅黑" panose="020B0503020204020204" pitchFamily="34" charset="-122"/>
                <a:ea typeface="微软雅黑" panose="020B0503020204020204" pitchFamily="34" charset="-122"/>
              </a:endParaRPr>
            </a:p>
          </p:txBody>
        </p:sp>
        <p:grpSp>
          <p:nvGrpSpPr>
            <p:cNvPr id="26630" name="组合 26630"/>
            <p:cNvGrpSpPr/>
            <p:nvPr/>
          </p:nvGrpSpPr>
          <p:grpSpPr>
            <a:xfrm>
              <a:off x="469" y="-349"/>
              <a:ext cx="405" cy="754"/>
              <a:chOff x="0" y="-575"/>
              <a:chExt cx="668" cy="1243"/>
            </a:xfrm>
          </p:grpSpPr>
          <p:sp>
            <p:nvSpPr>
              <p:cNvPr id="26631" name="椭圆 26631"/>
              <p:cNvSpPr/>
              <p:nvPr/>
            </p:nvSpPr>
            <p:spPr>
              <a:xfrm>
                <a:off x="0" y="0"/>
                <a:ext cx="668" cy="668"/>
              </a:xfrm>
              <a:prstGeom prst="ellipse">
                <a:avLst/>
              </a:prstGeom>
              <a:solidFill>
                <a:srgbClr val="333333"/>
              </a:solidFill>
              <a:ln w="9525">
                <a:noFill/>
              </a:ln>
            </p:spPr>
            <p:txBody>
              <a:bodyPr anchor="t"/>
              <a:lstStyle/>
              <a:p>
                <a:pPr lvl="0"/>
                <a:endParaRPr lang="zh-CN" altLang="en-US" sz="1350">
                  <a:latin typeface="微软雅黑" panose="020B0503020204020204" pitchFamily="34" charset="-122"/>
                  <a:ea typeface="微软雅黑" panose="020B0503020204020204" pitchFamily="34" charset="-122"/>
                </a:endParaRPr>
              </a:p>
            </p:txBody>
          </p:sp>
          <p:sp>
            <p:nvSpPr>
              <p:cNvPr id="26632" name="椭圆 26632"/>
              <p:cNvSpPr/>
              <p:nvPr/>
            </p:nvSpPr>
            <p:spPr>
              <a:xfrm>
                <a:off x="7" y="5"/>
                <a:ext cx="646" cy="647"/>
              </a:xfrm>
              <a:prstGeom prst="ellipse">
                <a:avLst/>
              </a:prstGeom>
              <a:gradFill rotWithShape="1">
                <a:gsLst>
                  <a:gs pos="0">
                    <a:srgbClr val="636869"/>
                  </a:gs>
                  <a:gs pos="100000">
                    <a:srgbClr val="D6E1E2"/>
                  </a:gs>
                </a:gsLst>
                <a:lin ang="5400000" scaled="1"/>
                <a:tileRect/>
              </a:gradFill>
              <a:ln w="9525">
                <a:noFill/>
              </a:ln>
            </p:spPr>
            <p:txBody>
              <a:bodyPr anchor="t"/>
              <a:lstStyle/>
              <a:p>
                <a:pPr lvl="0"/>
                <a:endParaRPr lang="zh-CN" altLang="en-US" sz="1350">
                  <a:latin typeface="微软雅黑" panose="020B0503020204020204" pitchFamily="34" charset="-122"/>
                  <a:ea typeface="微软雅黑" panose="020B0503020204020204" pitchFamily="34" charset="-122"/>
                </a:endParaRPr>
              </a:p>
            </p:txBody>
          </p:sp>
          <p:sp>
            <p:nvSpPr>
              <p:cNvPr id="26633" name="椭圆 26633"/>
              <p:cNvSpPr/>
              <p:nvPr/>
            </p:nvSpPr>
            <p:spPr>
              <a:xfrm>
                <a:off x="15" y="9"/>
                <a:ext cx="631" cy="631"/>
              </a:xfrm>
              <a:prstGeom prst="ellipse">
                <a:avLst/>
              </a:prstGeom>
              <a:gradFill rotWithShape="1">
                <a:gsLst>
                  <a:gs pos="0">
                    <a:srgbClr val="D6E1E2">
                      <a:alpha val="0"/>
                    </a:srgbClr>
                  </a:gs>
                  <a:gs pos="100000">
                    <a:srgbClr val="F1F5F5"/>
                  </a:gs>
                </a:gsLst>
                <a:lin ang="5400000" scaled="1"/>
                <a:tileRect/>
              </a:gradFill>
              <a:ln w="9525">
                <a:noFill/>
              </a:ln>
            </p:spPr>
            <p:txBody>
              <a:bodyPr anchor="t"/>
              <a:lstStyle/>
              <a:p>
                <a:pPr lvl="0"/>
                <a:endParaRPr lang="zh-CN" altLang="en-US" sz="1350">
                  <a:latin typeface="微软雅黑" panose="020B0503020204020204" pitchFamily="34" charset="-122"/>
                  <a:ea typeface="微软雅黑" panose="020B0503020204020204" pitchFamily="34" charset="-122"/>
                </a:endParaRPr>
              </a:p>
            </p:txBody>
          </p:sp>
          <p:sp>
            <p:nvSpPr>
              <p:cNvPr id="26634" name="椭圆 26634"/>
              <p:cNvSpPr/>
              <p:nvPr/>
            </p:nvSpPr>
            <p:spPr>
              <a:xfrm>
                <a:off x="22" y="15"/>
                <a:ext cx="600" cy="589"/>
              </a:xfrm>
              <a:prstGeom prst="ellipse">
                <a:avLst/>
              </a:prstGeom>
              <a:gradFill rotWithShape="1">
                <a:gsLst>
                  <a:gs pos="0">
                    <a:srgbClr val="AAB2B3"/>
                  </a:gs>
                  <a:gs pos="100000">
                    <a:srgbClr val="D6E1E2">
                      <a:alpha val="48000"/>
                    </a:srgbClr>
                  </a:gs>
                </a:gsLst>
                <a:lin ang="5400000" scaled="1"/>
                <a:tileRect/>
              </a:gradFill>
              <a:ln w="9525">
                <a:noFill/>
              </a:ln>
            </p:spPr>
            <p:txBody>
              <a:bodyPr anchor="t"/>
              <a:lstStyle/>
              <a:p>
                <a:pPr lvl="0"/>
                <a:endParaRPr lang="zh-CN" altLang="en-US" sz="1350">
                  <a:latin typeface="微软雅黑" panose="020B0503020204020204" pitchFamily="34" charset="-122"/>
                  <a:ea typeface="微软雅黑" panose="020B0503020204020204" pitchFamily="34" charset="-122"/>
                </a:endParaRPr>
              </a:p>
            </p:txBody>
          </p:sp>
          <p:sp>
            <p:nvSpPr>
              <p:cNvPr id="26635" name="椭圆 26635"/>
              <p:cNvSpPr/>
              <p:nvPr/>
            </p:nvSpPr>
            <p:spPr>
              <a:xfrm>
                <a:off x="57" y="-575"/>
                <a:ext cx="533" cy="1083"/>
              </a:xfrm>
              <a:prstGeom prst="ellipse">
                <a:avLst/>
              </a:prstGeom>
              <a:gradFill rotWithShape="1">
                <a:gsLst>
                  <a:gs pos="0">
                    <a:srgbClr val="FFFFFF"/>
                  </a:gs>
                  <a:gs pos="100000">
                    <a:srgbClr val="D6E1E2">
                      <a:alpha val="37999"/>
                    </a:srgbClr>
                  </a:gs>
                </a:gsLst>
                <a:lin ang="5400000" scaled="1"/>
                <a:tileRect/>
              </a:gradFill>
              <a:ln w="9525">
                <a:noFill/>
              </a:ln>
            </p:spPr>
            <p:txBody>
              <a:bodyPr anchor="t"/>
              <a:lstStyle/>
              <a:p>
                <a:pPr lvl="0"/>
                <a:endParaRPr lang="zh-CN" altLang="en-US" sz="1350">
                  <a:latin typeface="微软雅黑" panose="020B0503020204020204" pitchFamily="34" charset="-122"/>
                  <a:ea typeface="微软雅黑" panose="020B0503020204020204" pitchFamily="34" charset="-122"/>
                </a:endParaRPr>
              </a:p>
            </p:txBody>
          </p:sp>
        </p:grpSp>
        <p:sp>
          <p:nvSpPr>
            <p:cNvPr id="26636" name="文本框 26636"/>
            <p:cNvSpPr txBox="1"/>
            <p:nvPr/>
          </p:nvSpPr>
          <p:spPr>
            <a:xfrm>
              <a:off x="571" y="-500"/>
              <a:ext cx="227" cy="1296"/>
            </a:xfrm>
            <a:prstGeom prst="rect">
              <a:avLst/>
            </a:prstGeom>
            <a:noFill/>
            <a:ln w="9525">
              <a:noFill/>
            </a:ln>
          </p:spPr>
          <p:txBody>
            <a:bodyPr wrap="square" anchor="t">
              <a:spAutoFit/>
            </a:bodyPr>
            <a:lstStyle/>
            <a:p>
              <a:pPr lvl="0" algn="ctr" eaLnBrk="0" hangingPunct="0">
                <a:buNone/>
              </a:pPr>
              <a:r>
                <a:rPr lang="en-US" altLang="x-none" dirty="0">
                  <a:solidFill>
                    <a:srgbClr val="000000"/>
                  </a:solidFill>
                  <a:latin typeface="微软雅黑" panose="020B0503020204020204" pitchFamily="34" charset="-122"/>
                  <a:ea typeface="宋体" panose="02010600030101010101" pitchFamily="2" charset="-122"/>
                </a:rPr>
                <a:t>1</a:t>
              </a:r>
              <a:endParaRPr lang="en-US" altLang="x-none" sz="2100" dirty="0">
                <a:latin typeface="微软雅黑" panose="020B0503020204020204" pitchFamily="34" charset="-122"/>
                <a:ea typeface="宋体" panose="02010600030101010101" pitchFamily="2" charset="-122"/>
              </a:endParaRPr>
            </a:p>
          </p:txBody>
        </p:sp>
        <p:sp>
          <p:nvSpPr>
            <p:cNvPr id="26637" name="文本框 26637"/>
            <p:cNvSpPr txBox="1"/>
            <p:nvPr/>
          </p:nvSpPr>
          <p:spPr>
            <a:xfrm>
              <a:off x="21" y="617"/>
              <a:ext cx="1323" cy="1296"/>
            </a:xfrm>
            <a:prstGeom prst="rect">
              <a:avLst/>
            </a:prstGeom>
            <a:noFill/>
            <a:ln w="9525">
              <a:noFill/>
            </a:ln>
          </p:spPr>
          <p:txBody>
            <a:bodyPr wrap="square" anchor="t">
              <a:spAutoFit/>
            </a:bodyPr>
            <a:lstStyle/>
            <a:p>
              <a:pPr lvl="0" eaLnBrk="0" hangingPunct="0">
                <a:buNone/>
              </a:pPr>
              <a:r>
                <a:rPr lang="zh-CN" altLang="en-US" b="1" dirty="0">
                  <a:solidFill>
                    <a:schemeClr val="bg1"/>
                  </a:solidFill>
                  <a:latin typeface="Verdana" panose="020B0604030504040204" pitchFamily="34" charset="0"/>
                  <a:ea typeface="华文新魏" panose="02010800040101010101" pitchFamily="2" charset="-122"/>
                  <a:sym typeface="+mn-ea"/>
                </a:rPr>
                <a:t>首页“作者引证报告”</a:t>
              </a:r>
              <a:endParaRPr lang="zh-CN" altLang="en-US" b="1" dirty="0">
                <a:solidFill>
                  <a:schemeClr val="bg1"/>
                </a:solidFill>
                <a:latin typeface="Verdana" panose="020B0604030504040204" pitchFamily="34" charset="0"/>
                <a:ea typeface="华文新魏" panose="02010800040101010101" pitchFamily="2" charset="-122"/>
                <a:sym typeface="+mn-ea"/>
              </a:endParaRPr>
            </a:p>
          </p:txBody>
        </p:sp>
      </p:grpSp>
      <p:grpSp>
        <p:nvGrpSpPr>
          <p:cNvPr id="26638" name="组合 26638"/>
          <p:cNvGrpSpPr/>
          <p:nvPr/>
        </p:nvGrpSpPr>
        <p:grpSpPr>
          <a:xfrm>
            <a:off x="5578793" y="948731"/>
            <a:ext cx="2289334" cy="704333"/>
            <a:chOff x="0" y="-557"/>
            <a:chExt cx="1363" cy="2551"/>
          </a:xfrm>
        </p:grpSpPr>
        <p:sp>
          <p:nvSpPr>
            <p:cNvPr id="26639" name="圆角矩形 26639"/>
            <p:cNvSpPr/>
            <p:nvPr/>
          </p:nvSpPr>
          <p:spPr>
            <a:xfrm>
              <a:off x="0" y="194"/>
              <a:ext cx="1363" cy="1800"/>
            </a:xfrm>
            <a:prstGeom prst="roundRect">
              <a:avLst>
                <a:gd name="adj" fmla="val 17509"/>
              </a:avLst>
            </a:prstGeom>
            <a:gradFill rotWithShape="1">
              <a:gsLst>
                <a:gs pos="0">
                  <a:srgbClr val="B59F43"/>
                </a:gs>
                <a:gs pos="100000">
                  <a:srgbClr val="8F8849"/>
                </a:gs>
              </a:gsLst>
              <a:lin ang="2700000" scaled="1"/>
              <a:tileRect/>
            </a:gradFill>
            <a:ln w="9525">
              <a:noFill/>
            </a:ln>
            <a:effectLst>
              <a:prstShdw prst="shdw11" dir="16200000">
                <a:schemeClr val="bg2">
                  <a:alpha val="50000"/>
                </a:schemeClr>
              </a:prstShdw>
            </a:effectLst>
          </p:spPr>
          <p:txBody>
            <a:bodyPr anchor="t"/>
            <a:lstStyle/>
            <a:p>
              <a:pPr lvl="0"/>
              <a:endParaRPr lang="zh-CN" altLang="en-US" sz="1350">
                <a:latin typeface="微软雅黑" panose="020B0503020204020204" pitchFamily="34" charset="-122"/>
                <a:ea typeface="微软雅黑" panose="020B0503020204020204" pitchFamily="34" charset="-122"/>
              </a:endParaRPr>
            </a:p>
          </p:txBody>
        </p:sp>
        <p:sp>
          <p:nvSpPr>
            <p:cNvPr id="26640" name="圆角矩形 26640"/>
            <p:cNvSpPr/>
            <p:nvPr/>
          </p:nvSpPr>
          <p:spPr>
            <a:xfrm>
              <a:off x="21" y="199"/>
              <a:ext cx="1322" cy="1766"/>
            </a:xfrm>
            <a:prstGeom prst="roundRect">
              <a:avLst>
                <a:gd name="adj" fmla="val 16667"/>
              </a:avLst>
            </a:prstGeom>
            <a:solidFill>
              <a:srgbClr val="E9E065"/>
            </a:solidFill>
            <a:ln w="9525">
              <a:noFill/>
            </a:ln>
          </p:spPr>
          <p:txBody>
            <a:bodyPr anchor="t"/>
            <a:lstStyle/>
            <a:p>
              <a:pPr lvl="0"/>
              <a:endParaRPr lang="zh-CN" altLang="en-US" sz="1350">
                <a:latin typeface="微软雅黑" panose="020B0503020204020204" pitchFamily="34" charset="-122"/>
                <a:ea typeface="微软雅黑" panose="020B0503020204020204" pitchFamily="34" charset="-122"/>
              </a:endParaRPr>
            </a:p>
          </p:txBody>
        </p:sp>
        <p:sp>
          <p:nvSpPr>
            <p:cNvPr id="26641" name="圆角矩形 26641"/>
            <p:cNvSpPr/>
            <p:nvPr/>
          </p:nvSpPr>
          <p:spPr>
            <a:xfrm>
              <a:off x="0" y="1254"/>
              <a:ext cx="1304" cy="447"/>
            </a:xfrm>
            <a:prstGeom prst="roundRect">
              <a:avLst>
                <a:gd name="adj" fmla="val 50000"/>
              </a:avLst>
            </a:prstGeom>
            <a:gradFill rotWithShape="1">
              <a:gsLst>
                <a:gs pos="0">
                  <a:srgbClr val="E9E065"/>
                </a:gs>
                <a:gs pos="100000">
                  <a:srgbClr val="F2EDA6"/>
                </a:gs>
              </a:gsLst>
              <a:lin ang="5400000" scaled="1"/>
              <a:tileRect/>
            </a:gradFill>
            <a:ln w="9525">
              <a:noFill/>
            </a:ln>
          </p:spPr>
          <p:txBody>
            <a:bodyPr anchor="t"/>
            <a:lstStyle/>
            <a:p>
              <a:pPr lvl="0"/>
              <a:endParaRPr lang="zh-CN" altLang="en-US" sz="1350">
                <a:latin typeface="微软雅黑" panose="020B0503020204020204" pitchFamily="34" charset="-122"/>
                <a:ea typeface="微软雅黑" panose="020B0503020204020204" pitchFamily="34" charset="-122"/>
              </a:endParaRPr>
            </a:p>
          </p:txBody>
        </p:sp>
        <p:sp>
          <p:nvSpPr>
            <p:cNvPr id="26642" name="圆角矩形 26642"/>
            <p:cNvSpPr/>
            <p:nvPr/>
          </p:nvSpPr>
          <p:spPr>
            <a:xfrm>
              <a:off x="17" y="194"/>
              <a:ext cx="1304" cy="446"/>
            </a:xfrm>
            <a:prstGeom prst="roundRect">
              <a:avLst>
                <a:gd name="adj" fmla="val 50000"/>
              </a:avLst>
            </a:prstGeom>
            <a:gradFill rotWithShape="1">
              <a:gsLst>
                <a:gs pos="0">
                  <a:srgbClr val="F8F5CC"/>
                </a:gs>
                <a:gs pos="100000">
                  <a:srgbClr val="E9E065"/>
                </a:gs>
              </a:gsLst>
              <a:lin ang="5400000" scaled="1"/>
              <a:tileRect/>
            </a:gradFill>
            <a:ln w="9525">
              <a:noFill/>
            </a:ln>
          </p:spPr>
          <p:txBody>
            <a:bodyPr anchor="t"/>
            <a:lstStyle/>
            <a:p>
              <a:pPr lvl="0"/>
              <a:endParaRPr lang="zh-CN" altLang="en-US" sz="1350">
                <a:latin typeface="微软雅黑" panose="020B0503020204020204" pitchFamily="34" charset="-122"/>
                <a:ea typeface="微软雅黑" panose="020B0503020204020204" pitchFamily="34" charset="-122"/>
              </a:endParaRPr>
            </a:p>
          </p:txBody>
        </p:sp>
        <p:grpSp>
          <p:nvGrpSpPr>
            <p:cNvPr id="26643" name="组合 26643"/>
            <p:cNvGrpSpPr/>
            <p:nvPr/>
          </p:nvGrpSpPr>
          <p:grpSpPr>
            <a:xfrm>
              <a:off x="469" y="-95"/>
              <a:ext cx="405" cy="500"/>
              <a:chOff x="0" y="-157"/>
              <a:chExt cx="668" cy="825"/>
            </a:xfrm>
          </p:grpSpPr>
          <p:sp>
            <p:nvSpPr>
              <p:cNvPr id="26644" name="椭圆 26644"/>
              <p:cNvSpPr/>
              <p:nvPr/>
            </p:nvSpPr>
            <p:spPr>
              <a:xfrm>
                <a:off x="0" y="0"/>
                <a:ext cx="668" cy="668"/>
              </a:xfrm>
              <a:prstGeom prst="ellipse">
                <a:avLst/>
              </a:prstGeom>
              <a:solidFill>
                <a:srgbClr val="333333"/>
              </a:solidFill>
              <a:ln w="9525">
                <a:noFill/>
              </a:ln>
            </p:spPr>
            <p:txBody>
              <a:bodyPr anchor="t"/>
              <a:lstStyle/>
              <a:p>
                <a:pPr lvl="0"/>
                <a:endParaRPr lang="zh-CN" altLang="en-US" sz="1350">
                  <a:latin typeface="微软雅黑" panose="020B0503020204020204" pitchFamily="34" charset="-122"/>
                  <a:ea typeface="微软雅黑" panose="020B0503020204020204" pitchFamily="34" charset="-122"/>
                </a:endParaRPr>
              </a:p>
            </p:txBody>
          </p:sp>
          <p:sp>
            <p:nvSpPr>
              <p:cNvPr id="26645" name="椭圆 26645"/>
              <p:cNvSpPr/>
              <p:nvPr/>
            </p:nvSpPr>
            <p:spPr>
              <a:xfrm>
                <a:off x="7" y="5"/>
                <a:ext cx="646" cy="647"/>
              </a:xfrm>
              <a:prstGeom prst="ellipse">
                <a:avLst/>
              </a:prstGeom>
              <a:gradFill rotWithShape="1">
                <a:gsLst>
                  <a:gs pos="0">
                    <a:srgbClr val="636869"/>
                  </a:gs>
                  <a:gs pos="100000">
                    <a:srgbClr val="D6E1E2"/>
                  </a:gs>
                </a:gsLst>
                <a:lin ang="5400000" scaled="1"/>
                <a:tileRect/>
              </a:gradFill>
              <a:ln w="9525">
                <a:noFill/>
              </a:ln>
            </p:spPr>
            <p:txBody>
              <a:bodyPr anchor="t"/>
              <a:lstStyle/>
              <a:p>
                <a:pPr lvl="0"/>
                <a:endParaRPr lang="zh-CN" altLang="en-US" sz="1350">
                  <a:latin typeface="微软雅黑" panose="020B0503020204020204" pitchFamily="34" charset="-122"/>
                  <a:ea typeface="微软雅黑" panose="020B0503020204020204" pitchFamily="34" charset="-122"/>
                </a:endParaRPr>
              </a:p>
            </p:txBody>
          </p:sp>
          <p:sp>
            <p:nvSpPr>
              <p:cNvPr id="26646" name="椭圆 26646"/>
              <p:cNvSpPr/>
              <p:nvPr/>
            </p:nvSpPr>
            <p:spPr>
              <a:xfrm>
                <a:off x="15" y="9"/>
                <a:ext cx="631" cy="631"/>
              </a:xfrm>
              <a:prstGeom prst="ellipse">
                <a:avLst/>
              </a:prstGeom>
              <a:gradFill rotWithShape="1">
                <a:gsLst>
                  <a:gs pos="0">
                    <a:srgbClr val="D6E1E2">
                      <a:alpha val="0"/>
                    </a:srgbClr>
                  </a:gs>
                  <a:gs pos="100000">
                    <a:srgbClr val="F1F5F5"/>
                  </a:gs>
                </a:gsLst>
                <a:lin ang="5400000" scaled="1"/>
                <a:tileRect/>
              </a:gradFill>
              <a:ln w="9525">
                <a:noFill/>
              </a:ln>
            </p:spPr>
            <p:txBody>
              <a:bodyPr anchor="t"/>
              <a:lstStyle/>
              <a:p>
                <a:pPr lvl="0"/>
                <a:endParaRPr lang="zh-CN" altLang="en-US" sz="1350">
                  <a:latin typeface="微软雅黑" panose="020B0503020204020204" pitchFamily="34" charset="-122"/>
                  <a:ea typeface="微软雅黑" panose="020B0503020204020204" pitchFamily="34" charset="-122"/>
                </a:endParaRPr>
              </a:p>
            </p:txBody>
          </p:sp>
          <p:sp>
            <p:nvSpPr>
              <p:cNvPr id="26647" name="椭圆 26647"/>
              <p:cNvSpPr/>
              <p:nvPr/>
            </p:nvSpPr>
            <p:spPr>
              <a:xfrm>
                <a:off x="22" y="-140"/>
                <a:ext cx="646" cy="743"/>
              </a:xfrm>
              <a:prstGeom prst="ellipse">
                <a:avLst/>
              </a:prstGeom>
              <a:gradFill rotWithShape="1">
                <a:gsLst>
                  <a:gs pos="0">
                    <a:srgbClr val="AAB2B3"/>
                  </a:gs>
                  <a:gs pos="100000">
                    <a:srgbClr val="D6E1E2">
                      <a:alpha val="48000"/>
                    </a:srgbClr>
                  </a:gs>
                </a:gsLst>
                <a:lin ang="5400000" scaled="1"/>
                <a:tileRect/>
              </a:gradFill>
              <a:ln w="9525">
                <a:noFill/>
              </a:ln>
            </p:spPr>
            <p:txBody>
              <a:bodyPr anchor="t"/>
              <a:lstStyle/>
              <a:p>
                <a:pPr lvl="0"/>
                <a:endParaRPr lang="zh-CN" altLang="en-US" sz="1350">
                  <a:latin typeface="微软雅黑" panose="020B0503020204020204" pitchFamily="34" charset="-122"/>
                  <a:ea typeface="微软雅黑" panose="020B0503020204020204" pitchFamily="34" charset="-122"/>
                </a:endParaRPr>
              </a:p>
            </p:txBody>
          </p:sp>
          <p:sp>
            <p:nvSpPr>
              <p:cNvPr id="26648" name="椭圆 26648"/>
              <p:cNvSpPr/>
              <p:nvPr/>
            </p:nvSpPr>
            <p:spPr>
              <a:xfrm>
                <a:off x="87" y="-157"/>
                <a:ext cx="502" cy="666"/>
              </a:xfrm>
              <a:prstGeom prst="ellipse">
                <a:avLst/>
              </a:prstGeom>
              <a:gradFill rotWithShape="1">
                <a:gsLst>
                  <a:gs pos="0">
                    <a:srgbClr val="FFFFFF"/>
                  </a:gs>
                  <a:gs pos="100000">
                    <a:srgbClr val="D6E1E2">
                      <a:alpha val="37999"/>
                    </a:srgbClr>
                  </a:gs>
                </a:gsLst>
                <a:lin ang="5400000" scaled="1"/>
                <a:tileRect/>
              </a:gradFill>
              <a:ln w="9525">
                <a:noFill/>
              </a:ln>
            </p:spPr>
            <p:txBody>
              <a:bodyPr anchor="t"/>
              <a:lstStyle/>
              <a:p>
                <a:pPr lvl="0"/>
                <a:endParaRPr lang="zh-CN" altLang="en-US" sz="1350">
                  <a:latin typeface="微软雅黑" panose="020B0503020204020204" pitchFamily="34" charset="-122"/>
                  <a:ea typeface="微软雅黑" panose="020B0503020204020204" pitchFamily="34" charset="-122"/>
                </a:endParaRPr>
              </a:p>
            </p:txBody>
          </p:sp>
        </p:grpSp>
        <p:sp>
          <p:nvSpPr>
            <p:cNvPr id="26649" name="文本框 26649"/>
            <p:cNvSpPr txBox="1"/>
            <p:nvPr/>
          </p:nvSpPr>
          <p:spPr>
            <a:xfrm>
              <a:off x="567" y="-557"/>
              <a:ext cx="228" cy="1334"/>
            </a:xfrm>
            <a:prstGeom prst="rect">
              <a:avLst/>
            </a:prstGeom>
            <a:noFill/>
            <a:ln w="9525">
              <a:noFill/>
            </a:ln>
          </p:spPr>
          <p:txBody>
            <a:bodyPr wrap="square" anchor="t">
              <a:spAutoFit/>
            </a:bodyPr>
            <a:lstStyle/>
            <a:p>
              <a:pPr lvl="0" algn="ctr" eaLnBrk="0" hangingPunct="0">
                <a:buNone/>
              </a:pPr>
              <a:r>
                <a:rPr lang="en-US" altLang="x-none" dirty="0">
                  <a:solidFill>
                    <a:srgbClr val="000000"/>
                  </a:solidFill>
                  <a:latin typeface="微软雅黑" panose="020B0503020204020204" pitchFamily="34" charset="-122"/>
                  <a:ea typeface="宋体" panose="02010600030101010101" pitchFamily="2" charset="-122"/>
                </a:rPr>
                <a:t>3</a:t>
              </a:r>
              <a:endParaRPr lang="en-US" altLang="x-none" sz="2100" dirty="0">
                <a:latin typeface="微软雅黑" panose="020B0503020204020204" pitchFamily="34" charset="-122"/>
                <a:ea typeface="宋体" panose="02010600030101010101" pitchFamily="2" charset="-122"/>
              </a:endParaRPr>
            </a:p>
          </p:txBody>
        </p:sp>
        <p:sp>
          <p:nvSpPr>
            <p:cNvPr id="26650" name="文本框 26650"/>
            <p:cNvSpPr txBox="1"/>
            <p:nvPr/>
          </p:nvSpPr>
          <p:spPr>
            <a:xfrm>
              <a:off x="20" y="563"/>
              <a:ext cx="1288" cy="1334"/>
            </a:xfrm>
            <a:prstGeom prst="rect">
              <a:avLst/>
            </a:prstGeom>
            <a:noFill/>
            <a:ln w="9525">
              <a:noFill/>
            </a:ln>
          </p:spPr>
          <p:txBody>
            <a:bodyPr wrap="square" anchor="t">
              <a:spAutoFit/>
            </a:bodyPr>
            <a:lstStyle/>
            <a:p>
              <a:pPr lvl="0" algn="ctr" eaLnBrk="0" hangingPunct="0">
                <a:buNone/>
              </a:pPr>
              <a:r>
                <a:rPr lang="zh-CN" altLang="en-US" b="1" dirty="0">
                  <a:latin typeface="微软雅黑" panose="020B0503020204020204" pitchFamily="34" charset="-122"/>
                  <a:ea typeface="华文新魏" panose="02010800040101010101" pitchFamily="2" charset="-122"/>
                </a:rPr>
                <a:t>一键生成引证报告</a:t>
              </a:r>
              <a:endParaRPr lang="zh-CN" altLang="en-US" b="1" dirty="0">
                <a:latin typeface="微软雅黑" panose="020B0503020204020204" pitchFamily="34" charset="-122"/>
                <a:ea typeface="华文新魏" panose="02010800040101010101" pitchFamily="2" charset="-122"/>
              </a:endParaRPr>
            </a:p>
          </p:txBody>
        </p:sp>
      </p:grpSp>
      <p:grpSp>
        <p:nvGrpSpPr>
          <p:cNvPr id="26651" name="组合 26651"/>
          <p:cNvGrpSpPr/>
          <p:nvPr/>
        </p:nvGrpSpPr>
        <p:grpSpPr>
          <a:xfrm>
            <a:off x="3166110" y="932673"/>
            <a:ext cx="2503170" cy="723725"/>
            <a:chOff x="0" y="-502"/>
            <a:chExt cx="1442" cy="2496"/>
          </a:xfrm>
        </p:grpSpPr>
        <p:sp>
          <p:nvSpPr>
            <p:cNvPr id="26652" name="圆角矩形 26652"/>
            <p:cNvSpPr/>
            <p:nvPr/>
          </p:nvSpPr>
          <p:spPr>
            <a:xfrm>
              <a:off x="0" y="194"/>
              <a:ext cx="1363" cy="1800"/>
            </a:xfrm>
            <a:prstGeom prst="roundRect">
              <a:avLst>
                <a:gd name="adj" fmla="val 17509"/>
              </a:avLst>
            </a:prstGeom>
            <a:gradFill rotWithShape="1">
              <a:gsLst>
                <a:gs pos="0">
                  <a:srgbClr val="34B034"/>
                </a:gs>
                <a:gs pos="100000">
                  <a:srgbClr val="3F8B4A"/>
                </a:gs>
              </a:gsLst>
              <a:lin ang="2700000" scaled="1"/>
              <a:tileRect/>
            </a:gradFill>
            <a:ln w="9525">
              <a:noFill/>
            </a:ln>
          </p:spPr>
          <p:txBody>
            <a:bodyPr anchor="t"/>
            <a:lstStyle/>
            <a:p>
              <a:pPr lvl="0"/>
              <a:endParaRPr lang="zh-CN" altLang="en-US" sz="1350">
                <a:latin typeface="微软雅黑" panose="020B0503020204020204" pitchFamily="34" charset="-122"/>
                <a:ea typeface="微软雅黑" panose="020B0503020204020204" pitchFamily="34" charset="-122"/>
              </a:endParaRPr>
            </a:p>
          </p:txBody>
        </p:sp>
        <p:sp>
          <p:nvSpPr>
            <p:cNvPr id="26653" name="圆角矩形 26653"/>
            <p:cNvSpPr/>
            <p:nvPr/>
          </p:nvSpPr>
          <p:spPr>
            <a:xfrm>
              <a:off x="21" y="199"/>
              <a:ext cx="1322" cy="1766"/>
            </a:xfrm>
            <a:prstGeom prst="roundRect">
              <a:avLst>
                <a:gd name="adj" fmla="val 16667"/>
              </a:avLst>
            </a:prstGeom>
            <a:solidFill>
              <a:srgbClr val="73E77E"/>
            </a:solidFill>
            <a:ln w="9525">
              <a:noFill/>
            </a:ln>
          </p:spPr>
          <p:txBody>
            <a:bodyPr anchor="t"/>
            <a:lstStyle/>
            <a:p>
              <a:pPr lvl="0"/>
              <a:endParaRPr lang="zh-CN" altLang="en-US" sz="1350">
                <a:latin typeface="微软雅黑" panose="020B0503020204020204" pitchFamily="34" charset="-122"/>
                <a:ea typeface="微软雅黑" panose="020B0503020204020204" pitchFamily="34" charset="-122"/>
              </a:endParaRPr>
            </a:p>
          </p:txBody>
        </p:sp>
        <p:sp>
          <p:nvSpPr>
            <p:cNvPr id="26654" name="圆角矩形 26654"/>
            <p:cNvSpPr/>
            <p:nvPr/>
          </p:nvSpPr>
          <p:spPr>
            <a:xfrm>
              <a:off x="32" y="1499"/>
              <a:ext cx="1304" cy="447"/>
            </a:xfrm>
            <a:prstGeom prst="roundRect">
              <a:avLst>
                <a:gd name="adj" fmla="val 50000"/>
              </a:avLst>
            </a:prstGeom>
            <a:gradFill rotWithShape="1">
              <a:gsLst>
                <a:gs pos="0">
                  <a:srgbClr val="73E77E"/>
                </a:gs>
                <a:gs pos="100000">
                  <a:srgbClr val="B3F2B9"/>
                </a:gs>
              </a:gsLst>
              <a:lin ang="5400000" scaled="1"/>
              <a:tileRect/>
            </a:gradFill>
            <a:ln w="9525">
              <a:noFill/>
            </a:ln>
          </p:spPr>
          <p:txBody>
            <a:bodyPr anchor="t"/>
            <a:lstStyle/>
            <a:p>
              <a:pPr lvl="0"/>
              <a:endParaRPr lang="zh-CN" altLang="en-US" sz="1350">
                <a:latin typeface="微软雅黑" panose="020B0503020204020204" pitchFamily="34" charset="-122"/>
                <a:ea typeface="微软雅黑" panose="020B0503020204020204" pitchFamily="34" charset="-122"/>
              </a:endParaRPr>
            </a:p>
          </p:txBody>
        </p:sp>
        <p:sp>
          <p:nvSpPr>
            <p:cNvPr id="26655" name="圆角矩形 26655"/>
            <p:cNvSpPr/>
            <p:nvPr/>
          </p:nvSpPr>
          <p:spPr>
            <a:xfrm>
              <a:off x="32" y="213"/>
              <a:ext cx="1304" cy="446"/>
            </a:xfrm>
            <a:prstGeom prst="roundRect">
              <a:avLst>
                <a:gd name="adj" fmla="val 50000"/>
              </a:avLst>
            </a:prstGeom>
            <a:gradFill rotWithShape="1">
              <a:gsLst>
                <a:gs pos="0">
                  <a:srgbClr val="D0F7D4"/>
                </a:gs>
                <a:gs pos="100000">
                  <a:srgbClr val="73E77E"/>
                </a:gs>
              </a:gsLst>
              <a:lin ang="5400000" scaled="1"/>
              <a:tileRect/>
            </a:gradFill>
            <a:ln w="9525">
              <a:noFill/>
            </a:ln>
          </p:spPr>
          <p:txBody>
            <a:bodyPr anchor="t"/>
            <a:lstStyle/>
            <a:p>
              <a:pPr lvl="0"/>
              <a:endParaRPr lang="zh-CN" altLang="en-US" sz="1350">
                <a:latin typeface="微软雅黑" panose="020B0503020204020204" pitchFamily="34" charset="-122"/>
                <a:ea typeface="微软雅黑" panose="020B0503020204020204" pitchFamily="34" charset="-122"/>
              </a:endParaRPr>
            </a:p>
          </p:txBody>
        </p:sp>
        <p:sp>
          <p:nvSpPr>
            <p:cNvPr id="26656" name="椭圆 26656"/>
            <p:cNvSpPr/>
            <p:nvPr/>
          </p:nvSpPr>
          <p:spPr>
            <a:xfrm>
              <a:off x="469" y="0"/>
              <a:ext cx="405" cy="405"/>
            </a:xfrm>
            <a:prstGeom prst="ellipse">
              <a:avLst/>
            </a:prstGeom>
            <a:solidFill>
              <a:srgbClr val="333333"/>
            </a:solidFill>
            <a:ln w="9525">
              <a:noFill/>
            </a:ln>
          </p:spPr>
          <p:txBody>
            <a:bodyPr anchor="t"/>
            <a:lstStyle/>
            <a:p>
              <a:pPr lvl="0"/>
              <a:endParaRPr lang="zh-CN" altLang="en-US" sz="1350">
                <a:latin typeface="微软雅黑" panose="020B0503020204020204" pitchFamily="34" charset="-122"/>
                <a:ea typeface="微软雅黑" panose="020B0503020204020204" pitchFamily="34" charset="-122"/>
              </a:endParaRPr>
            </a:p>
          </p:txBody>
        </p:sp>
        <p:sp>
          <p:nvSpPr>
            <p:cNvPr id="26657" name="椭圆 26657"/>
            <p:cNvSpPr/>
            <p:nvPr/>
          </p:nvSpPr>
          <p:spPr>
            <a:xfrm>
              <a:off x="473" y="3"/>
              <a:ext cx="392" cy="392"/>
            </a:xfrm>
            <a:prstGeom prst="ellipse">
              <a:avLst/>
            </a:prstGeom>
            <a:gradFill rotWithShape="1">
              <a:gsLst>
                <a:gs pos="0">
                  <a:srgbClr val="636869"/>
                </a:gs>
                <a:gs pos="100000">
                  <a:srgbClr val="D6E1E2"/>
                </a:gs>
              </a:gsLst>
              <a:lin ang="5400000" scaled="1"/>
              <a:tileRect/>
            </a:gradFill>
            <a:ln w="9525">
              <a:noFill/>
            </a:ln>
          </p:spPr>
          <p:txBody>
            <a:bodyPr anchor="t"/>
            <a:lstStyle/>
            <a:p>
              <a:pPr lvl="0"/>
              <a:endParaRPr lang="zh-CN" altLang="en-US" sz="1350">
                <a:latin typeface="微软雅黑" panose="020B0503020204020204" pitchFamily="34" charset="-122"/>
                <a:ea typeface="微软雅黑" panose="020B0503020204020204" pitchFamily="34" charset="-122"/>
              </a:endParaRPr>
            </a:p>
          </p:txBody>
        </p:sp>
        <p:sp>
          <p:nvSpPr>
            <p:cNvPr id="26658" name="椭圆 26658"/>
            <p:cNvSpPr/>
            <p:nvPr/>
          </p:nvSpPr>
          <p:spPr>
            <a:xfrm>
              <a:off x="478" y="5"/>
              <a:ext cx="383" cy="383"/>
            </a:xfrm>
            <a:prstGeom prst="ellipse">
              <a:avLst/>
            </a:prstGeom>
            <a:gradFill rotWithShape="1">
              <a:gsLst>
                <a:gs pos="0">
                  <a:srgbClr val="D6E1E2">
                    <a:alpha val="0"/>
                  </a:srgbClr>
                </a:gs>
                <a:gs pos="100000">
                  <a:srgbClr val="F1F5F5"/>
                </a:gs>
              </a:gsLst>
              <a:lin ang="5400000" scaled="1"/>
              <a:tileRect/>
            </a:gradFill>
            <a:ln w="9525">
              <a:noFill/>
            </a:ln>
          </p:spPr>
          <p:txBody>
            <a:bodyPr anchor="t"/>
            <a:lstStyle/>
            <a:p>
              <a:pPr lvl="0"/>
              <a:endParaRPr lang="zh-CN" altLang="en-US" sz="1350">
                <a:latin typeface="微软雅黑" panose="020B0503020204020204" pitchFamily="34" charset="-122"/>
                <a:ea typeface="微软雅黑" panose="020B0503020204020204" pitchFamily="34" charset="-122"/>
              </a:endParaRPr>
            </a:p>
          </p:txBody>
        </p:sp>
        <p:sp>
          <p:nvSpPr>
            <p:cNvPr id="26659" name="椭圆 26659"/>
            <p:cNvSpPr/>
            <p:nvPr/>
          </p:nvSpPr>
          <p:spPr>
            <a:xfrm>
              <a:off x="482" y="9"/>
              <a:ext cx="364" cy="357"/>
            </a:xfrm>
            <a:prstGeom prst="ellipse">
              <a:avLst/>
            </a:prstGeom>
            <a:gradFill rotWithShape="1">
              <a:gsLst>
                <a:gs pos="0">
                  <a:srgbClr val="AAB2B3"/>
                </a:gs>
                <a:gs pos="100000">
                  <a:srgbClr val="D6E1E2">
                    <a:alpha val="48000"/>
                  </a:srgbClr>
                </a:gs>
              </a:gsLst>
              <a:lin ang="5400000" scaled="1"/>
              <a:tileRect/>
            </a:gradFill>
            <a:ln w="9525">
              <a:noFill/>
            </a:ln>
          </p:spPr>
          <p:txBody>
            <a:bodyPr anchor="t"/>
            <a:lstStyle/>
            <a:p>
              <a:pPr lvl="0"/>
              <a:endParaRPr lang="zh-CN" altLang="en-US" sz="1350">
                <a:latin typeface="微软雅黑" panose="020B0503020204020204" pitchFamily="34" charset="-122"/>
                <a:ea typeface="微软雅黑" panose="020B0503020204020204" pitchFamily="34" charset="-122"/>
              </a:endParaRPr>
            </a:p>
          </p:txBody>
        </p:sp>
        <p:sp>
          <p:nvSpPr>
            <p:cNvPr id="26660" name="椭圆 26660"/>
            <p:cNvSpPr/>
            <p:nvPr/>
          </p:nvSpPr>
          <p:spPr>
            <a:xfrm>
              <a:off x="504" y="19"/>
              <a:ext cx="323" cy="290"/>
            </a:xfrm>
            <a:prstGeom prst="ellipse">
              <a:avLst/>
            </a:prstGeom>
            <a:gradFill rotWithShape="1">
              <a:gsLst>
                <a:gs pos="0">
                  <a:srgbClr val="FFFFFF"/>
                </a:gs>
                <a:gs pos="100000">
                  <a:srgbClr val="D6E1E2">
                    <a:alpha val="37999"/>
                  </a:srgbClr>
                </a:gs>
              </a:gsLst>
              <a:lin ang="5400000" scaled="1"/>
              <a:tileRect/>
            </a:gradFill>
            <a:ln w="9525">
              <a:noFill/>
            </a:ln>
          </p:spPr>
          <p:txBody>
            <a:bodyPr anchor="t"/>
            <a:lstStyle/>
            <a:p>
              <a:pPr lvl="0"/>
              <a:endParaRPr lang="zh-CN" altLang="en-US" sz="1350">
                <a:latin typeface="微软雅黑" panose="020B0503020204020204" pitchFamily="34" charset="-122"/>
                <a:ea typeface="微软雅黑" panose="020B0503020204020204" pitchFamily="34" charset="-122"/>
              </a:endParaRPr>
            </a:p>
          </p:txBody>
        </p:sp>
        <p:sp>
          <p:nvSpPr>
            <p:cNvPr id="26661" name="文本框 26661"/>
            <p:cNvSpPr txBox="1"/>
            <p:nvPr/>
          </p:nvSpPr>
          <p:spPr>
            <a:xfrm>
              <a:off x="554" y="-502"/>
              <a:ext cx="228" cy="1270"/>
            </a:xfrm>
            <a:prstGeom prst="rect">
              <a:avLst/>
            </a:prstGeom>
            <a:noFill/>
            <a:ln w="9525">
              <a:noFill/>
            </a:ln>
          </p:spPr>
          <p:txBody>
            <a:bodyPr wrap="square" anchor="t">
              <a:spAutoFit/>
            </a:bodyPr>
            <a:lstStyle/>
            <a:p>
              <a:pPr lvl="0" algn="ctr" eaLnBrk="0" hangingPunct="0">
                <a:buNone/>
              </a:pPr>
              <a:r>
                <a:rPr lang="en-US" altLang="x-none" dirty="0">
                  <a:solidFill>
                    <a:srgbClr val="000000"/>
                  </a:solidFill>
                  <a:latin typeface="微软雅黑" panose="020B0503020204020204" pitchFamily="34" charset="-122"/>
                  <a:ea typeface="宋体" panose="02010600030101010101" pitchFamily="2" charset="-122"/>
                </a:rPr>
                <a:t>2</a:t>
              </a:r>
              <a:endParaRPr lang="en-US" altLang="x-none" sz="2100" dirty="0">
                <a:latin typeface="微软雅黑" panose="020B0503020204020204" pitchFamily="34" charset="-122"/>
                <a:ea typeface="宋体" panose="02010600030101010101" pitchFamily="2" charset="-122"/>
              </a:endParaRPr>
            </a:p>
          </p:txBody>
        </p:sp>
        <p:sp>
          <p:nvSpPr>
            <p:cNvPr id="26662" name="文本框 26662"/>
            <p:cNvSpPr txBox="1"/>
            <p:nvPr/>
          </p:nvSpPr>
          <p:spPr>
            <a:xfrm>
              <a:off x="48" y="619"/>
              <a:ext cx="1394" cy="1270"/>
            </a:xfrm>
            <a:prstGeom prst="rect">
              <a:avLst/>
            </a:prstGeom>
            <a:noFill/>
            <a:ln w="9525">
              <a:noFill/>
            </a:ln>
          </p:spPr>
          <p:txBody>
            <a:bodyPr wrap="square" anchor="t">
              <a:spAutoFit/>
            </a:bodyPr>
            <a:lstStyle/>
            <a:p>
              <a:pPr lvl="0" algn="l" eaLnBrk="0" hangingPunct="0">
                <a:buNone/>
              </a:pPr>
              <a:r>
                <a:rPr lang="zh-CN" altLang="en-US" b="1" dirty="0">
                  <a:solidFill>
                    <a:schemeClr val="tx1"/>
                  </a:solidFill>
                  <a:latin typeface="Verdana" panose="020B0604030504040204" pitchFamily="34" charset="0"/>
                  <a:ea typeface="华文新魏" panose="02010800040101010101" pitchFamily="2" charset="-122"/>
                  <a:cs typeface="+mn-ea"/>
                  <a:sym typeface="+mn-ea"/>
                </a:rPr>
                <a:t>输入作者姓名和单位</a:t>
              </a:r>
              <a:endParaRPr lang="zh-CN" altLang="en-US" b="1" dirty="0">
                <a:solidFill>
                  <a:schemeClr val="tx1"/>
                </a:solidFill>
                <a:latin typeface="Verdana" panose="020B0604030504040204" pitchFamily="34" charset="0"/>
                <a:ea typeface="华文新魏" panose="02010800040101010101" pitchFamily="2" charset="-122"/>
                <a:cs typeface="+mn-ea"/>
                <a:sym typeface="+mn-ea"/>
              </a:endParaRPr>
            </a:p>
          </p:txBody>
        </p:sp>
      </p:grpSp>
      <p:pic>
        <p:nvPicPr>
          <p:cNvPr id="3" name="图片 2"/>
          <p:cNvPicPr>
            <a:picLocks noChangeAspect="1"/>
          </p:cNvPicPr>
          <p:nvPr/>
        </p:nvPicPr>
        <p:blipFill>
          <a:blip r:embed="rId1"/>
          <a:stretch>
            <a:fillRect/>
          </a:stretch>
        </p:blipFill>
        <p:spPr>
          <a:xfrm>
            <a:off x="136208" y="1786414"/>
            <a:ext cx="7329011" cy="2942273"/>
          </a:xfrm>
          <a:prstGeom prst="rect">
            <a:avLst/>
          </a:prstGeom>
          <a:ln w="28575">
            <a:solidFill>
              <a:srgbClr val="0070C0"/>
            </a:solidFill>
          </a:ln>
        </p:spPr>
      </p:pic>
      <p:sp>
        <p:nvSpPr>
          <p:cNvPr id="11" name="标题 1"/>
          <p:cNvSpPr>
            <a:spLocks noGrp="1"/>
          </p:cNvSpPr>
          <p:nvPr/>
        </p:nvSpPr>
        <p:spPr>
          <a:xfrm>
            <a:off x="136208" y="-47307"/>
            <a:ext cx="7886700" cy="994410"/>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zh-CN" altLang="en-US" sz="2400" b="1" dirty="0">
                <a:solidFill>
                  <a:srgbClr val="1B539D"/>
                </a:solidFill>
                <a:latin typeface="微软雅黑" panose="020B0503020204020204" pitchFamily="34" charset="-122"/>
                <a:ea typeface="微软雅黑" panose="020B0503020204020204" pitchFamily="34" charset="-122"/>
                <a:sym typeface="+mn-ea"/>
              </a:rPr>
              <a:t>作者分析服务：一键生成</a:t>
            </a:r>
            <a:r>
              <a:rPr lang="en-US" altLang="zh-CN" sz="2400" b="1" dirty="0">
                <a:solidFill>
                  <a:srgbClr val="1B539D"/>
                </a:solidFill>
                <a:latin typeface="微软雅黑" panose="020B0503020204020204" pitchFamily="34" charset="-122"/>
                <a:ea typeface="微软雅黑" panose="020B0503020204020204" pitchFamily="34" charset="-122"/>
                <a:sym typeface="+mn-ea"/>
              </a:rPr>
              <a:t>“</a:t>
            </a:r>
            <a:r>
              <a:rPr lang="zh-CN" altLang="en-US" sz="2400" b="1" dirty="0">
                <a:solidFill>
                  <a:srgbClr val="1B539D"/>
                </a:solidFill>
                <a:latin typeface="微软雅黑" panose="020B0503020204020204" pitchFamily="34" charset="-122"/>
                <a:ea typeface="微软雅黑" panose="020B0503020204020204" pitchFamily="34" charset="-122"/>
                <a:sym typeface="+mn-ea"/>
              </a:rPr>
              <a:t>作者引证报告</a:t>
            </a:r>
            <a:r>
              <a:rPr lang="en-US" altLang="zh-CN" sz="2400" b="1" dirty="0">
                <a:solidFill>
                  <a:srgbClr val="1B539D"/>
                </a:solidFill>
                <a:latin typeface="微软雅黑" panose="020B0503020204020204" pitchFamily="34" charset="-122"/>
                <a:ea typeface="微软雅黑" panose="020B0503020204020204" pitchFamily="34" charset="-122"/>
                <a:sym typeface="+mn-ea"/>
              </a:rPr>
              <a:t>”</a:t>
            </a:r>
            <a:endParaRPr lang="en-US" altLang="zh-CN" sz="2400" b="1" dirty="0">
              <a:solidFill>
                <a:srgbClr val="1B539D"/>
              </a:solidFill>
              <a:latin typeface="微软雅黑" panose="020B0503020204020204" pitchFamily="34" charset="-122"/>
              <a:ea typeface="微软雅黑" panose="020B0503020204020204" pitchFamily="34" charset="-122"/>
              <a:sym typeface="+mn-ea"/>
            </a:endParaRPr>
          </a:p>
        </p:txBody>
      </p:sp>
      <p:cxnSp>
        <p:nvCxnSpPr>
          <p:cNvPr id="10" name="直接连接符 9"/>
          <p:cNvCxnSpPr/>
          <p:nvPr/>
        </p:nvCxnSpPr>
        <p:spPr>
          <a:xfrm>
            <a:off x="169987" y="627534"/>
            <a:ext cx="2952328" cy="0"/>
          </a:xfrm>
          <a:prstGeom prst="line">
            <a:avLst/>
          </a:prstGeom>
        </p:spPr>
        <p:style>
          <a:lnRef idx="1">
            <a:schemeClr val="accent4"/>
          </a:lnRef>
          <a:fillRef idx="0">
            <a:schemeClr val="accent4"/>
          </a:fillRef>
          <a:effectRef idx="0">
            <a:schemeClr val="accent4"/>
          </a:effectRef>
          <a:fontRef idx="minor">
            <a:schemeClr val="tx1"/>
          </a:fontRef>
        </p:style>
      </p:cxnSp>
      <p:pic>
        <p:nvPicPr>
          <p:cNvPr id="2" name="图片 1"/>
          <p:cNvPicPr>
            <a:picLocks noChangeAspect="1"/>
          </p:cNvPicPr>
          <p:nvPr/>
        </p:nvPicPr>
        <p:blipFill>
          <a:blip r:embed="rId2"/>
          <a:stretch>
            <a:fillRect/>
          </a:stretch>
        </p:blipFill>
        <p:spPr>
          <a:xfrm>
            <a:off x="1754505" y="1786255"/>
            <a:ext cx="5409565" cy="3361690"/>
          </a:xfrm>
          <a:prstGeom prst="rect">
            <a:avLst/>
          </a:prstGeom>
          <a:ln w="28575">
            <a:solidFill>
              <a:srgbClr val="0070C0"/>
            </a:solidFill>
          </a:ln>
        </p:spPr>
      </p:pic>
      <p:pic>
        <p:nvPicPr>
          <p:cNvPr id="7" name="图片 6"/>
          <p:cNvPicPr>
            <a:picLocks noChangeAspect="1"/>
          </p:cNvPicPr>
          <p:nvPr/>
        </p:nvPicPr>
        <p:blipFill>
          <a:blip r:embed="rId3"/>
          <a:stretch>
            <a:fillRect/>
          </a:stretch>
        </p:blipFill>
        <p:spPr>
          <a:xfrm>
            <a:off x="3813810" y="1786255"/>
            <a:ext cx="4342765" cy="3361690"/>
          </a:xfrm>
          <a:prstGeom prst="rect">
            <a:avLst/>
          </a:prstGeom>
          <a:ln w="28575">
            <a:solidFill>
              <a:srgbClr val="0070C0"/>
            </a:solidFill>
          </a:ln>
        </p:spPr>
      </p:pic>
    </p:spTree>
    <p:custDataLst>
      <p:tags r:id="rId4"/>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6625"/>
                                        </p:tgtEl>
                                        <p:attrNameLst>
                                          <p:attrName>style.visibility</p:attrName>
                                        </p:attrNameLst>
                                      </p:cBhvr>
                                      <p:to>
                                        <p:strVal val="visible"/>
                                      </p:to>
                                    </p:set>
                                    <p:anim calcmode="lin" valueType="num">
                                      <p:cBhvr additive="base">
                                        <p:cTn id="7" dur="500" fill="hold"/>
                                        <p:tgtEl>
                                          <p:spTgt spid="26625"/>
                                        </p:tgtEl>
                                        <p:attrNameLst>
                                          <p:attrName>ppt_x</p:attrName>
                                        </p:attrNameLst>
                                      </p:cBhvr>
                                      <p:tavLst>
                                        <p:tav tm="0">
                                          <p:val>
                                            <p:strVal val="#ppt_x"/>
                                          </p:val>
                                        </p:tav>
                                        <p:tav tm="100000">
                                          <p:val>
                                            <p:strVal val="#ppt_x"/>
                                          </p:val>
                                        </p:tav>
                                      </p:tavLst>
                                    </p:anim>
                                    <p:anim calcmode="lin" valueType="num">
                                      <p:cBhvr additive="base">
                                        <p:cTn id="8" dur="500" fill="hold"/>
                                        <p:tgtEl>
                                          <p:spTgt spid="2662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6651"/>
                                        </p:tgtEl>
                                        <p:attrNameLst>
                                          <p:attrName>style.visibility</p:attrName>
                                        </p:attrNameLst>
                                      </p:cBhvr>
                                      <p:to>
                                        <p:strVal val="visible"/>
                                      </p:to>
                                    </p:set>
                                    <p:anim calcmode="lin" valueType="num">
                                      <p:cBhvr additive="base">
                                        <p:cTn id="17" dur="500" fill="hold"/>
                                        <p:tgtEl>
                                          <p:spTgt spid="26651"/>
                                        </p:tgtEl>
                                        <p:attrNameLst>
                                          <p:attrName>ppt_x</p:attrName>
                                        </p:attrNameLst>
                                      </p:cBhvr>
                                      <p:tavLst>
                                        <p:tav tm="0">
                                          <p:val>
                                            <p:strVal val="#ppt_x"/>
                                          </p:val>
                                        </p:tav>
                                        <p:tav tm="100000">
                                          <p:val>
                                            <p:strVal val="#ppt_x"/>
                                          </p:val>
                                        </p:tav>
                                      </p:tavLst>
                                    </p:anim>
                                    <p:anim calcmode="lin" valueType="num">
                                      <p:cBhvr additive="base">
                                        <p:cTn id="18" dur="500" fill="hold"/>
                                        <p:tgtEl>
                                          <p:spTgt spid="26651"/>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2" presetClass="exit" presetSubtype="8" fill="hold" nodeType="afterEffect">
                                  <p:stCondLst>
                                    <p:cond delay="0"/>
                                  </p:stCondLst>
                                  <p:childTnLst>
                                    <p:anim calcmode="lin" valueType="num">
                                      <p:cBhvr additive="base">
                                        <p:cTn id="21" dur="500"/>
                                        <p:tgtEl>
                                          <p:spTgt spid="3"/>
                                        </p:tgtEl>
                                        <p:attrNameLst>
                                          <p:attrName>ppt_x</p:attrName>
                                        </p:attrNameLst>
                                      </p:cBhvr>
                                      <p:tavLst>
                                        <p:tav tm="0">
                                          <p:val>
                                            <p:strVal val="ppt_x"/>
                                          </p:val>
                                        </p:tav>
                                        <p:tav tm="100000">
                                          <p:val>
                                            <p:strVal val="0-ppt_w/2"/>
                                          </p:val>
                                        </p:tav>
                                      </p:tavLst>
                                    </p:anim>
                                    <p:anim calcmode="lin" valueType="num">
                                      <p:cBhvr additive="base">
                                        <p:cTn id="22" dur="500"/>
                                        <p:tgtEl>
                                          <p:spTgt spid="3"/>
                                        </p:tgtEl>
                                        <p:attrNameLst>
                                          <p:attrName>ppt_y</p:attrName>
                                        </p:attrNameLst>
                                      </p:cBhvr>
                                      <p:tavLst>
                                        <p:tav tm="0">
                                          <p:val>
                                            <p:strVal val="ppt_y"/>
                                          </p:val>
                                        </p:tav>
                                        <p:tav tm="100000">
                                          <p:val>
                                            <p:strVal val="ppt_y"/>
                                          </p:val>
                                        </p:tav>
                                      </p:tavLst>
                                    </p:anim>
                                    <p:set>
                                      <p:cBhvr>
                                        <p:cTn id="23" dur="1" fill="hold">
                                          <p:stCondLst>
                                            <p:cond delay="499"/>
                                          </p:stCondLst>
                                        </p:cTn>
                                        <p:tgtEl>
                                          <p:spTgt spid="3"/>
                                        </p:tgtEl>
                                        <p:attrNameLst>
                                          <p:attrName>style.visibility</p:attrName>
                                        </p:attrNameLst>
                                      </p:cBhvr>
                                      <p:to>
                                        <p:strVal val="hidden"/>
                                      </p:to>
                                    </p:set>
                                  </p:childTnLst>
                                </p:cTn>
                              </p:par>
                              <p:par>
                                <p:cTn id="24" presetID="2" presetClass="entr" presetSubtype="4"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fill="hold"/>
                                        <p:tgtEl>
                                          <p:spTgt spid="2"/>
                                        </p:tgtEl>
                                        <p:attrNameLst>
                                          <p:attrName>ppt_x</p:attrName>
                                        </p:attrNameLst>
                                      </p:cBhvr>
                                      <p:tavLst>
                                        <p:tav tm="0">
                                          <p:val>
                                            <p:strVal val="#ppt_x"/>
                                          </p:val>
                                        </p:tav>
                                        <p:tav tm="100000">
                                          <p:val>
                                            <p:strVal val="#ppt_x"/>
                                          </p:val>
                                        </p:tav>
                                      </p:tavLst>
                                    </p:anim>
                                    <p:anim calcmode="lin" valueType="num">
                                      <p:cBhvr additive="base">
                                        <p:cTn id="2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6638"/>
                                        </p:tgtEl>
                                        <p:attrNameLst>
                                          <p:attrName>style.visibility</p:attrName>
                                        </p:attrNameLst>
                                      </p:cBhvr>
                                      <p:to>
                                        <p:strVal val="visible"/>
                                      </p:to>
                                    </p:set>
                                    <p:anim calcmode="lin" valueType="num">
                                      <p:cBhvr additive="base">
                                        <p:cTn id="32" dur="500" fill="hold"/>
                                        <p:tgtEl>
                                          <p:spTgt spid="26638"/>
                                        </p:tgtEl>
                                        <p:attrNameLst>
                                          <p:attrName>ppt_x</p:attrName>
                                        </p:attrNameLst>
                                      </p:cBhvr>
                                      <p:tavLst>
                                        <p:tav tm="0">
                                          <p:val>
                                            <p:strVal val="#ppt_x"/>
                                          </p:val>
                                        </p:tav>
                                        <p:tav tm="100000">
                                          <p:val>
                                            <p:strVal val="#ppt_x"/>
                                          </p:val>
                                        </p:tav>
                                      </p:tavLst>
                                    </p:anim>
                                    <p:anim calcmode="lin" valueType="num">
                                      <p:cBhvr additive="base">
                                        <p:cTn id="33" dur="500" fill="hold"/>
                                        <p:tgtEl>
                                          <p:spTgt spid="26638"/>
                                        </p:tgtEl>
                                        <p:attrNameLst>
                                          <p:attrName>ppt_y</p:attrName>
                                        </p:attrNameLst>
                                      </p:cBhvr>
                                      <p:tavLst>
                                        <p:tav tm="0">
                                          <p:val>
                                            <p:strVal val="1+#ppt_h/2"/>
                                          </p:val>
                                        </p:tav>
                                        <p:tav tm="100000">
                                          <p:val>
                                            <p:strVal val="#ppt_y"/>
                                          </p:val>
                                        </p:tav>
                                      </p:tavLst>
                                    </p:anim>
                                  </p:childTnLst>
                                </p:cTn>
                              </p:par>
                              <p:par>
                                <p:cTn id="34" presetID="2" presetClass="exit" presetSubtype="2" fill="hold" nodeType="withEffect">
                                  <p:stCondLst>
                                    <p:cond delay="0"/>
                                  </p:stCondLst>
                                  <p:childTnLst>
                                    <p:anim calcmode="lin" valueType="num">
                                      <p:cBhvr additive="base">
                                        <p:cTn id="35" dur="500"/>
                                        <p:tgtEl>
                                          <p:spTgt spid="2"/>
                                        </p:tgtEl>
                                        <p:attrNameLst>
                                          <p:attrName>ppt_x</p:attrName>
                                        </p:attrNameLst>
                                      </p:cBhvr>
                                      <p:tavLst>
                                        <p:tav tm="0">
                                          <p:val>
                                            <p:strVal val="ppt_x"/>
                                          </p:val>
                                        </p:tav>
                                        <p:tav tm="100000">
                                          <p:val>
                                            <p:strVal val="1+ppt_w/2"/>
                                          </p:val>
                                        </p:tav>
                                      </p:tavLst>
                                    </p:anim>
                                    <p:anim calcmode="lin" valueType="num">
                                      <p:cBhvr additive="base">
                                        <p:cTn id="36" dur="500"/>
                                        <p:tgtEl>
                                          <p:spTgt spid="2"/>
                                        </p:tgtEl>
                                        <p:attrNameLst>
                                          <p:attrName>ppt_y</p:attrName>
                                        </p:attrNameLst>
                                      </p:cBhvr>
                                      <p:tavLst>
                                        <p:tav tm="0">
                                          <p:val>
                                            <p:strVal val="ppt_y"/>
                                          </p:val>
                                        </p:tav>
                                        <p:tav tm="100000">
                                          <p:val>
                                            <p:strVal val="ppt_y"/>
                                          </p:val>
                                        </p:tav>
                                      </p:tavLst>
                                    </p:anim>
                                    <p:set>
                                      <p:cBhvr>
                                        <p:cTn id="37" dur="1" fill="hold">
                                          <p:stCondLst>
                                            <p:cond delay="499"/>
                                          </p:stCondLst>
                                        </p:cTn>
                                        <p:tgtEl>
                                          <p:spTgt spid="2"/>
                                        </p:tgtEl>
                                        <p:attrNameLst>
                                          <p:attrName>style.visibility</p:attrName>
                                        </p:attrNameLst>
                                      </p:cBhvr>
                                      <p:to>
                                        <p:strVal val="hidden"/>
                                      </p:to>
                                    </p:set>
                                  </p:childTnLst>
                                </p:cTn>
                              </p:par>
                              <p:par>
                                <p:cTn id="38" presetID="2" presetClass="entr" presetSubtype="4" fill="hold" nodeType="with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fill="hold"/>
                                        <p:tgtEl>
                                          <p:spTgt spid="7"/>
                                        </p:tgtEl>
                                        <p:attrNameLst>
                                          <p:attrName>ppt_x</p:attrName>
                                        </p:attrNameLst>
                                      </p:cBhvr>
                                      <p:tavLst>
                                        <p:tav tm="0">
                                          <p:val>
                                            <p:strVal val="#ppt_x"/>
                                          </p:val>
                                        </p:tav>
                                        <p:tav tm="100000">
                                          <p:val>
                                            <p:strVal val="#ppt_x"/>
                                          </p:val>
                                        </p:tav>
                                      </p:tavLst>
                                    </p:anim>
                                    <p:anim calcmode="lin" valueType="num">
                                      <p:cBhvr additive="base">
                                        <p:cTn id="4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MH_Other_1"/>
          <p:cNvSpPr/>
          <p:nvPr>
            <p:custDataLst>
              <p:tags r:id="rId1"/>
            </p:custDataLst>
          </p:nvPr>
        </p:nvSpPr>
        <p:spPr>
          <a:xfrm rot="411899">
            <a:off x="1626587" y="1632733"/>
            <a:ext cx="2664456" cy="2975019"/>
          </a:xfrm>
          <a:custGeom>
            <a:avLst/>
            <a:gdLst>
              <a:gd name="connsiteX0" fmla="*/ 0 w 2750440"/>
              <a:gd name="connsiteY0" fmla="*/ 0 h 3501234"/>
              <a:gd name="connsiteX1" fmla="*/ 2750440 w 2750440"/>
              <a:gd name="connsiteY1" fmla="*/ 0 h 3501234"/>
              <a:gd name="connsiteX2" fmla="*/ 2750440 w 2750440"/>
              <a:gd name="connsiteY2" fmla="*/ 3501234 h 3501234"/>
              <a:gd name="connsiteX3" fmla="*/ 0 w 2750440"/>
              <a:gd name="connsiteY3" fmla="*/ 3501234 h 3501234"/>
              <a:gd name="connsiteX4" fmla="*/ 0 w 2750440"/>
              <a:gd name="connsiteY4" fmla="*/ 0 h 3501234"/>
              <a:gd name="connsiteX0-1" fmla="*/ 0 w 2750440"/>
              <a:gd name="connsiteY0-2" fmla="*/ 0 h 3501234"/>
              <a:gd name="connsiteX1-3" fmla="*/ 2587039 w 2750440"/>
              <a:gd name="connsiteY1-4" fmla="*/ 47867 h 3501234"/>
              <a:gd name="connsiteX2-5" fmla="*/ 2750440 w 2750440"/>
              <a:gd name="connsiteY2-6" fmla="*/ 3501234 h 3501234"/>
              <a:gd name="connsiteX3-7" fmla="*/ 0 w 2750440"/>
              <a:gd name="connsiteY3-8" fmla="*/ 3501234 h 3501234"/>
              <a:gd name="connsiteX4-9" fmla="*/ 0 w 2750440"/>
              <a:gd name="connsiteY4-10" fmla="*/ 0 h 3501234"/>
              <a:gd name="connsiteX0-11" fmla="*/ 20416 w 2770856"/>
              <a:gd name="connsiteY0-12" fmla="*/ 0 h 3501234"/>
              <a:gd name="connsiteX1-13" fmla="*/ 2607455 w 2770856"/>
              <a:gd name="connsiteY1-14" fmla="*/ 47867 h 3501234"/>
              <a:gd name="connsiteX2-15" fmla="*/ 2770856 w 2770856"/>
              <a:gd name="connsiteY2-16" fmla="*/ 3501234 h 3501234"/>
              <a:gd name="connsiteX3-17" fmla="*/ 0 w 2770856"/>
              <a:gd name="connsiteY3-18" fmla="*/ 3409713 h 3501234"/>
              <a:gd name="connsiteX4-19" fmla="*/ 20416 w 2770856"/>
              <a:gd name="connsiteY4-20" fmla="*/ 0 h 3501234"/>
              <a:gd name="connsiteX0-21" fmla="*/ 2389174 w 2770856"/>
              <a:gd name="connsiteY0-22" fmla="*/ 3078422 h 3453367"/>
              <a:gd name="connsiteX1-23" fmla="*/ 2607455 w 2770856"/>
              <a:gd name="connsiteY1-24" fmla="*/ 0 h 3453367"/>
              <a:gd name="connsiteX2-25" fmla="*/ 2770856 w 2770856"/>
              <a:gd name="connsiteY2-26" fmla="*/ 3453367 h 3453367"/>
              <a:gd name="connsiteX3-27" fmla="*/ 0 w 2770856"/>
              <a:gd name="connsiteY3-28" fmla="*/ 3361846 h 3453367"/>
              <a:gd name="connsiteX4-29" fmla="*/ 2389174 w 2770856"/>
              <a:gd name="connsiteY4-30" fmla="*/ 3078422 h 3453367"/>
              <a:gd name="connsiteX0-31" fmla="*/ 1743012 w 2770856"/>
              <a:gd name="connsiteY0-32" fmla="*/ 2394978 h 3453367"/>
              <a:gd name="connsiteX1-33" fmla="*/ 2607455 w 2770856"/>
              <a:gd name="connsiteY1-34" fmla="*/ 0 h 3453367"/>
              <a:gd name="connsiteX2-35" fmla="*/ 2770856 w 2770856"/>
              <a:gd name="connsiteY2-36" fmla="*/ 3453367 h 3453367"/>
              <a:gd name="connsiteX3-37" fmla="*/ 0 w 2770856"/>
              <a:gd name="connsiteY3-38" fmla="*/ 3361846 h 3453367"/>
              <a:gd name="connsiteX4-39" fmla="*/ 1743012 w 2770856"/>
              <a:gd name="connsiteY4-40" fmla="*/ 2394978 h 3453367"/>
              <a:gd name="connsiteX0-41" fmla="*/ 1743012 w 2807910"/>
              <a:gd name="connsiteY0-42" fmla="*/ 2394978 h 3448906"/>
              <a:gd name="connsiteX1-43" fmla="*/ 2607455 w 2807910"/>
              <a:gd name="connsiteY1-44" fmla="*/ 0 h 3448906"/>
              <a:gd name="connsiteX2-45" fmla="*/ 2807910 w 2807910"/>
              <a:gd name="connsiteY2-46" fmla="*/ 3448906 h 3448906"/>
              <a:gd name="connsiteX3-47" fmla="*/ 0 w 2807910"/>
              <a:gd name="connsiteY3-48" fmla="*/ 3361846 h 3448906"/>
              <a:gd name="connsiteX4-49" fmla="*/ 1743012 w 2807910"/>
              <a:gd name="connsiteY4-50" fmla="*/ 2394978 h 3448906"/>
            </a:gdLst>
            <a:ahLst/>
            <a:cxnLst>
              <a:cxn ang="0">
                <a:pos x="connsiteX0-41" y="connsiteY0-42"/>
              </a:cxn>
              <a:cxn ang="0">
                <a:pos x="connsiteX1-43" y="connsiteY1-44"/>
              </a:cxn>
              <a:cxn ang="0">
                <a:pos x="connsiteX2-45" y="connsiteY2-46"/>
              </a:cxn>
              <a:cxn ang="0">
                <a:pos x="connsiteX3-47" y="connsiteY3-48"/>
              </a:cxn>
              <a:cxn ang="0">
                <a:pos x="connsiteX4-49" y="connsiteY4-50"/>
              </a:cxn>
            </a:cxnLst>
            <a:rect l="l" t="t" r="r" b="b"/>
            <a:pathLst>
              <a:path w="2807910" h="3448906">
                <a:moveTo>
                  <a:pt x="1743012" y="2394978"/>
                </a:moveTo>
                <a:lnTo>
                  <a:pt x="2607455" y="0"/>
                </a:lnTo>
                <a:lnTo>
                  <a:pt x="2807910" y="3448906"/>
                </a:lnTo>
                <a:lnTo>
                  <a:pt x="0" y="3361846"/>
                </a:lnTo>
                <a:lnTo>
                  <a:pt x="1743012" y="2394978"/>
                </a:lnTo>
                <a:close/>
              </a:path>
            </a:pathLst>
          </a:custGeom>
          <a:solidFill>
            <a:srgbClr val="D9D9D9"/>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sz="570">
              <a:latin typeface="Arial" panose="020B0604020202020204" pitchFamily="34" charset="0"/>
              <a:ea typeface="黑体" panose="02010609060101010101" pitchFamily="49" charset="-122"/>
            </a:endParaRPr>
          </a:p>
        </p:txBody>
      </p:sp>
      <p:sp>
        <p:nvSpPr>
          <p:cNvPr id="5" name="MH_Other_3"/>
          <p:cNvSpPr/>
          <p:nvPr>
            <p:custDataLst>
              <p:tags r:id="rId2"/>
            </p:custDataLst>
          </p:nvPr>
        </p:nvSpPr>
        <p:spPr>
          <a:xfrm rot="20953818">
            <a:off x="1174790" y="1040270"/>
            <a:ext cx="1430559" cy="799844"/>
          </a:xfrm>
          <a:custGeom>
            <a:avLst/>
            <a:gdLst>
              <a:gd name="connsiteX0" fmla="*/ 0 w 1206500"/>
              <a:gd name="connsiteY0" fmla="*/ 463550 h 1003300"/>
              <a:gd name="connsiteX1" fmla="*/ 965200 w 1206500"/>
              <a:gd name="connsiteY1" fmla="*/ 0 h 1003300"/>
              <a:gd name="connsiteX2" fmla="*/ 920750 w 1206500"/>
              <a:gd name="connsiteY2" fmla="*/ 139700 h 1003300"/>
              <a:gd name="connsiteX3" fmla="*/ 984250 w 1206500"/>
              <a:gd name="connsiteY3" fmla="*/ 177800 h 1003300"/>
              <a:gd name="connsiteX4" fmla="*/ 977900 w 1206500"/>
              <a:gd name="connsiteY4" fmla="*/ 254000 h 1003300"/>
              <a:gd name="connsiteX5" fmla="*/ 1054100 w 1206500"/>
              <a:gd name="connsiteY5" fmla="*/ 254000 h 1003300"/>
              <a:gd name="connsiteX6" fmla="*/ 1143000 w 1206500"/>
              <a:gd name="connsiteY6" fmla="*/ 228600 h 1003300"/>
              <a:gd name="connsiteX7" fmla="*/ 1155700 w 1206500"/>
              <a:gd name="connsiteY7" fmla="*/ 361950 h 1003300"/>
              <a:gd name="connsiteX8" fmla="*/ 1041400 w 1206500"/>
              <a:gd name="connsiteY8" fmla="*/ 482600 h 1003300"/>
              <a:gd name="connsiteX9" fmla="*/ 1187450 w 1206500"/>
              <a:gd name="connsiteY9" fmla="*/ 400050 h 1003300"/>
              <a:gd name="connsiteX10" fmla="*/ 1085850 w 1206500"/>
              <a:gd name="connsiteY10" fmla="*/ 552450 h 1003300"/>
              <a:gd name="connsiteX11" fmla="*/ 1206500 w 1206500"/>
              <a:gd name="connsiteY11" fmla="*/ 520700 h 1003300"/>
              <a:gd name="connsiteX12" fmla="*/ 171450 w 1206500"/>
              <a:gd name="connsiteY12" fmla="*/ 1003300 h 1003300"/>
              <a:gd name="connsiteX13" fmla="*/ 209550 w 1206500"/>
              <a:gd name="connsiteY13" fmla="*/ 946150 h 1003300"/>
              <a:gd name="connsiteX14" fmla="*/ 292100 w 1206500"/>
              <a:gd name="connsiteY14" fmla="*/ 876300 h 1003300"/>
              <a:gd name="connsiteX15" fmla="*/ 133350 w 1206500"/>
              <a:gd name="connsiteY15" fmla="*/ 863600 h 1003300"/>
              <a:gd name="connsiteX16" fmla="*/ 222250 w 1206500"/>
              <a:gd name="connsiteY16" fmla="*/ 774700 h 1003300"/>
              <a:gd name="connsiteX17" fmla="*/ 101600 w 1206500"/>
              <a:gd name="connsiteY17" fmla="*/ 762000 h 1003300"/>
              <a:gd name="connsiteX18" fmla="*/ 190500 w 1206500"/>
              <a:gd name="connsiteY18" fmla="*/ 647700 h 1003300"/>
              <a:gd name="connsiteX19" fmla="*/ 57150 w 1206500"/>
              <a:gd name="connsiteY19" fmla="*/ 615950 h 1003300"/>
              <a:gd name="connsiteX20" fmla="*/ 57150 w 1206500"/>
              <a:gd name="connsiteY20" fmla="*/ 565150 h 1003300"/>
              <a:gd name="connsiteX21" fmla="*/ 133350 w 1206500"/>
              <a:gd name="connsiteY21" fmla="*/ 514350 h 1003300"/>
              <a:gd name="connsiteX22" fmla="*/ 0 w 1206500"/>
              <a:gd name="connsiteY22" fmla="*/ 463550 h 1003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06500" h="1003300">
                <a:moveTo>
                  <a:pt x="0" y="463550"/>
                </a:moveTo>
                <a:lnTo>
                  <a:pt x="965200" y="0"/>
                </a:lnTo>
                <a:lnTo>
                  <a:pt x="920750" y="139700"/>
                </a:lnTo>
                <a:lnTo>
                  <a:pt x="984250" y="177800"/>
                </a:lnTo>
                <a:lnTo>
                  <a:pt x="977900" y="254000"/>
                </a:lnTo>
                <a:lnTo>
                  <a:pt x="1054100" y="254000"/>
                </a:lnTo>
                <a:lnTo>
                  <a:pt x="1143000" y="228600"/>
                </a:lnTo>
                <a:lnTo>
                  <a:pt x="1155700" y="361950"/>
                </a:lnTo>
                <a:lnTo>
                  <a:pt x="1041400" y="482600"/>
                </a:lnTo>
                <a:lnTo>
                  <a:pt x="1187450" y="400050"/>
                </a:lnTo>
                <a:lnTo>
                  <a:pt x="1085850" y="552450"/>
                </a:lnTo>
                <a:lnTo>
                  <a:pt x="1206500" y="520700"/>
                </a:lnTo>
                <a:lnTo>
                  <a:pt x="171450" y="1003300"/>
                </a:lnTo>
                <a:lnTo>
                  <a:pt x="209550" y="946150"/>
                </a:lnTo>
                <a:lnTo>
                  <a:pt x="292100" y="876300"/>
                </a:lnTo>
                <a:lnTo>
                  <a:pt x="133350" y="863600"/>
                </a:lnTo>
                <a:lnTo>
                  <a:pt x="222250" y="774700"/>
                </a:lnTo>
                <a:lnTo>
                  <a:pt x="101600" y="762000"/>
                </a:lnTo>
                <a:lnTo>
                  <a:pt x="190500" y="647700"/>
                </a:lnTo>
                <a:lnTo>
                  <a:pt x="57150" y="615950"/>
                </a:lnTo>
                <a:lnTo>
                  <a:pt x="57150" y="565150"/>
                </a:lnTo>
                <a:lnTo>
                  <a:pt x="133350" y="514350"/>
                </a:lnTo>
                <a:lnTo>
                  <a:pt x="0" y="463550"/>
                </a:lnTo>
                <a:close/>
              </a:path>
            </a:pathLst>
          </a:custGeom>
          <a:solidFill>
            <a:srgbClr val="BFBFBF">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sz="570">
              <a:latin typeface="Arial" panose="020B0604020202020204" pitchFamily="34" charset="0"/>
              <a:ea typeface="黑体" panose="02010609060101010101" pitchFamily="49" charset="-122"/>
            </a:endParaRPr>
          </a:p>
        </p:txBody>
      </p:sp>
      <p:pic>
        <p:nvPicPr>
          <p:cNvPr id="2" name="图片 1"/>
          <p:cNvPicPr>
            <a:picLocks noChangeAspect="1"/>
          </p:cNvPicPr>
          <p:nvPr/>
        </p:nvPicPr>
        <p:blipFill>
          <a:blip r:embed="rId3"/>
          <a:stretch>
            <a:fillRect/>
          </a:stretch>
        </p:blipFill>
        <p:spPr>
          <a:xfrm>
            <a:off x="2160905" y="-34290"/>
            <a:ext cx="4438650" cy="6959600"/>
          </a:xfrm>
          <a:prstGeom prst="rect">
            <a:avLst/>
          </a:prstGeom>
          <a:ln w="28575">
            <a:solidFill>
              <a:srgbClr val="0070C0"/>
            </a:solidFill>
          </a:ln>
        </p:spPr>
      </p:pic>
      <p:pic>
        <p:nvPicPr>
          <p:cNvPr id="3" name="图片 2"/>
          <p:cNvPicPr>
            <a:picLocks noChangeAspect="1"/>
          </p:cNvPicPr>
          <p:nvPr/>
        </p:nvPicPr>
        <p:blipFill>
          <a:blip r:embed="rId4"/>
          <a:stretch>
            <a:fillRect/>
          </a:stretch>
        </p:blipFill>
        <p:spPr>
          <a:xfrm>
            <a:off x="1525270" y="1216025"/>
            <a:ext cx="5921375" cy="3118485"/>
          </a:xfrm>
          <a:prstGeom prst="rect">
            <a:avLst/>
          </a:prstGeom>
          <a:ln w="28575">
            <a:solidFill>
              <a:srgbClr val="0070C0"/>
            </a:solidFill>
          </a:ln>
        </p:spPr>
      </p:pic>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mph" presetSubtype="0" fill="hold" nodeType="clickEffect">
                                  <p:stCondLst>
                                    <p:cond delay="0"/>
                                  </p:stCondLst>
                                  <p:childTnLst>
                                    <p:animScale>
                                      <p:cBhvr>
                                        <p:cTn id="12" dur="2000" fill="hold"/>
                                        <p:tgtEl>
                                          <p:spTgt spid="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642383" y="1491630"/>
            <a:ext cx="7367925" cy="2897578"/>
            <a:chOff x="1642383" y="1621790"/>
            <a:chExt cx="7367925" cy="2897578"/>
          </a:xfrm>
        </p:grpSpPr>
        <p:pic>
          <p:nvPicPr>
            <p:cNvPr id="3" name="图片 2"/>
            <p:cNvPicPr>
              <a:picLocks noChangeAspect="1"/>
            </p:cNvPicPr>
            <p:nvPr/>
          </p:nvPicPr>
          <p:blipFill>
            <a:blip r:embed="rId1"/>
            <a:stretch>
              <a:fillRect/>
            </a:stretch>
          </p:blipFill>
          <p:spPr>
            <a:xfrm>
              <a:off x="1642383" y="1621790"/>
              <a:ext cx="7367925" cy="2897578"/>
            </a:xfrm>
            <a:prstGeom prst="rect">
              <a:avLst/>
            </a:prstGeom>
          </p:spPr>
        </p:pic>
        <p:sp>
          <p:nvSpPr>
            <p:cNvPr id="4" name="矩形 3"/>
            <p:cNvSpPr/>
            <p:nvPr/>
          </p:nvSpPr>
          <p:spPr>
            <a:xfrm>
              <a:off x="1642383" y="1621790"/>
              <a:ext cx="7367925" cy="2897578"/>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 name="图片 5"/>
          <p:cNvPicPr>
            <a:picLocks noChangeAspect="1"/>
          </p:cNvPicPr>
          <p:nvPr/>
        </p:nvPicPr>
        <p:blipFill>
          <a:blip r:embed="rId2"/>
          <a:stretch>
            <a:fillRect/>
          </a:stretch>
        </p:blipFill>
        <p:spPr>
          <a:xfrm>
            <a:off x="230029" y="1025366"/>
            <a:ext cx="1317784" cy="4050506"/>
          </a:xfrm>
          <a:prstGeom prst="rect">
            <a:avLst/>
          </a:prstGeom>
          <a:ln w="28575">
            <a:solidFill>
              <a:schemeClr val="tx2"/>
            </a:solidFill>
          </a:ln>
        </p:spPr>
      </p:pic>
      <p:sp>
        <p:nvSpPr>
          <p:cNvPr id="16" name="圆角矩形 15"/>
          <p:cNvSpPr/>
          <p:nvPr/>
        </p:nvSpPr>
        <p:spPr>
          <a:xfrm>
            <a:off x="3220893" y="3953758"/>
            <a:ext cx="1063075" cy="343376"/>
          </a:xfrm>
          <a:prstGeom prst="roundRect">
            <a:avLst>
              <a:gd name="adj" fmla="val 16667"/>
            </a:avLst>
          </a:prstGeom>
          <a:noFill/>
          <a:ln w="25400" cap="flat" cmpd="sng">
            <a:solidFill>
              <a:srgbClr val="CC3300"/>
            </a:solidFill>
            <a:prstDash val="solid"/>
            <a:round/>
            <a:headEnd type="none" w="med" len="med"/>
            <a:tailEnd type="none" w="med" len="med"/>
          </a:ln>
        </p:spPr>
        <p:txBody>
          <a:bodyPr lIns="0" tIns="0" rIns="137160" bIns="0" anchor="t"/>
          <a:lstStyle/>
          <a:p>
            <a:pPr>
              <a:spcBef>
                <a:spcPct val="50000"/>
              </a:spcBef>
            </a:pPr>
            <a:endParaRPr lang="zh-CN" altLang="en-US" dirty="0">
              <a:latin typeface="Arial" panose="020B0604020202020204" pitchFamily="34" charset="0"/>
              <a:ea typeface="宋体" panose="02010600030101010101" pitchFamily="2" charset="-122"/>
            </a:endParaRPr>
          </a:p>
        </p:txBody>
      </p:sp>
      <p:cxnSp>
        <p:nvCxnSpPr>
          <p:cNvPr id="10" name="直接连接符 9"/>
          <p:cNvCxnSpPr/>
          <p:nvPr/>
        </p:nvCxnSpPr>
        <p:spPr>
          <a:xfrm>
            <a:off x="170180" y="627380"/>
            <a:ext cx="7498080" cy="0"/>
          </a:xfrm>
          <a:prstGeom prst="line">
            <a:avLst/>
          </a:prstGeom>
        </p:spPr>
        <p:style>
          <a:lnRef idx="1">
            <a:schemeClr val="accent4"/>
          </a:lnRef>
          <a:fillRef idx="0">
            <a:schemeClr val="accent4"/>
          </a:fillRef>
          <a:effectRef idx="0">
            <a:schemeClr val="accent4"/>
          </a:effectRef>
          <a:fontRef idx="minor">
            <a:schemeClr val="tx1"/>
          </a:fontRef>
        </p:style>
      </p:cxnSp>
      <p:sp>
        <p:nvSpPr>
          <p:cNvPr id="2" name="标题 1"/>
          <p:cNvSpPr>
            <a:spLocks noGrp="1"/>
          </p:cNvSpPr>
          <p:nvPr/>
        </p:nvSpPr>
        <p:spPr>
          <a:xfrm>
            <a:off x="136208" y="-47307"/>
            <a:ext cx="7886700" cy="994410"/>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zh-CN" altLang="en-US" sz="2600" b="1" dirty="0">
                <a:solidFill>
                  <a:srgbClr val="1B539D"/>
                </a:solidFill>
                <a:latin typeface="微软雅黑" panose="020B0503020204020204" pitchFamily="34" charset="-122"/>
                <a:ea typeface="微软雅黑" panose="020B0503020204020204" pitchFamily="34" charset="-122"/>
                <a:sym typeface="+mn-ea"/>
              </a:rPr>
              <a:t>机构分析服务：分析</a:t>
            </a:r>
            <a:r>
              <a:rPr lang="en-US" altLang="zh-CN" sz="2600" b="1" dirty="0">
                <a:solidFill>
                  <a:srgbClr val="1B539D"/>
                </a:solidFill>
                <a:latin typeface="微软雅黑" panose="020B0503020204020204" pitchFamily="34" charset="-122"/>
                <a:ea typeface="微软雅黑" panose="020B0503020204020204" pitchFamily="34" charset="-122"/>
                <a:sym typeface="+mn-ea"/>
              </a:rPr>
              <a:t>“</a:t>
            </a:r>
            <a:r>
              <a:rPr lang="zh-CN" altLang="en-US" sz="2600" b="1" dirty="0">
                <a:solidFill>
                  <a:srgbClr val="1B539D"/>
                </a:solidFill>
                <a:latin typeface="微软雅黑" panose="020B0503020204020204" pitchFamily="34" charset="-122"/>
                <a:ea typeface="微软雅黑" panose="020B0503020204020204" pitchFamily="34" charset="-122"/>
                <a:sym typeface="+mn-ea"/>
              </a:rPr>
              <a:t>四川大学</a:t>
            </a:r>
            <a:r>
              <a:rPr lang="en-US" altLang="zh-CN" sz="2600" b="1" dirty="0">
                <a:solidFill>
                  <a:srgbClr val="1B539D"/>
                </a:solidFill>
                <a:latin typeface="微软雅黑" panose="020B0503020204020204" pitchFamily="34" charset="-122"/>
                <a:ea typeface="微软雅黑" panose="020B0503020204020204" pitchFamily="34" charset="-122"/>
                <a:sym typeface="+mn-ea"/>
              </a:rPr>
              <a:t>”</a:t>
            </a:r>
            <a:r>
              <a:rPr lang="zh-CN" altLang="en-US" sz="2600" b="1" dirty="0">
                <a:solidFill>
                  <a:srgbClr val="1B539D"/>
                </a:solidFill>
                <a:latin typeface="微软雅黑" panose="020B0503020204020204" pitchFamily="34" charset="-122"/>
                <a:ea typeface="微软雅黑" panose="020B0503020204020204" pitchFamily="34" charset="-122"/>
                <a:sym typeface="+mn-ea"/>
              </a:rPr>
              <a:t>整体科研情况</a:t>
            </a:r>
            <a:endParaRPr lang="zh-CN" altLang="en-US" sz="2600" b="1" dirty="0">
              <a:solidFill>
                <a:srgbClr val="1B539D"/>
              </a:solidFill>
              <a:latin typeface="微软雅黑" panose="020B0503020204020204" pitchFamily="34" charset="-122"/>
              <a:ea typeface="微软雅黑" panose="020B0503020204020204" pitchFamily="34" charset="-122"/>
              <a:sym typeface="+mn-ea"/>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43560" y="255905"/>
            <a:ext cx="7000875" cy="1087755"/>
          </a:xfrm>
          <a:prstGeom prst="rect">
            <a:avLst/>
          </a:prstGeom>
          <a:noFill/>
        </p:spPr>
        <p:txBody>
          <a:bodyPr wrap="square" rtlCol="0" anchor="t">
            <a:spAutoFit/>
          </a:bodyPr>
          <a:lstStyle/>
          <a:p>
            <a:pPr indent="0">
              <a:lnSpc>
                <a:spcPct val="130000"/>
              </a:lnSpc>
              <a:spcBef>
                <a:spcPts val="600"/>
              </a:spcBef>
              <a:buClr>
                <a:schemeClr val="hlink"/>
              </a:buClr>
              <a:buSzTx/>
              <a:buFont typeface="Wingdings" panose="05000000000000000000" charset="0"/>
              <a:buNone/>
            </a:pPr>
            <a:r>
              <a:rPr lang="zh-CN" sz="1600" b="1" kern="0" dirty="0">
                <a:solidFill>
                  <a:srgbClr val="1B539D"/>
                </a:solidFill>
                <a:latin typeface="微软雅黑" panose="020B0503020204020204" pitchFamily="34" charset="-122"/>
                <a:ea typeface="微软雅黑" panose="020B0503020204020204" pitchFamily="34" charset="-122"/>
                <a:sym typeface="+mn-ea"/>
              </a:rPr>
              <a:t>（</a:t>
            </a:r>
            <a:r>
              <a:rPr lang="en-US" altLang="zh-CN" sz="1600" b="1" kern="0" dirty="0">
                <a:solidFill>
                  <a:srgbClr val="1B539D"/>
                </a:solidFill>
                <a:latin typeface="微软雅黑" panose="020B0503020204020204" pitchFamily="34" charset="-122"/>
                <a:ea typeface="微软雅黑" panose="020B0503020204020204" pitchFamily="34" charset="-122"/>
                <a:sym typeface="+mn-ea"/>
              </a:rPr>
              <a:t>1</a:t>
            </a:r>
            <a:r>
              <a:rPr lang="zh-CN" sz="1600" b="1" kern="0" dirty="0">
                <a:solidFill>
                  <a:srgbClr val="1B539D"/>
                </a:solidFill>
                <a:latin typeface="微软雅黑" panose="020B0503020204020204" pitchFamily="34" charset="-122"/>
                <a:ea typeface="微软雅黑" panose="020B0503020204020204" pitchFamily="34" charset="-122"/>
                <a:sym typeface="+mn-ea"/>
              </a:rPr>
              <a:t>）</a:t>
            </a:r>
            <a:r>
              <a:rPr lang="zh-CN" altLang="en-US" sz="1600" b="1" kern="0" dirty="0">
                <a:solidFill>
                  <a:srgbClr val="1B539D"/>
                </a:solidFill>
                <a:latin typeface="微软雅黑" panose="020B0503020204020204" pitchFamily="34" charset="-122"/>
                <a:ea typeface="微软雅黑" panose="020B0503020204020204" pitchFamily="34" charset="-122"/>
                <a:sym typeface="+mn-ea"/>
              </a:rPr>
              <a:t>科研机构的学术产出和影响力情况</a:t>
            </a:r>
            <a:endParaRPr lang="zh-CN" altLang="en-US" sz="1600" b="1" kern="0" dirty="0">
              <a:solidFill>
                <a:srgbClr val="1B539D"/>
              </a:solidFill>
              <a:latin typeface="微软雅黑" panose="020B0503020204020204" pitchFamily="34" charset="-122"/>
              <a:ea typeface="微软雅黑" panose="020B0503020204020204" pitchFamily="34" charset="-122"/>
              <a:sym typeface="+mn-ea"/>
            </a:endParaRPr>
          </a:p>
          <a:p>
            <a:pPr indent="0">
              <a:lnSpc>
                <a:spcPct val="130000"/>
              </a:lnSpc>
              <a:spcBef>
                <a:spcPts val="600"/>
              </a:spcBef>
              <a:buClr>
                <a:schemeClr val="hlink"/>
              </a:buClr>
              <a:buSzTx/>
              <a:buFont typeface="Wingdings" panose="05000000000000000000" charset="0"/>
              <a:buNone/>
            </a:pPr>
            <a:r>
              <a:rPr lang="zh-CN" altLang="en-US" sz="1600" b="1" kern="0" dirty="0">
                <a:solidFill>
                  <a:srgbClr val="1B539D"/>
                </a:solidFill>
                <a:latin typeface="微软雅黑" panose="020B0503020204020204" pitchFamily="34" charset="-122"/>
                <a:ea typeface="微软雅黑" panose="020B0503020204020204" pitchFamily="34" charset="-122"/>
                <a:sym typeface="+mn-ea"/>
              </a:rPr>
              <a:t>       </a:t>
            </a:r>
            <a:r>
              <a:rPr lang="zh-CN" altLang="en-US" sz="1400" kern="0" dirty="0">
                <a:solidFill>
                  <a:srgbClr val="1B539D"/>
                </a:solidFill>
                <a:latin typeface="微软雅黑" panose="020B0503020204020204" pitchFamily="34" charset="-122"/>
                <a:ea typeface="微软雅黑" panose="020B0503020204020204" pitchFamily="34" charset="-122"/>
                <a:sym typeface="+mn-ea"/>
              </a:rPr>
              <a:t>客观、详实的基础数据及相应的统计分析信息，便于全面了解并掌握该机构的学术发展情况。</a:t>
            </a:r>
            <a:endParaRPr lang="zh-CN" altLang="en-US" dirty="0">
              <a:latin typeface="华文新魏" panose="02010800040101010101" pitchFamily="2" charset="-122"/>
              <a:ea typeface="华文新魏" panose="02010800040101010101" pitchFamily="2" charset="-122"/>
              <a:cs typeface="华文新魏" panose="02010800040101010101" pitchFamily="2" charset="-122"/>
            </a:endParaRPr>
          </a:p>
        </p:txBody>
      </p:sp>
      <p:grpSp>
        <p:nvGrpSpPr>
          <p:cNvPr id="7" name="组合 6"/>
          <p:cNvGrpSpPr/>
          <p:nvPr/>
        </p:nvGrpSpPr>
        <p:grpSpPr>
          <a:xfrm>
            <a:off x="467544" y="1319640"/>
            <a:ext cx="7076891" cy="3374654"/>
            <a:chOff x="467544" y="1319640"/>
            <a:chExt cx="7076891" cy="3374654"/>
          </a:xfrm>
        </p:grpSpPr>
        <p:pic>
          <p:nvPicPr>
            <p:cNvPr id="6" name="图片 5"/>
            <p:cNvPicPr>
              <a:picLocks noChangeAspect="1"/>
            </p:cNvPicPr>
            <p:nvPr/>
          </p:nvPicPr>
          <p:blipFill>
            <a:blip r:embed="rId1"/>
            <a:stretch>
              <a:fillRect/>
            </a:stretch>
          </p:blipFill>
          <p:spPr>
            <a:xfrm>
              <a:off x="467544" y="1343660"/>
              <a:ext cx="7030963" cy="3350634"/>
            </a:xfrm>
            <a:prstGeom prst="rect">
              <a:avLst/>
            </a:prstGeom>
          </p:spPr>
        </p:pic>
        <p:sp>
          <p:nvSpPr>
            <p:cNvPr id="9" name="矩形 8"/>
            <p:cNvSpPr/>
            <p:nvPr/>
          </p:nvSpPr>
          <p:spPr>
            <a:xfrm>
              <a:off x="467544" y="1319640"/>
              <a:ext cx="7076891" cy="337465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1182194" y="1563638"/>
            <a:ext cx="7350250" cy="3507854"/>
            <a:chOff x="1182194" y="1563638"/>
            <a:chExt cx="7350250" cy="3507854"/>
          </a:xfrm>
        </p:grpSpPr>
        <p:pic>
          <p:nvPicPr>
            <p:cNvPr id="10" name="图片 9"/>
            <p:cNvPicPr>
              <a:picLocks noChangeAspect="1"/>
            </p:cNvPicPr>
            <p:nvPr/>
          </p:nvPicPr>
          <p:blipFill>
            <a:blip r:embed="rId2"/>
            <a:stretch>
              <a:fillRect/>
            </a:stretch>
          </p:blipFill>
          <p:spPr>
            <a:xfrm>
              <a:off x="1187624" y="1563638"/>
              <a:ext cx="7344820" cy="3507854"/>
            </a:xfrm>
            <a:prstGeom prst="rect">
              <a:avLst/>
            </a:prstGeom>
          </p:spPr>
        </p:pic>
        <p:sp>
          <p:nvSpPr>
            <p:cNvPr id="12" name="矩形 11"/>
            <p:cNvSpPr/>
            <p:nvPr/>
          </p:nvSpPr>
          <p:spPr>
            <a:xfrm>
              <a:off x="1182194" y="1563638"/>
              <a:ext cx="7350250" cy="3507854"/>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34010" y="318770"/>
            <a:ext cx="7400290" cy="1249680"/>
          </a:xfrm>
          <a:prstGeom prst="rect">
            <a:avLst/>
          </a:prstGeom>
          <a:noFill/>
        </p:spPr>
        <p:txBody>
          <a:bodyPr wrap="square" rtlCol="0" anchor="t">
            <a:spAutoFit/>
          </a:bodyPr>
          <a:lstStyle/>
          <a:p>
            <a:pPr indent="0" algn="l">
              <a:lnSpc>
                <a:spcPct val="130000"/>
              </a:lnSpc>
              <a:spcBef>
                <a:spcPts val="600"/>
              </a:spcBef>
              <a:buClr>
                <a:schemeClr val="hlink"/>
              </a:buClr>
              <a:buSzTx/>
              <a:buFont typeface="Wingdings" panose="05000000000000000000" charset="0"/>
              <a:buNone/>
            </a:pPr>
            <a:r>
              <a:rPr lang="zh-CN" sz="1600" b="1" kern="0" dirty="0">
                <a:solidFill>
                  <a:srgbClr val="1B539D"/>
                </a:solidFill>
                <a:latin typeface="微软雅黑" panose="020B0503020204020204" pitchFamily="34" charset="-122"/>
                <a:ea typeface="微软雅黑" panose="020B0503020204020204" pitchFamily="34" charset="-122"/>
                <a:sym typeface="+mn-ea"/>
              </a:rPr>
              <a:t>（</a:t>
            </a:r>
            <a:r>
              <a:rPr lang="en-US" altLang="zh-CN" sz="1600" b="1" kern="0" dirty="0">
                <a:solidFill>
                  <a:srgbClr val="1B539D"/>
                </a:solidFill>
                <a:latin typeface="微软雅黑" panose="020B0503020204020204" pitchFamily="34" charset="-122"/>
                <a:ea typeface="微软雅黑" panose="020B0503020204020204" pitchFamily="34" charset="-122"/>
                <a:sym typeface="+mn-ea"/>
              </a:rPr>
              <a:t>2</a:t>
            </a:r>
            <a:r>
              <a:rPr lang="zh-CN" sz="1600" b="1" kern="0" dirty="0">
                <a:solidFill>
                  <a:srgbClr val="1B539D"/>
                </a:solidFill>
                <a:latin typeface="微软雅黑" panose="020B0503020204020204" pitchFamily="34" charset="-122"/>
                <a:ea typeface="微软雅黑" panose="020B0503020204020204" pitchFamily="34" charset="-122"/>
                <a:sym typeface="+mn-ea"/>
              </a:rPr>
              <a:t>）</a:t>
            </a:r>
            <a:r>
              <a:rPr lang="zh-CN" altLang="en-US" sz="1600" b="1" kern="0" dirty="0">
                <a:solidFill>
                  <a:srgbClr val="1B539D"/>
                </a:solidFill>
                <a:latin typeface="微软雅黑" panose="020B0503020204020204" pitchFamily="34" charset="-122"/>
                <a:ea typeface="微软雅黑" panose="020B0503020204020204" pitchFamily="34" charset="-122"/>
                <a:sym typeface="+mn-ea"/>
              </a:rPr>
              <a:t>了解机构的重点学科和学科带头人：</a:t>
            </a:r>
            <a:r>
              <a:rPr lang="zh-CN" altLang="en-US" sz="1400" kern="0" dirty="0">
                <a:solidFill>
                  <a:srgbClr val="1B539D"/>
                </a:solidFill>
                <a:latin typeface="微软雅黑" panose="020B0503020204020204" pitchFamily="34" charset="-122"/>
                <a:ea typeface="微软雅黑" panose="020B0503020204020204" pitchFamily="34" charset="-122"/>
                <a:sym typeface="+mn-ea"/>
              </a:rPr>
              <a:t>为其科研管理和决策提供客观详实的基础数据；突出重点发展学科、大力关注弱势学科，从而提高其科研竞争力；了解本机构科研人员水平，掌握本机构某学科某领域在全国范围内的著名学者情况，也可以做为引进人才（其他机构学术水平高的人才）的辅助工具。</a:t>
            </a:r>
            <a:endParaRPr lang="zh-CN" altLang="en-US" dirty="0">
              <a:solidFill>
                <a:schemeClr val="tx1">
                  <a:lumMod val="95000"/>
                  <a:lumOff val="5000"/>
                </a:schemeClr>
              </a:solidFill>
              <a:latin typeface="华文新魏" panose="02010800040101010101" pitchFamily="2" charset="-122"/>
              <a:ea typeface="华文新魏" panose="02010800040101010101" pitchFamily="2" charset="-122"/>
              <a:cs typeface="华文新魏" panose="02010800040101010101" pitchFamily="2" charset="-122"/>
            </a:endParaRPr>
          </a:p>
        </p:txBody>
      </p:sp>
      <p:grpSp>
        <p:nvGrpSpPr>
          <p:cNvPr id="10" name="组合 9"/>
          <p:cNvGrpSpPr/>
          <p:nvPr/>
        </p:nvGrpSpPr>
        <p:grpSpPr>
          <a:xfrm>
            <a:off x="622042" y="1743375"/>
            <a:ext cx="6758270" cy="3060623"/>
            <a:chOff x="334010" y="1599359"/>
            <a:chExt cx="6320555" cy="2703949"/>
          </a:xfrm>
        </p:grpSpPr>
        <p:pic>
          <p:nvPicPr>
            <p:cNvPr id="2" name="图片 1"/>
            <p:cNvPicPr>
              <a:picLocks noChangeAspect="1"/>
            </p:cNvPicPr>
            <p:nvPr/>
          </p:nvPicPr>
          <p:blipFill>
            <a:blip r:embed="rId1"/>
            <a:stretch>
              <a:fillRect/>
            </a:stretch>
          </p:blipFill>
          <p:spPr>
            <a:xfrm>
              <a:off x="334010" y="1599359"/>
              <a:ext cx="6320555" cy="2673040"/>
            </a:xfrm>
            <a:prstGeom prst="rect">
              <a:avLst/>
            </a:prstGeom>
          </p:spPr>
        </p:pic>
        <p:sp>
          <p:nvSpPr>
            <p:cNvPr id="7" name="矩形 6"/>
            <p:cNvSpPr/>
            <p:nvPr/>
          </p:nvSpPr>
          <p:spPr>
            <a:xfrm>
              <a:off x="334010" y="1599359"/>
              <a:ext cx="6320555" cy="2703949"/>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1547664" y="1995686"/>
            <a:ext cx="6836777" cy="2966358"/>
            <a:chOff x="1767671" y="2177143"/>
            <a:chExt cx="6836777" cy="2966358"/>
          </a:xfrm>
        </p:grpSpPr>
        <p:sp>
          <p:nvSpPr>
            <p:cNvPr id="8" name="矩形 7"/>
            <p:cNvSpPr/>
            <p:nvPr/>
          </p:nvSpPr>
          <p:spPr>
            <a:xfrm>
              <a:off x="1767671" y="2177143"/>
              <a:ext cx="6836777" cy="2966358"/>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2"/>
            <a:stretch>
              <a:fillRect/>
            </a:stretch>
          </p:blipFill>
          <p:spPr>
            <a:xfrm>
              <a:off x="1798086" y="2199259"/>
              <a:ext cx="6728066" cy="2846211"/>
            </a:xfrm>
            <a:prstGeom prst="rect">
              <a:avLst/>
            </a:prstGeom>
          </p:spPr>
        </p:pic>
      </p:grpSp>
      <p:sp>
        <p:nvSpPr>
          <p:cNvPr id="14" name="圆角矩形 13"/>
          <p:cNvSpPr/>
          <p:nvPr/>
        </p:nvSpPr>
        <p:spPr>
          <a:xfrm>
            <a:off x="1907704" y="2117018"/>
            <a:ext cx="345474" cy="2182923"/>
          </a:xfrm>
          <a:prstGeom prst="roundRect">
            <a:avLst>
              <a:gd name="adj" fmla="val 16667"/>
            </a:avLst>
          </a:prstGeom>
          <a:noFill/>
          <a:ln w="25400" cap="flat" cmpd="sng">
            <a:solidFill>
              <a:srgbClr val="CC3300"/>
            </a:solidFill>
            <a:prstDash val="solid"/>
            <a:round/>
            <a:headEnd type="none" w="med" len="med"/>
            <a:tailEnd type="none" w="med" len="med"/>
          </a:ln>
        </p:spPr>
        <p:txBody>
          <a:bodyPr lIns="0" tIns="0" rIns="137160" bIns="0" anchor="t"/>
          <a:lstStyle/>
          <a:p>
            <a:pPr>
              <a:spcBef>
                <a:spcPct val="50000"/>
              </a:spcBef>
            </a:pPr>
            <a:endParaRPr lang="zh-CN" altLang="en-US" dirty="0">
              <a:latin typeface="Arial" panose="020B0604020202020204" pitchFamily="34" charset="0"/>
              <a:ea typeface="宋体" panose="02010600030101010101" pitchFamily="2" charset="-122"/>
            </a:endParaRPr>
          </a:p>
        </p:txBody>
      </p:sp>
      <p:grpSp>
        <p:nvGrpSpPr>
          <p:cNvPr id="16" name="组合 15"/>
          <p:cNvGrpSpPr/>
          <p:nvPr/>
        </p:nvGrpSpPr>
        <p:grpSpPr>
          <a:xfrm>
            <a:off x="827584" y="1640458"/>
            <a:ext cx="7920879" cy="3379564"/>
            <a:chOff x="827584" y="1568450"/>
            <a:chExt cx="7920879" cy="3379564"/>
          </a:xfrm>
        </p:grpSpPr>
        <p:pic>
          <p:nvPicPr>
            <p:cNvPr id="13" name="图片 12"/>
            <p:cNvPicPr>
              <a:picLocks noChangeAspect="1"/>
            </p:cNvPicPr>
            <p:nvPr/>
          </p:nvPicPr>
          <p:blipFill>
            <a:blip r:embed="rId3"/>
            <a:stretch>
              <a:fillRect/>
            </a:stretch>
          </p:blipFill>
          <p:spPr>
            <a:xfrm>
              <a:off x="827584" y="1625667"/>
              <a:ext cx="7838556" cy="3322347"/>
            </a:xfrm>
            <a:prstGeom prst="rect">
              <a:avLst/>
            </a:prstGeom>
          </p:spPr>
        </p:pic>
        <p:sp>
          <p:nvSpPr>
            <p:cNvPr id="15" name="矩形 14"/>
            <p:cNvSpPr/>
            <p:nvPr/>
          </p:nvSpPr>
          <p:spPr>
            <a:xfrm>
              <a:off x="846966" y="1568450"/>
              <a:ext cx="7901497" cy="3379564"/>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圆角矩形 16"/>
          <p:cNvSpPr/>
          <p:nvPr/>
        </p:nvSpPr>
        <p:spPr>
          <a:xfrm>
            <a:off x="1259632" y="2787774"/>
            <a:ext cx="3752166" cy="510935"/>
          </a:xfrm>
          <a:prstGeom prst="roundRect">
            <a:avLst>
              <a:gd name="adj" fmla="val 16667"/>
            </a:avLst>
          </a:prstGeom>
          <a:noFill/>
          <a:ln w="25400" cap="flat" cmpd="sng">
            <a:solidFill>
              <a:srgbClr val="CC3300"/>
            </a:solidFill>
            <a:prstDash val="solid"/>
            <a:round/>
            <a:headEnd type="none" w="med" len="med"/>
            <a:tailEnd type="none" w="med" len="med"/>
          </a:ln>
        </p:spPr>
        <p:txBody>
          <a:bodyPr lIns="0" tIns="0" rIns="137160" bIns="0" anchor="t"/>
          <a:lstStyle/>
          <a:p>
            <a:pPr>
              <a:spcBef>
                <a:spcPct val="50000"/>
              </a:spcBef>
            </a:pPr>
            <a:endParaRPr lang="zh-CN" altLang="en-US" dirty="0">
              <a:latin typeface="Arial" panose="020B0604020202020204" pitchFamily="34" charset="0"/>
              <a:ea typeface="宋体" panose="02010600030101010101" pitchFamily="2" charset="-122"/>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arn(inVertical)">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755576" y="1454665"/>
            <a:ext cx="7098255" cy="3709373"/>
          </a:xfrm>
          <a:prstGeom prst="rect">
            <a:avLst/>
          </a:prstGeom>
          <a:ln w="12700">
            <a:solidFill>
              <a:srgbClr val="4F80BD"/>
            </a:solidFill>
          </a:ln>
        </p:spPr>
      </p:pic>
      <p:sp>
        <p:nvSpPr>
          <p:cNvPr id="5" name="文本框 4"/>
          <p:cNvSpPr txBox="1"/>
          <p:nvPr/>
        </p:nvSpPr>
        <p:spPr>
          <a:xfrm>
            <a:off x="334010" y="318770"/>
            <a:ext cx="7400290" cy="1249680"/>
          </a:xfrm>
          <a:prstGeom prst="rect">
            <a:avLst/>
          </a:prstGeom>
          <a:noFill/>
        </p:spPr>
        <p:txBody>
          <a:bodyPr wrap="square" rtlCol="0" anchor="t">
            <a:spAutoFit/>
          </a:bodyPr>
          <a:lstStyle/>
          <a:p>
            <a:pPr indent="0" algn="l">
              <a:lnSpc>
                <a:spcPct val="130000"/>
              </a:lnSpc>
              <a:spcBef>
                <a:spcPts val="600"/>
              </a:spcBef>
              <a:buClr>
                <a:schemeClr val="hlink"/>
              </a:buClr>
              <a:buSzTx/>
              <a:buFont typeface="Wingdings" panose="05000000000000000000" charset="0"/>
              <a:buNone/>
            </a:pPr>
            <a:r>
              <a:rPr lang="zh-CN" sz="1600" b="1" kern="0" dirty="0">
                <a:solidFill>
                  <a:srgbClr val="1B539D"/>
                </a:solidFill>
                <a:latin typeface="微软雅黑" panose="020B0503020204020204" pitchFamily="34" charset="-122"/>
                <a:ea typeface="微软雅黑" panose="020B0503020204020204" pitchFamily="34" charset="-122"/>
                <a:sym typeface="+mn-ea"/>
              </a:rPr>
              <a:t>（</a:t>
            </a:r>
            <a:r>
              <a:rPr lang="en-US" altLang="zh-CN" sz="1600" b="1" kern="0" dirty="0">
                <a:solidFill>
                  <a:srgbClr val="1B539D"/>
                </a:solidFill>
                <a:latin typeface="微软雅黑" panose="020B0503020204020204" pitchFamily="34" charset="-122"/>
                <a:ea typeface="微软雅黑" panose="020B0503020204020204" pitchFamily="34" charset="-122"/>
                <a:sym typeface="+mn-ea"/>
              </a:rPr>
              <a:t>2</a:t>
            </a:r>
            <a:r>
              <a:rPr lang="zh-CN" sz="1600" b="1" kern="0" dirty="0">
                <a:solidFill>
                  <a:srgbClr val="1B539D"/>
                </a:solidFill>
                <a:latin typeface="微软雅黑" panose="020B0503020204020204" pitchFamily="34" charset="-122"/>
                <a:ea typeface="微软雅黑" panose="020B0503020204020204" pitchFamily="34" charset="-122"/>
                <a:sym typeface="+mn-ea"/>
              </a:rPr>
              <a:t>）</a:t>
            </a:r>
            <a:r>
              <a:rPr lang="zh-CN" altLang="en-US" sz="1600" b="1" kern="0" dirty="0">
                <a:solidFill>
                  <a:srgbClr val="1B539D"/>
                </a:solidFill>
                <a:latin typeface="微软雅黑" panose="020B0503020204020204" pitchFamily="34" charset="-122"/>
                <a:ea typeface="微软雅黑" panose="020B0503020204020204" pitchFamily="34" charset="-122"/>
                <a:sym typeface="+mn-ea"/>
              </a:rPr>
              <a:t>了解机构的重点学科和学科带头人：</a:t>
            </a:r>
            <a:r>
              <a:rPr lang="zh-CN" altLang="en-US" sz="1400" kern="0" dirty="0">
                <a:solidFill>
                  <a:srgbClr val="1B539D"/>
                </a:solidFill>
                <a:latin typeface="微软雅黑" panose="020B0503020204020204" pitchFamily="34" charset="-122"/>
                <a:ea typeface="微软雅黑" panose="020B0503020204020204" pitchFamily="34" charset="-122"/>
                <a:sym typeface="+mn-ea"/>
              </a:rPr>
              <a:t>为其科研管理和决策提供客观详实的基础数据；突出重点发展学科、大力关注弱势学科，从而提高其科研竞争力；了解本机构科研人员水平，掌握本机构某学科某领域在全国范围内的著名学者情况，也可以做为引进人才（其他机构学术水平高的人才）的辅助工具。</a:t>
            </a:r>
            <a:endParaRPr lang="zh-CN" altLang="en-US" dirty="0">
              <a:solidFill>
                <a:schemeClr val="tx1">
                  <a:lumMod val="95000"/>
                  <a:lumOff val="5000"/>
                </a:schemeClr>
              </a:solidFill>
              <a:latin typeface="华文新魏" panose="02010800040101010101" pitchFamily="2" charset="-122"/>
              <a:ea typeface="华文新魏" panose="02010800040101010101" pitchFamily="2" charset="-122"/>
              <a:cs typeface="华文新魏" panose="02010800040101010101" pitchFamily="2"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34010" y="318770"/>
            <a:ext cx="7400290" cy="970280"/>
          </a:xfrm>
          <a:prstGeom prst="rect">
            <a:avLst/>
          </a:prstGeom>
          <a:noFill/>
        </p:spPr>
        <p:txBody>
          <a:bodyPr wrap="square" rtlCol="0" anchor="t">
            <a:spAutoFit/>
          </a:bodyPr>
          <a:lstStyle/>
          <a:p>
            <a:pPr indent="0" algn="l">
              <a:lnSpc>
                <a:spcPct val="130000"/>
              </a:lnSpc>
              <a:spcBef>
                <a:spcPts val="600"/>
              </a:spcBef>
              <a:buClr>
                <a:schemeClr val="hlink"/>
              </a:buClr>
              <a:buSzTx/>
              <a:buFont typeface="Wingdings" panose="05000000000000000000" charset="0"/>
              <a:buNone/>
            </a:pPr>
            <a:r>
              <a:rPr lang="zh-CN" sz="1600" b="1" kern="0" dirty="0">
                <a:solidFill>
                  <a:srgbClr val="1B539D"/>
                </a:solidFill>
                <a:latin typeface="微软雅黑" panose="020B0503020204020204" pitchFamily="34" charset="-122"/>
                <a:ea typeface="微软雅黑" panose="020B0503020204020204" pitchFamily="34" charset="-122"/>
                <a:sym typeface="+mn-ea"/>
              </a:rPr>
              <a:t>（</a:t>
            </a:r>
            <a:r>
              <a:rPr lang="en-US" altLang="zh-CN" sz="1600" b="1" kern="0" dirty="0">
                <a:solidFill>
                  <a:srgbClr val="1B539D"/>
                </a:solidFill>
                <a:latin typeface="微软雅黑" panose="020B0503020204020204" pitchFamily="34" charset="-122"/>
                <a:ea typeface="微软雅黑" panose="020B0503020204020204" pitchFamily="34" charset="-122"/>
                <a:sym typeface="+mn-ea"/>
              </a:rPr>
              <a:t>3</a:t>
            </a:r>
            <a:r>
              <a:rPr lang="zh-CN" sz="1600" b="1" kern="0" dirty="0">
                <a:solidFill>
                  <a:srgbClr val="1B539D"/>
                </a:solidFill>
                <a:latin typeface="微软雅黑" panose="020B0503020204020204" pitchFamily="34" charset="-122"/>
                <a:ea typeface="微软雅黑" panose="020B0503020204020204" pitchFamily="34" charset="-122"/>
                <a:sym typeface="+mn-ea"/>
              </a:rPr>
              <a:t>）</a:t>
            </a:r>
            <a:r>
              <a:rPr lang="zh-CN" altLang="en-US" sz="1600" b="1" kern="0" dirty="0">
                <a:solidFill>
                  <a:srgbClr val="1B539D"/>
                </a:solidFill>
                <a:latin typeface="微软雅黑" panose="020B0503020204020204" pitchFamily="34" charset="-122"/>
                <a:ea typeface="微软雅黑" panose="020B0503020204020204" pitchFamily="34" charset="-122"/>
                <a:sym typeface="+mn-ea"/>
              </a:rPr>
              <a:t>基金资助与项目申报：</a:t>
            </a:r>
            <a:r>
              <a:rPr lang="zh-CN" altLang="en-US" sz="1400" kern="0" dirty="0">
                <a:solidFill>
                  <a:srgbClr val="1B539D"/>
                </a:solidFill>
                <a:latin typeface="微软雅黑" panose="020B0503020204020204" pitchFamily="34" charset="-122"/>
                <a:ea typeface="微软雅黑" panose="020B0503020204020204" pitchFamily="34" charset="-122"/>
                <a:sym typeface="+mn-ea"/>
              </a:rPr>
              <a:t>从基金发文量的图表模式可以清晰地看出科研活动经费的主要资助基金来源，从数据模式可以查看所有的基金资助来源，为机构的项目申报提供切实有效的参考。</a:t>
            </a:r>
            <a:endParaRPr lang="zh-CN" altLang="en-US" sz="1400" kern="0" dirty="0">
              <a:solidFill>
                <a:srgbClr val="1B539D"/>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384401" y="1347614"/>
            <a:ext cx="7139927" cy="3600400"/>
            <a:chOff x="384401" y="1347614"/>
            <a:chExt cx="7139927" cy="3600400"/>
          </a:xfrm>
        </p:grpSpPr>
        <p:grpSp>
          <p:nvGrpSpPr>
            <p:cNvPr id="12" name="组合 11"/>
            <p:cNvGrpSpPr/>
            <p:nvPr/>
          </p:nvGrpSpPr>
          <p:grpSpPr>
            <a:xfrm>
              <a:off x="384401" y="1347614"/>
              <a:ext cx="7139927" cy="3600400"/>
              <a:chOff x="168377" y="1419622"/>
              <a:chExt cx="7139927" cy="3600400"/>
            </a:xfrm>
          </p:grpSpPr>
          <p:sp>
            <p:nvSpPr>
              <p:cNvPr id="6" name="矩形 5"/>
              <p:cNvSpPr/>
              <p:nvPr/>
            </p:nvSpPr>
            <p:spPr>
              <a:xfrm>
                <a:off x="168377" y="1419622"/>
                <a:ext cx="7139927" cy="360040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1"/>
              <a:stretch>
                <a:fillRect/>
              </a:stretch>
            </p:blipFill>
            <p:spPr>
              <a:xfrm>
                <a:off x="179512" y="1482039"/>
                <a:ext cx="7107153" cy="3465975"/>
              </a:xfrm>
              <a:prstGeom prst="rect">
                <a:avLst/>
              </a:prstGeom>
            </p:spPr>
          </p:pic>
        </p:grpSp>
        <p:sp>
          <p:nvSpPr>
            <p:cNvPr id="14" name="圆角矩形 13"/>
            <p:cNvSpPr/>
            <p:nvPr/>
          </p:nvSpPr>
          <p:spPr>
            <a:xfrm>
              <a:off x="433107" y="1436286"/>
              <a:ext cx="644938" cy="343376"/>
            </a:xfrm>
            <a:prstGeom prst="roundRect">
              <a:avLst>
                <a:gd name="adj" fmla="val 16667"/>
              </a:avLst>
            </a:prstGeom>
            <a:noFill/>
            <a:ln w="25400" cap="flat" cmpd="sng">
              <a:solidFill>
                <a:srgbClr val="CC3300"/>
              </a:solidFill>
              <a:prstDash val="solid"/>
              <a:round/>
              <a:headEnd type="none" w="med" len="med"/>
              <a:tailEnd type="none" w="med" len="med"/>
            </a:ln>
          </p:spPr>
          <p:txBody>
            <a:bodyPr lIns="0" tIns="0" rIns="137160" bIns="0" anchor="t"/>
            <a:lstStyle/>
            <a:p>
              <a:pPr>
                <a:spcBef>
                  <a:spcPct val="50000"/>
                </a:spcBef>
              </a:pPr>
              <a:endParaRPr lang="zh-CN" altLang="en-US" dirty="0">
                <a:latin typeface="Arial" panose="020B0604020202020204" pitchFamily="34" charset="0"/>
                <a:ea typeface="宋体" panose="02010600030101010101" pitchFamily="2" charset="-122"/>
              </a:endParaRPr>
            </a:p>
          </p:txBody>
        </p:sp>
      </p:grpSp>
      <p:grpSp>
        <p:nvGrpSpPr>
          <p:cNvPr id="19" name="组合 18"/>
          <p:cNvGrpSpPr/>
          <p:nvPr/>
        </p:nvGrpSpPr>
        <p:grpSpPr>
          <a:xfrm>
            <a:off x="2123728" y="1275606"/>
            <a:ext cx="6552728" cy="3662617"/>
            <a:chOff x="2123728" y="1275606"/>
            <a:chExt cx="6552728" cy="3662617"/>
          </a:xfrm>
        </p:grpSpPr>
        <p:grpSp>
          <p:nvGrpSpPr>
            <p:cNvPr id="16" name="组合 15"/>
            <p:cNvGrpSpPr/>
            <p:nvPr/>
          </p:nvGrpSpPr>
          <p:grpSpPr>
            <a:xfrm>
              <a:off x="2123728" y="1275606"/>
              <a:ext cx="6552728" cy="3662617"/>
              <a:chOff x="2123728" y="1275606"/>
              <a:chExt cx="6552728" cy="3662617"/>
            </a:xfrm>
          </p:grpSpPr>
          <p:grpSp>
            <p:nvGrpSpPr>
              <p:cNvPr id="13" name="组合 12"/>
              <p:cNvGrpSpPr/>
              <p:nvPr/>
            </p:nvGrpSpPr>
            <p:grpSpPr>
              <a:xfrm>
                <a:off x="2123728" y="1275606"/>
                <a:ext cx="6552728" cy="3662617"/>
                <a:chOff x="1619673" y="1289049"/>
                <a:chExt cx="6876900" cy="3783600"/>
              </a:xfrm>
            </p:grpSpPr>
            <p:sp>
              <p:nvSpPr>
                <p:cNvPr id="8" name="矩形 7"/>
                <p:cNvSpPr/>
                <p:nvPr/>
              </p:nvSpPr>
              <p:spPr>
                <a:xfrm>
                  <a:off x="1619673" y="1289049"/>
                  <a:ext cx="6876900" cy="378360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rotWithShape="1">
                <a:blip r:embed="rId2"/>
                <a:srcRect b="2467"/>
                <a:stretch>
                  <a:fillRect/>
                </a:stretch>
              </p:blipFill>
              <p:spPr>
                <a:xfrm>
                  <a:off x="1637407" y="1339163"/>
                  <a:ext cx="6823025" cy="3680860"/>
                </a:xfrm>
                <a:prstGeom prst="rect">
                  <a:avLst/>
                </a:prstGeom>
              </p:spPr>
            </p:pic>
          </p:grpSp>
          <p:sp>
            <p:nvSpPr>
              <p:cNvPr id="15" name="圆角矩形 14"/>
              <p:cNvSpPr/>
              <p:nvPr/>
            </p:nvSpPr>
            <p:spPr>
              <a:xfrm>
                <a:off x="2716690" y="1347614"/>
                <a:ext cx="631174" cy="343376"/>
              </a:xfrm>
              <a:prstGeom prst="roundRect">
                <a:avLst>
                  <a:gd name="adj" fmla="val 16667"/>
                </a:avLst>
              </a:prstGeom>
              <a:noFill/>
              <a:ln w="25400" cap="flat" cmpd="sng">
                <a:solidFill>
                  <a:srgbClr val="CC3300"/>
                </a:solidFill>
                <a:prstDash val="solid"/>
                <a:round/>
                <a:headEnd type="none" w="med" len="med"/>
                <a:tailEnd type="none" w="med" len="med"/>
              </a:ln>
            </p:spPr>
            <p:txBody>
              <a:bodyPr lIns="0" tIns="0" rIns="137160" bIns="0" anchor="t"/>
              <a:lstStyle/>
              <a:p>
                <a:pPr>
                  <a:spcBef>
                    <a:spcPct val="50000"/>
                  </a:spcBef>
                </a:pPr>
                <a:endParaRPr lang="zh-CN" altLang="en-US" dirty="0">
                  <a:latin typeface="Arial" panose="020B0604020202020204" pitchFamily="34" charset="0"/>
                  <a:ea typeface="宋体" panose="02010600030101010101" pitchFamily="2" charset="-122"/>
                </a:endParaRPr>
              </a:p>
            </p:txBody>
          </p:sp>
        </p:grpSp>
        <p:sp>
          <p:nvSpPr>
            <p:cNvPr id="18" name="圆角矩形 17"/>
            <p:cNvSpPr/>
            <p:nvPr/>
          </p:nvSpPr>
          <p:spPr>
            <a:xfrm>
              <a:off x="8172399" y="1324118"/>
              <a:ext cx="469619" cy="343376"/>
            </a:xfrm>
            <a:prstGeom prst="roundRect">
              <a:avLst>
                <a:gd name="adj" fmla="val 16667"/>
              </a:avLst>
            </a:prstGeom>
            <a:noFill/>
            <a:ln w="25400" cap="flat" cmpd="sng">
              <a:solidFill>
                <a:srgbClr val="CC3300"/>
              </a:solidFill>
              <a:prstDash val="solid"/>
              <a:round/>
              <a:headEnd type="none" w="med" len="med"/>
              <a:tailEnd type="none" w="med" len="med"/>
            </a:ln>
          </p:spPr>
          <p:txBody>
            <a:bodyPr lIns="0" tIns="0" rIns="137160" bIns="0" anchor="t"/>
            <a:lstStyle/>
            <a:p>
              <a:pPr>
                <a:spcBef>
                  <a:spcPct val="50000"/>
                </a:spcBef>
              </a:pPr>
              <a:endParaRPr lang="zh-CN" altLang="en-US" dirty="0">
                <a:latin typeface="Arial" panose="020B0604020202020204" pitchFamily="34" charset="0"/>
                <a:ea typeface="宋体" panose="02010600030101010101" pitchFamily="2" charset="-122"/>
              </a:endParaRPr>
            </a:p>
          </p:txBody>
        </p:sp>
      </p:gr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34010" y="318770"/>
            <a:ext cx="7400290" cy="690880"/>
          </a:xfrm>
          <a:prstGeom prst="rect">
            <a:avLst/>
          </a:prstGeom>
          <a:noFill/>
        </p:spPr>
        <p:txBody>
          <a:bodyPr wrap="square" rtlCol="0" anchor="t">
            <a:spAutoFit/>
          </a:bodyPr>
          <a:lstStyle/>
          <a:p>
            <a:pPr indent="0" algn="l">
              <a:lnSpc>
                <a:spcPct val="130000"/>
              </a:lnSpc>
              <a:spcBef>
                <a:spcPts val="600"/>
              </a:spcBef>
              <a:buClr>
                <a:schemeClr val="hlink"/>
              </a:buClr>
              <a:buSzTx/>
              <a:buFont typeface="Wingdings" panose="05000000000000000000" charset="0"/>
              <a:buNone/>
            </a:pPr>
            <a:r>
              <a:rPr lang="zh-CN" sz="1600" b="1" kern="0" dirty="0">
                <a:solidFill>
                  <a:srgbClr val="1B539D"/>
                </a:solidFill>
                <a:latin typeface="微软雅黑" panose="020B0503020204020204" pitchFamily="34" charset="-122"/>
                <a:ea typeface="微软雅黑" panose="020B0503020204020204" pitchFamily="34" charset="-122"/>
                <a:sym typeface="+mn-ea"/>
              </a:rPr>
              <a:t>（</a:t>
            </a:r>
            <a:r>
              <a:rPr lang="en-US" altLang="zh-CN" sz="1600" b="1" kern="0" dirty="0">
                <a:solidFill>
                  <a:srgbClr val="1B539D"/>
                </a:solidFill>
                <a:latin typeface="微软雅黑" panose="020B0503020204020204" pitchFamily="34" charset="-122"/>
                <a:ea typeface="微软雅黑" panose="020B0503020204020204" pitchFamily="34" charset="-122"/>
                <a:sym typeface="+mn-ea"/>
              </a:rPr>
              <a:t>4</a:t>
            </a:r>
            <a:r>
              <a:rPr lang="zh-CN" sz="1600" b="1" kern="0" dirty="0">
                <a:solidFill>
                  <a:srgbClr val="1B539D"/>
                </a:solidFill>
                <a:latin typeface="微软雅黑" panose="020B0503020204020204" pitchFamily="34" charset="-122"/>
                <a:ea typeface="微软雅黑" panose="020B0503020204020204" pitchFamily="34" charset="-122"/>
                <a:sym typeface="+mn-ea"/>
              </a:rPr>
              <a:t>）</a:t>
            </a:r>
            <a:r>
              <a:rPr lang="zh-CN" altLang="en-US" sz="1600" b="1" kern="0" dirty="0">
                <a:solidFill>
                  <a:srgbClr val="1B539D"/>
                </a:solidFill>
                <a:latin typeface="微软雅黑" panose="020B0503020204020204" pitchFamily="34" charset="-122"/>
                <a:ea typeface="微软雅黑" panose="020B0503020204020204" pitchFamily="34" charset="-122"/>
                <a:sym typeface="+mn-ea"/>
              </a:rPr>
              <a:t>科研合作机构：</a:t>
            </a:r>
            <a:r>
              <a:rPr lang="zh-CN" altLang="en-US" sz="1400" kern="0" dirty="0">
                <a:solidFill>
                  <a:srgbClr val="1B539D"/>
                </a:solidFill>
                <a:latin typeface="微软雅黑" panose="020B0503020204020204" pitchFamily="34" charset="-122"/>
                <a:ea typeface="微软雅黑" panose="020B0503020204020204" pitchFamily="34" charset="-122"/>
                <a:sym typeface="+mn-ea"/>
              </a:rPr>
              <a:t>了解机构之间的相互合作关系，与哪些机构有合作，又较密切，从而更好地进行资源整合、优势互补、任务分担和成果共享。</a:t>
            </a:r>
            <a:endParaRPr lang="zh-CN" altLang="en-US" sz="1400" kern="0" dirty="0">
              <a:solidFill>
                <a:srgbClr val="1B539D"/>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566573" y="1203958"/>
            <a:ext cx="7893859" cy="3240000"/>
            <a:chOff x="251519" y="1144374"/>
            <a:chExt cx="7893859" cy="3240000"/>
          </a:xfrm>
        </p:grpSpPr>
        <p:sp>
          <p:nvSpPr>
            <p:cNvPr id="5" name="矩形 4"/>
            <p:cNvSpPr/>
            <p:nvPr/>
          </p:nvSpPr>
          <p:spPr>
            <a:xfrm>
              <a:off x="251519" y="1144374"/>
              <a:ext cx="7893859" cy="324000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1"/>
            <a:stretch>
              <a:fillRect/>
            </a:stretch>
          </p:blipFill>
          <p:spPr>
            <a:xfrm>
              <a:off x="279185" y="1157409"/>
              <a:ext cx="7821207" cy="3214541"/>
            </a:xfrm>
            <a:prstGeom prst="rect">
              <a:avLst/>
            </a:prstGeom>
          </p:spPr>
        </p:pic>
      </p:grpSp>
      <p:grpSp>
        <p:nvGrpSpPr>
          <p:cNvPr id="11" name="组合 10"/>
          <p:cNvGrpSpPr/>
          <p:nvPr/>
        </p:nvGrpSpPr>
        <p:grpSpPr>
          <a:xfrm>
            <a:off x="1475656" y="1059582"/>
            <a:ext cx="7200800" cy="3767620"/>
            <a:chOff x="1403648" y="952216"/>
            <a:chExt cx="7200800" cy="3767620"/>
          </a:xfrm>
        </p:grpSpPr>
        <p:pic>
          <p:nvPicPr>
            <p:cNvPr id="10" name="图片 9"/>
            <p:cNvPicPr>
              <a:picLocks noChangeAspect="1"/>
            </p:cNvPicPr>
            <p:nvPr/>
          </p:nvPicPr>
          <p:blipFill>
            <a:blip r:embed="rId2"/>
            <a:stretch>
              <a:fillRect/>
            </a:stretch>
          </p:blipFill>
          <p:spPr>
            <a:xfrm>
              <a:off x="1423496" y="967455"/>
              <a:ext cx="7180952" cy="3752381"/>
            </a:xfrm>
            <a:prstGeom prst="rect">
              <a:avLst/>
            </a:prstGeom>
          </p:spPr>
        </p:pic>
        <p:sp>
          <p:nvSpPr>
            <p:cNvPr id="7" name="矩形 6"/>
            <p:cNvSpPr/>
            <p:nvPr/>
          </p:nvSpPr>
          <p:spPr>
            <a:xfrm>
              <a:off x="1403648" y="952216"/>
              <a:ext cx="7200800" cy="376762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圆角矩形 11"/>
          <p:cNvSpPr/>
          <p:nvPr/>
        </p:nvSpPr>
        <p:spPr>
          <a:xfrm>
            <a:off x="1547664" y="4443958"/>
            <a:ext cx="6984776" cy="343376"/>
          </a:xfrm>
          <a:prstGeom prst="roundRect">
            <a:avLst>
              <a:gd name="adj" fmla="val 16667"/>
            </a:avLst>
          </a:prstGeom>
          <a:noFill/>
          <a:ln w="25400" cap="flat" cmpd="sng">
            <a:solidFill>
              <a:srgbClr val="CC3300"/>
            </a:solidFill>
            <a:prstDash val="solid"/>
            <a:round/>
            <a:headEnd type="none" w="med" len="med"/>
            <a:tailEnd type="none" w="med" len="med"/>
          </a:ln>
        </p:spPr>
        <p:txBody>
          <a:bodyPr lIns="0" tIns="0" rIns="137160" bIns="0" anchor="t"/>
          <a:lstStyle/>
          <a:p>
            <a:pPr>
              <a:spcBef>
                <a:spcPct val="50000"/>
              </a:spcBef>
            </a:pPr>
            <a:endParaRPr lang="zh-CN" altLang="en-US" dirty="0">
              <a:latin typeface="Arial" panose="020B0604020202020204" pitchFamily="34" charset="0"/>
              <a:ea typeface="宋体" panose="02010600030101010101" pitchFamily="2" charset="-122"/>
            </a:endParaRPr>
          </a:p>
        </p:txBody>
      </p:sp>
      <p:grpSp>
        <p:nvGrpSpPr>
          <p:cNvPr id="15" name="组合 14"/>
          <p:cNvGrpSpPr/>
          <p:nvPr/>
        </p:nvGrpSpPr>
        <p:grpSpPr>
          <a:xfrm>
            <a:off x="899591" y="987574"/>
            <a:ext cx="7992888" cy="3960440"/>
            <a:chOff x="899591" y="987574"/>
            <a:chExt cx="7992888" cy="3960440"/>
          </a:xfrm>
        </p:grpSpPr>
        <p:pic>
          <p:nvPicPr>
            <p:cNvPr id="13" name="图片 12"/>
            <p:cNvPicPr>
              <a:picLocks noChangeAspect="1"/>
            </p:cNvPicPr>
            <p:nvPr/>
          </p:nvPicPr>
          <p:blipFill>
            <a:blip r:embed="rId3"/>
            <a:stretch>
              <a:fillRect/>
            </a:stretch>
          </p:blipFill>
          <p:spPr>
            <a:xfrm>
              <a:off x="899592" y="987574"/>
              <a:ext cx="7992887" cy="3960440"/>
            </a:xfrm>
            <a:prstGeom prst="rect">
              <a:avLst/>
            </a:prstGeom>
          </p:spPr>
        </p:pic>
        <p:sp>
          <p:nvSpPr>
            <p:cNvPr id="14" name="矩形 13"/>
            <p:cNvSpPr/>
            <p:nvPr/>
          </p:nvSpPr>
          <p:spPr>
            <a:xfrm>
              <a:off x="899591" y="1005462"/>
              <a:ext cx="7992887" cy="3942551"/>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55283" y="60008"/>
            <a:ext cx="6429375" cy="460375"/>
          </a:xfrm>
          <a:prstGeom prst="rect">
            <a:avLst/>
          </a:prstGeom>
          <a:noFill/>
        </p:spPr>
        <p:txBody>
          <a:bodyPr wrap="none" rtlCol="0" anchor="t">
            <a:spAutoFit/>
          </a:bodyPr>
          <a:lstStyle/>
          <a:p>
            <a:pPr indent="0" algn="l">
              <a:lnSpc>
                <a:spcPct val="150000"/>
              </a:lnSpc>
              <a:buClr>
                <a:schemeClr val="hlink"/>
              </a:buClr>
              <a:buSzTx/>
              <a:buFont typeface="Wingdings" panose="05000000000000000000" charset="0"/>
              <a:buNone/>
            </a:pPr>
            <a:r>
              <a:rPr lang="zh-CN" sz="1600" b="1" kern="0" dirty="0">
                <a:solidFill>
                  <a:srgbClr val="1B539D"/>
                </a:solidFill>
                <a:latin typeface="微软雅黑" panose="020B0503020204020204" pitchFamily="34" charset="-122"/>
                <a:ea typeface="微软雅黑" panose="020B0503020204020204" pitchFamily="34" charset="-122"/>
                <a:sym typeface="+mn-ea"/>
              </a:rPr>
              <a:t>（</a:t>
            </a:r>
            <a:r>
              <a:rPr lang="en-US" altLang="zh-CN" sz="1600" b="1" kern="0" dirty="0">
                <a:solidFill>
                  <a:srgbClr val="1B539D"/>
                </a:solidFill>
                <a:latin typeface="微软雅黑" panose="020B0503020204020204" pitchFamily="34" charset="-122"/>
                <a:ea typeface="微软雅黑" panose="020B0503020204020204" pitchFamily="34" charset="-122"/>
                <a:sym typeface="+mn-ea"/>
              </a:rPr>
              <a:t>5</a:t>
            </a:r>
            <a:r>
              <a:rPr lang="zh-CN" sz="1600" b="1" kern="0" dirty="0">
                <a:solidFill>
                  <a:srgbClr val="1B539D"/>
                </a:solidFill>
                <a:latin typeface="微软雅黑" panose="020B0503020204020204" pitchFamily="34" charset="-122"/>
                <a:ea typeface="微软雅黑" panose="020B0503020204020204" pitchFamily="34" charset="-122"/>
                <a:sym typeface="+mn-ea"/>
              </a:rPr>
              <a:t>）</a:t>
            </a:r>
            <a:r>
              <a:rPr lang="zh-CN" altLang="en-US" sz="1600" b="1" kern="0" dirty="0">
                <a:solidFill>
                  <a:srgbClr val="1B539D"/>
                </a:solidFill>
                <a:latin typeface="微软雅黑" panose="020B0503020204020204" pitchFamily="34" charset="-122"/>
                <a:ea typeface="微软雅黑" panose="020B0503020204020204" pitchFamily="34" charset="-122"/>
                <a:sym typeface="+mn-ea"/>
              </a:rPr>
              <a:t>“多机构分析”：</a:t>
            </a:r>
            <a:r>
              <a:rPr lang="zh-CN" altLang="en-US" sz="1400" kern="0" dirty="0">
                <a:solidFill>
                  <a:srgbClr val="1B539D"/>
                </a:solidFill>
                <a:latin typeface="微软雅黑" panose="020B0503020204020204" pitchFamily="34" charset="-122"/>
                <a:ea typeface="微软雅黑" panose="020B0503020204020204" pitchFamily="34" charset="-122"/>
                <a:sym typeface="+mn-ea"/>
              </a:rPr>
              <a:t>横向对比分析同类机构的科研发展情况，知己知彼。</a:t>
            </a:r>
            <a:endParaRPr lang="zh-CN" altLang="en-US" dirty="0">
              <a:latin typeface="华文新魏" panose="02010800040101010101" pitchFamily="2" charset="-122"/>
              <a:ea typeface="华文新魏" panose="02010800040101010101" pitchFamily="2" charset="-122"/>
              <a:cs typeface="华文新魏" panose="02010800040101010101" pitchFamily="2" charset="-122"/>
            </a:endParaRPr>
          </a:p>
        </p:txBody>
      </p:sp>
      <p:grpSp>
        <p:nvGrpSpPr>
          <p:cNvPr id="5" name="组合 4"/>
          <p:cNvGrpSpPr/>
          <p:nvPr/>
        </p:nvGrpSpPr>
        <p:grpSpPr>
          <a:xfrm>
            <a:off x="251520" y="699542"/>
            <a:ext cx="8599265" cy="4304117"/>
            <a:chOff x="251520" y="699542"/>
            <a:chExt cx="8599265" cy="4304117"/>
          </a:xfrm>
        </p:grpSpPr>
        <p:pic>
          <p:nvPicPr>
            <p:cNvPr id="3" name="图片 2"/>
            <p:cNvPicPr>
              <a:picLocks noChangeAspect="1"/>
            </p:cNvPicPr>
            <p:nvPr/>
          </p:nvPicPr>
          <p:blipFill>
            <a:blip r:embed="rId1"/>
            <a:stretch>
              <a:fillRect/>
            </a:stretch>
          </p:blipFill>
          <p:spPr>
            <a:xfrm>
              <a:off x="251520" y="699542"/>
              <a:ext cx="8599265" cy="4304117"/>
            </a:xfrm>
            <a:prstGeom prst="rect">
              <a:avLst/>
            </a:prstGeom>
          </p:spPr>
        </p:pic>
        <p:sp>
          <p:nvSpPr>
            <p:cNvPr id="4" name="矩形 3"/>
            <p:cNvSpPr/>
            <p:nvPr/>
          </p:nvSpPr>
          <p:spPr>
            <a:xfrm>
              <a:off x="251520" y="699542"/>
              <a:ext cx="8599265" cy="4304117"/>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圆角矩形 6"/>
          <p:cNvSpPr/>
          <p:nvPr/>
        </p:nvSpPr>
        <p:spPr>
          <a:xfrm>
            <a:off x="2556112" y="3436969"/>
            <a:ext cx="1256185" cy="1495805"/>
          </a:xfrm>
          <a:prstGeom prst="roundRect">
            <a:avLst>
              <a:gd name="adj" fmla="val 16667"/>
            </a:avLst>
          </a:prstGeom>
          <a:noFill/>
          <a:ln w="25400" cap="flat" cmpd="sng">
            <a:solidFill>
              <a:srgbClr val="CC3300"/>
            </a:solidFill>
            <a:prstDash val="solid"/>
            <a:round/>
            <a:headEnd type="none" w="med" len="med"/>
            <a:tailEnd type="none" w="med" len="med"/>
          </a:ln>
        </p:spPr>
        <p:txBody>
          <a:bodyPr lIns="0" tIns="0" rIns="137160" bIns="0" anchor="t"/>
          <a:lstStyle/>
          <a:p>
            <a:pPr>
              <a:spcBef>
                <a:spcPct val="50000"/>
              </a:spcBef>
            </a:pPr>
            <a:endParaRPr lang="zh-CN" altLang="en-US" dirty="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67544" y="699542"/>
            <a:ext cx="8079920" cy="3457215"/>
            <a:chOff x="172000" y="752702"/>
            <a:chExt cx="8800000" cy="3638095"/>
          </a:xfrm>
        </p:grpSpPr>
        <p:pic>
          <p:nvPicPr>
            <p:cNvPr id="5" name="图片 4"/>
            <p:cNvPicPr>
              <a:picLocks noChangeAspect="1"/>
            </p:cNvPicPr>
            <p:nvPr/>
          </p:nvPicPr>
          <p:blipFill>
            <a:blip r:embed="rId1"/>
            <a:stretch>
              <a:fillRect/>
            </a:stretch>
          </p:blipFill>
          <p:spPr>
            <a:xfrm>
              <a:off x="172000" y="752702"/>
              <a:ext cx="8800000" cy="3638095"/>
            </a:xfrm>
            <a:prstGeom prst="rect">
              <a:avLst/>
            </a:prstGeom>
          </p:spPr>
        </p:pic>
        <p:sp>
          <p:nvSpPr>
            <p:cNvPr id="9" name="矩形 8"/>
            <p:cNvSpPr/>
            <p:nvPr/>
          </p:nvSpPr>
          <p:spPr>
            <a:xfrm>
              <a:off x="172000" y="752702"/>
              <a:ext cx="8800000" cy="3638095"/>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355283" y="60008"/>
            <a:ext cx="6429375" cy="460375"/>
          </a:xfrm>
          <a:prstGeom prst="rect">
            <a:avLst/>
          </a:prstGeom>
          <a:noFill/>
        </p:spPr>
        <p:txBody>
          <a:bodyPr wrap="none" rtlCol="0" anchor="t">
            <a:spAutoFit/>
          </a:bodyPr>
          <a:lstStyle/>
          <a:p>
            <a:pPr indent="0" algn="l">
              <a:lnSpc>
                <a:spcPct val="150000"/>
              </a:lnSpc>
              <a:buClr>
                <a:schemeClr val="hlink"/>
              </a:buClr>
              <a:buSzTx/>
              <a:buFont typeface="Wingdings" panose="05000000000000000000" charset="0"/>
              <a:buNone/>
            </a:pPr>
            <a:r>
              <a:rPr lang="zh-CN" sz="1600" b="1" kern="0" dirty="0">
                <a:solidFill>
                  <a:srgbClr val="1B539D"/>
                </a:solidFill>
                <a:latin typeface="微软雅黑" panose="020B0503020204020204" pitchFamily="34" charset="-122"/>
                <a:ea typeface="微软雅黑" panose="020B0503020204020204" pitchFamily="34" charset="-122"/>
                <a:sym typeface="+mn-ea"/>
              </a:rPr>
              <a:t>（</a:t>
            </a:r>
            <a:r>
              <a:rPr lang="en-US" altLang="zh-CN" sz="1600" b="1" kern="0" dirty="0">
                <a:solidFill>
                  <a:srgbClr val="1B539D"/>
                </a:solidFill>
                <a:latin typeface="微软雅黑" panose="020B0503020204020204" pitchFamily="34" charset="-122"/>
                <a:ea typeface="微软雅黑" panose="020B0503020204020204" pitchFamily="34" charset="-122"/>
                <a:sym typeface="+mn-ea"/>
              </a:rPr>
              <a:t>5</a:t>
            </a:r>
            <a:r>
              <a:rPr lang="zh-CN" sz="1600" b="1" kern="0" dirty="0">
                <a:solidFill>
                  <a:srgbClr val="1B539D"/>
                </a:solidFill>
                <a:latin typeface="微软雅黑" panose="020B0503020204020204" pitchFamily="34" charset="-122"/>
                <a:ea typeface="微软雅黑" panose="020B0503020204020204" pitchFamily="34" charset="-122"/>
                <a:sym typeface="+mn-ea"/>
              </a:rPr>
              <a:t>）</a:t>
            </a:r>
            <a:r>
              <a:rPr lang="zh-CN" altLang="en-US" sz="1600" b="1" kern="0" dirty="0">
                <a:solidFill>
                  <a:srgbClr val="1B539D"/>
                </a:solidFill>
                <a:latin typeface="微软雅黑" panose="020B0503020204020204" pitchFamily="34" charset="-122"/>
                <a:ea typeface="微软雅黑" panose="020B0503020204020204" pitchFamily="34" charset="-122"/>
                <a:sym typeface="+mn-ea"/>
              </a:rPr>
              <a:t>“多机构分析”：</a:t>
            </a:r>
            <a:r>
              <a:rPr lang="zh-CN" altLang="en-US" sz="1400" kern="0" dirty="0">
                <a:solidFill>
                  <a:srgbClr val="1B539D"/>
                </a:solidFill>
                <a:latin typeface="微软雅黑" panose="020B0503020204020204" pitchFamily="34" charset="-122"/>
                <a:ea typeface="微软雅黑" panose="020B0503020204020204" pitchFamily="34" charset="-122"/>
                <a:sym typeface="+mn-ea"/>
              </a:rPr>
              <a:t>横向对比分析同类机构的科研发展情况，知己知彼。</a:t>
            </a:r>
            <a:endParaRPr lang="zh-CN" altLang="en-US" dirty="0">
              <a:latin typeface="华文新魏" panose="02010800040101010101" pitchFamily="2" charset="-122"/>
              <a:ea typeface="华文新魏" panose="02010800040101010101" pitchFamily="2" charset="-122"/>
              <a:cs typeface="华文新魏" panose="02010800040101010101" pitchFamily="2" charset="-122"/>
            </a:endParaRPr>
          </a:p>
        </p:txBody>
      </p:sp>
      <p:grpSp>
        <p:nvGrpSpPr>
          <p:cNvPr id="12" name="组合 11"/>
          <p:cNvGrpSpPr/>
          <p:nvPr/>
        </p:nvGrpSpPr>
        <p:grpSpPr>
          <a:xfrm>
            <a:off x="435859" y="1059582"/>
            <a:ext cx="8136904" cy="3507713"/>
            <a:chOff x="899592" y="1365927"/>
            <a:chExt cx="7967066" cy="3363697"/>
          </a:xfrm>
        </p:grpSpPr>
        <p:pic>
          <p:nvPicPr>
            <p:cNvPr id="7" name="图片 6"/>
            <p:cNvPicPr>
              <a:picLocks noChangeAspect="1"/>
            </p:cNvPicPr>
            <p:nvPr/>
          </p:nvPicPr>
          <p:blipFill>
            <a:blip r:embed="rId2"/>
            <a:stretch>
              <a:fillRect/>
            </a:stretch>
          </p:blipFill>
          <p:spPr>
            <a:xfrm>
              <a:off x="899592" y="1365927"/>
              <a:ext cx="7967066" cy="3336263"/>
            </a:xfrm>
            <a:prstGeom prst="rect">
              <a:avLst/>
            </a:prstGeom>
          </p:spPr>
        </p:pic>
        <p:sp>
          <p:nvSpPr>
            <p:cNvPr id="11" name="矩形 10"/>
            <p:cNvSpPr/>
            <p:nvPr/>
          </p:nvSpPr>
          <p:spPr>
            <a:xfrm>
              <a:off x="899592" y="1365928"/>
              <a:ext cx="7967066" cy="3363696"/>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301782" y="1419622"/>
            <a:ext cx="8405058" cy="3514791"/>
            <a:chOff x="899592" y="1563638"/>
            <a:chExt cx="8723809" cy="3695238"/>
          </a:xfrm>
        </p:grpSpPr>
        <p:pic>
          <p:nvPicPr>
            <p:cNvPr id="8" name="图片 7"/>
            <p:cNvPicPr>
              <a:picLocks noChangeAspect="1"/>
            </p:cNvPicPr>
            <p:nvPr/>
          </p:nvPicPr>
          <p:blipFill>
            <a:blip r:embed="rId3"/>
            <a:stretch>
              <a:fillRect/>
            </a:stretch>
          </p:blipFill>
          <p:spPr>
            <a:xfrm>
              <a:off x="899592" y="1563638"/>
              <a:ext cx="8723809" cy="3695238"/>
            </a:xfrm>
            <a:prstGeom prst="rect">
              <a:avLst/>
            </a:prstGeom>
          </p:spPr>
        </p:pic>
        <p:sp>
          <p:nvSpPr>
            <p:cNvPr id="13" name="矩形 12"/>
            <p:cNvSpPr/>
            <p:nvPr/>
          </p:nvSpPr>
          <p:spPr>
            <a:xfrm>
              <a:off x="899592" y="1563638"/>
              <a:ext cx="8723809" cy="3695238"/>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up)">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642383" y="1491630"/>
            <a:ext cx="7367925" cy="2897578"/>
            <a:chOff x="1642383" y="1621790"/>
            <a:chExt cx="7367925" cy="2897578"/>
          </a:xfrm>
        </p:grpSpPr>
        <p:pic>
          <p:nvPicPr>
            <p:cNvPr id="3" name="图片 2"/>
            <p:cNvPicPr>
              <a:picLocks noChangeAspect="1"/>
            </p:cNvPicPr>
            <p:nvPr/>
          </p:nvPicPr>
          <p:blipFill>
            <a:blip r:embed="rId1"/>
            <a:stretch>
              <a:fillRect/>
            </a:stretch>
          </p:blipFill>
          <p:spPr>
            <a:xfrm>
              <a:off x="1642383" y="1621790"/>
              <a:ext cx="7367925" cy="2897578"/>
            </a:xfrm>
            <a:prstGeom prst="rect">
              <a:avLst/>
            </a:prstGeom>
          </p:spPr>
        </p:pic>
        <p:sp>
          <p:nvSpPr>
            <p:cNvPr id="4" name="矩形 3"/>
            <p:cNvSpPr/>
            <p:nvPr/>
          </p:nvSpPr>
          <p:spPr>
            <a:xfrm>
              <a:off x="1642383" y="1621790"/>
              <a:ext cx="7367925" cy="2897578"/>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 name="图片 5"/>
          <p:cNvPicPr>
            <a:picLocks noChangeAspect="1"/>
          </p:cNvPicPr>
          <p:nvPr/>
        </p:nvPicPr>
        <p:blipFill>
          <a:blip r:embed="rId2"/>
          <a:stretch>
            <a:fillRect/>
          </a:stretch>
        </p:blipFill>
        <p:spPr>
          <a:xfrm>
            <a:off x="230029" y="1025366"/>
            <a:ext cx="1317784" cy="4050506"/>
          </a:xfrm>
          <a:prstGeom prst="rect">
            <a:avLst/>
          </a:prstGeom>
          <a:ln w="28575">
            <a:solidFill>
              <a:schemeClr val="tx2"/>
            </a:solidFill>
          </a:ln>
        </p:spPr>
      </p:pic>
      <p:sp>
        <p:nvSpPr>
          <p:cNvPr id="16" name="圆角矩形 15"/>
          <p:cNvSpPr/>
          <p:nvPr/>
        </p:nvSpPr>
        <p:spPr>
          <a:xfrm>
            <a:off x="3220893" y="3953758"/>
            <a:ext cx="1063075" cy="343376"/>
          </a:xfrm>
          <a:prstGeom prst="roundRect">
            <a:avLst>
              <a:gd name="adj" fmla="val 16667"/>
            </a:avLst>
          </a:prstGeom>
          <a:noFill/>
          <a:ln w="25400" cap="flat" cmpd="sng">
            <a:solidFill>
              <a:srgbClr val="CC3300"/>
            </a:solidFill>
            <a:prstDash val="solid"/>
            <a:round/>
            <a:headEnd type="none" w="med" len="med"/>
            <a:tailEnd type="none" w="med" len="med"/>
          </a:ln>
        </p:spPr>
        <p:txBody>
          <a:bodyPr lIns="0" tIns="0" rIns="137160" bIns="0" anchor="t"/>
          <a:lstStyle/>
          <a:p>
            <a:pPr>
              <a:spcBef>
                <a:spcPct val="50000"/>
              </a:spcBef>
            </a:pPr>
            <a:endParaRPr lang="zh-CN" altLang="en-US" dirty="0">
              <a:latin typeface="Arial" panose="020B0604020202020204" pitchFamily="34" charset="0"/>
              <a:ea typeface="宋体" panose="02010600030101010101" pitchFamily="2" charset="-122"/>
            </a:endParaRPr>
          </a:p>
        </p:txBody>
      </p:sp>
      <p:cxnSp>
        <p:nvCxnSpPr>
          <p:cNvPr id="10" name="直接连接符 9"/>
          <p:cNvCxnSpPr/>
          <p:nvPr/>
        </p:nvCxnSpPr>
        <p:spPr>
          <a:xfrm>
            <a:off x="170180" y="627380"/>
            <a:ext cx="7498080" cy="0"/>
          </a:xfrm>
          <a:prstGeom prst="line">
            <a:avLst/>
          </a:prstGeom>
        </p:spPr>
        <p:style>
          <a:lnRef idx="1">
            <a:schemeClr val="accent4"/>
          </a:lnRef>
          <a:fillRef idx="0">
            <a:schemeClr val="accent4"/>
          </a:fillRef>
          <a:effectRef idx="0">
            <a:schemeClr val="accent4"/>
          </a:effectRef>
          <a:fontRef idx="minor">
            <a:schemeClr val="tx1"/>
          </a:fontRef>
        </p:style>
      </p:cxnSp>
      <p:sp>
        <p:nvSpPr>
          <p:cNvPr id="2" name="标题 1"/>
          <p:cNvSpPr>
            <a:spLocks noGrp="1"/>
          </p:cNvSpPr>
          <p:nvPr/>
        </p:nvSpPr>
        <p:spPr>
          <a:xfrm>
            <a:off x="136208" y="-47307"/>
            <a:ext cx="7886700" cy="994410"/>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zh-CN" altLang="en-US" sz="2600" b="1" dirty="0">
                <a:solidFill>
                  <a:srgbClr val="1B539D"/>
                </a:solidFill>
                <a:latin typeface="微软雅黑" panose="020B0503020204020204" pitchFamily="34" charset="-122"/>
                <a:ea typeface="微软雅黑" panose="020B0503020204020204" pitchFamily="34" charset="-122"/>
                <a:sym typeface="+mn-ea"/>
              </a:rPr>
              <a:t>基金分析服务：分析</a:t>
            </a:r>
            <a:r>
              <a:rPr lang="en-US" altLang="zh-CN" sz="2600" b="1" dirty="0">
                <a:solidFill>
                  <a:srgbClr val="1B539D"/>
                </a:solidFill>
                <a:latin typeface="微软雅黑" panose="020B0503020204020204" pitchFamily="34" charset="-122"/>
                <a:ea typeface="微软雅黑" panose="020B0503020204020204" pitchFamily="34" charset="-122"/>
                <a:sym typeface="+mn-ea"/>
              </a:rPr>
              <a:t>“</a:t>
            </a:r>
            <a:r>
              <a:rPr lang="zh-CN" altLang="en-US" sz="2600" b="1" dirty="0">
                <a:solidFill>
                  <a:srgbClr val="1B539D"/>
                </a:solidFill>
                <a:latin typeface="微软雅黑" panose="020B0503020204020204" pitchFamily="34" charset="-122"/>
                <a:ea typeface="微软雅黑" panose="020B0503020204020204" pitchFamily="34" charset="-122"/>
                <a:sym typeface="+mn-ea"/>
              </a:rPr>
              <a:t>四川大学</a:t>
            </a:r>
            <a:r>
              <a:rPr lang="en-US" altLang="zh-CN" sz="2600" b="1" dirty="0">
                <a:solidFill>
                  <a:srgbClr val="1B539D"/>
                </a:solidFill>
                <a:latin typeface="微软雅黑" panose="020B0503020204020204" pitchFamily="34" charset="-122"/>
                <a:ea typeface="微软雅黑" panose="020B0503020204020204" pitchFamily="34" charset="-122"/>
                <a:sym typeface="+mn-ea"/>
              </a:rPr>
              <a:t>”</a:t>
            </a:r>
            <a:r>
              <a:rPr lang="zh-CN" altLang="en-US" sz="2600" b="1" dirty="0">
                <a:solidFill>
                  <a:srgbClr val="1B539D"/>
                </a:solidFill>
                <a:latin typeface="微软雅黑" panose="020B0503020204020204" pitchFamily="34" charset="-122"/>
                <a:ea typeface="微软雅黑" panose="020B0503020204020204" pitchFamily="34" charset="-122"/>
                <a:sym typeface="+mn-ea"/>
              </a:rPr>
              <a:t>整体科研情况</a:t>
            </a:r>
            <a:endParaRPr lang="zh-CN" altLang="en-US" sz="2600" b="1" dirty="0">
              <a:solidFill>
                <a:srgbClr val="1B539D"/>
              </a:solidFill>
              <a:latin typeface="微软雅黑" panose="020B0503020204020204" pitchFamily="34" charset="-122"/>
              <a:ea typeface="微软雅黑" panose="020B0503020204020204" pitchFamily="34" charset="-122"/>
              <a:sym typeface="+mn-ea"/>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642383" y="1491630"/>
            <a:ext cx="7367925" cy="2897578"/>
            <a:chOff x="1642383" y="1621790"/>
            <a:chExt cx="7367925" cy="2897578"/>
          </a:xfrm>
        </p:grpSpPr>
        <p:pic>
          <p:nvPicPr>
            <p:cNvPr id="3" name="图片 2"/>
            <p:cNvPicPr>
              <a:picLocks noChangeAspect="1"/>
            </p:cNvPicPr>
            <p:nvPr/>
          </p:nvPicPr>
          <p:blipFill>
            <a:blip r:embed="rId1"/>
            <a:stretch>
              <a:fillRect/>
            </a:stretch>
          </p:blipFill>
          <p:spPr>
            <a:xfrm>
              <a:off x="1642383" y="1621790"/>
              <a:ext cx="7367925" cy="2897578"/>
            </a:xfrm>
            <a:prstGeom prst="rect">
              <a:avLst/>
            </a:prstGeom>
          </p:spPr>
        </p:pic>
        <p:sp>
          <p:nvSpPr>
            <p:cNvPr id="4" name="矩形 3"/>
            <p:cNvSpPr/>
            <p:nvPr/>
          </p:nvSpPr>
          <p:spPr>
            <a:xfrm>
              <a:off x="1642383" y="1621790"/>
              <a:ext cx="7367925" cy="2897578"/>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 name="图片 5"/>
          <p:cNvPicPr>
            <a:picLocks noChangeAspect="1"/>
          </p:cNvPicPr>
          <p:nvPr/>
        </p:nvPicPr>
        <p:blipFill>
          <a:blip r:embed="rId2"/>
          <a:stretch>
            <a:fillRect/>
          </a:stretch>
        </p:blipFill>
        <p:spPr>
          <a:xfrm>
            <a:off x="230029" y="1025366"/>
            <a:ext cx="1317784" cy="4050506"/>
          </a:xfrm>
          <a:prstGeom prst="rect">
            <a:avLst/>
          </a:prstGeom>
          <a:ln w="28575">
            <a:solidFill>
              <a:schemeClr val="tx2"/>
            </a:solidFill>
          </a:ln>
        </p:spPr>
      </p:pic>
      <p:sp>
        <p:nvSpPr>
          <p:cNvPr id="16" name="圆角矩形 15"/>
          <p:cNvSpPr/>
          <p:nvPr/>
        </p:nvSpPr>
        <p:spPr>
          <a:xfrm>
            <a:off x="3220893" y="3953758"/>
            <a:ext cx="1063075" cy="343376"/>
          </a:xfrm>
          <a:prstGeom prst="roundRect">
            <a:avLst>
              <a:gd name="adj" fmla="val 16667"/>
            </a:avLst>
          </a:prstGeom>
          <a:noFill/>
          <a:ln w="25400" cap="flat" cmpd="sng">
            <a:solidFill>
              <a:srgbClr val="CC3300"/>
            </a:solidFill>
            <a:prstDash val="solid"/>
            <a:round/>
            <a:headEnd type="none" w="med" len="med"/>
            <a:tailEnd type="none" w="med" len="med"/>
          </a:ln>
        </p:spPr>
        <p:txBody>
          <a:bodyPr lIns="0" tIns="0" rIns="137160" bIns="0" anchor="t"/>
          <a:lstStyle/>
          <a:p>
            <a:pPr>
              <a:spcBef>
                <a:spcPct val="50000"/>
              </a:spcBef>
            </a:pPr>
            <a:endParaRPr lang="zh-CN" altLang="en-US" dirty="0">
              <a:latin typeface="Arial" panose="020B0604020202020204" pitchFamily="34" charset="0"/>
              <a:ea typeface="宋体" panose="02010600030101010101" pitchFamily="2" charset="-122"/>
            </a:endParaRPr>
          </a:p>
        </p:txBody>
      </p:sp>
      <p:cxnSp>
        <p:nvCxnSpPr>
          <p:cNvPr id="10" name="直接连接符 9"/>
          <p:cNvCxnSpPr/>
          <p:nvPr/>
        </p:nvCxnSpPr>
        <p:spPr>
          <a:xfrm>
            <a:off x="170180" y="627380"/>
            <a:ext cx="7498080" cy="0"/>
          </a:xfrm>
          <a:prstGeom prst="line">
            <a:avLst/>
          </a:prstGeom>
        </p:spPr>
        <p:style>
          <a:lnRef idx="1">
            <a:schemeClr val="accent4"/>
          </a:lnRef>
          <a:fillRef idx="0">
            <a:schemeClr val="accent4"/>
          </a:fillRef>
          <a:effectRef idx="0">
            <a:schemeClr val="accent4"/>
          </a:effectRef>
          <a:fontRef idx="minor">
            <a:schemeClr val="tx1"/>
          </a:fontRef>
        </p:style>
      </p:cxnSp>
      <p:sp>
        <p:nvSpPr>
          <p:cNvPr id="2" name="标题 1"/>
          <p:cNvSpPr>
            <a:spLocks noGrp="1"/>
          </p:cNvSpPr>
          <p:nvPr/>
        </p:nvSpPr>
        <p:spPr>
          <a:xfrm>
            <a:off x="136208" y="-47307"/>
            <a:ext cx="7886700" cy="994410"/>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zh-CN" altLang="en-US" sz="2600" b="1" dirty="0">
                <a:solidFill>
                  <a:srgbClr val="1B539D"/>
                </a:solidFill>
                <a:latin typeface="微软雅黑" panose="020B0503020204020204" pitchFamily="34" charset="-122"/>
                <a:ea typeface="微软雅黑" panose="020B0503020204020204" pitchFamily="34" charset="-122"/>
                <a:sym typeface="+mn-ea"/>
              </a:rPr>
              <a:t>学科分析服务：分析</a:t>
            </a:r>
            <a:r>
              <a:rPr lang="en-US" altLang="zh-CN" sz="2600" b="1" dirty="0">
                <a:solidFill>
                  <a:srgbClr val="1B539D"/>
                </a:solidFill>
                <a:latin typeface="微软雅黑" panose="020B0503020204020204" pitchFamily="34" charset="-122"/>
                <a:ea typeface="微软雅黑" panose="020B0503020204020204" pitchFamily="34" charset="-122"/>
                <a:sym typeface="+mn-ea"/>
              </a:rPr>
              <a:t>“XXX”</a:t>
            </a:r>
            <a:r>
              <a:rPr lang="zh-CN" altLang="en-US" sz="2600" b="1" dirty="0">
                <a:solidFill>
                  <a:srgbClr val="1B539D"/>
                </a:solidFill>
                <a:latin typeface="微软雅黑" panose="020B0503020204020204" pitchFamily="34" charset="-122"/>
                <a:ea typeface="微软雅黑" panose="020B0503020204020204" pitchFamily="34" charset="-122"/>
                <a:sym typeface="+mn-ea"/>
              </a:rPr>
              <a:t>学术影响力情况</a:t>
            </a:r>
            <a:endParaRPr lang="zh-CN" altLang="en-US" sz="2600" b="1" dirty="0">
              <a:solidFill>
                <a:srgbClr val="1B539D"/>
              </a:solidFill>
              <a:latin typeface="微软雅黑" panose="020B0503020204020204" pitchFamily="34" charset="-122"/>
              <a:ea typeface="微软雅黑" panose="020B0503020204020204" pitchFamily="34" charset="-122"/>
              <a:sym typeface="+mn-ea"/>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bwMode="auto">
          <a:xfrm>
            <a:off x="0" y="1412775"/>
            <a:ext cx="9144000" cy="1879055"/>
          </a:xfrm>
          <a:prstGeom prst="rect">
            <a:avLst/>
          </a:prstGeom>
          <a:solidFill>
            <a:srgbClr val="0070C0"/>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p:txBody>
      </p:sp>
      <p:sp>
        <p:nvSpPr>
          <p:cNvPr id="5" name="矩形 4"/>
          <p:cNvSpPr/>
          <p:nvPr/>
        </p:nvSpPr>
        <p:spPr>
          <a:xfrm>
            <a:off x="1331640" y="2139702"/>
            <a:ext cx="6631219" cy="488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buFont typeface="Arial" panose="020B0604020202020204" pitchFamily="34" charset="0"/>
              <a:buNone/>
              <a:defRPr/>
            </a:pPr>
            <a:r>
              <a:rPr lang="zh-CN" altLang="en-US" sz="4000" b="1" dirty="0">
                <a:solidFill>
                  <a:schemeClr val="bg1"/>
                </a:solidFill>
                <a:latin typeface="微软雅黑" panose="020B0503020204020204" pitchFamily="34" charset="-122"/>
                <a:ea typeface="微软雅黑" panose="020B0503020204020204" pitchFamily="34" charset="-122"/>
                <a:cs typeface="+mj-cs"/>
              </a:rPr>
              <a:t>典型机构用户</a:t>
            </a:r>
            <a:endParaRPr lang="zh-CN" altLang="en-US" sz="4000" b="1" dirty="0">
              <a:solidFill>
                <a:schemeClr val="bg1"/>
              </a:solidFill>
              <a:latin typeface="微软雅黑" panose="020B0503020204020204" pitchFamily="34" charset="-122"/>
              <a:ea typeface="微软雅黑" panose="020B0503020204020204" pitchFamily="34"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fltVal val="0"/>
                                          </p:val>
                                        </p:tav>
                                        <p:tav tm="100000">
                                          <p:val>
                                            <p:strVal val="#ppt_w"/>
                                          </p:val>
                                        </p:tav>
                                      </p:tavLst>
                                    </p:anim>
                                    <p:anim calcmode="lin" valueType="num">
                                      <p:cBhvr>
                                        <p:cTn id="8" dur="750" fill="hold"/>
                                        <p:tgtEl>
                                          <p:spTgt spid="5"/>
                                        </p:tgtEl>
                                        <p:attrNameLst>
                                          <p:attrName>ppt_h</p:attrName>
                                        </p:attrNameLst>
                                      </p:cBhvr>
                                      <p:tavLst>
                                        <p:tav tm="0">
                                          <p:val>
                                            <p:fltVal val="0"/>
                                          </p:val>
                                        </p:tav>
                                        <p:tav tm="100000">
                                          <p:val>
                                            <p:strVal val="#ppt_h"/>
                                          </p:val>
                                        </p:tav>
                                      </p:tavLst>
                                    </p:anim>
                                    <p:animEffect transition="in" filter="fade">
                                      <p:cBhvr>
                                        <p:cTn id="9"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5"/>
          <p:cNvGraphicFramePr/>
          <p:nvPr/>
        </p:nvGraphicFramePr>
        <p:xfrm>
          <a:off x="924401" y="748189"/>
          <a:ext cx="7294245" cy="4132580"/>
        </p:xfrm>
        <a:graphic>
          <a:graphicData uri="http://schemas.openxmlformats.org/drawingml/2006/table">
            <a:tbl>
              <a:tblPr firstRow="1" bandRow="1">
                <a:tableStyleId>{5C22544A-7EE6-4342-B048-85BDC9FD1C3A}</a:tableStyleId>
              </a:tblPr>
              <a:tblGrid>
                <a:gridCol w="2418715"/>
                <a:gridCol w="2157095"/>
                <a:gridCol w="2718435"/>
              </a:tblGrid>
              <a:tr h="337185">
                <a:tc gridSpan="3">
                  <a:txBody>
                    <a:bodyPr/>
                    <a:lstStyle/>
                    <a:p>
                      <a:pPr indent="0">
                        <a:buNone/>
                      </a:pPr>
                      <a:r>
                        <a:rPr lang="zh-CN" altLang="en-US" sz="1800"/>
                        <a:t>高等院校</a:t>
                      </a:r>
                      <a:endParaRPr lang="zh-CN" altLang="en-US" sz="1800"/>
                    </a:p>
                  </a:txBody>
                  <a:tcPr marL="0" marR="0" marT="0" marB="0"/>
                </a:tc>
                <a:tc hMerge="1">
                  <a:tcPr/>
                </a:tc>
                <a:tc hMerge="1">
                  <a:tcPr/>
                </a:tc>
              </a:tr>
              <a:tr h="253365">
                <a:tc>
                  <a:txBody>
                    <a:bodyPr/>
                    <a:lstStyle/>
                    <a:p>
                      <a:pPr indent="0">
                        <a:buNone/>
                      </a:pPr>
                      <a:r>
                        <a:rPr lang="zh-CN" altLang="en-US" sz="1350"/>
                        <a:t>北京大学</a:t>
                      </a:r>
                      <a:endParaRPr lang="zh-CN" altLang="en-US" sz="1350"/>
                    </a:p>
                  </a:txBody>
                  <a:tcPr marL="0" marR="0" marT="0" marB="0"/>
                </a:tc>
                <a:tc>
                  <a:txBody>
                    <a:bodyPr/>
                    <a:lstStyle/>
                    <a:p>
                      <a:pPr indent="0">
                        <a:buNone/>
                      </a:pPr>
                      <a:r>
                        <a:rPr lang="zh-CN" altLang="en-US" sz="1350"/>
                        <a:t>湖南大学</a:t>
                      </a:r>
                      <a:endParaRPr lang="zh-CN" altLang="en-US" sz="1350"/>
                    </a:p>
                  </a:txBody>
                  <a:tcPr marL="0" marR="0" marT="0" marB="0"/>
                </a:tc>
                <a:tc>
                  <a:txBody>
                    <a:bodyPr/>
                    <a:lstStyle/>
                    <a:p>
                      <a:pPr indent="0">
                        <a:buNone/>
                      </a:pPr>
                      <a:r>
                        <a:rPr lang="zh-CN" altLang="en-US" sz="1350"/>
                        <a:t>西北大学</a:t>
                      </a:r>
                      <a:endParaRPr lang="zh-CN" altLang="en-US" sz="1350"/>
                    </a:p>
                  </a:txBody>
                  <a:tcPr marL="0" marR="0" marT="0" marB="0"/>
                </a:tc>
              </a:tr>
              <a:tr h="252730">
                <a:tc>
                  <a:txBody>
                    <a:bodyPr/>
                    <a:lstStyle/>
                    <a:p>
                      <a:pPr indent="0">
                        <a:buNone/>
                      </a:pPr>
                      <a:r>
                        <a:rPr lang="zh-CN" altLang="en-US" sz="1350"/>
                        <a:t>北京航空航天大学</a:t>
                      </a:r>
                      <a:endParaRPr lang="zh-CN" altLang="en-US" sz="1350"/>
                    </a:p>
                  </a:txBody>
                  <a:tcPr marL="0" marR="0" marT="0" marB="0"/>
                </a:tc>
                <a:tc>
                  <a:txBody>
                    <a:bodyPr/>
                    <a:lstStyle/>
                    <a:p>
                      <a:pPr indent="0">
                        <a:buNone/>
                      </a:pPr>
                      <a:r>
                        <a:rPr lang="zh-CN" altLang="en-US" sz="1350"/>
                        <a:t>华东政法大学</a:t>
                      </a:r>
                      <a:endParaRPr lang="zh-CN" altLang="en-US" sz="1350"/>
                    </a:p>
                  </a:txBody>
                  <a:tcPr marL="0" marR="0" marT="0" marB="0"/>
                </a:tc>
                <a:tc>
                  <a:txBody>
                    <a:bodyPr/>
                    <a:lstStyle/>
                    <a:p>
                      <a:pPr indent="0">
                        <a:buNone/>
                      </a:pPr>
                      <a:r>
                        <a:rPr lang="zh-CN" altLang="en-US" sz="1350"/>
                        <a:t>西北工业大学</a:t>
                      </a:r>
                      <a:endParaRPr lang="zh-CN" altLang="en-US" sz="1350"/>
                    </a:p>
                  </a:txBody>
                  <a:tcPr marL="0" marR="0" marT="0" marB="0"/>
                </a:tc>
              </a:tr>
              <a:tr h="252730">
                <a:tc>
                  <a:txBody>
                    <a:bodyPr/>
                    <a:lstStyle/>
                    <a:p>
                      <a:pPr indent="0">
                        <a:buNone/>
                      </a:pPr>
                      <a:r>
                        <a:rPr lang="zh-CN" altLang="en-US" sz="1350"/>
                        <a:t>北京理工大学</a:t>
                      </a:r>
                      <a:endParaRPr lang="zh-CN" altLang="en-US" sz="1350"/>
                    </a:p>
                  </a:txBody>
                  <a:tcPr marL="0" marR="0" marT="0" marB="0"/>
                </a:tc>
                <a:tc>
                  <a:txBody>
                    <a:bodyPr/>
                    <a:lstStyle/>
                    <a:p>
                      <a:pPr indent="0">
                        <a:buNone/>
                      </a:pPr>
                      <a:r>
                        <a:rPr lang="zh-CN" altLang="en-US" sz="1350"/>
                        <a:t>华南理工大学</a:t>
                      </a:r>
                      <a:endParaRPr lang="zh-CN" altLang="en-US" sz="1350"/>
                    </a:p>
                  </a:txBody>
                  <a:tcPr marL="0" marR="0" marT="0" marB="0"/>
                </a:tc>
                <a:tc>
                  <a:txBody>
                    <a:bodyPr/>
                    <a:lstStyle/>
                    <a:p>
                      <a:pPr indent="0">
                        <a:buNone/>
                      </a:pPr>
                      <a:r>
                        <a:rPr lang="zh-CN" altLang="en-US" sz="1350"/>
                        <a:t>西藏大学</a:t>
                      </a:r>
                      <a:endParaRPr lang="zh-CN" altLang="en-US" sz="1350"/>
                    </a:p>
                  </a:txBody>
                  <a:tcPr marL="0" marR="0" marT="0" marB="0"/>
                </a:tc>
              </a:tr>
              <a:tr h="253365">
                <a:tc>
                  <a:txBody>
                    <a:bodyPr/>
                    <a:lstStyle/>
                    <a:p>
                      <a:pPr indent="0">
                        <a:buNone/>
                      </a:pPr>
                      <a:r>
                        <a:rPr lang="zh-CN" altLang="en-US" sz="1350"/>
                        <a:t>北京邮电大学</a:t>
                      </a:r>
                      <a:endParaRPr lang="zh-CN" altLang="en-US" sz="1350"/>
                    </a:p>
                  </a:txBody>
                  <a:tcPr marL="0" marR="0" marT="0" marB="0"/>
                </a:tc>
                <a:tc>
                  <a:txBody>
                    <a:bodyPr/>
                    <a:lstStyle/>
                    <a:p>
                      <a:pPr indent="0">
                        <a:buNone/>
                      </a:pPr>
                      <a:r>
                        <a:rPr lang="zh-CN" altLang="en-US" sz="1350"/>
                        <a:t>华中科技大学</a:t>
                      </a:r>
                      <a:endParaRPr lang="zh-CN" altLang="en-US" sz="1350"/>
                    </a:p>
                  </a:txBody>
                  <a:tcPr marL="0" marR="0" marT="0" marB="0"/>
                </a:tc>
                <a:tc>
                  <a:txBody>
                    <a:bodyPr/>
                    <a:lstStyle/>
                    <a:p>
                      <a:pPr indent="0">
                        <a:buNone/>
                      </a:pPr>
                      <a:r>
                        <a:rPr lang="zh-CN" altLang="en-US" sz="1350"/>
                        <a:t>西南交通大学</a:t>
                      </a:r>
                      <a:endParaRPr lang="zh-CN" altLang="en-US" sz="1350"/>
                    </a:p>
                  </a:txBody>
                  <a:tcPr marL="0" marR="0" marT="0" marB="0"/>
                </a:tc>
              </a:tr>
              <a:tr h="253365">
                <a:tc>
                  <a:txBody>
                    <a:bodyPr/>
                    <a:lstStyle/>
                    <a:p>
                      <a:pPr indent="0">
                        <a:buNone/>
                      </a:pPr>
                      <a:r>
                        <a:rPr lang="zh-CN" altLang="en-US" sz="1350"/>
                        <a:t>大连理工大学</a:t>
                      </a:r>
                      <a:endParaRPr lang="zh-CN" altLang="en-US" sz="1350"/>
                    </a:p>
                  </a:txBody>
                  <a:tcPr marL="0" marR="0" marT="0" marB="0"/>
                </a:tc>
                <a:tc>
                  <a:txBody>
                    <a:bodyPr/>
                    <a:lstStyle/>
                    <a:p>
                      <a:pPr indent="0">
                        <a:buNone/>
                      </a:pPr>
                      <a:r>
                        <a:rPr lang="zh-CN" altLang="en-US" sz="1350"/>
                        <a:t>集美大学</a:t>
                      </a:r>
                      <a:endParaRPr lang="zh-CN" altLang="en-US" sz="1350"/>
                    </a:p>
                  </a:txBody>
                  <a:tcPr marL="0" marR="0" marT="0" marB="0"/>
                </a:tc>
                <a:tc>
                  <a:txBody>
                    <a:bodyPr/>
                    <a:lstStyle/>
                    <a:p>
                      <a:pPr indent="0">
                        <a:buNone/>
                      </a:pPr>
                      <a:r>
                        <a:rPr lang="zh-CN" altLang="en-US" sz="1350"/>
                        <a:t>香港大学</a:t>
                      </a:r>
                      <a:endParaRPr lang="zh-CN" altLang="en-US" sz="1350"/>
                    </a:p>
                  </a:txBody>
                  <a:tcPr marL="0" marR="0" marT="0" marB="0"/>
                </a:tc>
              </a:tr>
              <a:tr h="252730">
                <a:tc>
                  <a:txBody>
                    <a:bodyPr/>
                    <a:lstStyle/>
                    <a:p>
                      <a:pPr indent="0">
                        <a:buNone/>
                      </a:pPr>
                      <a:r>
                        <a:rPr lang="zh-CN" altLang="en-US" sz="1350"/>
                        <a:t>东北大学</a:t>
                      </a:r>
                      <a:endParaRPr lang="zh-CN" altLang="en-US" sz="1350"/>
                    </a:p>
                  </a:txBody>
                  <a:tcPr marL="0" marR="0" marT="0" marB="0"/>
                </a:tc>
                <a:tc>
                  <a:txBody>
                    <a:bodyPr/>
                    <a:lstStyle/>
                    <a:p>
                      <a:pPr indent="0">
                        <a:buNone/>
                      </a:pPr>
                      <a:r>
                        <a:rPr lang="zh-CN" altLang="en-US" sz="1350"/>
                        <a:t>暨南大学</a:t>
                      </a:r>
                      <a:endParaRPr lang="zh-CN" altLang="en-US" sz="1350"/>
                    </a:p>
                  </a:txBody>
                  <a:tcPr marL="0" marR="0" marT="0" marB="0"/>
                </a:tc>
                <a:tc>
                  <a:txBody>
                    <a:bodyPr/>
                    <a:lstStyle/>
                    <a:p>
                      <a:pPr indent="0">
                        <a:buNone/>
                      </a:pPr>
                      <a:r>
                        <a:rPr lang="zh-CN" altLang="en-US" sz="1350"/>
                        <a:t>新疆大学</a:t>
                      </a:r>
                      <a:endParaRPr lang="zh-CN" altLang="en-US" sz="1350"/>
                    </a:p>
                  </a:txBody>
                  <a:tcPr marL="0" marR="0" marT="0" marB="0"/>
                </a:tc>
              </a:tr>
              <a:tr h="253365">
                <a:tc>
                  <a:txBody>
                    <a:bodyPr/>
                    <a:lstStyle/>
                    <a:p>
                      <a:pPr indent="0">
                        <a:buNone/>
                      </a:pPr>
                      <a:r>
                        <a:rPr lang="zh-CN" altLang="en-US" sz="1350"/>
                        <a:t>东北林业大学</a:t>
                      </a:r>
                      <a:endParaRPr lang="zh-CN" altLang="en-US" sz="1350"/>
                    </a:p>
                  </a:txBody>
                  <a:tcPr marL="0" marR="0" marT="0" marB="0"/>
                </a:tc>
                <a:tc>
                  <a:txBody>
                    <a:bodyPr/>
                    <a:lstStyle/>
                    <a:p>
                      <a:pPr indent="0">
                        <a:buNone/>
                      </a:pPr>
                      <a:r>
                        <a:rPr lang="zh-CN" altLang="en-US" sz="1350"/>
                        <a:t>南京中医药大学</a:t>
                      </a:r>
                      <a:endParaRPr lang="zh-CN" altLang="en-US" sz="1350"/>
                    </a:p>
                  </a:txBody>
                  <a:tcPr marL="0" marR="0" marT="0" marB="0"/>
                </a:tc>
                <a:tc>
                  <a:txBody>
                    <a:bodyPr/>
                    <a:lstStyle/>
                    <a:p>
                      <a:pPr indent="0">
                        <a:buNone/>
                      </a:pPr>
                      <a:r>
                        <a:rPr lang="zh-CN" altLang="en-US" sz="1350"/>
                        <a:t>云南农业大学</a:t>
                      </a:r>
                      <a:endParaRPr lang="zh-CN" altLang="en-US" sz="1350"/>
                    </a:p>
                  </a:txBody>
                  <a:tcPr marL="0" marR="0" marT="0" marB="0"/>
                </a:tc>
              </a:tr>
              <a:tr h="252730">
                <a:tc>
                  <a:txBody>
                    <a:bodyPr/>
                    <a:lstStyle/>
                    <a:p>
                      <a:pPr indent="0">
                        <a:buNone/>
                      </a:pPr>
                      <a:r>
                        <a:rPr lang="zh-CN" altLang="en-US" sz="1350"/>
                        <a:t>甘肃农业大学</a:t>
                      </a:r>
                      <a:endParaRPr lang="zh-CN" altLang="en-US" sz="1350"/>
                    </a:p>
                  </a:txBody>
                  <a:tcPr marL="0" marR="0" marT="0" marB="0"/>
                </a:tc>
                <a:tc>
                  <a:txBody>
                    <a:bodyPr/>
                    <a:lstStyle/>
                    <a:p>
                      <a:pPr indent="0">
                        <a:buNone/>
                      </a:pPr>
                      <a:r>
                        <a:rPr lang="zh-CN" altLang="en-US" sz="1350"/>
                        <a:t>宁波大学</a:t>
                      </a:r>
                      <a:endParaRPr lang="zh-CN" altLang="en-US" sz="1350"/>
                    </a:p>
                  </a:txBody>
                  <a:tcPr marL="0" marR="0" marT="0" marB="0"/>
                </a:tc>
                <a:tc>
                  <a:txBody>
                    <a:bodyPr/>
                    <a:lstStyle/>
                    <a:p>
                      <a:pPr indent="0">
                        <a:buNone/>
                      </a:pPr>
                      <a:r>
                        <a:rPr lang="zh-CN" altLang="en-US" sz="1350"/>
                        <a:t>浙江大学</a:t>
                      </a:r>
                      <a:endParaRPr lang="zh-CN" altLang="en-US" sz="1350"/>
                    </a:p>
                  </a:txBody>
                  <a:tcPr marL="0" marR="0" marT="0" marB="0"/>
                </a:tc>
              </a:tr>
              <a:tr h="252730">
                <a:tc>
                  <a:txBody>
                    <a:bodyPr/>
                    <a:lstStyle/>
                    <a:p>
                      <a:pPr indent="0">
                        <a:buNone/>
                      </a:pPr>
                      <a:r>
                        <a:rPr lang="zh-CN" altLang="en-US" sz="1350"/>
                        <a:t>赣南医学院</a:t>
                      </a:r>
                      <a:endParaRPr lang="zh-CN" altLang="en-US" sz="1350"/>
                    </a:p>
                  </a:txBody>
                  <a:tcPr marL="0" marR="0" marT="0" marB="0"/>
                </a:tc>
                <a:tc>
                  <a:txBody>
                    <a:bodyPr/>
                    <a:lstStyle/>
                    <a:p>
                      <a:pPr indent="0">
                        <a:buNone/>
                      </a:pPr>
                      <a:r>
                        <a:rPr lang="zh-CN" altLang="en-US" sz="1350"/>
                        <a:t>宁夏大学</a:t>
                      </a:r>
                      <a:endParaRPr lang="zh-CN" altLang="en-US" sz="1350"/>
                    </a:p>
                  </a:txBody>
                  <a:tcPr marL="0" marR="0" marT="0" marB="0"/>
                </a:tc>
                <a:tc>
                  <a:txBody>
                    <a:bodyPr/>
                    <a:lstStyle/>
                    <a:p>
                      <a:pPr indent="0">
                        <a:buNone/>
                      </a:pPr>
                      <a:r>
                        <a:rPr lang="zh-CN" altLang="en-US" sz="1350"/>
                        <a:t>中国传媒大学</a:t>
                      </a:r>
                      <a:endParaRPr lang="zh-CN" altLang="en-US" sz="1350"/>
                    </a:p>
                  </a:txBody>
                  <a:tcPr marL="0" marR="0" marT="0" marB="0"/>
                </a:tc>
              </a:tr>
              <a:tr h="252730">
                <a:tc>
                  <a:txBody>
                    <a:bodyPr/>
                    <a:lstStyle/>
                    <a:p>
                      <a:pPr indent="0">
                        <a:buNone/>
                      </a:pPr>
                      <a:r>
                        <a:rPr lang="zh-CN" altLang="en-US" sz="1350"/>
                        <a:t>广西中医药大学</a:t>
                      </a:r>
                      <a:endParaRPr lang="zh-CN" altLang="en-US" sz="1350"/>
                    </a:p>
                  </a:txBody>
                  <a:tcPr marL="0" marR="0" marT="0" marB="0"/>
                </a:tc>
                <a:tc>
                  <a:txBody>
                    <a:bodyPr/>
                    <a:lstStyle/>
                    <a:p>
                      <a:pPr indent="0">
                        <a:buNone/>
                      </a:pPr>
                      <a:r>
                        <a:rPr lang="zh-CN" altLang="en-US" sz="1350"/>
                        <a:t>清华大学</a:t>
                      </a:r>
                      <a:endParaRPr lang="zh-CN" altLang="en-US" sz="1350"/>
                    </a:p>
                  </a:txBody>
                  <a:tcPr marL="0" marR="0" marT="0" marB="0"/>
                </a:tc>
                <a:tc>
                  <a:txBody>
                    <a:bodyPr/>
                    <a:lstStyle/>
                    <a:p>
                      <a:pPr indent="0">
                        <a:buNone/>
                      </a:pPr>
                      <a:r>
                        <a:rPr lang="zh-CN" altLang="en-US" sz="1350"/>
                        <a:t>中国海洋大学</a:t>
                      </a:r>
                      <a:endParaRPr lang="zh-CN" altLang="en-US" sz="1350"/>
                    </a:p>
                  </a:txBody>
                  <a:tcPr marL="0" marR="0" marT="0" marB="0"/>
                </a:tc>
              </a:tr>
              <a:tr h="253365">
                <a:tc>
                  <a:txBody>
                    <a:bodyPr/>
                    <a:lstStyle/>
                    <a:p>
                      <a:pPr indent="0">
                        <a:buNone/>
                      </a:pPr>
                      <a:r>
                        <a:rPr lang="zh-CN" altLang="en-US" sz="1350"/>
                        <a:t>贵州大学</a:t>
                      </a:r>
                      <a:endParaRPr lang="zh-CN" altLang="en-US" sz="1350"/>
                    </a:p>
                  </a:txBody>
                  <a:tcPr marL="0" marR="0" marT="0" marB="0"/>
                </a:tc>
                <a:tc>
                  <a:txBody>
                    <a:bodyPr/>
                    <a:lstStyle/>
                    <a:p>
                      <a:pPr indent="0">
                        <a:buNone/>
                      </a:pPr>
                      <a:r>
                        <a:rPr lang="zh-CN" altLang="en-US" sz="1350"/>
                        <a:t>山东大学</a:t>
                      </a:r>
                      <a:endParaRPr lang="zh-CN" altLang="en-US" sz="1350"/>
                    </a:p>
                  </a:txBody>
                  <a:tcPr marL="0" marR="0" marT="0" marB="0"/>
                </a:tc>
                <a:tc>
                  <a:txBody>
                    <a:bodyPr/>
                    <a:lstStyle/>
                    <a:p>
                      <a:pPr indent="0">
                        <a:buNone/>
                      </a:pPr>
                      <a:r>
                        <a:rPr lang="zh-CN" altLang="en-US" sz="1350"/>
                        <a:t>中国人民大学</a:t>
                      </a:r>
                      <a:endParaRPr lang="zh-CN" altLang="en-US" sz="1350"/>
                    </a:p>
                  </a:txBody>
                  <a:tcPr marL="0" marR="0" marT="0" marB="0"/>
                </a:tc>
              </a:tr>
              <a:tr h="253365">
                <a:tc>
                  <a:txBody>
                    <a:bodyPr/>
                    <a:lstStyle/>
                    <a:p>
                      <a:pPr indent="0">
                        <a:buNone/>
                      </a:pPr>
                      <a:r>
                        <a:rPr lang="zh-CN" altLang="en-US" sz="1350"/>
                        <a:t>哈尔滨师范大学</a:t>
                      </a:r>
                      <a:endParaRPr lang="zh-CN" altLang="en-US" sz="1350"/>
                    </a:p>
                  </a:txBody>
                  <a:tcPr marL="0" marR="0" marT="0" marB="0"/>
                </a:tc>
                <a:tc>
                  <a:txBody>
                    <a:bodyPr/>
                    <a:lstStyle/>
                    <a:p>
                      <a:pPr indent="0">
                        <a:buNone/>
                      </a:pPr>
                      <a:r>
                        <a:rPr lang="zh-CN" altLang="en-US" sz="1350"/>
                        <a:t>四川师范大学</a:t>
                      </a:r>
                      <a:endParaRPr lang="zh-CN" altLang="en-US" sz="1350"/>
                    </a:p>
                  </a:txBody>
                  <a:tcPr marL="0" marR="0" marT="0" marB="0"/>
                </a:tc>
                <a:tc>
                  <a:txBody>
                    <a:bodyPr/>
                    <a:lstStyle/>
                    <a:p>
                      <a:pPr indent="0">
                        <a:buNone/>
                      </a:pPr>
                      <a:r>
                        <a:rPr lang="zh-CN" altLang="en-US" sz="1350"/>
                        <a:t>中南大学</a:t>
                      </a:r>
                      <a:endParaRPr lang="zh-CN" altLang="en-US" sz="1350"/>
                    </a:p>
                  </a:txBody>
                  <a:tcPr marL="0" marR="0" marT="0" marB="0"/>
                </a:tc>
              </a:tr>
              <a:tr h="252730">
                <a:tc>
                  <a:txBody>
                    <a:bodyPr/>
                    <a:lstStyle/>
                    <a:p>
                      <a:pPr indent="0">
                        <a:buNone/>
                      </a:pPr>
                      <a:r>
                        <a:rPr lang="zh-CN" altLang="en-US" sz="1350"/>
                        <a:t>合肥工业大学</a:t>
                      </a:r>
                      <a:endParaRPr lang="zh-CN" altLang="en-US" sz="1350"/>
                    </a:p>
                  </a:txBody>
                  <a:tcPr marL="0" marR="0" marT="0" marB="0"/>
                </a:tc>
                <a:tc>
                  <a:txBody>
                    <a:bodyPr/>
                    <a:lstStyle/>
                    <a:p>
                      <a:pPr indent="0">
                        <a:buNone/>
                      </a:pPr>
                      <a:r>
                        <a:rPr lang="zh-CN" altLang="en-US" sz="1350"/>
                        <a:t>天津大学</a:t>
                      </a:r>
                      <a:endParaRPr lang="zh-CN" altLang="en-US" sz="1350"/>
                    </a:p>
                  </a:txBody>
                  <a:tcPr marL="0" marR="0" marT="0" marB="0"/>
                </a:tc>
                <a:tc>
                  <a:txBody>
                    <a:bodyPr/>
                    <a:lstStyle/>
                    <a:p>
                      <a:pPr indent="0">
                        <a:buNone/>
                      </a:pPr>
                      <a:r>
                        <a:rPr lang="zh-CN" altLang="en-US" sz="1350"/>
                        <a:t>中山大学</a:t>
                      </a:r>
                      <a:endParaRPr lang="zh-CN" altLang="en-US" sz="1350"/>
                    </a:p>
                  </a:txBody>
                  <a:tcPr marL="0" marR="0" marT="0" marB="0"/>
                </a:tc>
              </a:tr>
              <a:tr h="253365">
                <a:tc>
                  <a:txBody>
                    <a:bodyPr/>
                    <a:lstStyle/>
                    <a:p>
                      <a:pPr indent="0">
                        <a:buNone/>
                      </a:pPr>
                      <a:r>
                        <a:rPr lang="zh-CN" altLang="en-US" sz="1350"/>
                        <a:t>河南工业大学</a:t>
                      </a:r>
                      <a:endParaRPr lang="zh-CN" altLang="en-US" sz="1350"/>
                    </a:p>
                  </a:txBody>
                  <a:tcPr marL="0" marR="0" marT="0" marB="0"/>
                </a:tc>
                <a:tc>
                  <a:txBody>
                    <a:bodyPr/>
                    <a:lstStyle/>
                    <a:p>
                      <a:pPr indent="0">
                        <a:buNone/>
                      </a:pPr>
                      <a:r>
                        <a:rPr lang="zh-CN" altLang="en-US" sz="1350"/>
                        <a:t>西安交通大学</a:t>
                      </a:r>
                      <a:endParaRPr lang="zh-CN" altLang="en-US" sz="1350"/>
                    </a:p>
                  </a:txBody>
                  <a:tcPr marL="0" marR="0" marT="0" marB="0"/>
                </a:tc>
                <a:tc>
                  <a:txBody>
                    <a:bodyPr/>
                    <a:lstStyle/>
                    <a:p>
                      <a:pPr indent="0">
                        <a:buNone/>
                      </a:pPr>
                      <a:r>
                        <a:rPr lang="zh-CN" altLang="en-US" sz="1350"/>
                        <a:t>重庆大学</a:t>
                      </a:r>
                      <a:endParaRPr lang="zh-CN" altLang="en-US" sz="1350"/>
                    </a:p>
                  </a:txBody>
                  <a:tcPr marL="0" marR="0" marT="0" marB="0"/>
                </a:tc>
              </a:tr>
              <a:tr h="252730">
                <a:tc gridSpan="3">
                  <a:txBody>
                    <a:bodyPr/>
                    <a:lstStyle/>
                    <a:p>
                      <a:pPr indent="0">
                        <a:buNone/>
                      </a:pPr>
                      <a:r>
                        <a:rPr lang="en-US" altLang="zh-CN" sz="1350"/>
                        <a:t>... ...</a:t>
                      </a:r>
                      <a:endParaRPr lang="en-US" altLang="zh-CN" sz="1350"/>
                    </a:p>
                  </a:txBody>
                  <a:tcPr marL="0" marR="0" marT="0" marB="0"/>
                </a:tc>
                <a:tc hMerge="1">
                  <a:tcPr/>
                </a:tc>
                <a:tc hMerge="1">
                  <a:tcPr/>
                </a:tc>
              </a:tr>
            </a:tbl>
          </a:graphicData>
        </a:graphic>
      </p:graphicFrame>
      <p:sp>
        <p:nvSpPr>
          <p:cNvPr id="2" name="标题 1"/>
          <p:cNvSpPr txBox="1"/>
          <p:nvPr/>
        </p:nvSpPr>
        <p:spPr bwMode="auto">
          <a:xfrm>
            <a:off x="748117" y="123478"/>
            <a:ext cx="380013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rtl="0" eaLnBrk="0" fontAlgn="base" hangingPunct="0">
              <a:spcBef>
                <a:spcPct val="0"/>
              </a:spcBef>
              <a:spcAft>
                <a:spcPct val="0"/>
              </a:spcAft>
              <a:defRPr sz="2600">
                <a:solidFill>
                  <a:srgbClr val="1D5AAC"/>
                </a:solidFill>
                <a:latin typeface="+mj-lt"/>
                <a:ea typeface="+mj-ea"/>
                <a:cs typeface="+mj-cs"/>
              </a:defRPr>
            </a:lvl1pPr>
            <a:lvl2pPr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2pPr>
            <a:lvl3pPr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3pPr>
            <a:lvl4pPr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4pPr>
            <a:lvl5pPr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5pPr>
            <a:lvl6pPr marL="457200"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6pPr>
            <a:lvl7pPr marL="914400"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7pPr>
            <a:lvl8pPr marL="1371600"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8pPr>
            <a:lvl9pPr marL="1828800"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9pPr>
          </a:lstStyle>
          <a:p>
            <a:pPr algn="l" eaLnBrk="1" hangingPunct="1"/>
            <a:r>
              <a:rPr lang="zh-CN" altLang="en-US" sz="2800" b="1" kern="0" dirty="0">
                <a:solidFill>
                  <a:srgbClr val="1B539D"/>
                </a:solidFill>
                <a:latin typeface="微软雅黑" panose="020B0503020204020204" pitchFamily="34" charset="-122"/>
                <a:ea typeface="微软雅黑" panose="020B0503020204020204" pitchFamily="34" charset="-122"/>
              </a:rPr>
              <a:t>典型机构用户</a:t>
            </a:r>
            <a:endParaRPr lang="zh-CN" altLang="en-US" sz="2800" b="1" kern="0" dirty="0">
              <a:solidFill>
                <a:srgbClr val="1B539D"/>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p:nvPr/>
        </p:nvGraphicFramePr>
        <p:xfrm>
          <a:off x="852011" y="752951"/>
          <a:ext cx="7132320" cy="4232910"/>
        </p:xfrm>
        <a:graphic>
          <a:graphicData uri="http://schemas.openxmlformats.org/drawingml/2006/table">
            <a:tbl>
              <a:tblPr firstRow="1" bandRow="1">
                <a:tableStyleId>{5C22544A-7EE6-4342-B048-85BDC9FD1C3A}</a:tableStyleId>
              </a:tblPr>
              <a:tblGrid>
                <a:gridCol w="3232785"/>
                <a:gridCol w="3899535"/>
              </a:tblGrid>
              <a:tr h="321945">
                <a:tc gridSpan="2">
                  <a:txBody>
                    <a:bodyPr/>
                    <a:lstStyle/>
                    <a:p>
                      <a:pPr indent="0" algn="l">
                        <a:lnSpc>
                          <a:spcPct val="100000"/>
                        </a:lnSpc>
                        <a:buNone/>
                      </a:pPr>
                      <a:r>
                        <a:rPr lang="zh-CN" altLang="en-US" sz="1800"/>
                        <a:t>其他科研机构</a:t>
                      </a:r>
                      <a:endParaRPr lang="zh-CN" altLang="en-US" sz="1800"/>
                    </a:p>
                  </a:txBody>
                  <a:tcPr marL="0" marR="0" marT="0" marB="0"/>
                </a:tc>
                <a:tc hMerge="1">
                  <a:tcPr/>
                </a:tc>
              </a:tr>
              <a:tr h="308610">
                <a:tc>
                  <a:txBody>
                    <a:bodyPr/>
                    <a:lstStyle/>
                    <a:p>
                      <a:pPr indent="0" algn="l">
                        <a:lnSpc>
                          <a:spcPct val="150000"/>
                        </a:lnSpc>
                        <a:buNone/>
                      </a:pPr>
                      <a:r>
                        <a:rPr lang="zh-CN" altLang="en-US" sz="1350"/>
                        <a:t>国家图书馆</a:t>
                      </a:r>
                      <a:endParaRPr lang="zh-CN" altLang="en-US" sz="1350"/>
                    </a:p>
                  </a:txBody>
                  <a:tcPr marL="0" marR="0" marT="0" marB="0"/>
                </a:tc>
                <a:tc>
                  <a:txBody>
                    <a:bodyPr/>
                    <a:lstStyle/>
                    <a:p>
                      <a:pPr indent="0" algn="l">
                        <a:lnSpc>
                          <a:spcPct val="150000"/>
                        </a:lnSpc>
                        <a:buNone/>
                      </a:pPr>
                      <a:r>
                        <a:rPr lang="zh-CN" altLang="en-US" sz="1350"/>
                        <a:t>中国科学院武汉文献情报中心</a:t>
                      </a:r>
                      <a:endParaRPr lang="zh-CN" altLang="en-US" sz="1350"/>
                    </a:p>
                  </a:txBody>
                  <a:tcPr marL="0" marR="0" marT="0" marB="0"/>
                </a:tc>
              </a:tr>
              <a:tr h="308610">
                <a:tc>
                  <a:txBody>
                    <a:bodyPr/>
                    <a:lstStyle/>
                    <a:p>
                      <a:pPr indent="0" algn="l">
                        <a:lnSpc>
                          <a:spcPct val="150000"/>
                        </a:lnSpc>
                        <a:buNone/>
                      </a:pPr>
                      <a:r>
                        <a:rPr lang="zh-CN" altLang="en-US" sz="1350"/>
                        <a:t>广东省立中山图书馆</a:t>
                      </a:r>
                      <a:endParaRPr lang="zh-CN" altLang="en-US" sz="1350"/>
                    </a:p>
                  </a:txBody>
                  <a:tcPr marL="0" marR="0" marT="0" marB="0"/>
                </a:tc>
                <a:tc>
                  <a:txBody>
                    <a:bodyPr/>
                    <a:lstStyle/>
                    <a:p>
                      <a:pPr indent="0" algn="l">
                        <a:lnSpc>
                          <a:spcPct val="150000"/>
                        </a:lnSpc>
                        <a:buNone/>
                      </a:pPr>
                      <a:r>
                        <a:rPr lang="zh-CN" altLang="en-US" sz="1350"/>
                        <a:t>中国科学院西北生态环境资源研究院</a:t>
                      </a:r>
                      <a:endParaRPr lang="zh-CN" altLang="en-US" sz="1350"/>
                    </a:p>
                  </a:txBody>
                  <a:tcPr marL="0" marR="0" marT="0" marB="0"/>
                </a:tc>
              </a:tr>
              <a:tr h="308610">
                <a:tc>
                  <a:txBody>
                    <a:bodyPr/>
                    <a:lstStyle/>
                    <a:p>
                      <a:pPr indent="0" algn="l">
                        <a:lnSpc>
                          <a:spcPct val="150000"/>
                        </a:lnSpc>
                        <a:buNone/>
                      </a:pPr>
                      <a:r>
                        <a:rPr lang="zh-CN" altLang="en-US" sz="1350"/>
                        <a:t>甘肃省图书馆</a:t>
                      </a:r>
                      <a:endParaRPr lang="zh-CN" altLang="en-US" sz="1350"/>
                    </a:p>
                  </a:txBody>
                  <a:tcPr marL="0" marR="0" marT="0" marB="0"/>
                </a:tc>
                <a:tc>
                  <a:txBody>
                    <a:bodyPr/>
                    <a:lstStyle/>
                    <a:p>
                      <a:pPr indent="0" algn="l">
                        <a:lnSpc>
                          <a:spcPct val="150000"/>
                        </a:lnSpc>
                        <a:buNone/>
                      </a:pPr>
                      <a:r>
                        <a:rPr lang="zh-CN" altLang="en-US" sz="1350"/>
                        <a:t>上海市医学科学技术情报研究所</a:t>
                      </a:r>
                      <a:endParaRPr lang="zh-CN" altLang="en-US" sz="1350"/>
                    </a:p>
                  </a:txBody>
                  <a:tcPr marL="0" marR="0" marT="0" marB="0"/>
                </a:tc>
              </a:tr>
              <a:tr h="308610">
                <a:tc>
                  <a:txBody>
                    <a:bodyPr/>
                    <a:lstStyle/>
                    <a:p>
                      <a:pPr indent="0" algn="l">
                        <a:lnSpc>
                          <a:spcPct val="150000"/>
                        </a:lnSpc>
                        <a:buNone/>
                      </a:pPr>
                      <a:r>
                        <a:rPr lang="zh-CN" altLang="en-US" sz="1350"/>
                        <a:t>广东省科技图书馆</a:t>
                      </a:r>
                      <a:endParaRPr lang="zh-CN" altLang="en-US" sz="1350"/>
                    </a:p>
                  </a:txBody>
                  <a:tcPr marL="0" marR="0" marT="0" marB="0"/>
                </a:tc>
                <a:tc>
                  <a:txBody>
                    <a:bodyPr/>
                    <a:lstStyle/>
                    <a:p>
                      <a:pPr indent="0" algn="l">
                        <a:lnSpc>
                          <a:spcPct val="150000"/>
                        </a:lnSpc>
                        <a:buNone/>
                      </a:pPr>
                      <a:r>
                        <a:rPr lang="zh-CN" altLang="en-US" sz="1350"/>
                        <a:t>中国中医科学院中医药信息研究所</a:t>
                      </a:r>
                      <a:endParaRPr lang="zh-CN" altLang="en-US" sz="1350"/>
                    </a:p>
                  </a:txBody>
                  <a:tcPr marL="0" marR="0" marT="0" marB="0"/>
                </a:tc>
              </a:tr>
              <a:tr h="308610">
                <a:tc>
                  <a:txBody>
                    <a:bodyPr/>
                    <a:lstStyle/>
                    <a:p>
                      <a:pPr indent="0" algn="l">
                        <a:lnSpc>
                          <a:spcPct val="150000"/>
                        </a:lnSpc>
                        <a:buNone/>
                      </a:pPr>
                      <a:r>
                        <a:rPr lang="zh-CN" altLang="en-US" sz="1350"/>
                        <a:t>山东社会科学院</a:t>
                      </a:r>
                      <a:endParaRPr lang="zh-CN" altLang="en-US" sz="1350"/>
                    </a:p>
                  </a:txBody>
                  <a:tcPr marL="0" marR="0" marT="0" marB="0"/>
                </a:tc>
                <a:tc>
                  <a:txBody>
                    <a:bodyPr/>
                    <a:lstStyle/>
                    <a:p>
                      <a:pPr indent="0" algn="l">
                        <a:lnSpc>
                          <a:spcPct val="150000"/>
                        </a:lnSpc>
                        <a:buNone/>
                      </a:pPr>
                      <a:r>
                        <a:rPr lang="zh-CN" altLang="en-US" sz="1350"/>
                        <a:t>中国工程物理研究院科技信息中心</a:t>
                      </a:r>
                      <a:endParaRPr lang="zh-CN" altLang="en-US" sz="1350"/>
                    </a:p>
                  </a:txBody>
                  <a:tcPr marL="0" marR="0" marT="0" marB="0"/>
                </a:tc>
              </a:tr>
              <a:tr h="308610">
                <a:tc>
                  <a:txBody>
                    <a:bodyPr/>
                    <a:lstStyle/>
                    <a:p>
                      <a:pPr indent="0" algn="l">
                        <a:lnSpc>
                          <a:spcPct val="150000"/>
                        </a:lnSpc>
                        <a:buNone/>
                      </a:pPr>
                      <a:r>
                        <a:rPr lang="zh-CN" altLang="en-US" sz="1350"/>
                        <a:t>中南大学湘雅二医院</a:t>
                      </a:r>
                      <a:endParaRPr lang="zh-CN" altLang="en-US" sz="1350"/>
                    </a:p>
                  </a:txBody>
                  <a:tcPr marL="0" marR="0" marT="0" marB="0"/>
                </a:tc>
                <a:tc>
                  <a:txBody>
                    <a:bodyPr/>
                    <a:lstStyle/>
                    <a:p>
                      <a:pPr indent="0" algn="l">
                        <a:lnSpc>
                          <a:spcPct val="150000"/>
                        </a:lnSpc>
                        <a:buNone/>
                      </a:pPr>
                      <a:r>
                        <a:rPr lang="zh-CN" altLang="en-US" sz="1350"/>
                        <a:t>福建省农业科学院农业经济与科技信息研究所</a:t>
                      </a:r>
                      <a:endParaRPr lang="zh-CN" altLang="en-US" sz="1350"/>
                    </a:p>
                  </a:txBody>
                  <a:tcPr marL="0" marR="0" marT="0" marB="0"/>
                </a:tc>
              </a:tr>
              <a:tr h="308610">
                <a:tc>
                  <a:txBody>
                    <a:bodyPr/>
                    <a:lstStyle/>
                    <a:p>
                      <a:pPr indent="0" algn="l">
                        <a:lnSpc>
                          <a:spcPct val="150000"/>
                        </a:lnSpc>
                        <a:buNone/>
                      </a:pPr>
                      <a:r>
                        <a:rPr lang="zh-CN" altLang="en-US" sz="1350"/>
                        <a:t>天津市眼科医院</a:t>
                      </a:r>
                      <a:endParaRPr lang="zh-CN" altLang="en-US" sz="1350"/>
                    </a:p>
                  </a:txBody>
                  <a:tcPr marL="0" marR="0" marT="0" marB="0"/>
                </a:tc>
                <a:tc>
                  <a:txBody>
                    <a:bodyPr/>
                    <a:lstStyle/>
                    <a:p>
                      <a:pPr indent="0" algn="l">
                        <a:lnSpc>
                          <a:spcPct val="150000"/>
                        </a:lnSpc>
                        <a:buNone/>
                      </a:pPr>
                      <a:r>
                        <a:rPr lang="zh-CN" altLang="en-US" sz="1350"/>
                        <a:t>陕西省科学技术信息研究所</a:t>
                      </a:r>
                      <a:endParaRPr lang="zh-CN" altLang="en-US" sz="1350"/>
                    </a:p>
                  </a:txBody>
                  <a:tcPr marL="0" marR="0" marT="0" marB="0"/>
                </a:tc>
              </a:tr>
              <a:tr h="308610">
                <a:tc>
                  <a:txBody>
                    <a:bodyPr/>
                    <a:lstStyle/>
                    <a:p>
                      <a:pPr indent="0" algn="l">
                        <a:lnSpc>
                          <a:spcPct val="150000"/>
                        </a:lnSpc>
                        <a:buNone/>
                      </a:pPr>
                      <a:r>
                        <a:rPr lang="zh-CN" altLang="en-US" sz="1350"/>
                        <a:t>宁波市教育局</a:t>
                      </a:r>
                      <a:endParaRPr lang="zh-CN" altLang="en-US" sz="1350"/>
                    </a:p>
                  </a:txBody>
                  <a:tcPr marL="0" marR="0" marT="0" marB="0"/>
                </a:tc>
                <a:tc>
                  <a:txBody>
                    <a:bodyPr/>
                    <a:lstStyle/>
                    <a:p>
                      <a:pPr indent="0" algn="l">
                        <a:lnSpc>
                          <a:spcPct val="150000"/>
                        </a:lnSpc>
                        <a:buNone/>
                      </a:pPr>
                      <a:r>
                        <a:rPr lang="zh-CN" altLang="en-US" sz="1350"/>
                        <a:t>辽宁省科学技术情报研究所</a:t>
                      </a:r>
                      <a:endParaRPr lang="zh-CN" altLang="en-US" sz="1350"/>
                    </a:p>
                  </a:txBody>
                  <a:tcPr marL="0" marR="0" marT="0" marB="0"/>
                </a:tc>
              </a:tr>
              <a:tr h="309245">
                <a:tc>
                  <a:txBody>
                    <a:bodyPr/>
                    <a:lstStyle/>
                    <a:p>
                      <a:pPr indent="0" algn="l">
                        <a:lnSpc>
                          <a:spcPct val="150000"/>
                        </a:lnSpc>
                        <a:buNone/>
                      </a:pPr>
                      <a:r>
                        <a:rPr lang="zh-CN" altLang="en-US" sz="1350"/>
                        <a:t>上海市公共文化信息中心</a:t>
                      </a:r>
                      <a:endParaRPr lang="zh-CN" altLang="en-US" sz="1350"/>
                    </a:p>
                  </a:txBody>
                  <a:tcPr marL="0" marR="0" marT="0" marB="0"/>
                </a:tc>
                <a:tc>
                  <a:txBody>
                    <a:bodyPr/>
                    <a:lstStyle/>
                    <a:p>
                      <a:pPr indent="0" algn="l">
                        <a:lnSpc>
                          <a:spcPct val="150000"/>
                        </a:lnSpc>
                        <a:buNone/>
                      </a:pPr>
                      <a:r>
                        <a:rPr lang="zh-CN" altLang="en-US" sz="1350"/>
                        <a:t>中国人民武装警察部队后勤学院训练部图书馆</a:t>
                      </a:r>
                      <a:endParaRPr lang="zh-CN" altLang="en-US" sz="1350"/>
                    </a:p>
                  </a:txBody>
                  <a:tcPr marL="0" marR="0" marT="0" marB="0"/>
                </a:tc>
              </a:tr>
              <a:tr h="308610">
                <a:tc>
                  <a:txBody>
                    <a:bodyPr/>
                    <a:lstStyle/>
                    <a:p>
                      <a:pPr indent="0" algn="l">
                        <a:lnSpc>
                          <a:spcPct val="150000"/>
                        </a:lnSpc>
                        <a:buNone/>
                      </a:pPr>
                      <a:r>
                        <a:rPr lang="zh-CN" altLang="en-US" sz="1350"/>
                        <a:t>成都师范学院</a:t>
                      </a:r>
                      <a:endParaRPr lang="zh-CN" altLang="en-US" sz="1350"/>
                    </a:p>
                  </a:txBody>
                  <a:tcPr marL="0" marR="0" marT="0" marB="0"/>
                </a:tc>
                <a:tc>
                  <a:txBody>
                    <a:bodyPr/>
                    <a:lstStyle/>
                    <a:p>
                      <a:pPr indent="0" algn="l">
                        <a:lnSpc>
                          <a:spcPct val="150000"/>
                        </a:lnSpc>
                        <a:buNone/>
                      </a:pPr>
                      <a:r>
                        <a:rPr lang="zh-CN" altLang="en-US" sz="1350"/>
                        <a:t>重庆电子工程职业学院</a:t>
                      </a:r>
                      <a:endParaRPr lang="zh-CN" altLang="en-US" sz="1350"/>
                    </a:p>
                  </a:txBody>
                  <a:tcPr marL="0" marR="0" marT="0" marB="0"/>
                </a:tc>
              </a:tr>
              <a:tr h="308610">
                <a:tc>
                  <a:txBody>
                    <a:bodyPr/>
                    <a:lstStyle/>
                    <a:p>
                      <a:pPr indent="0" algn="l">
                        <a:lnSpc>
                          <a:spcPct val="150000"/>
                        </a:lnSpc>
                        <a:buNone/>
                      </a:pPr>
                      <a:r>
                        <a:rPr lang="zh-CN" altLang="en-US" sz="1350"/>
                        <a:t>桂林旅游学院</a:t>
                      </a:r>
                      <a:endParaRPr lang="zh-CN" altLang="en-US" sz="1350"/>
                    </a:p>
                  </a:txBody>
                  <a:tcPr marL="0" marR="0" marT="0" marB="0"/>
                </a:tc>
                <a:tc>
                  <a:txBody>
                    <a:bodyPr/>
                    <a:lstStyle/>
                    <a:p>
                      <a:pPr indent="0" algn="l">
                        <a:lnSpc>
                          <a:spcPct val="150000"/>
                        </a:lnSpc>
                        <a:buNone/>
                      </a:pPr>
                      <a:r>
                        <a:rPr lang="zh-CN" altLang="en-US" sz="1350"/>
                        <a:t>武汉商学院</a:t>
                      </a:r>
                      <a:endParaRPr lang="zh-CN" altLang="en-US" sz="1350"/>
                    </a:p>
                  </a:txBody>
                  <a:tcPr marL="0" marR="0" marT="0" marB="0"/>
                </a:tc>
              </a:tr>
              <a:tr h="308610">
                <a:tc>
                  <a:txBody>
                    <a:bodyPr/>
                    <a:lstStyle/>
                    <a:p>
                      <a:pPr indent="0" algn="l">
                        <a:lnSpc>
                          <a:spcPct val="150000"/>
                        </a:lnSpc>
                        <a:buNone/>
                      </a:pPr>
                      <a:r>
                        <a:rPr lang="zh-CN" altLang="en-US" sz="1350"/>
                        <a:t>琼台师范高等专科学校</a:t>
                      </a:r>
                      <a:endParaRPr lang="zh-CN" altLang="en-US" sz="1350"/>
                    </a:p>
                  </a:txBody>
                  <a:tcPr marL="0" marR="0" marT="0" marB="0"/>
                </a:tc>
                <a:tc>
                  <a:txBody>
                    <a:bodyPr/>
                    <a:lstStyle/>
                    <a:p>
                      <a:pPr indent="0" algn="l">
                        <a:lnSpc>
                          <a:spcPct val="150000"/>
                        </a:lnSpc>
                        <a:buNone/>
                      </a:pPr>
                      <a:r>
                        <a:rPr lang="en-US" altLang="zh-CN" sz="1350"/>
                        <a:t>Bogazici University</a:t>
                      </a:r>
                      <a:r>
                        <a:rPr lang="zh-CN" altLang="en-US" sz="1350"/>
                        <a:t>（土耳其）</a:t>
                      </a:r>
                      <a:endParaRPr lang="zh-CN" altLang="en-US" sz="1350"/>
                    </a:p>
                  </a:txBody>
                  <a:tcPr marL="0" marR="0" marT="0" marB="0"/>
                </a:tc>
              </a:tr>
              <a:tr h="207010">
                <a:tc gridSpan="2">
                  <a:txBody>
                    <a:bodyPr/>
                    <a:lstStyle/>
                    <a:p>
                      <a:pPr indent="0" algn="l">
                        <a:lnSpc>
                          <a:spcPct val="150000"/>
                        </a:lnSpc>
                        <a:buNone/>
                      </a:pPr>
                      <a:r>
                        <a:rPr lang="en-US" altLang="zh-CN" sz="900"/>
                        <a:t>... ...</a:t>
                      </a:r>
                      <a:endParaRPr lang="en-US" altLang="zh-CN" sz="900"/>
                    </a:p>
                  </a:txBody>
                  <a:tcPr marL="0" marR="0" marT="0" marB="0"/>
                </a:tc>
                <a:tc hMerge="1">
                  <a:tcPr/>
                </a:tc>
              </a:tr>
            </a:tbl>
          </a:graphicData>
        </a:graphic>
      </p:graphicFrame>
      <p:sp>
        <p:nvSpPr>
          <p:cNvPr id="6" name="标题 1"/>
          <p:cNvSpPr txBox="1"/>
          <p:nvPr/>
        </p:nvSpPr>
        <p:spPr bwMode="auto">
          <a:xfrm>
            <a:off x="748117" y="123478"/>
            <a:ext cx="380013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rtl="0" eaLnBrk="0" fontAlgn="base" hangingPunct="0">
              <a:spcBef>
                <a:spcPct val="0"/>
              </a:spcBef>
              <a:spcAft>
                <a:spcPct val="0"/>
              </a:spcAft>
              <a:defRPr sz="2600">
                <a:solidFill>
                  <a:srgbClr val="1D5AAC"/>
                </a:solidFill>
                <a:latin typeface="+mj-lt"/>
                <a:ea typeface="+mj-ea"/>
                <a:cs typeface="+mj-cs"/>
              </a:defRPr>
            </a:lvl1pPr>
            <a:lvl2pPr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2pPr>
            <a:lvl3pPr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3pPr>
            <a:lvl4pPr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4pPr>
            <a:lvl5pPr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5pPr>
            <a:lvl6pPr marL="457200"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6pPr>
            <a:lvl7pPr marL="914400"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7pPr>
            <a:lvl8pPr marL="1371600"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8pPr>
            <a:lvl9pPr marL="1828800" algn="ctr" rtl="0" eaLnBrk="0" fontAlgn="base" hangingPunct="0">
              <a:spcBef>
                <a:spcPct val="0"/>
              </a:spcBef>
              <a:spcAft>
                <a:spcPct val="0"/>
              </a:spcAft>
              <a:defRPr sz="2600">
                <a:solidFill>
                  <a:srgbClr val="1D5AAC"/>
                </a:solidFill>
                <a:latin typeface="Arial" panose="020B0604020202020204" pitchFamily="34" charset="0"/>
                <a:ea typeface="黑体" panose="02010609060101010101" pitchFamily="49" charset="-122"/>
              </a:defRPr>
            </a:lvl9pPr>
          </a:lstStyle>
          <a:p>
            <a:pPr algn="l" eaLnBrk="1" hangingPunct="1"/>
            <a:r>
              <a:rPr lang="zh-CN" altLang="en-US" sz="2800" b="1" kern="0" dirty="0">
                <a:solidFill>
                  <a:srgbClr val="1B539D"/>
                </a:solidFill>
                <a:latin typeface="微软雅黑" panose="020B0503020204020204" pitchFamily="34" charset="-122"/>
                <a:ea typeface="微软雅黑" panose="020B0503020204020204" pitchFamily="34" charset="-122"/>
                <a:sym typeface="+mn-ea"/>
              </a:rPr>
              <a:t>典型机构用户</a:t>
            </a:r>
            <a:endParaRPr lang="zh-CN" altLang="en-US" sz="2800" b="1" kern="0" dirty="0">
              <a:solidFill>
                <a:srgbClr val="1B539D"/>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bwMode="auto">
          <a:xfrm>
            <a:off x="0" y="1412775"/>
            <a:ext cx="9144000" cy="1879055"/>
          </a:xfrm>
          <a:prstGeom prst="rect">
            <a:avLst/>
          </a:prstGeom>
          <a:solidFill>
            <a:srgbClr val="0070C0"/>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p:txBody>
      </p:sp>
      <p:sp>
        <p:nvSpPr>
          <p:cNvPr id="5" name="矩形 4"/>
          <p:cNvSpPr/>
          <p:nvPr/>
        </p:nvSpPr>
        <p:spPr>
          <a:xfrm>
            <a:off x="1331640" y="2139702"/>
            <a:ext cx="6631219" cy="488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buFont typeface="Arial" panose="020B0604020202020204" pitchFamily="34" charset="0"/>
              <a:buNone/>
              <a:defRPr/>
            </a:pPr>
            <a:r>
              <a:rPr lang="zh-CN" altLang="en-US" sz="4000" b="1" dirty="0">
                <a:solidFill>
                  <a:schemeClr val="bg1"/>
                </a:solidFill>
                <a:latin typeface="微软雅黑" panose="020B0503020204020204" pitchFamily="34" charset="-122"/>
                <a:ea typeface="微软雅黑" panose="020B0503020204020204" pitchFamily="34" charset="-122"/>
                <a:cs typeface="+mj-cs"/>
              </a:rPr>
              <a:t>产品最新进展</a:t>
            </a:r>
            <a:endParaRPr lang="zh-CN" altLang="en-US" sz="4000" b="1" dirty="0">
              <a:solidFill>
                <a:schemeClr val="bg1"/>
              </a:solidFill>
              <a:latin typeface="微软雅黑" panose="020B0503020204020204" pitchFamily="34" charset="-122"/>
              <a:ea typeface="微软雅黑" panose="020B0503020204020204" pitchFamily="34"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fltVal val="0"/>
                                          </p:val>
                                        </p:tav>
                                        <p:tav tm="100000">
                                          <p:val>
                                            <p:strVal val="#ppt_w"/>
                                          </p:val>
                                        </p:tav>
                                      </p:tavLst>
                                    </p:anim>
                                    <p:anim calcmode="lin" valueType="num">
                                      <p:cBhvr>
                                        <p:cTn id="8" dur="750" fill="hold"/>
                                        <p:tgtEl>
                                          <p:spTgt spid="5"/>
                                        </p:tgtEl>
                                        <p:attrNameLst>
                                          <p:attrName>ppt_h</p:attrName>
                                        </p:attrNameLst>
                                      </p:cBhvr>
                                      <p:tavLst>
                                        <p:tav tm="0">
                                          <p:val>
                                            <p:fltVal val="0"/>
                                          </p:val>
                                        </p:tav>
                                        <p:tav tm="100000">
                                          <p:val>
                                            <p:strVal val="#ppt_h"/>
                                          </p:val>
                                        </p:tav>
                                      </p:tavLst>
                                    </p:anim>
                                    <p:animEffect transition="in" filter="fade">
                                      <p:cBhvr>
                                        <p:cTn id="9"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kumimoji="1" lang="en-US" altLang="zh-CN" dirty="0"/>
              <a:t>《</a:t>
            </a:r>
            <a:r>
              <a:rPr kumimoji="1" lang="zh-CN" altLang="en-US" dirty="0"/>
              <a:t>中国引文数据库</a:t>
            </a:r>
            <a:r>
              <a:rPr kumimoji="1" lang="en-US" altLang="zh-CN" dirty="0"/>
              <a:t>》</a:t>
            </a:r>
            <a:r>
              <a:rPr kumimoji="1" lang="zh-CN" altLang="en-US" dirty="0"/>
              <a:t>升级版</a:t>
            </a:r>
            <a:endParaRPr kumimoji="1" lang="zh-CN" altLang="en-US" dirty="0"/>
          </a:p>
        </p:txBody>
      </p:sp>
      <p:sp>
        <p:nvSpPr>
          <p:cNvPr id="3" name="内容占位符 2"/>
          <p:cNvSpPr>
            <a:spLocks noGrp="1"/>
          </p:cNvSpPr>
          <p:nvPr>
            <p:ph idx="1"/>
          </p:nvPr>
        </p:nvSpPr>
        <p:spPr/>
        <p:txBody>
          <a:bodyPr>
            <a:normAutofit/>
          </a:bodyPr>
          <a:lstStyle/>
          <a:p>
            <a:r>
              <a:rPr kumimoji="1" lang="zh-CN" altLang="en-US" sz="2800" dirty="0">
                <a:sym typeface="微软雅黑" panose="020B0503020204020204" pitchFamily="34" charset="-122"/>
              </a:rPr>
              <a:t>以《引文库》为总平台，开发《参考文献分析》和《推荐经典文献》两个新产品模块。</a:t>
            </a:r>
            <a:endParaRPr kumimoji="1" lang="en-US" altLang="zh-CN" sz="2800" dirty="0">
              <a:sym typeface="微软雅黑" panose="020B0503020204020204" pitchFamily="34" charset="-122"/>
            </a:endParaRPr>
          </a:p>
          <a:p>
            <a:endParaRPr kumimoji="1" lang="en-US" altLang="zh-CN" sz="2800" dirty="0"/>
          </a:p>
          <a:p>
            <a:r>
              <a:rPr kumimoji="1" lang="zh-CN" altLang="en-US" sz="2800" dirty="0"/>
              <a:t>年底</a:t>
            </a:r>
            <a:r>
              <a:rPr kumimoji="1" lang="zh-CN" altLang="en-US" sz="2800" dirty="0"/>
              <a:t>推出</a:t>
            </a:r>
            <a:r>
              <a:rPr kumimoji="1" lang="en-US" altLang="zh-CN" sz="2800" dirty="0"/>
              <a:t>《</a:t>
            </a:r>
            <a:r>
              <a:rPr kumimoji="1" lang="zh-CN" altLang="en-US" sz="2800" dirty="0"/>
              <a:t>中国引文数据库</a:t>
            </a:r>
            <a:r>
              <a:rPr kumimoji="1" lang="en-US" altLang="zh-CN" sz="2800" dirty="0"/>
              <a:t>》</a:t>
            </a:r>
            <a:r>
              <a:rPr kumimoji="1" lang="zh-CN" altLang="en-US" sz="2800" dirty="0"/>
              <a:t>升级版，敬请期待！</a:t>
            </a:r>
            <a:endParaRPr kumimoji="1" lang="zh-CN" altLang="en-US" sz="28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custDataLst>
              <p:tags r:id="rId1"/>
            </p:custDataLst>
          </p:nvPr>
        </p:nvSpPr>
        <p:spPr>
          <a:xfrm>
            <a:off x="2014855" y="532130"/>
            <a:ext cx="5106670" cy="1461770"/>
          </a:xfrm>
          <a:prstGeom prst="rect">
            <a:avLst/>
          </a:prstGeom>
        </p:spPr>
        <p:txBody>
          <a:bodyPr vert="horz" lIns="68580" tIns="34290" rIns="68580" bIns="34290" rtlCol="0">
            <a:normAutofit/>
          </a:bodyPr>
          <a:lstStyle>
            <a:lvl1pPr marL="0" indent="0" algn="r" defTabSz="914400" rtl="0" eaLnBrk="1" latinLnBrk="0" hangingPunct="1">
              <a:lnSpc>
                <a:spcPct val="120000"/>
              </a:lnSpc>
              <a:spcBef>
                <a:spcPts val="1000"/>
              </a:spcBef>
              <a:buFont typeface="Arial" panose="020B0604020202020204" pitchFamily="34" charset="0"/>
              <a:buNone/>
              <a:defRPr sz="2400" b="1" kern="1200">
                <a:solidFill>
                  <a:schemeClr val="bg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70000"/>
              </a:lnSpc>
            </a:pPr>
            <a:endParaRPr lang="zh-CN" altLang="en-US" sz="1800" dirty="0">
              <a:solidFill>
                <a:srgbClr val="00B0F0"/>
              </a:solidFill>
              <a:latin typeface="Arial" panose="020B0604020202020204" pitchFamily="34" charset="0"/>
              <a:ea typeface="宋体" panose="02010600030101010101" pitchFamily="2" charset="-122"/>
              <a:sym typeface="+mn-ea"/>
            </a:endParaRPr>
          </a:p>
          <a:p>
            <a:pPr algn="l">
              <a:lnSpc>
                <a:spcPct val="70000"/>
              </a:lnSpc>
            </a:pPr>
            <a:r>
              <a:rPr lang="en-US" altLang="zh-CN" sz="1800" dirty="0">
                <a:solidFill>
                  <a:srgbClr val="00B0F0"/>
                </a:solidFill>
                <a:latin typeface="Arial" panose="020B0604020202020204" pitchFamily="34" charset="0"/>
                <a:ea typeface="宋体" panose="02010600030101010101" pitchFamily="2" charset="-122"/>
                <a:sym typeface="+mn-ea"/>
              </a:rPr>
              <a:t>                   Tel:010-62969002-8276</a:t>
            </a:r>
            <a:endParaRPr lang="en-US" altLang="zh-CN" sz="1800" b="1" dirty="0">
              <a:solidFill>
                <a:srgbClr val="00B0F0"/>
              </a:solidFill>
              <a:latin typeface="Arial" panose="020B0604020202020204" pitchFamily="34" charset="0"/>
              <a:ea typeface="宋体" panose="02010600030101010101" pitchFamily="2" charset="-122"/>
            </a:endParaRPr>
          </a:p>
          <a:p>
            <a:pPr algn="ctr">
              <a:lnSpc>
                <a:spcPct val="70000"/>
              </a:lnSpc>
            </a:pPr>
            <a:endParaRPr lang="en-US" sz="1800" dirty="0">
              <a:solidFill>
                <a:srgbClr val="00B0F0"/>
              </a:solidFill>
              <a:latin typeface="Arial" panose="020B0604020202020204" pitchFamily="34" charset="0"/>
              <a:ea typeface="宋体" panose="02010600030101010101" pitchFamily="2" charset="-122"/>
              <a:sym typeface="+mn-ea"/>
            </a:endParaRPr>
          </a:p>
        </p:txBody>
      </p:sp>
      <p:pic>
        <p:nvPicPr>
          <p:cNvPr id="5" name="图片 4"/>
          <p:cNvPicPr>
            <a:picLocks noChangeAspect="1"/>
          </p:cNvPicPr>
          <p:nvPr/>
        </p:nvPicPr>
        <p:blipFill>
          <a:blip r:embed="rId2"/>
          <a:stretch>
            <a:fillRect/>
          </a:stretch>
        </p:blipFill>
        <p:spPr>
          <a:xfrm>
            <a:off x="-8096" y="1578769"/>
            <a:ext cx="9160193" cy="2428875"/>
          </a:xfrm>
          <a:prstGeom prst="rect">
            <a:avLst/>
          </a:prstGeom>
        </p:spPr>
      </p:pic>
    </p:spTree>
    <p:custDataLst>
      <p:tags r:id="rId3"/>
    </p:custDataLst>
  </p:cSld>
  <p:clrMapOvr>
    <a:masterClrMapping/>
  </p:clrMapOvr>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5_1"/>
  <p:tag name="KSO_WM_UNIT_ID" val="diagram20203306_4*n_h_h_i*1_2_5_1"/>
  <p:tag name="KSO_WM_TEMPLATE_CATEGORY" val="diagram"/>
  <p:tag name="KSO_WM_TEMPLATE_INDEX" val="20203306"/>
  <p:tag name="KSO_WM_UNIT_LAYERLEVEL" val="1_1_1_1"/>
  <p:tag name="KSO_WM_TAG_VERSION" val="1.0"/>
  <p:tag name="KSO_WM_BEAUTIFY_FLAG" val="#wm#"/>
  <p:tag name="KSO_WM_UNIT_LINE_FORE_SCHEMECOLOR_INDEX" val="9"/>
  <p:tag name="KSO_WM_UNIT_LINE_FILL_TYPE"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1"/>
  <p:tag name="KSO_WM_UNIT_ID" val="diagram20203306_4*n_h_h_i*1_2_1_1"/>
  <p:tag name="KSO_WM_TEMPLATE_CATEGORY" val="diagram"/>
  <p:tag name="KSO_WM_TEMPLATE_INDEX" val="20203306"/>
  <p:tag name="KSO_WM_UNIT_LAYERLEVEL" val="1_1_1_1"/>
  <p:tag name="KSO_WM_TAG_VERSION" val="1.0"/>
  <p:tag name="KSO_WM_BEAUTIFY_FLAG" val="#wm#"/>
  <p:tag name="KSO_WM_UNIT_LINE_FORE_SCHEMECOLOR_INDEX" val="5"/>
  <p:tag name="KSO_WM_UNIT_LINE_FILL_TYPE" val="2"/>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2_1"/>
  <p:tag name="KSO_WM_UNIT_ID" val="diagram20203306_4*n_h_h_i*1_2_2_1"/>
  <p:tag name="KSO_WM_TEMPLATE_CATEGORY" val="diagram"/>
  <p:tag name="KSO_WM_TEMPLATE_INDEX" val="20203306"/>
  <p:tag name="KSO_WM_UNIT_LAYERLEVEL" val="1_1_1_1"/>
  <p:tag name="KSO_WM_TAG_VERSION" val="1.0"/>
  <p:tag name="KSO_WM_BEAUTIFY_FLAG" val="#wm#"/>
  <p:tag name="KSO_WM_UNIT_LINE_FORE_SCHEMECOLOR_INDEX" val="6"/>
  <p:tag name="KSO_WM_UNIT_LINE_FILL_TYPE" val="2"/>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1"/>
  <p:tag name="KSO_WM_UNIT_ID" val="diagram20203306_4*n_h_i*1_1_1"/>
  <p:tag name="KSO_WM_TEMPLATE_CATEGORY" val="diagram"/>
  <p:tag name="KSO_WM_TEMPLATE_INDEX" val="20203306"/>
  <p:tag name="KSO_WM_UNIT_LAYERLEVEL" val="1_1_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2"/>
  <p:tag name="KSO_WM_UNIT_ID" val="diagram20203306_4*n_h_i*1_1_2"/>
  <p:tag name="KSO_WM_TEMPLATE_CATEGORY" val="diagram"/>
  <p:tag name="KSO_WM_TEMPLATE_INDEX" val="20203306"/>
  <p:tag name="KSO_WM_UNIT_LAYERLEVEL" val="1_1_1"/>
  <p:tag name="KSO_WM_TAG_VERSION" val="1.0"/>
  <p:tag name="KSO_WM_BEAUTIFY_FLAG" val="#wm#"/>
</p:tagLst>
</file>

<file path=ppt/tags/tag7.xml><?xml version="1.0" encoding="utf-8"?>
<p:tagLst xmlns:p="http://schemas.openxmlformats.org/presentationml/2006/main">
  <p:tag name="KSO_WM_UNIT_ISCONTENTSTITLE" val="0"/>
  <p:tag name="KSO_WM_UNIT_NOCLEAR" val="0"/>
  <p:tag name="KSO_WM_UNIT_VALUE" val="7"/>
  <p:tag name="KSO_WM_UNIT_HIGHLIGHT" val="0"/>
  <p:tag name="KSO_WM_UNIT_COMPATIBLE" val="0"/>
  <p:tag name="KSO_WM_UNIT_DIAGRAM_ISNUMVISUAL" val="0"/>
  <p:tag name="KSO_WM_UNIT_DIAGRAM_ISREFERUNIT" val="0"/>
  <p:tag name="KSO_WM_DIAGRAM_GROUP_CODE" val="n1-1"/>
  <p:tag name="KSO_WM_UNIT_TYPE" val="n_h_a"/>
  <p:tag name="KSO_WM_UNIT_INDEX" val="1_1_1"/>
  <p:tag name="KSO_WM_UNIT_ID" val="diagram20203306_4*n_h_a*1_1_1"/>
  <p:tag name="KSO_WM_TEMPLATE_CATEGORY" val="diagram"/>
  <p:tag name="KSO_WM_TEMPLATE_INDEX" val="20203306"/>
  <p:tag name="KSO_WM_UNIT_LAYERLEVEL" val="1_1_1"/>
  <p:tag name="KSO_WM_TAG_VERSION" val="1.0"/>
  <p:tag name="KSO_WM_BEAUTIFY_FLAG" val="#wm#"/>
  <p:tag name="KSO_WM_UNIT_PRESET_TEXT" val="添加标题"/>
  <p:tag name="KSO_WM_UNIT_TEXT_FILL_FORE_SCHEMECOLOR_INDEX" val="14"/>
  <p:tag name="KSO_WM_UNIT_TEXT_FILL_TYPE"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5_2"/>
  <p:tag name="KSO_WM_UNIT_ID" val="diagram20203306_4*n_h_h_i*1_2_5_2"/>
  <p:tag name="KSO_WM_TEMPLATE_CATEGORY" val="diagram"/>
  <p:tag name="KSO_WM_TEMPLATE_INDEX" val="20203306"/>
  <p:tag name="KSO_WM_UNIT_LAYERLEVEL" val="1_1_1_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5_3"/>
  <p:tag name="KSO_WM_UNIT_ID" val="diagram20203306_4*n_h_h_i*1_2_5_3"/>
  <p:tag name="KSO_WM_TEMPLATE_CATEGORY" val="diagram"/>
  <p:tag name="KSO_WM_TEMPLATE_INDEX" val="20203306"/>
  <p:tag name="KSO_WM_UNIT_LAYERLEVEL" val="1_1_1_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4_1"/>
  <p:tag name="KSO_WM_UNIT_ID" val="diagram20203306_4*n_h_h_i*1_2_4_1"/>
  <p:tag name="KSO_WM_TEMPLATE_CATEGORY" val="diagram"/>
  <p:tag name="KSO_WM_TEMPLATE_INDEX" val="20203306"/>
  <p:tag name="KSO_WM_UNIT_LAYERLEVEL" val="1_1_1_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4_2"/>
  <p:tag name="KSO_WM_UNIT_ID" val="diagram20203306_4*n_h_h_i*1_2_4_2"/>
  <p:tag name="KSO_WM_TEMPLATE_CATEGORY" val="diagram"/>
  <p:tag name="KSO_WM_TEMPLATE_INDEX" val="20203306"/>
  <p:tag name="KSO_WM_UNIT_LAYERLEVEL" val="1_1_1_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3_1"/>
  <p:tag name="KSO_WM_UNIT_ID" val="diagram20203306_4*n_h_h_i*1_2_3_1"/>
  <p:tag name="KSO_WM_TEMPLATE_CATEGORY" val="diagram"/>
  <p:tag name="KSO_WM_TEMPLATE_INDEX" val="20203306"/>
  <p:tag name="KSO_WM_UNIT_LAYERLEVEL" val="1_1_1_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3_2"/>
  <p:tag name="KSO_WM_UNIT_ID" val="diagram20203306_4*n_h_h_i*1_2_3_2"/>
  <p:tag name="KSO_WM_TEMPLATE_CATEGORY" val="diagram"/>
  <p:tag name="KSO_WM_TEMPLATE_INDEX" val="20203306"/>
  <p:tag name="KSO_WM_UNIT_LAYERLEVEL" val="1_1_1_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2_2"/>
  <p:tag name="KSO_WM_UNIT_ID" val="diagram20203306_4*n_h_h_i*1_2_2_2"/>
  <p:tag name="KSO_WM_TEMPLATE_CATEGORY" val="diagram"/>
  <p:tag name="KSO_WM_TEMPLATE_INDEX" val="20203306"/>
  <p:tag name="KSO_WM_UNIT_LAYERLEVEL" val="1_1_1_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2_3"/>
  <p:tag name="KSO_WM_UNIT_ID" val="diagram20203306_4*n_h_h_i*1_2_2_3"/>
  <p:tag name="KSO_WM_TEMPLATE_CATEGORY" val="diagram"/>
  <p:tag name="KSO_WM_TEMPLATE_INDEX" val="20203306"/>
  <p:tag name="KSO_WM_UNIT_LAYERLEVEL" val="1_1_1_1"/>
  <p:tag name="KSO_WM_TAG_VERSION" val="1.0"/>
  <p:tag name="KSO_WM_BEAUTIFY_FLAG" val="#wm#"/>
</p:tagLst>
</file>

<file path=ppt/tags/tag16.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n1-1"/>
  <p:tag name="KSO_WM_UNIT_TYPE" val="n_h_h_a"/>
  <p:tag name="KSO_WM_UNIT_INDEX" val="1_2_1_1"/>
  <p:tag name="KSO_WM_UNIT_ID" val="diagram20203306_4*n_h_h_a*1_2_1_1"/>
  <p:tag name="KSO_WM_TEMPLATE_CATEGORY" val="diagram"/>
  <p:tag name="KSO_WM_TEMPLATE_INDEX" val="20203306"/>
  <p:tag name="KSO_WM_UNIT_LAYERLEVEL" val="1_1_1_1"/>
  <p:tag name="KSO_WM_TAG_VERSION" val="1.0"/>
  <p:tag name="KSO_WM_BEAUTIFY_FLAG" val="#wm#"/>
  <p:tag name="KSO_WM_UNIT_PRESET_TEXT" val="添加标题"/>
  <p:tag name="KSO_WM_UNIT_TEXT_FILL_FORE_SCHEMECOLOR_INDEX" val="13"/>
  <p:tag name="KSO_WM_UNIT_TEXT_FILL_TYPE"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2"/>
  <p:tag name="KSO_WM_UNIT_ID" val="diagram20203306_4*n_h_h_i*1_2_1_2"/>
  <p:tag name="KSO_WM_TEMPLATE_CATEGORY" val="diagram"/>
  <p:tag name="KSO_WM_TEMPLATE_INDEX" val="20203306"/>
  <p:tag name="KSO_WM_UNIT_LAYERLEVEL" val="1_1_1_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3"/>
  <p:tag name="KSO_WM_UNIT_ID" val="diagram20203306_4*n_h_h_i*1_2_1_3"/>
  <p:tag name="KSO_WM_TEMPLATE_CATEGORY" val="diagram"/>
  <p:tag name="KSO_WM_TEMPLATE_INDEX" val="20203306"/>
  <p:tag name="KSO_WM_UNIT_LAYERLEVEL" val="1_1_1_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3_3"/>
  <p:tag name="KSO_WM_UNIT_ID" val="diagram20203306_4*n_h_h_i*1_2_3_3"/>
  <p:tag name="KSO_WM_TEMPLATE_CATEGORY" val="diagram"/>
  <p:tag name="KSO_WM_TEMPLATE_INDEX" val="20203306"/>
  <p:tag name="KSO_WM_UNIT_LAYERLEVEL" val="1_1_1_1"/>
  <p:tag name="KSO_WM_TAG_VERSION" val="1.0"/>
  <p:tag name="KSO_WM_BEAUTIFY_FLAG" val="#wm#"/>
  <p:tag name="KSO_WM_UNIT_LINE_FORE_SCHEMECOLOR_INDEX" val="7"/>
  <p:tag name="KSO_WM_UNIT_LINE_FILL_TYPE"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4_3"/>
  <p:tag name="KSO_WM_UNIT_ID" val="diagram20203306_4*n_h_h_i*1_2_4_3"/>
  <p:tag name="KSO_WM_TEMPLATE_CATEGORY" val="diagram"/>
  <p:tag name="KSO_WM_TEMPLATE_INDEX" val="20203306"/>
  <p:tag name="KSO_WM_UNIT_LAYERLEVEL" val="1_1_1_1"/>
  <p:tag name="KSO_WM_TAG_VERSION" val="1.0"/>
  <p:tag name="KSO_WM_BEAUTIFY_FLAG" val="#wm#"/>
  <p:tag name="KSO_WM_UNIT_LINE_FORE_SCHEMECOLOR_INDEX" val="8"/>
  <p:tag name="KSO_WM_UNIT_LINE_FILL_TYPE" val="2"/>
</p:tagLst>
</file>

<file path=ppt/tags/tag21.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n1-1"/>
  <p:tag name="KSO_WM_UNIT_TYPE" val="n_h_h_a"/>
  <p:tag name="KSO_WM_UNIT_INDEX" val="1_2_1_1"/>
  <p:tag name="KSO_WM_UNIT_ID" val="diagram20203306_4*n_h_h_a*1_2_1_1"/>
  <p:tag name="KSO_WM_TEMPLATE_CATEGORY" val="diagram"/>
  <p:tag name="KSO_WM_TEMPLATE_INDEX" val="20203306"/>
  <p:tag name="KSO_WM_UNIT_LAYERLEVEL" val="1_1_1_1"/>
  <p:tag name="KSO_WM_TAG_VERSION" val="1.0"/>
  <p:tag name="KSO_WM_BEAUTIFY_FLAG" val="#wm#"/>
  <p:tag name="KSO_WM_UNIT_PRESET_TEXT" val="添加标题"/>
  <p:tag name="KSO_WM_UNIT_TEXT_FILL_FORE_SCHEMECOLOR_INDEX" val="13"/>
  <p:tag name="KSO_WM_UNIT_TEXT_FILL_TYPE" val="1"/>
</p:tagLst>
</file>

<file path=ppt/tags/tag22.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n1-1"/>
  <p:tag name="KSO_WM_UNIT_TYPE" val="n_h_h_a"/>
  <p:tag name="KSO_WM_UNIT_INDEX" val="1_2_1_1"/>
  <p:tag name="KSO_WM_UNIT_ID" val="diagram20203306_4*n_h_h_a*1_2_1_1"/>
  <p:tag name="KSO_WM_TEMPLATE_CATEGORY" val="diagram"/>
  <p:tag name="KSO_WM_TEMPLATE_INDEX" val="20203306"/>
  <p:tag name="KSO_WM_UNIT_LAYERLEVEL" val="1_1_1_1"/>
  <p:tag name="KSO_WM_TAG_VERSION" val="1.0"/>
  <p:tag name="KSO_WM_BEAUTIFY_FLAG" val="#wm#"/>
  <p:tag name="KSO_WM_UNIT_PRESET_TEXT" val="添加标题"/>
  <p:tag name="KSO_WM_UNIT_TEXT_FILL_FORE_SCHEMECOLOR_INDEX" val="13"/>
  <p:tag name="KSO_WM_UNIT_TEXT_FILL_TYPE" val="1"/>
</p:tagLst>
</file>

<file path=ppt/tags/tag23.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n1-1"/>
  <p:tag name="KSO_WM_UNIT_TYPE" val="n_h_h_a"/>
  <p:tag name="KSO_WM_UNIT_INDEX" val="1_2_1_1"/>
  <p:tag name="KSO_WM_UNIT_ID" val="diagram20203306_4*n_h_h_a*1_2_1_1"/>
  <p:tag name="KSO_WM_TEMPLATE_CATEGORY" val="diagram"/>
  <p:tag name="KSO_WM_TEMPLATE_INDEX" val="20203306"/>
  <p:tag name="KSO_WM_UNIT_LAYERLEVEL" val="1_1_1_1"/>
  <p:tag name="KSO_WM_TAG_VERSION" val="1.0"/>
  <p:tag name="KSO_WM_BEAUTIFY_FLAG" val="#wm#"/>
  <p:tag name="KSO_WM_UNIT_PRESET_TEXT" val="添加标题"/>
  <p:tag name="KSO_WM_UNIT_TEXT_FILL_FORE_SCHEMECOLOR_INDEX" val="13"/>
  <p:tag name="KSO_WM_UNIT_TEXT_FILL_TYPE" val="1"/>
</p:tagLst>
</file>

<file path=ppt/tags/tag24.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n1-1"/>
  <p:tag name="KSO_WM_UNIT_TYPE" val="n_h_h_a"/>
  <p:tag name="KSO_WM_UNIT_INDEX" val="1_2_1_1"/>
  <p:tag name="KSO_WM_UNIT_ID" val="diagram20203306_4*n_h_h_a*1_2_1_1"/>
  <p:tag name="KSO_WM_TEMPLATE_CATEGORY" val="diagram"/>
  <p:tag name="KSO_WM_TEMPLATE_INDEX" val="20203306"/>
  <p:tag name="KSO_WM_UNIT_LAYERLEVEL" val="1_1_1_1"/>
  <p:tag name="KSO_WM_TAG_VERSION" val="1.0"/>
  <p:tag name="KSO_WM_BEAUTIFY_FLAG" val="#wm#"/>
  <p:tag name="KSO_WM_UNIT_PRESET_TEXT" val="添加标题"/>
  <p:tag name="KSO_WM_UNIT_TEXT_FILL_FORE_SCHEMECOLOR_INDEX" val="13"/>
  <p:tag name="KSO_WM_UNIT_TEXT_FILL_TYPE" val="1"/>
</p:tagLst>
</file>

<file path=ppt/tags/tag25.xml><?xml version="1.0" encoding="utf-8"?>
<p:tagLst xmlns:p="http://schemas.openxmlformats.org/presentationml/2006/main">
  <p:tag name="KSO_WM_UNIT_TABLE_BEAUTIFY" val="{bc875907-cfe5-4686-bb50-6480762178a1}"/>
  <p:tag name="TABLE_RECT" val="17*85.4489*686*267.65"/>
  <p:tag name="TABLE_EMPHASIZE_COLOR" val="8684935"/>
  <p:tag name="TABLE_ONEKEY_SKIN_IDX" val="0"/>
  <p:tag name="TABLE_SKINIDX" val="0"/>
  <p:tag name="TABLE_COLORIDX" val="l"/>
  <p:tag name="TABLE_COLOR_RGB" val="0x000000*0xFFFFFF*0x44546A*0xE6E5E5*0x848587*0x738499*0x817CA0*0x9B819F*0xA7878C*0xAB968B"/>
</p:tagLst>
</file>

<file path=ppt/tags/tag26.xml><?xml version="1.0" encoding="utf-8"?>
<p:tagLst xmlns:p="http://schemas.openxmlformats.org/presentationml/2006/main">
  <p:tag name="NORDRI TOOLS WATERMARK" val="zmsxfkiv"/>
</p:tagLst>
</file>

<file path=ppt/tags/tag27.xml><?xml version="1.0" encoding="utf-8"?>
<p:tagLst xmlns:p="http://schemas.openxmlformats.org/presentationml/2006/main">
  <p:tag name="KSO_WM_TEMPLATE_CATEGORY" val="basetag"/>
  <p:tag name="KSO_WM_TEMPLATE_INDEX" val="20163650"/>
  <p:tag name="KSO_WM_TAG_VERSION" val="1.0"/>
  <p:tag name="KSO_WM_SLIDE_ID" val="basetag20163650_9"/>
  <p:tag name="KSO_WM_SLIDE_INDEX" val="9"/>
  <p:tag name="KSO_WM_SLIDE_ITEM_CNT" val="0"/>
  <p:tag name="KSO_WM_SLIDE_TYPE" val="text"/>
  <p:tag name="KSO_WM_BEAUTIFY_FLAG" val="#wm#"/>
</p:tagLst>
</file>

<file path=ppt/tags/tag28.xml><?xml version="1.0" encoding="utf-8"?>
<p:tagLst xmlns:p="http://schemas.openxmlformats.org/presentationml/2006/main">
  <p:tag name="KSO_WM_TEMPLATE_CATEGORY" val="diagram"/>
  <p:tag name="KSO_WM_TEMPLATE_INDEX" val="160489"/>
  <p:tag name="KSO_WM_UNIT_TYPE" val="l_h_a"/>
  <p:tag name="KSO_WM_UNIT_INDEX" val="1_3_1"/>
  <p:tag name="KSO_WM_UNIT_ID" val="diagram160489_2*l_h_a*1_3_1"/>
  <p:tag name="KSO_WM_UNIT_CLEAR" val="1"/>
  <p:tag name="KSO_WM_UNIT_LAYERLEVEL" val="1_1_1"/>
  <p:tag name="KSO_WM_UNIT_VALUE" val="22"/>
  <p:tag name="KSO_WM_UNIT_HIGHLIGHT" val="0"/>
  <p:tag name="KSO_WM_UNIT_COMPATIBLE" val="0"/>
  <p:tag name="KSO_WM_BEAUTIFY_FLAG" val="#wm#"/>
  <p:tag name="KSO_WM_TAG_VERSION" val="1.0"/>
  <p:tag name="KSO_WM_DIAGRAM_GROUP_CODE" val="l1-1"/>
  <p:tag name="KSO_WM_UNIT_PRESET_TEXT" val="LOREM IPSUM DOLOR"/>
  <p:tag name="KSO_WM_UNIT_FILL_FORE_SCHEMECOLOR_INDEX" val="7"/>
  <p:tag name="KSO_WM_UNIT_FILL_TYPE" val="1"/>
  <p:tag name="KSO_WM_UNIT_TEXT_FILL_FORE_SCHEMECOLOR_INDEX" val="14"/>
  <p:tag name="KSO_WM_UNIT_TEXT_FILL_TYPE" val="1"/>
</p:tagLst>
</file>

<file path=ppt/tags/tag29.xml><?xml version="1.0" encoding="utf-8"?>
<p:tagLst xmlns:p="http://schemas.openxmlformats.org/presentationml/2006/main">
  <p:tag name="KSO_WM_TEMPLATE_CATEGORY" val="diagram"/>
  <p:tag name="KSO_WM_TEMPLATE_INDEX" val="160489"/>
  <p:tag name="KSO_WM_UNIT_TYPE" val="l_h_a"/>
  <p:tag name="KSO_WM_UNIT_INDEX" val="1_5_1"/>
  <p:tag name="KSO_WM_UNIT_ID" val="diagram160489_2*l_h_a*1_5_1"/>
  <p:tag name="KSO_WM_UNIT_CLEAR" val="1"/>
  <p:tag name="KSO_WM_UNIT_LAYERLEVEL" val="1_1_1"/>
  <p:tag name="KSO_WM_UNIT_VALUE" val="22"/>
  <p:tag name="KSO_WM_UNIT_HIGHLIGHT" val="0"/>
  <p:tag name="KSO_WM_UNIT_COMPATIBLE" val="0"/>
  <p:tag name="KSO_WM_BEAUTIFY_FLAG" val="#wm#"/>
  <p:tag name="KSO_WM_TAG_VERSION" val="1.0"/>
  <p:tag name="KSO_WM_DIAGRAM_GROUP_CODE" val="l1-1"/>
  <p:tag name="KSO_WM_UNIT_PRESET_TEXT" val="LOREM IPSUM DOLOR"/>
  <p:tag name="KSO_WM_UNIT_FILL_FORE_SCHEMECOLOR_INDEX" val="6"/>
  <p:tag name="KSO_WM_UNIT_FILL_TYPE" val="1"/>
  <p:tag name="KSO_WM_UNIT_TEXT_FILL_FORE_SCHEMECOLOR_INDEX" val="14"/>
  <p:tag name="KSO_WM_UNIT_TEXT_FILL_TYPE" val="1"/>
</p:tagLst>
</file>

<file path=ppt/tags/tag30.xml><?xml version="1.0" encoding="utf-8"?>
<p:tagLst xmlns:p="http://schemas.openxmlformats.org/presentationml/2006/main">
  <p:tag name="KSO_WM_TEMPLATE_CATEGORY" val="diagram"/>
  <p:tag name="KSO_WM_TEMPLATE_INDEX" val="160489"/>
  <p:tag name="KSO_WM_UNIT_TYPE" val="l_h_a"/>
  <p:tag name="KSO_WM_UNIT_INDEX" val="1_4_1"/>
  <p:tag name="KSO_WM_UNIT_ID" val="diagram160489_2*l_h_a*1_4_1"/>
  <p:tag name="KSO_WM_UNIT_CLEAR" val="1"/>
  <p:tag name="KSO_WM_UNIT_LAYERLEVEL" val="1_1_1"/>
  <p:tag name="KSO_WM_UNIT_VALUE" val="22"/>
  <p:tag name="KSO_WM_UNIT_HIGHLIGHT" val="0"/>
  <p:tag name="KSO_WM_UNIT_COMPATIBLE" val="0"/>
  <p:tag name="KSO_WM_BEAUTIFY_FLAG" val="#wm#"/>
  <p:tag name="KSO_WM_TAG_VERSION" val="1.0"/>
  <p:tag name="KSO_WM_DIAGRAM_GROUP_CODE" val="l1-1"/>
  <p:tag name="KSO_WM_UNIT_PRESET_TEXT" val="LOREM IPSUM DOLOR"/>
  <p:tag name="KSO_WM_UNIT_FILL_FORE_SCHEMECOLOR_INDEX" val="5"/>
  <p:tag name="KSO_WM_UNIT_FILL_TYPE" val="1"/>
  <p:tag name="KSO_WM_UNIT_TEXT_FILL_FORE_SCHEMECOLOR_INDEX" val="14"/>
  <p:tag name="KSO_WM_UNIT_TEXT_FILL_TYPE" val="1"/>
</p:tagLst>
</file>

<file path=ppt/tags/tag31.xml><?xml version="1.0" encoding="utf-8"?>
<p:tagLst xmlns:p="http://schemas.openxmlformats.org/presentationml/2006/main">
  <p:tag name="KSO_WM_TAG_VERSION" val="1.0"/>
  <p:tag name="KSO_WM_BEAUTIFY_FLAG" val="#wm#"/>
  <p:tag name="KSO_WM_UNIT_TYPE" val="i"/>
  <p:tag name="KSO_WM_UNIT_ID" val="diagram160489_2*i*16"/>
  <p:tag name="KSO_WM_TEMPLATE_CATEGORY" val="diagram"/>
  <p:tag name="KSO_WM_TEMPLATE_INDEX" val="160489"/>
  <p:tag name="KSO_WM_UNIT_INDEX" val="16"/>
</p:tagLst>
</file>

<file path=ppt/tags/tag32.xml><?xml version="1.0" encoding="utf-8"?>
<p:tagLst xmlns:p="http://schemas.openxmlformats.org/presentationml/2006/main">
  <p:tag name="KSO_WM_TEMPLATE_CATEGORY" val="diagram"/>
  <p:tag name="KSO_WM_TEMPLATE_INDEX" val="160489"/>
  <p:tag name="KSO_WM_UNIT_TYPE" val="l_i"/>
  <p:tag name="KSO_WM_UNIT_INDEX" val="1_3"/>
  <p:tag name="KSO_WM_UNIT_ID" val="diagram160489_2*l_i*1_3"/>
  <p:tag name="KSO_WM_UNIT_CLEAR" val="1"/>
  <p:tag name="KSO_WM_UNIT_LAYERLEVEL" val="1_1"/>
  <p:tag name="KSO_WM_BEAUTIFY_FLAG" val="#wm#"/>
  <p:tag name="KSO_WM_TAG_VERSION" val="1.0"/>
  <p:tag name="KSO_WM_DIAGRAM_GROUP_CODE" val="l1-1"/>
  <p:tag name="KSO_WM_UNIT_FILL_FORE_SCHEMECOLOR_INDEX" val="6"/>
  <p:tag name="KSO_WM_UNIT_FILL_TYPE" val="1"/>
</p:tagLst>
</file>

<file path=ppt/tags/tag33.xml><?xml version="1.0" encoding="utf-8"?>
<p:tagLst xmlns:p="http://schemas.openxmlformats.org/presentationml/2006/main">
  <p:tag name="KSO_WM_TEMPLATE_CATEGORY" val="diagram"/>
  <p:tag name="KSO_WM_TEMPLATE_INDEX" val="160489"/>
  <p:tag name="KSO_WM_UNIT_TYPE" val="l_i"/>
  <p:tag name="KSO_WM_UNIT_INDEX" val="1_4"/>
  <p:tag name="KSO_WM_UNIT_ID" val="diagram160489_2*l_i*1_4"/>
  <p:tag name="KSO_WM_UNIT_CLEAR" val="1"/>
  <p:tag name="KSO_WM_UNIT_LAYERLEVEL" val="1_1"/>
  <p:tag name="KSO_WM_BEAUTIFY_FLAG" val="#wm#"/>
  <p:tag name="KSO_WM_TAG_VERSION" val="1.0"/>
  <p:tag name="KSO_WM_DIAGRAM_GROUP_CODE" val="l1-1"/>
  <p:tag name="KSO_WM_UNIT_FILL_FORE_SCHEMECOLOR_INDEX" val="6"/>
  <p:tag name="KSO_WM_UNIT_FILL_TYPE" val="1"/>
</p:tagLst>
</file>

<file path=ppt/tags/tag34.xml><?xml version="1.0" encoding="utf-8"?>
<p:tagLst xmlns:p="http://schemas.openxmlformats.org/presentationml/2006/main">
  <p:tag name="KSO_WM_TAG_VERSION" val="1.0"/>
  <p:tag name="KSO_WM_BEAUTIFY_FLAG" val="#wm#"/>
  <p:tag name="KSO_WM_UNIT_TYPE" val="i"/>
  <p:tag name="KSO_WM_UNIT_ID" val="diagram160489_2*i*26"/>
  <p:tag name="KSO_WM_TEMPLATE_CATEGORY" val="diagram"/>
  <p:tag name="KSO_WM_TEMPLATE_INDEX" val="160489"/>
  <p:tag name="KSO_WM_UNIT_INDEX" val="26"/>
</p:tagLst>
</file>

<file path=ppt/tags/tag35.xml><?xml version="1.0" encoding="utf-8"?>
<p:tagLst xmlns:p="http://schemas.openxmlformats.org/presentationml/2006/main">
  <p:tag name="KSO_WM_TEMPLATE_CATEGORY" val="diagram"/>
  <p:tag name="KSO_WM_TEMPLATE_INDEX" val="160489"/>
  <p:tag name="KSO_WM_UNIT_TYPE" val="l_i"/>
  <p:tag name="KSO_WM_UNIT_INDEX" val="1_7"/>
  <p:tag name="KSO_WM_UNIT_ID" val="diagram160489_2*l_i*1_7"/>
  <p:tag name="KSO_WM_UNIT_CLEAR" val="1"/>
  <p:tag name="KSO_WM_UNIT_LAYERLEVEL" val="1_1"/>
  <p:tag name="KSO_WM_BEAUTIFY_FLAG" val="#wm#"/>
  <p:tag name="KSO_WM_TAG_VERSION" val="1.0"/>
  <p:tag name="KSO_WM_DIAGRAM_GROUP_CODE" val="l1-1"/>
  <p:tag name="KSO_WM_UNIT_FILL_FORE_SCHEMECOLOR_INDEX" val="7"/>
  <p:tag name="KSO_WM_UNIT_FILL_TYPE" val="1"/>
</p:tagLst>
</file>

<file path=ppt/tags/tag36.xml><?xml version="1.0" encoding="utf-8"?>
<p:tagLst xmlns:p="http://schemas.openxmlformats.org/presentationml/2006/main">
  <p:tag name="KSO_WM_TEMPLATE_CATEGORY" val="diagram"/>
  <p:tag name="KSO_WM_TEMPLATE_INDEX" val="160489"/>
  <p:tag name="KSO_WM_UNIT_TYPE" val="l_i"/>
  <p:tag name="KSO_WM_UNIT_INDEX" val="1_8"/>
  <p:tag name="KSO_WM_UNIT_ID" val="diagram160489_2*l_i*1_8"/>
  <p:tag name="KSO_WM_UNIT_CLEAR" val="1"/>
  <p:tag name="KSO_WM_UNIT_LAYERLEVEL" val="1_1"/>
  <p:tag name="KSO_WM_BEAUTIFY_FLAG" val="#wm#"/>
  <p:tag name="KSO_WM_TAG_VERSION" val="1.0"/>
  <p:tag name="KSO_WM_DIAGRAM_GROUP_CODE" val="l1-1"/>
  <p:tag name="KSO_WM_UNIT_FILL_FORE_SCHEMECOLOR_INDEX" val="7"/>
  <p:tag name="KSO_WM_UNIT_FILL_TYPE" val="1"/>
</p:tagLst>
</file>

<file path=ppt/tags/tag37.xml><?xml version="1.0" encoding="utf-8"?>
<p:tagLst xmlns:p="http://schemas.openxmlformats.org/presentationml/2006/main">
  <p:tag name="KSO_WM_TAG_VERSION" val="1.0"/>
  <p:tag name="KSO_WM_BEAUTIFY_FLAG" val="#wm#"/>
  <p:tag name="KSO_WM_UNIT_TYPE" val="i"/>
  <p:tag name="KSO_WM_UNIT_ID" val="diagram160489_2*i*31"/>
  <p:tag name="KSO_WM_TEMPLATE_CATEGORY" val="diagram"/>
  <p:tag name="KSO_WM_TEMPLATE_INDEX" val="160489"/>
  <p:tag name="KSO_WM_UNIT_INDEX" val="31"/>
</p:tagLst>
</file>

<file path=ppt/tags/tag38.xml><?xml version="1.0" encoding="utf-8"?>
<p:tagLst xmlns:p="http://schemas.openxmlformats.org/presentationml/2006/main">
  <p:tag name="KSO_WM_TEMPLATE_CATEGORY" val="diagram"/>
  <p:tag name="KSO_WM_TEMPLATE_INDEX" val="160489"/>
  <p:tag name="KSO_WM_UNIT_TYPE" val="l_i"/>
  <p:tag name="KSO_WM_UNIT_INDEX" val="1_9"/>
  <p:tag name="KSO_WM_UNIT_ID" val="diagram160489_2*l_i*1_9"/>
  <p:tag name="KSO_WM_UNIT_CLEAR" val="1"/>
  <p:tag name="KSO_WM_UNIT_LAYERLEVEL" val="1_1"/>
  <p:tag name="KSO_WM_BEAUTIFY_FLAG" val="#wm#"/>
  <p:tag name="KSO_WM_TAG_VERSION" val="1.0"/>
  <p:tag name="KSO_WM_DIAGRAM_GROUP_CODE" val="l1-1"/>
  <p:tag name="KSO_WM_UNIT_FILL_FORE_SCHEMECOLOR_INDEX" val="5"/>
  <p:tag name="KSO_WM_UNIT_FILL_TYPE" val="1"/>
</p:tagLst>
</file>

<file path=ppt/tags/tag39.xml><?xml version="1.0" encoding="utf-8"?>
<p:tagLst xmlns:p="http://schemas.openxmlformats.org/presentationml/2006/main">
  <p:tag name="KSO_WM_TEMPLATE_CATEGORY" val="diagram"/>
  <p:tag name="KSO_WM_TEMPLATE_INDEX" val="160489"/>
  <p:tag name="KSO_WM_UNIT_TYPE" val="l_i"/>
  <p:tag name="KSO_WM_UNIT_INDEX" val="1_10"/>
  <p:tag name="KSO_WM_UNIT_ID" val="diagram160489_2*l_i*1_10"/>
  <p:tag name="KSO_WM_UNIT_CLEAR" val="1"/>
  <p:tag name="KSO_WM_UNIT_LAYERLEVEL" val="1_1"/>
  <p:tag name="KSO_WM_BEAUTIFY_FLAG" val="#wm#"/>
  <p:tag name="KSO_WM_TAG_VERSION" val="1.0"/>
  <p:tag name="KSO_WM_DIAGRAM_GROUP_CODE" val="l1-1"/>
  <p:tag name="KSO_WM_UNIT_FILL_FORE_SCHEMECOLOR_INDEX" val="5"/>
  <p:tag name="KSO_WM_UNIT_FILL_TYPE" val="1"/>
</p:tagLst>
</file>

<file path=ppt/tags/tag40.xml><?xml version="1.0" encoding="utf-8"?>
<p:tagLst xmlns:p="http://schemas.openxmlformats.org/presentationml/2006/main">
  <p:tag name="KSO_WM_TEMPLATE_CATEGORY" val="diagram"/>
  <p:tag name="KSO_WM_TEMPLATE_INDEX" val="160489"/>
  <p:tag name="KSO_WM_UNIT_TYPE" val="l_h_a"/>
  <p:tag name="KSO_WM_UNIT_INDEX" val="1_6_1"/>
  <p:tag name="KSO_WM_UNIT_ID" val="diagram160489_1*l_h_a*1_6_1"/>
  <p:tag name="KSO_WM_UNIT_CLEAR" val="1"/>
  <p:tag name="KSO_WM_UNIT_LAYERLEVEL" val="1_1_1"/>
  <p:tag name="KSO_WM_UNIT_VALUE" val="22"/>
  <p:tag name="KSO_WM_UNIT_HIGHLIGHT" val="0"/>
  <p:tag name="KSO_WM_UNIT_COMPATIBLE" val="0"/>
  <p:tag name="KSO_WM_BEAUTIFY_FLAG" val="#wm#"/>
  <p:tag name="KSO_WM_TAG_VERSION" val="1.0"/>
  <p:tag name="KSO_WM_DIAGRAM_GROUP_CODE" val="l1-1"/>
  <p:tag name="KSO_WM_UNIT_PRESET_TEXT" val="LOREM IPSUM DOLOR"/>
  <p:tag name="KSO_WM_UNIT_FILL_FORE_SCHEMECOLOR_INDEX" val="7"/>
  <p:tag name="KSO_WM_UNIT_FILL_TYPE" val="1"/>
  <p:tag name="KSO_WM_UNIT_TEXT_FILL_FORE_SCHEMECOLOR_INDEX" val="14"/>
  <p:tag name="KSO_WM_UNIT_TEXT_FILL_TYPE" val="1"/>
</p:tagLst>
</file>

<file path=ppt/tags/tag41.xml><?xml version="1.0" encoding="utf-8"?>
<p:tagLst xmlns:p="http://schemas.openxmlformats.org/presentationml/2006/main">
  <p:tag name="KSO_WM_TEMPLATE_CATEGORY" val="diagram"/>
  <p:tag name="KSO_WM_TEMPLATE_INDEX" val="160489"/>
  <p:tag name="KSO_WM_UNIT_TYPE" val="l_h_a"/>
  <p:tag name="KSO_WM_UNIT_INDEX" val="1_1_1"/>
  <p:tag name="KSO_WM_UNIT_ID" val="diagram160489_1*l_h_a*1_1_1"/>
  <p:tag name="KSO_WM_UNIT_CLEAR" val="1"/>
  <p:tag name="KSO_WM_UNIT_LAYERLEVEL" val="1_1_1"/>
  <p:tag name="KSO_WM_UNIT_VALUE" val="22"/>
  <p:tag name="KSO_WM_UNIT_HIGHLIGHT" val="0"/>
  <p:tag name="KSO_WM_UNIT_COMPATIBLE" val="0"/>
  <p:tag name="KSO_WM_BEAUTIFY_FLAG" val="#wm#"/>
  <p:tag name="KSO_WM_TAG_VERSION" val="1.0"/>
  <p:tag name="KSO_WM_DIAGRAM_GROUP_CODE" val="l1-1"/>
  <p:tag name="KSO_WM_UNIT_PRESET_TEXT" val="LOREM IPSUM DOLOR"/>
  <p:tag name="KSO_WM_UNIT_FILL_FORE_SCHEMECOLOR_INDEX" val="5"/>
  <p:tag name="KSO_WM_UNIT_FILL_TYPE" val="1"/>
  <p:tag name="KSO_WM_UNIT_TEXT_FILL_FORE_SCHEMECOLOR_INDEX" val="14"/>
  <p:tag name="KSO_WM_UNIT_TEXT_FILL_TYPE" val="1"/>
</p:tagLst>
</file>

<file path=ppt/tags/tag42.xml><?xml version="1.0" encoding="utf-8"?>
<p:tagLst xmlns:p="http://schemas.openxmlformats.org/presentationml/2006/main">
  <p:tag name="KSO_WM_TAG_VERSION" val="1.0"/>
  <p:tag name="KSO_WM_BEAUTIFY_FLAG" val="#wm#"/>
  <p:tag name="KSO_WM_UNIT_TYPE" val="i"/>
  <p:tag name="KSO_WM_UNIT_ID" val="diagram160489_1*i*2"/>
  <p:tag name="KSO_WM_TEMPLATE_CATEGORY" val="diagram"/>
  <p:tag name="KSO_WM_TEMPLATE_INDEX" val="160489"/>
  <p:tag name="KSO_WM_UNIT_INDEX" val="2"/>
</p:tagLst>
</file>

<file path=ppt/tags/tag43.xml><?xml version="1.0" encoding="utf-8"?>
<p:tagLst xmlns:p="http://schemas.openxmlformats.org/presentationml/2006/main">
  <p:tag name="KSO_WM_TEMPLATE_CATEGORY" val="diagram"/>
  <p:tag name="KSO_WM_TEMPLATE_INDEX" val="160489"/>
  <p:tag name="KSO_WM_UNIT_TYPE" val="l_i"/>
  <p:tag name="KSO_WM_UNIT_INDEX" val="1_1"/>
  <p:tag name="KSO_WM_UNIT_ID" val="diagram160489_1*l_i*1_1"/>
  <p:tag name="KSO_WM_UNIT_CLEAR" val="1"/>
  <p:tag name="KSO_WM_UNIT_LAYERLEVEL" val="1_1"/>
  <p:tag name="KSO_WM_BEAUTIFY_FLAG" val="#wm#"/>
  <p:tag name="KSO_WM_TAG_VERSION" val="1.0"/>
  <p:tag name="KSO_WM_DIAGRAM_GROUP_CODE" val="l1-1"/>
  <p:tag name="KSO_WM_UNIT_FILL_FORE_SCHEMECOLOR_INDEX" val="5"/>
  <p:tag name="KSO_WM_UNIT_FILL_TYPE" val="1"/>
</p:tagLst>
</file>

<file path=ppt/tags/tag44.xml><?xml version="1.0" encoding="utf-8"?>
<p:tagLst xmlns:p="http://schemas.openxmlformats.org/presentationml/2006/main">
  <p:tag name="KSO_WM_TEMPLATE_CATEGORY" val="diagram"/>
  <p:tag name="KSO_WM_TEMPLATE_INDEX" val="160489"/>
  <p:tag name="KSO_WM_UNIT_TYPE" val="l_i"/>
  <p:tag name="KSO_WM_UNIT_INDEX" val="1_2"/>
  <p:tag name="KSO_WM_UNIT_ID" val="diagram160489_1*l_i*1_2"/>
  <p:tag name="KSO_WM_UNIT_CLEAR" val="1"/>
  <p:tag name="KSO_WM_UNIT_LAYERLEVEL" val="1_1"/>
  <p:tag name="KSO_WM_BEAUTIFY_FLAG" val="#wm#"/>
  <p:tag name="KSO_WM_TAG_VERSION" val="1.0"/>
  <p:tag name="KSO_WM_DIAGRAM_GROUP_CODE" val="l1-1"/>
  <p:tag name="KSO_WM_UNIT_FILL_FORE_SCHEMECOLOR_INDEX" val="5"/>
  <p:tag name="KSO_WM_UNIT_FILL_TYPE" val="1"/>
</p:tagLst>
</file>

<file path=ppt/tags/tag45.xml><?xml version="1.0" encoding="utf-8"?>
<p:tagLst xmlns:p="http://schemas.openxmlformats.org/presentationml/2006/main">
  <p:tag name="KSO_WM_TEMPLATE_CATEGORY" val="diagram"/>
  <p:tag name="KSO_WM_TEMPLATE_INDEX" val="160489"/>
  <p:tag name="KSO_WM_UNIT_TYPE" val="l_h_a"/>
  <p:tag name="KSO_WM_UNIT_INDEX" val="1_2_1"/>
  <p:tag name="KSO_WM_UNIT_ID" val="diagram160489_1*l_h_a*1_2_1"/>
  <p:tag name="KSO_WM_UNIT_CLEAR" val="1"/>
  <p:tag name="KSO_WM_UNIT_LAYERLEVEL" val="1_1_1"/>
  <p:tag name="KSO_WM_UNIT_VALUE" val="22"/>
  <p:tag name="KSO_WM_UNIT_HIGHLIGHT" val="0"/>
  <p:tag name="KSO_WM_UNIT_COMPATIBLE" val="0"/>
  <p:tag name="KSO_WM_BEAUTIFY_FLAG" val="#wm#"/>
  <p:tag name="KSO_WM_TAG_VERSION" val="1.0"/>
  <p:tag name="KSO_WM_DIAGRAM_GROUP_CODE" val="l1-1"/>
  <p:tag name="KSO_WM_UNIT_PRESET_TEXT" val="LOREM IPSUM DOLOR"/>
  <p:tag name="KSO_WM_UNIT_FILL_FORE_SCHEMECOLOR_INDEX" val="6"/>
  <p:tag name="KSO_WM_UNIT_FILL_TYPE" val="1"/>
  <p:tag name="KSO_WM_UNIT_TEXT_FILL_FORE_SCHEMECOLOR_INDEX" val="14"/>
  <p:tag name="KSO_WM_UNIT_TEXT_FILL_TYPE" val="1"/>
  <p:tag name="KSO_WM_UNIT_USESOURCEFORMAT_APPLY" val="0"/>
</p:tagLst>
</file>

<file path=ppt/tags/tag46.xml><?xml version="1.0" encoding="utf-8"?>
<p:tagLst xmlns:p="http://schemas.openxmlformats.org/presentationml/2006/main">
  <p:tag name="KSO_WM_TAG_VERSION" val="1.0"/>
  <p:tag name="KSO_WM_BEAUTIFY_FLAG" val="#wm#"/>
  <p:tag name="KSO_WM_UNIT_TYPE" val="i"/>
  <p:tag name="KSO_WM_UNIT_ID" val="diagram160489_1*i*23"/>
  <p:tag name="KSO_WM_TEMPLATE_CATEGORY" val="diagram"/>
  <p:tag name="KSO_WM_TEMPLATE_INDEX" val="160489"/>
  <p:tag name="KSO_WM_UNIT_INDEX" val="23"/>
</p:tagLst>
</file>

<file path=ppt/tags/tag47.xml><?xml version="1.0" encoding="utf-8"?>
<p:tagLst xmlns:p="http://schemas.openxmlformats.org/presentationml/2006/main">
  <p:tag name="KSO_WM_TEMPLATE_CATEGORY" val="diagram"/>
  <p:tag name="KSO_WM_TEMPLATE_INDEX" val="160489"/>
  <p:tag name="KSO_WM_UNIT_TYPE" val="l_i"/>
  <p:tag name="KSO_WM_UNIT_INDEX" val="1_5"/>
  <p:tag name="KSO_WM_UNIT_ID" val="diagram160489_1*l_i*1_5"/>
  <p:tag name="KSO_WM_UNIT_CLEAR" val="1"/>
  <p:tag name="KSO_WM_UNIT_LAYERLEVEL" val="1_1"/>
  <p:tag name="KSO_WM_BEAUTIFY_FLAG" val="#wm#"/>
  <p:tag name="KSO_WM_TAG_VERSION" val="1.0"/>
  <p:tag name="KSO_WM_DIAGRAM_GROUP_CODE" val="l1-1"/>
  <p:tag name="KSO_WM_UNIT_FILL_FORE_SCHEMECOLOR_INDEX" val="6"/>
  <p:tag name="KSO_WM_UNIT_FILL_TYPE" val="1"/>
  <p:tag name="KSO_WM_UNIT_USESOURCEFORMAT_APPLY" val="0"/>
</p:tagLst>
</file>

<file path=ppt/tags/tag48.xml><?xml version="1.0" encoding="utf-8"?>
<p:tagLst xmlns:p="http://schemas.openxmlformats.org/presentationml/2006/main">
  <p:tag name="KSO_WM_TEMPLATE_CATEGORY" val="diagram"/>
  <p:tag name="KSO_WM_TEMPLATE_INDEX" val="160489"/>
  <p:tag name="KSO_WM_UNIT_TYPE" val="l_i"/>
  <p:tag name="KSO_WM_UNIT_INDEX" val="1_6"/>
  <p:tag name="KSO_WM_UNIT_ID" val="diagram160489_1*l_i*1_6"/>
  <p:tag name="KSO_WM_UNIT_CLEAR" val="1"/>
  <p:tag name="KSO_WM_UNIT_LAYERLEVEL" val="1_1"/>
  <p:tag name="KSO_WM_BEAUTIFY_FLAG" val="#wm#"/>
  <p:tag name="KSO_WM_TAG_VERSION" val="1.0"/>
  <p:tag name="KSO_WM_DIAGRAM_GROUP_CODE" val="l1-1"/>
  <p:tag name="KSO_WM_UNIT_FILL_FORE_SCHEMECOLOR_INDEX" val="6"/>
  <p:tag name="KSO_WM_UNIT_FILL_TYPE" val="1"/>
  <p:tag name="KSO_WM_UNIT_USESOURCEFORMAT_APPLY" val="0"/>
</p:tagLst>
</file>

<file path=ppt/tags/tag49.xml><?xml version="1.0" encoding="utf-8"?>
<p:tagLst xmlns:p="http://schemas.openxmlformats.org/presentationml/2006/main">
  <p:tag name="KSO_WM_TAG_VERSION" val="1.0"/>
  <p:tag name="KSO_WM_BEAUTIFY_FLAG" val="#wm#"/>
  <p:tag name="KSO_WM_UNIT_TYPE" val="i"/>
  <p:tag name="KSO_WM_UNIT_ID" val="diagram160489_1*i*38"/>
  <p:tag name="KSO_WM_TEMPLATE_CATEGORY" val="diagram"/>
  <p:tag name="KSO_WM_TEMPLATE_INDEX" val="160489"/>
  <p:tag name="KSO_WM_UNIT_INDEX" val="38"/>
</p:tagLst>
</file>

<file path=ppt/tags/tag50.xml><?xml version="1.0" encoding="utf-8"?>
<p:tagLst xmlns:p="http://schemas.openxmlformats.org/presentationml/2006/main">
  <p:tag name="KSO_WM_TEMPLATE_CATEGORY" val="diagram"/>
  <p:tag name="KSO_WM_TEMPLATE_INDEX" val="160489"/>
  <p:tag name="KSO_WM_UNIT_TYPE" val="l_i"/>
  <p:tag name="KSO_WM_UNIT_INDEX" val="1_11"/>
  <p:tag name="KSO_WM_UNIT_ID" val="diagram160489_1*l_i*1_11"/>
  <p:tag name="KSO_WM_UNIT_CLEAR" val="1"/>
  <p:tag name="KSO_WM_UNIT_LAYERLEVEL" val="1_1"/>
  <p:tag name="KSO_WM_BEAUTIFY_FLAG" val="#wm#"/>
  <p:tag name="KSO_WM_TAG_VERSION" val="1.0"/>
  <p:tag name="KSO_WM_DIAGRAM_GROUP_CODE" val="l1-1"/>
  <p:tag name="KSO_WM_UNIT_FILL_FORE_SCHEMECOLOR_INDEX" val="7"/>
  <p:tag name="KSO_WM_UNIT_FILL_TYPE" val="1"/>
</p:tagLst>
</file>

<file path=ppt/tags/tag51.xml><?xml version="1.0" encoding="utf-8"?>
<p:tagLst xmlns:p="http://schemas.openxmlformats.org/presentationml/2006/main">
  <p:tag name="KSO_WM_TEMPLATE_CATEGORY" val="diagram"/>
  <p:tag name="KSO_WM_TEMPLATE_INDEX" val="160489"/>
  <p:tag name="KSO_WM_UNIT_TYPE" val="l_i"/>
  <p:tag name="KSO_WM_UNIT_INDEX" val="1_12"/>
  <p:tag name="KSO_WM_UNIT_ID" val="diagram160489_1*l_i*1_12"/>
  <p:tag name="KSO_WM_UNIT_CLEAR" val="1"/>
  <p:tag name="KSO_WM_UNIT_LAYERLEVEL" val="1_1"/>
  <p:tag name="KSO_WM_BEAUTIFY_FLAG" val="#wm#"/>
  <p:tag name="KSO_WM_TAG_VERSION" val="1.0"/>
  <p:tag name="KSO_WM_DIAGRAM_GROUP_CODE" val="l1-1"/>
  <p:tag name="KSO_WM_UNIT_FILL_FORE_SCHEMECOLOR_INDEX" val="7"/>
  <p:tag name="KSO_WM_UNIT_FILL_TYPE" val="1"/>
</p:tagLst>
</file>

<file path=ppt/tags/tag52.xml><?xml version="1.0" encoding="utf-8"?>
<p:tagLst xmlns:p="http://schemas.openxmlformats.org/presentationml/2006/main">
  <p:tag name="NORDRI TOOLS WATERMARK" val="zmsxfkiv"/>
</p:tagLst>
</file>

<file path=ppt/tags/tag53.xml><?xml version="1.0" encoding="utf-8"?>
<p:tagLst xmlns:p="http://schemas.openxmlformats.org/presentationml/2006/main">
  <p:tag name="MH" val="20150921113323"/>
  <p:tag name="MH_LIBRARY" val="GRAPHIC"/>
  <p:tag name="MH_TYPE" val="Other"/>
  <p:tag name="MH_ORDER" val="3"/>
  <p:tag name="KSO_WM_TAG_VERSION" val="1.0"/>
  <p:tag name="KSO_WM_BEAUTIFY_FLAG" val="#wm#"/>
  <p:tag name="KSO_WM_UNIT_TYPE" val="i"/>
  <p:tag name="KSO_WM_UNIT_ID" val="custom160539_25*i*3"/>
  <p:tag name="KSO_WM_TEMPLATE_CATEGORY" val="custom"/>
  <p:tag name="KSO_WM_TEMPLATE_INDEX" val="160539"/>
  <p:tag name="KSO_WM_UNIT_INDEX" val="3"/>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i"/>
  <p:tag name="KSO_WM_UNIT_INDEX" val="1_2"/>
  <p:tag name="KSO_WM_UNIT_ID" val="diagram20187567_3*m_i*1_2"/>
  <p:tag name="KSO_WM_TEMPLATE_CATEGORY" val="diagram"/>
  <p:tag name="KSO_WM_TEMPLATE_INDEX" val="20187567"/>
  <p:tag name="KSO_WM_UNIT_LAYERLEVEL" val="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i"/>
  <p:tag name="KSO_WM_UNIT_INDEX" val="1_1"/>
  <p:tag name="KSO_WM_UNIT_ID" val="diagram20187567_3*m_i*1_1"/>
  <p:tag name="KSO_WM_TEMPLATE_CATEGORY" val="diagram"/>
  <p:tag name="KSO_WM_TEMPLATE_INDEX" val="20187567"/>
  <p:tag name="KSO_WM_UNIT_LAYERLEVEL" val="1_1"/>
  <p:tag name="KSO_WM_TAG_VERSION" val="1.0"/>
  <p:tag name="KSO_WM_BEAUTIFY_FLAG" val="#wm#"/>
  <p:tag name="KSO_WM_UNIT_LINE_FORE_SCHEMECOLOR_INDEX" val="14"/>
  <p:tag name="KSO_WM_UNIT_LINE_FILL_TYPE" val="2"/>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87567_3*m_h_i*1_1_1"/>
  <p:tag name="KSO_WM_TEMPLATE_CATEGORY" val="diagram"/>
  <p:tag name="KSO_WM_TEMPLATE_INDEX" val="20187567"/>
  <p:tag name="KSO_WM_UNIT_LAYERLEVEL" val="1_1_1"/>
  <p:tag name="KSO_WM_TAG_VERSION" val="1.0"/>
  <p:tag name="KSO_WM_BEAUTIFY_FLAG" val="#wm#"/>
  <p:tag name="KSO_WM_UNIT_FILL_FORE_SCHEMECOLOR_INDEX" val="16"/>
  <p:tag name="KSO_WM_UNIT_FILL_TYPE" val="1"/>
  <p:tag name="KSO_WM_UNIT_LINE_FORE_SCHEMECOLOR_INDEX" val="5"/>
  <p:tag name="KSO_WM_UNIT_LINE_FILL_TYPE" val="2"/>
  <p:tag name="KSO_WM_UNIT_TEXT_FILL_FORE_SCHEMECOLOR_INDEX" val="2"/>
  <p:tag name="KSO_WM_UNIT_TEXT_FILL_TYPE" val="1"/>
</p:tagLst>
</file>

<file path=ppt/tags/tag57.xml><?xml version="1.0" encoding="utf-8"?>
<p:tagLst xmlns:p="http://schemas.openxmlformats.org/presentationml/2006/main">
  <p:tag name="KSO_WM_UNIT_ISCONTENTSTITLE" val="0"/>
  <p:tag name="KSO_WM_UNIT_NOCLEAR" val="0"/>
  <p:tag name="KSO_WM_UNIT_VALUE" val="21"/>
  <p:tag name="KSO_WM_UNIT_HIGHLIGHT" val="0"/>
  <p:tag name="KSO_WM_UNIT_COMPATIBLE" val="0"/>
  <p:tag name="KSO_WM_UNIT_DIAGRAM_ISNUMVISUAL" val="0"/>
  <p:tag name="KSO_WM_UNIT_DIAGRAM_ISREFERUNIT" val="0"/>
  <p:tag name="KSO_WM_DIAGRAM_GROUP_CODE" val="m1-1"/>
  <p:tag name="KSO_WM_UNIT_TYPE" val="m_h_a"/>
  <p:tag name="KSO_WM_UNIT_INDEX" val="1_1_1"/>
  <p:tag name="KSO_WM_UNIT_ID" val="diagram20187567_3*m_h_a*1_1_1"/>
  <p:tag name="KSO_WM_TEMPLATE_CATEGORY" val="diagram"/>
  <p:tag name="KSO_WM_TEMPLATE_INDEX" val="20187567"/>
  <p:tag name="KSO_WM_UNIT_LAYERLEVEL" val="1_1_1"/>
  <p:tag name="KSO_WM_TAG_VERSION" val="1.0"/>
  <p:tag name="KSO_WM_BEAUTIFY_FLAG" val="#wm#"/>
  <p:tag name="KSO_WM_UNIT_PRESET_TEXT" val="单击此处添加标题"/>
  <p:tag name="KSO_WM_UNIT_TEXT_FILL_FORE_SCHEMECOLOR_INDEX" val="5"/>
  <p:tag name="KSO_WM_UNIT_TEXT_FILL_TYPE" val="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3"/>
  <p:tag name="KSO_WM_UNIT_ID" val="diagram20187567_3*m_h_i*1_2_3"/>
  <p:tag name="KSO_WM_TEMPLATE_CATEGORY" val="diagram"/>
  <p:tag name="KSO_WM_TEMPLATE_INDEX" val="20187567"/>
  <p:tag name="KSO_WM_UNIT_LAYERLEVEL" val="1_1_1"/>
  <p:tag name="KSO_WM_TAG_VERSION" val="1.0"/>
  <p:tag name="KSO_WM_BEAUTIFY_FLAG" val="#wm#"/>
  <p:tag name="KSO_WM_UNIT_FILL_FORE_SCHEMECOLOR_INDEX" val="16"/>
  <p:tag name="KSO_WM_UNIT_FILL_TYPE" val="1"/>
  <p:tag name="KSO_WM_UNIT_LINE_FORE_SCHEMECOLOR_INDEX" val="6"/>
  <p:tag name="KSO_WM_UNIT_LINE_FILL_TYPE" val="2"/>
  <p:tag name="KSO_WM_UNIT_TEXT_FILL_FORE_SCHEMECOLOR_INDEX" val="2"/>
  <p:tag name="KSO_WM_UNIT_TEXT_FILL_TYPE" val="1"/>
</p:tagLst>
</file>

<file path=ppt/tags/tag59.xml><?xml version="1.0" encoding="utf-8"?>
<p:tagLst xmlns:p="http://schemas.openxmlformats.org/presentationml/2006/main">
  <p:tag name="KSO_WM_UNIT_ISCONTENTSTITLE" val="0"/>
  <p:tag name="KSO_WM_UNIT_NOCLEAR" val="0"/>
  <p:tag name="KSO_WM_UNIT_VALUE" val="21"/>
  <p:tag name="KSO_WM_UNIT_HIGHLIGHT" val="0"/>
  <p:tag name="KSO_WM_UNIT_COMPATIBLE" val="0"/>
  <p:tag name="KSO_WM_UNIT_DIAGRAM_ISNUMVISUAL" val="0"/>
  <p:tag name="KSO_WM_UNIT_DIAGRAM_ISREFERUNIT" val="0"/>
  <p:tag name="KSO_WM_DIAGRAM_GROUP_CODE" val="m1-1"/>
  <p:tag name="KSO_WM_UNIT_TYPE" val="m_h_a"/>
  <p:tag name="KSO_WM_UNIT_INDEX" val="1_2_1"/>
  <p:tag name="KSO_WM_UNIT_ID" val="diagram20187567_3*m_h_a*1_2_1"/>
  <p:tag name="KSO_WM_TEMPLATE_CATEGORY" val="diagram"/>
  <p:tag name="KSO_WM_TEMPLATE_INDEX" val="20187567"/>
  <p:tag name="KSO_WM_UNIT_LAYERLEVEL" val="1_1_1"/>
  <p:tag name="KSO_WM_TAG_VERSION" val="1.0"/>
  <p:tag name="KSO_WM_BEAUTIFY_FLAG" val="#wm#"/>
  <p:tag name="KSO_WM_UNIT_PRESET_TEXT" val="单击此处添加标题"/>
  <p:tag name="KSO_WM_UNIT_TEXT_FILL_FORE_SCHEMECOLOR_INDEX" val="6"/>
  <p:tag name="KSO_WM_UNIT_TEXT_FILL_TYPE" val="1"/>
</p:tagLst>
</file>

<file path=ppt/tags/tag60.xml><?xml version="1.0" encoding="utf-8"?>
<p:tagLst xmlns:p="http://schemas.openxmlformats.org/presentationml/2006/main">
  <p:tag name="KSO_WM_UNIT_NOCLEAR" val="0"/>
  <p:tag name="KSO_WM_UNIT_VALUE" val="27"/>
  <p:tag name="KSO_WM_UNIT_HIGHLIGHT" val="0"/>
  <p:tag name="KSO_WM_UNIT_COMPATIBLE" val="0"/>
  <p:tag name="KSO_WM_UNIT_DIAGRAM_ISNUMVISUAL" val="0"/>
  <p:tag name="KSO_WM_UNIT_DIAGRAM_ISREFERUNIT" val="0"/>
  <p:tag name="KSO_WM_DIAGRAM_GROUP_CODE" val="m1-1"/>
  <p:tag name="KSO_WM_UNIT_TYPE" val="m_h_f"/>
  <p:tag name="KSO_WM_UNIT_INDEX" val="1_2_1"/>
  <p:tag name="KSO_WM_UNIT_ID" val="diagram20187567_3*m_h_f*1_2_1"/>
  <p:tag name="KSO_WM_TEMPLATE_CATEGORY" val="diagram"/>
  <p:tag name="KSO_WM_TEMPLATE_INDEX" val="20187567"/>
  <p:tag name="KSO_WM_UNIT_LAYERLEVEL" val="1_1_1"/>
  <p:tag name="KSO_WM_TAG_VERSION" val="1.0"/>
  <p:tag name="KSO_WM_BEAUTIFY_FLAG" val="#wm#"/>
  <p:tag name="KSO_WM_UNIT_PRESET_TEXT" val="单击此处添加文本具体内容，简明扼要的阐述您的观点。"/>
  <p:tag name="KSO_WM_UNIT_TEXT_FILL_FORE_SCHEMECOLOR_INDEX" val="13"/>
  <p:tag name="KSO_WM_UNIT_TEXT_FILL_TYPE"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3"/>
  <p:tag name="KSO_WM_UNIT_ID" val="diagram20187567_3*m_h_i*1_3_3"/>
  <p:tag name="KSO_WM_TEMPLATE_CATEGORY" val="diagram"/>
  <p:tag name="KSO_WM_TEMPLATE_INDEX" val="20187567"/>
  <p:tag name="KSO_WM_UNIT_LAYERLEVEL" val="1_1_1"/>
  <p:tag name="KSO_WM_TAG_VERSION" val="1.0"/>
  <p:tag name="KSO_WM_BEAUTIFY_FLAG" val="#wm#"/>
  <p:tag name="KSO_WM_UNIT_FILL_FORE_SCHEMECOLOR_INDEX" val="16"/>
  <p:tag name="KSO_WM_UNIT_FILL_TYPE" val="1"/>
  <p:tag name="KSO_WM_UNIT_LINE_FORE_SCHEMECOLOR_INDEX" val="7"/>
  <p:tag name="KSO_WM_UNIT_LINE_FILL_TYPE" val="2"/>
  <p:tag name="KSO_WM_UNIT_TEXT_FILL_FORE_SCHEMECOLOR_INDEX" val="2"/>
  <p:tag name="KSO_WM_UNIT_TEXT_FILL_TYPE" val="1"/>
</p:tagLst>
</file>

<file path=ppt/tags/tag62.xml><?xml version="1.0" encoding="utf-8"?>
<p:tagLst xmlns:p="http://schemas.openxmlformats.org/presentationml/2006/main">
  <p:tag name="KSO_WM_UNIT_ISCONTENTSTITLE" val="0"/>
  <p:tag name="KSO_WM_UNIT_NOCLEAR" val="0"/>
  <p:tag name="KSO_WM_UNIT_VALUE" val="21"/>
  <p:tag name="KSO_WM_UNIT_HIGHLIGHT" val="0"/>
  <p:tag name="KSO_WM_UNIT_COMPATIBLE" val="0"/>
  <p:tag name="KSO_WM_UNIT_DIAGRAM_ISNUMVISUAL" val="0"/>
  <p:tag name="KSO_WM_UNIT_DIAGRAM_ISREFERUNIT" val="0"/>
  <p:tag name="KSO_WM_DIAGRAM_GROUP_CODE" val="m1-1"/>
  <p:tag name="KSO_WM_UNIT_TYPE" val="m_h_a"/>
  <p:tag name="KSO_WM_UNIT_INDEX" val="1_3_1"/>
  <p:tag name="KSO_WM_UNIT_ID" val="diagram20187567_3*m_h_a*1_3_1"/>
  <p:tag name="KSO_WM_TEMPLATE_CATEGORY" val="diagram"/>
  <p:tag name="KSO_WM_TEMPLATE_INDEX" val="20187567"/>
  <p:tag name="KSO_WM_UNIT_LAYERLEVEL" val="1_1_1"/>
  <p:tag name="KSO_WM_TAG_VERSION" val="1.0"/>
  <p:tag name="KSO_WM_BEAUTIFY_FLAG" val="#wm#"/>
  <p:tag name="KSO_WM_UNIT_PRESET_TEXT" val="单击此处添加标题"/>
  <p:tag name="KSO_WM_UNIT_TEXT_FILL_FORE_SCHEMECOLOR_INDEX" val="7"/>
  <p:tag name="KSO_WM_UNIT_TEXT_FILL_TYPE" val="1"/>
</p:tagLst>
</file>

<file path=ppt/tags/tag63.xml><?xml version="1.0" encoding="utf-8"?>
<p:tagLst xmlns:p="http://schemas.openxmlformats.org/presentationml/2006/main">
  <p:tag name="KSO_WM_UNIT_NOCLEAR" val="0"/>
  <p:tag name="KSO_WM_UNIT_VALUE" val="27"/>
  <p:tag name="KSO_WM_UNIT_HIGHLIGHT" val="0"/>
  <p:tag name="KSO_WM_UNIT_COMPATIBLE" val="0"/>
  <p:tag name="KSO_WM_UNIT_DIAGRAM_ISNUMVISUAL" val="0"/>
  <p:tag name="KSO_WM_UNIT_DIAGRAM_ISREFERUNIT" val="0"/>
  <p:tag name="KSO_WM_DIAGRAM_GROUP_CODE" val="m1-1"/>
  <p:tag name="KSO_WM_UNIT_TYPE" val="m_h_f"/>
  <p:tag name="KSO_WM_UNIT_INDEX" val="1_3_1"/>
  <p:tag name="KSO_WM_UNIT_ID" val="diagram20187567_3*m_h_f*1_3_1"/>
  <p:tag name="KSO_WM_TEMPLATE_CATEGORY" val="diagram"/>
  <p:tag name="KSO_WM_TEMPLATE_INDEX" val="20187567"/>
  <p:tag name="KSO_WM_UNIT_LAYERLEVEL" val="1_1_1"/>
  <p:tag name="KSO_WM_TAG_VERSION" val="1.0"/>
  <p:tag name="KSO_WM_BEAUTIFY_FLAG" val="#wm#"/>
  <p:tag name="KSO_WM_UNIT_PRESET_TEXT" val="单击此处添加文本具体内容，简明扼要的阐述您的观点。"/>
  <p:tag name="KSO_WM_UNIT_TEXT_FILL_FORE_SCHEMECOLOR_INDEX" val="13"/>
  <p:tag name="KSO_WM_UNIT_TEXT_FILL_TYPE"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3"/>
  <p:tag name="KSO_WM_UNIT_ID" val="diagram20187567_3*m_h_i*1_4_3"/>
  <p:tag name="KSO_WM_TEMPLATE_CATEGORY" val="diagram"/>
  <p:tag name="KSO_WM_TEMPLATE_INDEX" val="20187567"/>
  <p:tag name="KSO_WM_UNIT_LAYERLEVEL" val="1_1_1"/>
  <p:tag name="KSO_WM_TAG_VERSION" val="1.0"/>
  <p:tag name="KSO_WM_BEAUTIFY_FLAG" val="#wm#"/>
  <p:tag name="KSO_WM_UNIT_FILL_FORE_SCHEMECOLOR_INDEX" val="16"/>
  <p:tag name="KSO_WM_UNIT_FILL_TYPE" val="1"/>
  <p:tag name="KSO_WM_UNIT_LINE_FORE_SCHEMECOLOR_INDEX" val="8"/>
  <p:tag name="KSO_WM_UNIT_LINE_FILL_TYPE" val="2"/>
  <p:tag name="KSO_WM_UNIT_TEXT_FILL_FORE_SCHEMECOLOR_INDEX" val="2"/>
  <p:tag name="KSO_WM_UNIT_TEXT_FILL_TYPE" val="1"/>
</p:tagLst>
</file>

<file path=ppt/tags/tag65.xml><?xml version="1.0" encoding="utf-8"?>
<p:tagLst xmlns:p="http://schemas.openxmlformats.org/presentationml/2006/main">
  <p:tag name="KSO_WM_UNIT_ISCONTENTSTITLE" val="0"/>
  <p:tag name="KSO_WM_UNIT_NOCLEAR" val="0"/>
  <p:tag name="KSO_WM_UNIT_VALUE" val="21"/>
  <p:tag name="KSO_WM_UNIT_HIGHLIGHT" val="0"/>
  <p:tag name="KSO_WM_UNIT_COMPATIBLE" val="0"/>
  <p:tag name="KSO_WM_UNIT_DIAGRAM_ISNUMVISUAL" val="0"/>
  <p:tag name="KSO_WM_UNIT_DIAGRAM_ISREFERUNIT" val="0"/>
  <p:tag name="KSO_WM_DIAGRAM_GROUP_CODE" val="m1-1"/>
  <p:tag name="KSO_WM_UNIT_TYPE" val="m_h_a"/>
  <p:tag name="KSO_WM_UNIT_INDEX" val="1_4_1"/>
  <p:tag name="KSO_WM_UNIT_ID" val="diagram20187567_3*m_h_a*1_4_1"/>
  <p:tag name="KSO_WM_TEMPLATE_CATEGORY" val="diagram"/>
  <p:tag name="KSO_WM_TEMPLATE_INDEX" val="20187567"/>
  <p:tag name="KSO_WM_UNIT_LAYERLEVEL" val="1_1_1"/>
  <p:tag name="KSO_WM_TAG_VERSION" val="1.0"/>
  <p:tag name="KSO_WM_BEAUTIFY_FLAG" val="#wm#"/>
  <p:tag name="KSO_WM_UNIT_PRESET_TEXT" val="单击此处添加标题"/>
  <p:tag name="KSO_WM_UNIT_TEXT_FILL_FORE_SCHEMECOLOR_INDEX" val="8"/>
  <p:tag name="KSO_WM_UNIT_TEXT_FILL_TYPE" val="1"/>
</p:tagLst>
</file>

<file path=ppt/tags/tag66.xml><?xml version="1.0" encoding="utf-8"?>
<p:tagLst xmlns:p="http://schemas.openxmlformats.org/presentationml/2006/main">
  <p:tag name="KSO_WM_UNIT_NOCLEAR" val="0"/>
  <p:tag name="KSO_WM_UNIT_VALUE" val="27"/>
  <p:tag name="KSO_WM_UNIT_HIGHLIGHT" val="0"/>
  <p:tag name="KSO_WM_UNIT_COMPATIBLE" val="0"/>
  <p:tag name="KSO_WM_UNIT_DIAGRAM_ISNUMVISUAL" val="0"/>
  <p:tag name="KSO_WM_UNIT_DIAGRAM_ISREFERUNIT" val="0"/>
  <p:tag name="KSO_WM_DIAGRAM_GROUP_CODE" val="m1-1"/>
  <p:tag name="KSO_WM_UNIT_TYPE" val="m_h_f"/>
  <p:tag name="KSO_WM_UNIT_INDEX" val="1_4_1"/>
  <p:tag name="KSO_WM_UNIT_ID" val="diagram20187567_3*m_h_f*1_4_1"/>
  <p:tag name="KSO_WM_TEMPLATE_CATEGORY" val="diagram"/>
  <p:tag name="KSO_WM_TEMPLATE_INDEX" val="20187567"/>
  <p:tag name="KSO_WM_UNIT_LAYERLEVEL" val="1_1_1"/>
  <p:tag name="KSO_WM_TAG_VERSION" val="1.0"/>
  <p:tag name="KSO_WM_BEAUTIFY_FLAG" val="#wm#"/>
  <p:tag name="KSO_WM_UNIT_PRESET_TEXT" val="单击此处添加文本具体内容，简明扼要的阐述您的观点。"/>
  <p:tag name="KSO_WM_UNIT_TEXT_FILL_FORE_SCHEMECOLOR_INDEX" val="13"/>
  <p:tag name="KSO_WM_UNIT_TEXT_FILL_TYPE" val="1"/>
</p:tagLst>
</file>

<file path=ppt/tags/tag67.xml><?xml version="1.0" encoding="utf-8"?>
<p:tagLst xmlns:p="http://schemas.openxmlformats.org/presentationml/2006/main">
  <p:tag name="KSO_WM_TEMPLATE_CATEGORY" val="custom"/>
  <p:tag name="KSO_WM_TEMPLATE_INDEX" val="160539"/>
  <p:tag name="KSO_WM_TAG_VERSION" val="1.0"/>
  <p:tag name="KSO_WM_BEAUTIFY_FLAG" val="#wm#"/>
  <p:tag name="MH" val="20150921113323"/>
  <p:tag name="MH_LIBRARY" val="GRAPHIC"/>
  <p:tag name="MH_TYPE" val="Picture"/>
  <p:tag name="MH_ORDER" val="1"/>
  <p:tag name="KSO_WM_UNIT_TYPE" val="d"/>
  <p:tag name="KSO_WM_UNIT_INDEX" val="1"/>
  <p:tag name="KSO_WM_UNIT_ID" val="custom160539_25*d*1"/>
  <p:tag name="KSO_WM_UNIT_CLEAR" val="0"/>
  <p:tag name="KSO_WM_UNIT_LAYERLEVEL" val="1"/>
  <p:tag name="KSO_WM_UNIT_VALUE" val="925*879"/>
  <p:tag name="KSO_WM_UNIT_HIGHLIGHT" val="0"/>
  <p:tag name="KSO_WM_UNIT_COMPATIBLE" val="0"/>
</p:tagLst>
</file>

<file path=ppt/tags/tag68.xml><?xml version="1.0" encoding="utf-8"?>
<p:tagLst xmlns:p="http://schemas.openxmlformats.org/presentationml/2006/main">
  <p:tag name="KSO_WM_UNIT_NOCLEAR" val="0"/>
  <p:tag name="KSO_WM_UNIT_VALUE" val="27"/>
  <p:tag name="KSO_WM_UNIT_HIGHLIGHT" val="0"/>
  <p:tag name="KSO_WM_UNIT_COMPATIBLE" val="0"/>
  <p:tag name="KSO_WM_UNIT_DIAGRAM_ISNUMVISUAL" val="0"/>
  <p:tag name="KSO_WM_UNIT_DIAGRAM_ISREFERUNIT" val="0"/>
  <p:tag name="KSO_WM_DIAGRAM_GROUP_CODE" val="m1-1"/>
  <p:tag name="KSO_WM_UNIT_TYPE" val="m_h_f"/>
  <p:tag name="KSO_WM_UNIT_INDEX" val="1_4_1"/>
  <p:tag name="KSO_WM_UNIT_ID" val="diagram20187567_3*m_h_f*1_4_1"/>
  <p:tag name="KSO_WM_TEMPLATE_CATEGORY" val="diagram"/>
  <p:tag name="KSO_WM_TEMPLATE_INDEX" val="20187567"/>
  <p:tag name="KSO_WM_UNIT_LAYERLEVEL" val="1_1_1"/>
  <p:tag name="KSO_WM_TAG_VERSION" val="1.0"/>
  <p:tag name="KSO_WM_BEAUTIFY_FLAG" val="#wm#"/>
  <p:tag name="KSO_WM_UNIT_PRESET_TEXT" val="单击此处添加文本具体内容，简明扼要的阐述您的观点。"/>
  <p:tag name="KSO_WM_UNIT_TEXT_FILL_FORE_SCHEMECOLOR_INDEX" val="13"/>
  <p:tag name="KSO_WM_UNIT_TEXT_FILL_TYPE" val="1"/>
</p:tagLst>
</file>

<file path=ppt/tags/tag69.xml><?xml version="1.0" encoding="utf-8"?>
<p:tagLst xmlns:p="http://schemas.openxmlformats.org/presentationml/2006/main">
  <p:tag name="KSO_WM_SLIDE_SIZE" val="669*289"/>
  <p:tag name="KSO_WM_SLIDE_POSITION" val="173*155"/>
  <p:tag name="KSO_WM_SLIDE_LAYOUT_CNT" val="1_1_1"/>
  <p:tag name="KSO_WM_SLIDE_LAYOUT" val="a_f_d"/>
  <p:tag name="KSO_WM_BEAUTIFY_FLAG" val="#wm#"/>
  <p:tag name="KSO_WM_SLIDE_TYPE" val="text"/>
  <p:tag name="KSO_WM_SLIDE_ITEM_CNT" val="2"/>
  <p:tag name="KSO_WM_TAG_VERSION" val="1.0"/>
  <p:tag name="KSO_WM_COMBINE_RELATE_SLIDE_ID" val="background20180982_2"/>
  <p:tag name="KSO_WM_TEMPLATE_CATEGORY" val="custom"/>
  <p:tag name="KSO_WM_TEMPLATE_INDEX" val="160539"/>
  <p:tag name="KSO_WM_SLIDE_ID" val="custom160539_25"/>
  <p:tag name="KSO_WM_SLIDE_INDEX" val="25"/>
  <p:tag name="KSO_WM_TEMPLATE_SUBCATEGORY" val="combine"/>
  <p:tag name="MH_TYPE" val="#NeiR#"/>
  <p:tag name="MH_NUMBER" val="1"/>
  <p:tag name="MH_CATEGORY" val="#TuWHP#"/>
  <p:tag name="MH_LAYOUT" val="SubTitleText"/>
  <p:tag name="MH" val="20150921113323"/>
  <p:tag name="MH_LIBRARY" val="GRAPHIC"/>
  <p:tag name="KSO_WM_SLIDE_SUBTYPE" val="picTxt"/>
</p:tagLst>
</file>

<file path=ppt/tags/tag70.xml><?xml version="1.0" encoding="utf-8"?>
<p:tagLst xmlns:p="http://schemas.openxmlformats.org/presentationml/2006/main">
  <p:tag name="KSO_WM_SLIDE_SIZE" val="828*343"/>
  <p:tag name="KSO_WM_SLIDE_POSITION" val="66*144"/>
  <p:tag name="KSO_WM_SLIDE_LAYOUT_CNT" val="1_1"/>
  <p:tag name="KSO_WM_SLIDE_LAYOUT" val="a_f"/>
  <p:tag name="KSO_WM_BEAUTIFY_FLAG" val="#wm#"/>
  <p:tag name="KSO_WM_SLIDE_TYPE" val="text"/>
  <p:tag name="KSO_WM_SLIDE_ITEM_CNT" val="1"/>
  <p:tag name="KSO_WM_TAG_VERSION" val="1.0"/>
  <p:tag name="KSO_WM_COMBINE_RELATE_SLIDE_ID" val="background20180982_2"/>
  <p:tag name="KSO_WM_TEMPLATE_CATEGORY" val="custom"/>
  <p:tag name="KSO_WM_TEMPLATE_INDEX" val="160539"/>
  <p:tag name="KSO_WM_SLIDE_ID" val="custom20181643_2"/>
  <p:tag name="KSO_WM_SLIDE_INDEX" val="2"/>
  <p:tag name="KSO_WM_TEMPLATE_SUBCATEGORY" val="combine"/>
</p:tagLst>
</file>

<file path=ppt/tags/tag71.xml><?xml version="1.0" encoding="utf-8"?>
<p:tagLst xmlns:p="http://schemas.openxmlformats.org/presentationml/2006/main">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44"/>
  <p:tag name="KSO_WM_UNIT_LAYERLEVEL" val="1"/>
  <p:tag name="KSO_WM_UNIT_INDEX" val="1"/>
  <p:tag name="KSO_WM_UNIT_TYPE" val="a"/>
  <p:tag name="KSO_WM_TEMPLATE_CATEGORY" val="custom"/>
  <p:tag name="KSO_WM_TEMPLATE_INDEX" val="20181643"/>
  <p:tag name="KSO_WM_UNIT_ID" val="custom20181643_2*a*1"/>
</p:tagLst>
</file>

<file path=ppt/tags/tag72.xml><?xml version="1.0" encoding="utf-8"?>
<p:tagLst xmlns:p="http://schemas.openxmlformats.org/presentationml/2006/main">
  <p:tag name="KSO_WM_SLIDE_SIZE" val="828*343"/>
  <p:tag name="KSO_WM_SLIDE_POSITION" val="66*144"/>
  <p:tag name="KSO_WM_SLIDE_LAYOUT_CNT" val="1_1"/>
  <p:tag name="KSO_WM_SLIDE_LAYOUT" val="a_f"/>
  <p:tag name="KSO_WM_BEAUTIFY_FLAG" val="#wm#"/>
  <p:tag name="KSO_WM_SLIDE_TYPE" val="text"/>
  <p:tag name="KSO_WM_SLIDE_ITEM_CNT" val="1"/>
  <p:tag name="KSO_WM_TAG_VERSION" val="1.0"/>
  <p:tag name="KSO_WM_COMBINE_RELATE_SLIDE_ID" val="background20180982_2"/>
  <p:tag name="KSO_WM_TEMPLATE_CATEGORY" val="custom"/>
  <p:tag name="KSO_WM_TEMPLATE_INDEX" val="160539"/>
  <p:tag name="KSO_WM_SLIDE_ID" val="custom20181643_2"/>
  <p:tag name="KSO_WM_SLIDE_INDEX" val="2"/>
  <p:tag name="KSO_WM_TEMPLATE_SUBCATEGORY" val="combine"/>
</p:tagLst>
</file>

<file path=ppt/tags/tag73.xml><?xml version="1.0" encoding="utf-8"?>
<p:tagLst xmlns:p="http://schemas.openxmlformats.org/presentationml/2006/main">
  <p:tag name="KSO_WM_SLIDE_SIZE" val="828*343"/>
  <p:tag name="KSO_WM_SLIDE_POSITION" val="66*144"/>
  <p:tag name="KSO_WM_SLIDE_LAYOUT_CNT" val="1_1"/>
  <p:tag name="KSO_WM_SLIDE_LAYOUT" val="a_f"/>
  <p:tag name="KSO_WM_BEAUTIFY_FLAG" val="#wm#"/>
  <p:tag name="KSO_WM_SLIDE_TYPE" val="text"/>
  <p:tag name="KSO_WM_SLIDE_ITEM_CNT" val="1"/>
  <p:tag name="KSO_WM_TAG_VERSION" val="1.0"/>
  <p:tag name="KSO_WM_COMBINE_RELATE_SLIDE_ID" val="background20180982_2"/>
  <p:tag name="KSO_WM_TEMPLATE_CATEGORY" val="custom"/>
  <p:tag name="KSO_WM_TEMPLATE_INDEX" val="160539"/>
  <p:tag name="KSO_WM_SLIDE_ID" val="custom20181643_2"/>
  <p:tag name="KSO_WM_SLIDE_INDEX" val="2"/>
  <p:tag name="KSO_WM_TEMPLATE_SUBCATEGORY" val="combine"/>
</p:tagLst>
</file>

<file path=ppt/tags/tag74.xml><?xml version="1.0" encoding="utf-8"?>
<p:tagLst xmlns:p="http://schemas.openxmlformats.org/presentationml/2006/main">
  <p:tag name="KSO_WM_SLIDE_SIZE" val="828*343"/>
  <p:tag name="KSO_WM_SLIDE_POSITION" val="66*144"/>
  <p:tag name="KSO_WM_SLIDE_LAYOUT_CNT" val="1_1"/>
  <p:tag name="KSO_WM_SLIDE_LAYOUT" val="a_f"/>
  <p:tag name="KSO_WM_BEAUTIFY_FLAG" val="#wm#"/>
  <p:tag name="KSO_WM_SLIDE_TYPE" val="text"/>
  <p:tag name="KSO_WM_SLIDE_ITEM_CNT" val="1"/>
  <p:tag name="KSO_WM_TAG_VERSION" val="1.0"/>
  <p:tag name="KSO_WM_COMBINE_RELATE_SLIDE_ID" val="background20180982_2"/>
  <p:tag name="KSO_WM_TEMPLATE_CATEGORY" val="custom"/>
  <p:tag name="KSO_WM_TEMPLATE_INDEX" val="160539"/>
  <p:tag name="KSO_WM_SLIDE_ID" val="custom20181643_2"/>
  <p:tag name="KSO_WM_SLIDE_INDEX" val="2"/>
  <p:tag name="KSO_WM_TEMPLATE_SUBCATEGORY" val="combine"/>
</p:tagLst>
</file>

<file path=ppt/tags/tag75.xml><?xml version="1.0" encoding="utf-8"?>
<p:tagLst xmlns:p="http://schemas.openxmlformats.org/presentationml/2006/main">
  <p:tag name="KSO_WM_SLIDE_SIZE" val="828*343"/>
  <p:tag name="KSO_WM_SLIDE_POSITION" val="66*144"/>
  <p:tag name="KSO_WM_SLIDE_LAYOUT_CNT" val="1_1"/>
  <p:tag name="KSO_WM_SLIDE_LAYOUT" val="a_f"/>
  <p:tag name="KSO_WM_BEAUTIFY_FLAG" val="#wm#"/>
  <p:tag name="KSO_WM_SLIDE_TYPE" val="text"/>
  <p:tag name="KSO_WM_SLIDE_ITEM_CNT" val="1"/>
  <p:tag name="KSO_WM_TAG_VERSION" val="1.0"/>
  <p:tag name="KSO_WM_COMBINE_RELATE_SLIDE_ID" val="background20180982_2"/>
  <p:tag name="KSO_WM_TEMPLATE_CATEGORY" val="custom"/>
  <p:tag name="KSO_WM_TEMPLATE_INDEX" val="160539"/>
  <p:tag name="KSO_WM_SLIDE_ID" val="custom20181643_2"/>
  <p:tag name="KSO_WM_SLIDE_INDEX" val="2"/>
  <p:tag name="KSO_WM_TEMPLATE_SUBCATEGORY" val="combine"/>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i"/>
  <p:tag name="KSO_WM_UNIT_INDEX" val="1_1"/>
  <p:tag name="KSO_WM_UNIT_ID" val="diagram20176541_3*n_i*1_1"/>
  <p:tag name="KSO_WM_TEMPLATE_CATEGORY" val="diagram"/>
  <p:tag name="KSO_WM_TEMPLATE_INDEX" val="20176541"/>
  <p:tag name="KSO_WM_UNIT_LAYERLEVEL" val="1_1"/>
  <p:tag name="KSO_WM_TAG_VERSION" val="1.0"/>
  <p:tag name="KSO_WM_BEAUTIFY_FLAG" val="#wm#"/>
  <p:tag name="KSO_WM_UNIT_LINE_FORE_SCHEMECOLOR_INDEX" val="1"/>
  <p:tag name="KSO_WM_UNIT_LINE_FILL_TYPE" val="2"/>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1"/>
  <p:tag name="KSO_WM_UNIT_ID" val="diagram20176541_3*n_h_i*1_1_1"/>
  <p:tag name="KSO_WM_TEMPLATE_CATEGORY" val="diagram"/>
  <p:tag name="KSO_WM_TEMPLATE_INDEX" val="20176541"/>
  <p:tag name="KSO_WM_UNIT_LAYERLEVEL" val="1_1_1"/>
  <p:tag name="KSO_WM_TAG_VERSION" val="1.0"/>
  <p:tag name="KSO_WM_BEAUTIFY_FLAG" val="#wm#"/>
  <p:tag name="KSO_WM_UNIT_FILL_FORE_SCHEMECOLOR_INDEX" val="9"/>
  <p:tag name="KSO_WM_UNIT_FILL_TYPE" val="1"/>
  <p:tag name="KSO_WM_UNIT_TEXT_FILL_FORE_SCHEMECOLOR_INDEX" val="2"/>
  <p:tag name="KSO_WM_UNIT_TEXT_FILL_TYPE"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i"/>
  <p:tag name="KSO_WM_UNIT_INDEX" val="1_2"/>
  <p:tag name="KSO_WM_UNIT_ID" val="diagram20176541_3*n_i*1_2"/>
  <p:tag name="KSO_WM_TEMPLATE_CATEGORY" val="diagram"/>
  <p:tag name="KSO_WM_TEMPLATE_INDEX" val="20176541"/>
  <p:tag name="KSO_WM_UNIT_LAYERLEVEL" val="1_1"/>
  <p:tag name="KSO_WM_TAG_VERSION" val="1.0"/>
  <p:tag name="KSO_WM_BEAUTIFY_FLAG" val="#wm#"/>
  <p:tag name="KSO_WM_UNIT_LINE_FORE_SCHEMECOLOR_INDEX" val="1"/>
  <p:tag name="KSO_WM_UNIT_LINE_FILL_TYPE"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i"/>
  <p:tag name="KSO_WM_UNIT_INDEX" val="1_3"/>
  <p:tag name="KSO_WM_UNIT_ID" val="diagram20176541_3*n_i*1_3"/>
  <p:tag name="KSO_WM_TEMPLATE_CATEGORY" val="diagram"/>
  <p:tag name="KSO_WM_TEMPLATE_INDEX" val="20176541"/>
  <p:tag name="KSO_WM_UNIT_LAYERLEVEL" val="1_1"/>
  <p:tag name="KSO_WM_TAG_VERSION" val="1.0"/>
  <p:tag name="KSO_WM_BEAUTIFY_FLAG" val="#wm#"/>
  <p:tag name="KSO_WM_UNIT_LINE_FORE_SCHEMECOLOR_INDEX" val="1"/>
  <p:tag name="KSO_WM_UNIT_LINE_FILL_TYPE"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i"/>
  <p:tag name="KSO_WM_UNIT_INDEX" val="1_4"/>
  <p:tag name="KSO_WM_UNIT_ID" val="diagram20176541_3*n_i*1_4"/>
  <p:tag name="KSO_WM_TEMPLATE_CATEGORY" val="diagram"/>
  <p:tag name="KSO_WM_TEMPLATE_INDEX" val="20176541"/>
  <p:tag name="KSO_WM_UNIT_LAYERLEVEL" val="1_1"/>
  <p:tag name="KSO_WM_TAG_VERSION" val="1.0"/>
  <p:tag name="KSO_WM_BEAUTIFY_FLAG" val="#wm#"/>
  <p:tag name="KSO_WM_UNIT_LINE_FORE_SCHEMECOLOR_INDEX" val="1"/>
  <p:tag name="KSO_WM_UNIT_LINE_FILL_TYPE"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1_4_2"/>
  <p:tag name="KSO_WM_UNIT_ID" val="diagram20176541_3*n_h_h_i*1_1_4_2"/>
  <p:tag name="KSO_WM_TEMPLATE_CATEGORY" val="diagram"/>
  <p:tag name="KSO_WM_TEMPLATE_INDEX" val="20176541"/>
  <p:tag name="KSO_WM_UNIT_LAYERLEVEL" val="1_1_1_1"/>
  <p:tag name="KSO_WM_TAG_VERSION" val="1.0"/>
  <p:tag name="KSO_WM_BEAUTIFY_FLAG" val="#wm#"/>
  <p:tag name="KSO_WM_UNIT_FILL_FORE_SCHEMECOLOR_INDEX" val="10"/>
  <p:tag name="KSO_WM_UNIT_FILL_TYPE" val="1"/>
  <p:tag name="KSO_WM_UNIT_TEXT_FILL_FORE_SCHEMECOLOR_INDEX" val="2"/>
  <p:tag name="KSO_WM_UNIT_TEXT_FILL_TYPE" val="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1_4_1"/>
  <p:tag name="KSO_WM_UNIT_ID" val="diagram20176541_3*n_h_h_i*1_1_4_1"/>
  <p:tag name="KSO_WM_TEMPLATE_CATEGORY" val="diagram"/>
  <p:tag name="KSO_WM_TEMPLATE_INDEX" val="20176541"/>
  <p:tag name="KSO_WM_UNIT_LAYERLEVEL" val="1_1_1_1"/>
  <p:tag name="KSO_WM_TAG_VERSION" val="1.0"/>
  <p:tag name="KSO_WM_BEAUTIFY_FLAG" val="#wm#"/>
  <p:tag name="KSO_WM_UNIT_FILL_FORE_SCHEMECOLOR_INDEX" val="5"/>
  <p:tag name="KSO_WM_UNIT_FILL_TYPE" val="1"/>
  <p:tag name="KSO_WM_UNIT_TEXT_FILL_FORE_SCHEMECOLOR_INDEX" val="13"/>
  <p:tag name="KSO_WM_UNIT_TEXT_FILL_TYPE"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1_1_2"/>
  <p:tag name="KSO_WM_UNIT_ID" val="diagram20176541_3*n_h_h_i*1_1_1_2"/>
  <p:tag name="KSO_WM_TEMPLATE_CATEGORY" val="diagram"/>
  <p:tag name="KSO_WM_TEMPLATE_INDEX" val="20176541"/>
  <p:tag name="KSO_WM_UNIT_LAYERLEVEL" val="1_1_1_1"/>
  <p:tag name="KSO_WM_TAG_VERSION" val="1.0"/>
  <p:tag name="KSO_WM_BEAUTIFY_FLAG" val="#wm#"/>
  <p:tag name="KSO_WM_UNIT_FILL_FORE_SCHEMECOLOR_INDEX" val="10"/>
  <p:tag name="KSO_WM_UNIT_FILL_TYPE" val="1"/>
  <p:tag name="KSO_WM_UNIT_TEXT_FILL_FORE_SCHEMECOLOR_INDEX" val="2"/>
  <p:tag name="KSO_WM_UNIT_TEXT_FILL_TYPE"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1_1_1"/>
  <p:tag name="KSO_WM_UNIT_ID" val="diagram20176541_3*n_h_h_i*1_1_1_1"/>
  <p:tag name="KSO_WM_TEMPLATE_CATEGORY" val="diagram"/>
  <p:tag name="KSO_WM_TEMPLATE_INDEX" val="20176541"/>
  <p:tag name="KSO_WM_UNIT_LAYERLEVEL" val="1_1_1_1"/>
  <p:tag name="KSO_WM_TAG_VERSION" val="1.0"/>
  <p:tag name="KSO_WM_BEAUTIFY_FLAG" val="#wm#"/>
  <p:tag name="KSO_WM_UNIT_FILL_FORE_SCHEMECOLOR_INDEX" val="6"/>
  <p:tag name="KSO_WM_UNIT_FILL_TYPE" val="1"/>
  <p:tag name="KSO_WM_UNIT_TEXT_FILL_FORE_SCHEMECOLOR_INDEX" val="13"/>
  <p:tag name="KSO_WM_UNIT_TEXT_FILL_TYPE" val="1"/>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1_3_2"/>
  <p:tag name="KSO_WM_UNIT_ID" val="diagram20176541_3*n_h_h_i*1_1_3_2"/>
  <p:tag name="KSO_WM_TEMPLATE_CATEGORY" val="diagram"/>
  <p:tag name="KSO_WM_TEMPLATE_INDEX" val="20176541"/>
  <p:tag name="KSO_WM_UNIT_LAYERLEVEL" val="1_1_1_1"/>
  <p:tag name="KSO_WM_TAG_VERSION" val="1.0"/>
  <p:tag name="KSO_WM_BEAUTIFY_FLAG" val="#wm#"/>
  <p:tag name="KSO_WM_UNIT_FILL_FORE_SCHEMECOLOR_INDEX" val="10"/>
  <p:tag name="KSO_WM_UNIT_FILL_TYPE" val="1"/>
  <p:tag name="KSO_WM_UNIT_TEXT_FILL_FORE_SCHEMECOLOR_INDEX" val="2"/>
  <p:tag name="KSO_WM_UNIT_TEXT_FILL_TYPE" val="1"/>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1_3_1"/>
  <p:tag name="KSO_WM_UNIT_ID" val="diagram20176541_3*n_h_h_i*1_1_3_1"/>
  <p:tag name="KSO_WM_TEMPLATE_CATEGORY" val="diagram"/>
  <p:tag name="KSO_WM_TEMPLATE_INDEX" val="20176541"/>
  <p:tag name="KSO_WM_UNIT_LAYERLEVEL" val="1_1_1_1"/>
  <p:tag name="KSO_WM_TAG_VERSION" val="1.0"/>
  <p:tag name="KSO_WM_BEAUTIFY_FLAG" val="#wm#"/>
  <p:tag name="KSO_WM_UNIT_FILL_FORE_SCHEMECOLOR_INDEX" val="8"/>
  <p:tag name="KSO_WM_UNIT_FILL_TYPE" val="1"/>
  <p:tag name="KSO_WM_UNIT_TEXT_FILL_FORE_SCHEMECOLOR_INDEX" val="13"/>
  <p:tag name="KSO_WM_UNIT_TEXT_FILL_TYPE" val="1"/>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1_2_2"/>
  <p:tag name="KSO_WM_UNIT_ID" val="diagram20176541_3*n_h_h_i*1_1_2_2"/>
  <p:tag name="KSO_WM_TEMPLATE_CATEGORY" val="diagram"/>
  <p:tag name="KSO_WM_TEMPLATE_INDEX" val="20176541"/>
  <p:tag name="KSO_WM_UNIT_LAYERLEVEL" val="1_1_1_1"/>
  <p:tag name="KSO_WM_TAG_VERSION" val="1.0"/>
  <p:tag name="KSO_WM_BEAUTIFY_FLAG" val="#wm#"/>
  <p:tag name="KSO_WM_UNIT_FILL_FORE_SCHEMECOLOR_INDEX" val="10"/>
  <p:tag name="KSO_WM_UNIT_FILL_TYPE" val="1"/>
  <p:tag name="KSO_WM_UNIT_TEXT_FILL_FORE_SCHEMECOLOR_INDEX" val="2"/>
  <p:tag name="KSO_WM_UNIT_TEXT_FILL_TYPE" val="1"/>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1_2_1"/>
  <p:tag name="KSO_WM_UNIT_ID" val="diagram20176541_3*n_h_h_i*1_1_2_1"/>
  <p:tag name="KSO_WM_TEMPLATE_CATEGORY" val="diagram"/>
  <p:tag name="KSO_WM_TEMPLATE_INDEX" val="20176541"/>
  <p:tag name="KSO_WM_UNIT_LAYERLEVEL" val="1_1_1_1"/>
  <p:tag name="KSO_WM_TAG_VERSION" val="1.0"/>
  <p:tag name="KSO_WM_BEAUTIFY_FLAG" val="#wm#"/>
  <p:tag name="KSO_WM_UNIT_FILL_FORE_SCHEMECOLOR_INDEX" val="7"/>
  <p:tag name="KSO_WM_UNIT_FILL_TYPE" val="1"/>
  <p:tag name="KSO_WM_UNIT_TEXT_FILL_FORE_SCHEMECOLOR_INDEX" val="13"/>
  <p:tag name="KSO_WM_UNIT_TEXT_FILL_TYPE" val="1"/>
</p:tagLst>
</file>

<file path=ppt/tags/tag89.xml><?xml version="1.0" encoding="utf-8"?>
<p:tagLst xmlns:p="http://schemas.openxmlformats.org/presentationml/2006/main">
  <p:tag name="KSO_WM_UNIT_ISCONTENTSTITLE" val="0"/>
  <p:tag name="KSO_WM_UNIT_PRESET_TEXT" val="添加标题"/>
  <p:tag name="KSO_WM_UNIT_NOCLEAR" val="0"/>
  <p:tag name="KSO_WM_UNIT_VALUE" val="18"/>
  <p:tag name="KSO_WM_UNIT_HIGHLIGHT" val="0"/>
  <p:tag name="KSO_WM_UNIT_COMPATIBLE" val="0"/>
  <p:tag name="KSO_WM_UNIT_DIAGRAM_ISNUMVISUAL" val="0"/>
  <p:tag name="KSO_WM_UNIT_DIAGRAM_ISREFERUNIT" val="0"/>
  <p:tag name="KSO_WM_DIAGRAM_GROUP_CODE" val="n1-1"/>
  <p:tag name="KSO_WM_UNIT_TYPE" val="n_h_a"/>
  <p:tag name="KSO_WM_UNIT_INDEX" val="1_1_1"/>
  <p:tag name="KSO_WM_UNIT_ID" val="diagram20176541_3*n_h_a*1_1_1"/>
  <p:tag name="KSO_WM_TEMPLATE_CATEGORY" val="diagram"/>
  <p:tag name="KSO_WM_TEMPLATE_INDEX" val="20176541"/>
  <p:tag name="KSO_WM_UNIT_LAYERLEVEL" val="1_1_1"/>
  <p:tag name="KSO_WM_TAG_VERSION" val="1.0"/>
  <p:tag name="KSO_WM_BEAUTIFY_FLAG" val="#wm#"/>
  <p:tag name="KSO_WM_UNIT_TEXT_FILL_FORE_SCHEMECOLOR_INDEX" val="14"/>
  <p:tag name="KSO_WM_UNIT_TEXT_FILL_TYPE" val="1"/>
</p:tagLst>
</file>

<file path=ppt/tags/tag90.xml><?xml version="1.0" encoding="utf-8"?>
<p:tagLst xmlns:p="http://schemas.openxmlformats.org/presentationml/2006/main">
  <p:tag name="KSO_WM_UNIT_PRESET_TEXT" val="单击此处添加文本具体内容，简明扼要的阐述您的观点。根据需要可酌情增减文字，以便观者准确的理解您传达的思想。"/>
  <p:tag name="KSO_WM_UNIT_NOCLEAR" val="0"/>
  <p:tag name="KSO_WM_UNIT_VALUE" val="75"/>
  <p:tag name="KSO_WM_UNIT_HIGHLIGHT" val="0"/>
  <p:tag name="KSO_WM_UNIT_COMPATIBLE" val="0"/>
  <p:tag name="KSO_WM_UNIT_DIAGRAM_ISNUMVISUAL" val="0"/>
  <p:tag name="KSO_WM_UNIT_DIAGRAM_ISREFERUNIT" val="0"/>
  <p:tag name="KSO_WM_DIAGRAM_GROUP_CODE" val="n1-1"/>
  <p:tag name="KSO_WM_UNIT_TYPE" val="n_h_h_f"/>
  <p:tag name="KSO_WM_UNIT_INDEX" val="1_1_4_1"/>
  <p:tag name="KSO_WM_UNIT_ID" val="diagram20176541_3*n_h_h_f*1_1_4_1"/>
  <p:tag name="KSO_WM_TEMPLATE_CATEGORY" val="diagram"/>
  <p:tag name="KSO_WM_TEMPLATE_INDEX" val="20176541"/>
  <p:tag name="KSO_WM_UNIT_LAYERLEVEL" val="1_1_1_1"/>
  <p:tag name="KSO_WM_TAG_VERSION" val="1.0"/>
  <p:tag name="KSO_WM_BEAUTIFY_FLAG" val="#wm#"/>
  <p:tag name="KSO_WM_UNIT_TEXT_FILL_FORE_SCHEMECOLOR_INDEX" val="13"/>
  <p:tag name="KSO_WM_UNIT_TEXT_FILL_TYPE" val="1"/>
</p:tagLst>
</file>

<file path=ppt/tags/tag91.xml><?xml version="1.0" encoding="utf-8"?>
<p:tagLst xmlns:p="http://schemas.openxmlformats.org/presentationml/2006/main">
  <p:tag name="KSO_WM_UNIT_ISCONTENTSTITLE" val="0"/>
  <p:tag name="KSO_WM_UNIT_PRESET_TEXT" val="单击此处添加标题"/>
  <p:tag name="KSO_WM_UNIT_NOCLEAR" val="0"/>
  <p:tag name="KSO_WM_UNIT_VALUE" val="13"/>
  <p:tag name="KSO_WM_UNIT_HIGHLIGHT" val="0"/>
  <p:tag name="KSO_WM_UNIT_COMPATIBLE" val="0"/>
  <p:tag name="KSO_WM_UNIT_DIAGRAM_ISNUMVISUAL" val="0"/>
  <p:tag name="KSO_WM_UNIT_DIAGRAM_ISREFERUNIT" val="0"/>
  <p:tag name="KSO_WM_DIAGRAM_GROUP_CODE" val="n1-1"/>
  <p:tag name="KSO_WM_UNIT_TYPE" val="n_h_h_a"/>
  <p:tag name="KSO_WM_UNIT_INDEX" val="1_1_4_1"/>
  <p:tag name="KSO_WM_UNIT_ID" val="diagram20176541_3*n_h_h_a*1_1_4_1"/>
  <p:tag name="KSO_WM_TEMPLATE_CATEGORY" val="diagram"/>
  <p:tag name="KSO_WM_TEMPLATE_INDEX" val="20176541"/>
  <p:tag name="KSO_WM_UNIT_LAYERLEVEL" val="1_1_1_1"/>
  <p:tag name="KSO_WM_TAG_VERSION" val="1.0"/>
  <p:tag name="KSO_WM_BEAUTIFY_FLAG" val="#wm#"/>
  <p:tag name="KSO_WM_UNIT_TEXT_FILL_FORE_SCHEMECOLOR_INDEX" val="13"/>
  <p:tag name="KSO_WM_UNIT_TEXT_FILL_TYPE" val="1"/>
</p:tagLst>
</file>

<file path=ppt/tags/tag92.xml><?xml version="1.0" encoding="utf-8"?>
<p:tagLst xmlns:p="http://schemas.openxmlformats.org/presentationml/2006/main">
  <p:tag name="KSO_WM_UNIT_PRESET_TEXT" val="单击此处添加文本具体内容，简明扼要的阐述您的观点。根据需要可酌情增减文字，以便观者准确的理解您传达的思想。"/>
  <p:tag name="KSO_WM_UNIT_NOCLEAR" val="0"/>
  <p:tag name="KSO_WM_UNIT_VALUE" val="75"/>
  <p:tag name="KSO_WM_UNIT_HIGHLIGHT" val="0"/>
  <p:tag name="KSO_WM_UNIT_COMPATIBLE" val="0"/>
  <p:tag name="KSO_WM_UNIT_DIAGRAM_ISNUMVISUAL" val="0"/>
  <p:tag name="KSO_WM_UNIT_DIAGRAM_ISREFERUNIT" val="0"/>
  <p:tag name="KSO_WM_DIAGRAM_GROUP_CODE" val="n1-1"/>
  <p:tag name="KSO_WM_UNIT_TYPE" val="n_h_h_f"/>
  <p:tag name="KSO_WM_UNIT_INDEX" val="1_1_3_1"/>
  <p:tag name="KSO_WM_UNIT_ID" val="diagram20176541_3*n_h_h_f*1_1_3_1"/>
  <p:tag name="KSO_WM_TEMPLATE_CATEGORY" val="diagram"/>
  <p:tag name="KSO_WM_TEMPLATE_INDEX" val="20176541"/>
  <p:tag name="KSO_WM_UNIT_LAYERLEVEL" val="1_1_1_1"/>
  <p:tag name="KSO_WM_TAG_VERSION" val="1.0"/>
  <p:tag name="KSO_WM_BEAUTIFY_FLAG" val="#wm#"/>
  <p:tag name="KSO_WM_UNIT_TEXT_FILL_FORE_SCHEMECOLOR_INDEX" val="13"/>
  <p:tag name="KSO_WM_UNIT_TEXT_FILL_TYPE" val="1"/>
</p:tagLst>
</file>

<file path=ppt/tags/tag93.xml><?xml version="1.0" encoding="utf-8"?>
<p:tagLst xmlns:p="http://schemas.openxmlformats.org/presentationml/2006/main">
  <p:tag name="KSO_WM_UNIT_ISCONTENTSTITLE" val="0"/>
  <p:tag name="KSO_WM_UNIT_PRESET_TEXT" val="单击此处添加标题"/>
  <p:tag name="KSO_WM_UNIT_NOCLEAR" val="0"/>
  <p:tag name="KSO_WM_UNIT_VALUE" val="13"/>
  <p:tag name="KSO_WM_UNIT_HIGHLIGHT" val="0"/>
  <p:tag name="KSO_WM_UNIT_COMPATIBLE" val="0"/>
  <p:tag name="KSO_WM_UNIT_DIAGRAM_ISNUMVISUAL" val="0"/>
  <p:tag name="KSO_WM_UNIT_DIAGRAM_ISREFERUNIT" val="0"/>
  <p:tag name="KSO_WM_DIAGRAM_GROUP_CODE" val="n1-1"/>
  <p:tag name="KSO_WM_UNIT_TYPE" val="n_h_h_a"/>
  <p:tag name="KSO_WM_UNIT_INDEX" val="1_1_3_1"/>
  <p:tag name="KSO_WM_UNIT_ID" val="diagram20176541_3*n_h_h_a*1_1_3_1"/>
  <p:tag name="KSO_WM_TEMPLATE_CATEGORY" val="diagram"/>
  <p:tag name="KSO_WM_TEMPLATE_INDEX" val="20176541"/>
  <p:tag name="KSO_WM_UNIT_LAYERLEVEL" val="1_1_1_1"/>
  <p:tag name="KSO_WM_TAG_VERSION" val="1.0"/>
  <p:tag name="KSO_WM_BEAUTIFY_FLAG" val="#wm#"/>
  <p:tag name="KSO_WM_UNIT_TEXT_FILL_FORE_SCHEMECOLOR_INDEX" val="13"/>
  <p:tag name="KSO_WM_UNIT_TEXT_FILL_TYPE" val="1"/>
</p:tagLst>
</file>

<file path=ppt/tags/tag94.xml><?xml version="1.0" encoding="utf-8"?>
<p:tagLst xmlns:p="http://schemas.openxmlformats.org/presentationml/2006/main">
  <p:tag name="KSO_WM_UNIT_PRESET_TEXT" val="单击此处添加文本具体内容，简明扼要的阐述您的观点。根据需要可酌情增减文字，以便观者准确的理解您传达的思想。"/>
  <p:tag name="KSO_WM_UNIT_NOCLEAR" val="0"/>
  <p:tag name="KSO_WM_UNIT_VALUE" val="75"/>
  <p:tag name="KSO_WM_UNIT_HIGHLIGHT" val="0"/>
  <p:tag name="KSO_WM_UNIT_COMPATIBLE" val="0"/>
  <p:tag name="KSO_WM_UNIT_DIAGRAM_ISNUMVISUAL" val="0"/>
  <p:tag name="KSO_WM_UNIT_DIAGRAM_ISREFERUNIT" val="0"/>
  <p:tag name="KSO_WM_DIAGRAM_GROUP_CODE" val="n1-1"/>
  <p:tag name="KSO_WM_UNIT_TYPE" val="n_h_h_f"/>
  <p:tag name="KSO_WM_UNIT_INDEX" val="1_1_2_1"/>
  <p:tag name="KSO_WM_UNIT_ID" val="diagram20176541_3*n_h_h_f*1_1_2_1"/>
  <p:tag name="KSO_WM_TEMPLATE_CATEGORY" val="diagram"/>
  <p:tag name="KSO_WM_TEMPLATE_INDEX" val="20176541"/>
  <p:tag name="KSO_WM_UNIT_LAYERLEVEL" val="1_1_1_1"/>
  <p:tag name="KSO_WM_TAG_VERSION" val="1.0"/>
  <p:tag name="KSO_WM_BEAUTIFY_FLAG" val="#wm#"/>
  <p:tag name="KSO_WM_UNIT_TEXT_FILL_FORE_SCHEMECOLOR_INDEX" val="13"/>
  <p:tag name="KSO_WM_UNIT_TEXT_FILL_TYPE" val="1"/>
</p:tagLst>
</file>

<file path=ppt/tags/tag95.xml><?xml version="1.0" encoding="utf-8"?>
<p:tagLst xmlns:p="http://schemas.openxmlformats.org/presentationml/2006/main">
  <p:tag name="KSO_WM_UNIT_ISCONTENTSTITLE" val="0"/>
  <p:tag name="KSO_WM_UNIT_PRESET_TEXT" val="单击此处添加标题"/>
  <p:tag name="KSO_WM_UNIT_NOCLEAR" val="0"/>
  <p:tag name="KSO_WM_UNIT_VALUE" val="13"/>
  <p:tag name="KSO_WM_UNIT_HIGHLIGHT" val="0"/>
  <p:tag name="KSO_WM_UNIT_COMPATIBLE" val="0"/>
  <p:tag name="KSO_WM_UNIT_DIAGRAM_ISNUMVISUAL" val="0"/>
  <p:tag name="KSO_WM_UNIT_DIAGRAM_ISREFERUNIT" val="0"/>
  <p:tag name="KSO_WM_DIAGRAM_GROUP_CODE" val="n1-1"/>
  <p:tag name="KSO_WM_UNIT_TYPE" val="n_h_h_a"/>
  <p:tag name="KSO_WM_UNIT_INDEX" val="1_1_2_1"/>
  <p:tag name="KSO_WM_UNIT_ID" val="diagram20176541_3*n_h_h_a*1_1_2_1"/>
  <p:tag name="KSO_WM_TEMPLATE_CATEGORY" val="diagram"/>
  <p:tag name="KSO_WM_TEMPLATE_INDEX" val="20176541"/>
  <p:tag name="KSO_WM_UNIT_LAYERLEVEL" val="1_1_1_1"/>
  <p:tag name="KSO_WM_TAG_VERSION" val="1.0"/>
  <p:tag name="KSO_WM_BEAUTIFY_FLAG" val="#wm#"/>
  <p:tag name="KSO_WM_UNIT_TEXT_FILL_FORE_SCHEMECOLOR_INDEX" val="13"/>
  <p:tag name="KSO_WM_UNIT_TEXT_FILL_TYPE" val="1"/>
</p:tagLst>
</file>

<file path=ppt/tags/tag96.xml><?xml version="1.0" encoding="utf-8"?>
<p:tagLst xmlns:p="http://schemas.openxmlformats.org/presentationml/2006/main">
  <p:tag name="KSO_WM_UNIT_PRESET_TEXT" val="单击此处添加文本具体内容，简明扼要的阐述您的观点。根据需要可酌情增减文字，以便观者准确的理解您传达的思想。"/>
  <p:tag name="KSO_WM_UNIT_NOCLEAR" val="0"/>
  <p:tag name="KSO_WM_UNIT_VALUE" val="75"/>
  <p:tag name="KSO_WM_UNIT_HIGHLIGHT" val="0"/>
  <p:tag name="KSO_WM_UNIT_COMPATIBLE" val="0"/>
  <p:tag name="KSO_WM_UNIT_DIAGRAM_ISNUMVISUAL" val="0"/>
  <p:tag name="KSO_WM_UNIT_DIAGRAM_ISREFERUNIT" val="0"/>
  <p:tag name="KSO_WM_DIAGRAM_GROUP_CODE" val="n1-1"/>
  <p:tag name="KSO_WM_UNIT_TYPE" val="n_h_h_f"/>
  <p:tag name="KSO_WM_UNIT_INDEX" val="1_1_1_1"/>
  <p:tag name="KSO_WM_UNIT_ID" val="diagram20176541_3*n_h_h_f*1_1_1_1"/>
  <p:tag name="KSO_WM_TEMPLATE_CATEGORY" val="diagram"/>
  <p:tag name="KSO_WM_TEMPLATE_INDEX" val="20176541"/>
  <p:tag name="KSO_WM_UNIT_LAYERLEVEL" val="1_1_1_1"/>
  <p:tag name="KSO_WM_TAG_VERSION" val="1.0"/>
  <p:tag name="KSO_WM_BEAUTIFY_FLAG" val="#wm#"/>
  <p:tag name="KSO_WM_UNIT_TEXT_FILL_FORE_SCHEMECOLOR_INDEX" val="13"/>
  <p:tag name="KSO_WM_UNIT_TEXT_FILL_TYPE" val="1"/>
</p:tagLst>
</file>

<file path=ppt/tags/tag97.xml><?xml version="1.0" encoding="utf-8"?>
<p:tagLst xmlns:p="http://schemas.openxmlformats.org/presentationml/2006/main">
  <p:tag name="KSO_WM_UNIT_ISCONTENTSTITLE" val="0"/>
  <p:tag name="KSO_WM_UNIT_PRESET_TEXT" val="单击此处添加标题"/>
  <p:tag name="KSO_WM_UNIT_NOCLEAR" val="0"/>
  <p:tag name="KSO_WM_UNIT_VALUE" val="13"/>
  <p:tag name="KSO_WM_UNIT_HIGHLIGHT" val="0"/>
  <p:tag name="KSO_WM_UNIT_COMPATIBLE" val="0"/>
  <p:tag name="KSO_WM_UNIT_DIAGRAM_ISNUMVISUAL" val="0"/>
  <p:tag name="KSO_WM_UNIT_DIAGRAM_ISREFERUNIT" val="0"/>
  <p:tag name="KSO_WM_DIAGRAM_GROUP_CODE" val="n1-1"/>
  <p:tag name="KSO_WM_UNIT_TYPE" val="n_h_h_a"/>
  <p:tag name="KSO_WM_UNIT_INDEX" val="1_1_1_1"/>
  <p:tag name="KSO_WM_UNIT_ID" val="diagram20176541_3*n_h_h_a*1_1_1_1"/>
  <p:tag name="KSO_WM_TEMPLATE_CATEGORY" val="diagram"/>
  <p:tag name="KSO_WM_TEMPLATE_INDEX" val="20176541"/>
  <p:tag name="KSO_WM_UNIT_LAYERLEVEL" val="1_1_1_1"/>
  <p:tag name="KSO_WM_TAG_VERSION" val="1.0"/>
  <p:tag name="KSO_WM_BEAUTIFY_FLAG" val="#wm#"/>
  <p:tag name="KSO_WM_UNIT_TEXT_FILL_FORE_SCHEMECOLOR_INDEX" val="13"/>
  <p:tag name="KSO_WM_UNIT_TEXT_FILL_TYPE" val="1"/>
</p:tagLst>
</file>

<file path=ppt/tags/tag98.xml><?xml version="1.0" encoding="utf-8"?>
<p:tagLst xmlns:p="http://schemas.openxmlformats.org/presentationml/2006/main">
  <p:tag name="KSO_WM_TEMPLATE_CATEGORY" val="custom"/>
  <p:tag name="KSO_WM_TEMPLATE_INDEX" val="20181613"/>
  <p:tag name="MH" val="20151210174046"/>
  <p:tag name="MH_LIBRARY" val="GRAPHIC"/>
  <p:tag name="KSO_WM_TAG_VERSION" val="1.0"/>
  <p:tag name="KSO_WM_SLIDE_ID" val="custom160484_27"/>
  <p:tag name="KSO_WM_SLIDE_INDEX" val="27"/>
  <p:tag name="KSO_WM_SLIDE_ITEM_CNT" val="0"/>
  <p:tag name="KSO_WM_SLIDE_TYPE" val="endPage"/>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i"/>
  <p:tag name="KSO_WM_UNIT_INDEX" val="1_1"/>
  <p:tag name="KSO_WM_UNIT_ID" val="diagram20190736_2*m_i*1_1"/>
  <p:tag name="KSO_WM_TEMPLATE_CATEGORY" val="diagram"/>
  <p:tag name="KSO_WM_TEMPLATE_INDEX" val="20190736"/>
  <p:tag name="KSO_WM_UNIT_LAYERLEVEL" val="1_1"/>
  <p:tag name="KSO_WM_TAG_VERSION" val="1.0"/>
  <p:tag name="KSO_WM_BEAUTIFY_FLAG" val="#wm#"/>
  <p:tag name="KSO_WM_UNIT_FILL_FORE_SCHEMECOLOR_INDEX" val="14"/>
  <p:tag name="KSO_WM_UNIT_FILL_TYPE" val="1"/>
  <p:tag name="KSO_WM_UNIT_TEXT_FILL_FORE_SCHEMECOLOR_INDEX" val="2"/>
  <p:tag name="KSO_WM_UNIT_TEXT_FILL_TYPE" val="1"/>
</p:tagLst>
</file>

<file path=ppt/tags/tag100.xml><?xml version="1.0" encoding="utf-8"?>
<p:tagLst xmlns:p="http://schemas.openxmlformats.org/presentationml/2006/main">
  <p:tag name="KSO_WM_UNIT_ISCONTENTSTITLE" val="0"/>
  <p:tag name="KSO_WM_UNIT_NOCLEAR" val="0"/>
  <p:tag name="KSO_WM_UNIT_VALUE" val="7"/>
  <p:tag name="KSO_WM_UNIT_HIGHLIGHT" val="0"/>
  <p:tag name="KSO_WM_UNIT_COMPATIBLE" val="0"/>
  <p:tag name="KSO_WM_UNIT_DIAGRAM_ISNUMVISUAL" val="0"/>
  <p:tag name="KSO_WM_UNIT_DIAGRAM_ISREFERUNIT" val="0"/>
  <p:tag name="KSO_WM_DIAGRAM_GROUP_CODE" val="m1-1"/>
  <p:tag name="KSO_WM_UNIT_TYPE" val="m_h_a"/>
  <p:tag name="KSO_WM_UNIT_INDEX" val="1_2_1"/>
  <p:tag name="KSO_WM_UNIT_ID" val="diagram20190736_2*m_h_a*1_2_1"/>
  <p:tag name="KSO_WM_TEMPLATE_CATEGORY" val="diagram"/>
  <p:tag name="KSO_WM_TEMPLATE_INDEX" val="20190736"/>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1"/>
  <p:tag name="KSO_WM_UNIT_ID" val="diagram20190736_2*m_h_i*1_2_1"/>
  <p:tag name="KSO_WM_TEMPLATE_CATEGORY" val="diagram"/>
  <p:tag name="KSO_WM_TEMPLATE_INDEX" val="20190736"/>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2"/>
  <p:tag name="KSO_WM_UNIT_ID" val="diagram20190736_2*m_h_i*1_2_2"/>
  <p:tag name="KSO_WM_TEMPLATE_CATEGORY" val="diagram"/>
  <p:tag name="KSO_WM_TEMPLATE_INDEX" val="20190736"/>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0736_2*m_h_i*1_1_1"/>
  <p:tag name="KSO_WM_TEMPLATE_CATEGORY" val="diagram"/>
  <p:tag name="KSO_WM_TEMPLATE_INDEX" val="20190736"/>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2"/>
  <p:tag name="KSO_WM_UNIT_ID" val="diagram20190736_2*m_h_i*1_1_2"/>
  <p:tag name="KSO_WM_TEMPLATE_CATEGORY" val="diagram"/>
  <p:tag name="KSO_WM_TEMPLATE_INDEX" val="20190736"/>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105.xml><?xml version="1.0" encoding="utf-8"?>
<p:tagLst xmlns:p="http://schemas.openxmlformats.org/presentationml/2006/main">
  <p:tag name="KSO_WM_UNIT_ISCONTENTSTITLE" val="0"/>
  <p:tag name="KSO_WM_UNIT_NOCLEAR" val="0"/>
  <p:tag name="KSO_WM_UNIT_VALUE" val="7"/>
  <p:tag name="KSO_WM_UNIT_HIGHLIGHT" val="0"/>
  <p:tag name="KSO_WM_UNIT_COMPATIBLE" val="0"/>
  <p:tag name="KSO_WM_UNIT_DIAGRAM_ISNUMVISUAL" val="0"/>
  <p:tag name="KSO_WM_UNIT_DIAGRAM_ISREFERUNIT" val="0"/>
  <p:tag name="KSO_WM_DIAGRAM_GROUP_CODE" val="m1-1"/>
  <p:tag name="KSO_WM_UNIT_TYPE" val="m_h_a"/>
  <p:tag name="KSO_WM_UNIT_INDEX" val="1_1_1"/>
  <p:tag name="KSO_WM_UNIT_ID" val="diagram20190736_2*m_h_a*1_1_1"/>
  <p:tag name="KSO_WM_TEMPLATE_CATEGORY" val="diagram"/>
  <p:tag name="KSO_WM_TEMPLATE_INDEX" val="20190736"/>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1"/>
  <p:tag name="KSO_WM_UNIT_ID" val="diagram20190736_2*m_h_i*1_3_1"/>
  <p:tag name="KSO_WM_TEMPLATE_CATEGORY" val="diagram"/>
  <p:tag name="KSO_WM_TEMPLATE_INDEX" val="20190736"/>
  <p:tag name="KSO_WM_UNIT_LAYERLEVEL" val="1_1_1"/>
  <p:tag name="KSO_WM_TAG_VERSION" val="1.0"/>
  <p:tag name="KSO_WM_BEAUTIFY_FLAG" val="#wm#"/>
  <p:tag name="KSO_WM_UNIT_FILL_FORE_SCHEMECOLOR_INDEX" val="7"/>
  <p:tag name="KSO_WM_UNIT_FILL_TYPE" val="1"/>
  <p:tag name="KSO_WM_UNIT_TEXT_FILL_FORE_SCHEMECOLOR_INDEX" val="2"/>
  <p:tag name="KSO_WM_UNIT_TEXT_FILL_TYPE" val="1"/>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2"/>
  <p:tag name="KSO_WM_UNIT_ID" val="diagram20190736_2*m_h_i*1_3_2"/>
  <p:tag name="KSO_WM_TEMPLATE_CATEGORY" val="diagram"/>
  <p:tag name="KSO_WM_TEMPLATE_INDEX" val="20190736"/>
  <p:tag name="KSO_WM_UNIT_LAYERLEVEL" val="1_1_1"/>
  <p:tag name="KSO_WM_TAG_VERSION" val="1.0"/>
  <p:tag name="KSO_WM_BEAUTIFY_FLAG" val="#wm#"/>
  <p:tag name="KSO_WM_UNIT_FILL_FORE_SCHEMECOLOR_INDEX" val="7"/>
  <p:tag name="KSO_WM_UNIT_FILL_TYPE" val="1"/>
  <p:tag name="KSO_WM_UNIT_TEXT_FILL_FORE_SCHEMECOLOR_INDEX" val="2"/>
  <p:tag name="KSO_WM_UNIT_TEXT_FILL_TYPE" val="1"/>
</p:tagLst>
</file>

<file path=ppt/tags/tag108.xml><?xml version="1.0" encoding="utf-8"?>
<p:tagLst xmlns:p="http://schemas.openxmlformats.org/presentationml/2006/main">
  <p:tag name="KSO_WM_UNIT_ISCONTENTSTITLE" val="0"/>
  <p:tag name="KSO_WM_UNIT_NOCLEAR" val="0"/>
  <p:tag name="KSO_WM_UNIT_VALUE" val="7"/>
  <p:tag name="KSO_WM_UNIT_HIGHLIGHT" val="0"/>
  <p:tag name="KSO_WM_UNIT_COMPATIBLE" val="0"/>
  <p:tag name="KSO_WM_UNIT_DIAGRAM_ISNUMVISUAL" val="0"/>
  <p:tag name="KSO_WM_UNIT_DIAGRAM_ISREFERUNIT" val="0"/>
  <p:tag name="KSO_WM_DIAGRAM_GROUP_CODE" val="m1-1"/>
  <p:tag name="KSO_WM_UNIT_TYPE" val="m_h_a"/>
  <p:tag name="KSO_WM_UNIT_INDEX" val="1_3_1"/>
  <p:tag name="KSO_WM_UNIT_ID" val="diagram20190736_2*m_h_a*1_3_1"/>
  <p:tag name="KSO_WM_TEMPLATE_CATEGORY" val="diagram"/>
  <p:tag name="KSO_WM_TEMPLATE_INDEX" val="20190736"/>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5"/>
  <p:tag name="KSO_WM_UNIT_ID" val="diagram20200189_2*m_h_i*1_3_5"/>
  <p:tag name="KSO_WM_TEMPLATE_CATEGORY" val="diagram"/>
  <p:tag name="KSO_WM_TEMPLATE_INDEX" val="20200189"/>
  <p:tag name="KSO_WM_UNIT_LAYERLEVEL" val="1_1_1"/>
  <p:tag name="KSO_WM_TAG_VERSION" val="1.0"/>
  <p:tag name="KSO_WM_BEAUTIFY_FLAG" val="#wm#"/>
  <p:tag name="KSO_WM_UNIT_FILL_FORE_SCHEMECOLOR_INDEX" val="7"/>
  <p:tag name="KSO_WM_UNIT_FILL_TYPE" val="1"/>
</p:tagLst>
</file>

<file path=ppt/tags/tag110.xml><?xml version="1.0" encoding="utf-8"?>
<p:tagLst xmlns:p="http://schemas.openxmlformats.org/presentationml/2006/main">
  <p:tag name="KSO_WM_TEMPLATE_CATEGORY" val="custom"/>
  <p:tag name="KSO_WM_TEMPLATE_INDEX" val="140"/>
</p:tagLst>
</file>

<file path=ppt/tags/tag111.xml><?xml version="1.0" encoding="utf-8"?>
<p:tagLst xmlns:p="http://schemas.openxmlformats.org/presentationml/2006/main">
  <p:tag name="MH" val="20150921113323"/>
  <p:tag name="MH_LIBRARY" val="GRAPHIC"/>
  <p:tag name="MH_TYPE" val="Other"/>
  <p:tag name="MH_ORDER" val="1"/>
  <p:tag name="KSO_WM_TAG_VERSION" val="1.0"/>
  <p:tag name="KSO_WM_BEAUTIFY_FLAG" val="#wm#"/>
  <p:tag name="KSO_WM_UNIT_TYPE" val="i"/>
  <p:tag name="KSO_WM_UNIT_ID" val="custom160539_25*i*0"/>
  <p:tag name="KSO_WM_TEMPLATE_CATEGORY" val="custom"/>
  <p:tag name="KSO_WM_TEMPLATE_INDEX" val="160539"/>
  <p:tag name="KSO_WM_UNIT_INDEX" val="0"/>
</p:tagLst>
</file>

<file path=ppt/tags/tag112.xml><?xml version="1.0" encoding="utf-8"?>
<p:tagLst xmlns:p="http://schemas.openxmlformats.org/presentationml/2006/main">
  <p:tag name="MH" val="20150921113323"/>
  <p:tag name="MH_LIBRARY" val="GRAPHIC"/>
  <p:tag name="MH_TYPE" val="Other"/>
  <p:tag name="MH_ORDER" val="3"/>
  <p:tag name="KSO_WM_TAG_VERSION" val="1.0"/>
  <p:tag name="KSO_WM_BEAUTIFY_FLAG" val="#wm#"/>
  <p:tag name="KSO_WM_UNIT_TYPE" val="i"/>
  <p:tag name="KSO_WM_UNIT_ID" val="custom160539_25*i*3"/>
  <p:tag name="KSO_WM_TEMPLATE_CATEGORY" val="custom"/>
  <p:tag name="KSO_WM_TEMPLATE_INDEX" val="160539"/>
  <p:tag name="KSO_WM_UNIT_INDEX" val="3"/>
</p:tagLst>
</file>

<file path=ppt/tags/tag113.xml><?xml version="1.0" encoding="utf-8"?>
<p:tagLst xmlns:p="http://schemas.openxmlformats.org/presentationml/2006/main">
  <p:tag name="KSO_WM_BEAUTIFY_FLAG" val="#wm#"/>
  <p:tag name="KSO_WM_TEMPLATE_CATEGORY" val="custom"/>
  <p:tag name="KSO_WM_TEMPLATE_INDEX" val="160539"/>
  <p:tag name="KSO_WM_TAG_VERSION" val="1.0"/>
  <p:tag name="KSO_WM_SLIDE_ID" val="custom160539_25"/>
  <p:tag name="KSO_WM_SLIDE_INDEX" val="25"/>
  <p:tag name="KSO_WM_SLIDE_ITEM_CNT" val="2"/>
  <p:tag name="KSO_WM_SLIDE_LAYOUT" val="a_f_d"/>
  <p:tag name="KSO_WM_SLIDE_LAYOUT_CNT" val="1_1_1"/>
  <p:tag name="KSO_WM_SLIDE_TYPE" val="text"/>
  <p:tag name="KSO_WM_SLIDE_POSITION" val="173*155"/>
  <p:tag name="KSO_WM_SLIDE_SIZE" val="669*289"/>
  <p:tag name="MH_TYPE" val="#NeiR#"/>
  <p:tag name="MH_NUMBER" val="1"/>
  <p:tag name="MH_CATEGORY" val="#TuWHP#"/>
  <p:tag name="MH_LAYOUT" val="SubTitleText"/>
  <p:tag name="MH" val="20150921113323"/>
  <p:tag name="MH_LIBRARY" val="GRAPHIC"/>
  <p:tag name="KSO_WM_SLIDE_SUBTYPE" val="picTxt"/>
</p:tagLst>
</file>

<file path=ppt/tags/tag114.xml><?xml version="1.0" encoding="utf-8"?>
<p:tagLst xmlns:p="http://schemas.openxmlformats.org/presentationml/2006/main">
  <p:tag name="KSO_WM_SLIDE_SIZE" val="828*343"/>
  <p:tag name="KSO_WM_SLIDE_POSITION" val="66*144"/>
  <p:tag name="KSO_WM_SLIDE_LAYOUT_CNT" val="1_1"/>
  <p:tag name="KSO_WM_SLIDE_LAYOUT" val="a_f"/>
  <p:tag name="KSO_WM_BEAUTIFY_FLAG" val="#wm#"/>
  <p:tag name="KSO_WM_SLIDE_TYPE" val="text"/>
  <p:tag name="KSO_WM_SLIDE_ITEM_CNT" val="1"/>
  <p:tag name="KSO_WM_TAG_VERSION" val="1.0"/>
  <p:tag name="KSO_WM_COMBINE_RELATE_SLIDE_ID" val="background20180982_2"/>
  <p:tag name="KSO_WM_TEMPLATE_CATEGORY" val="custom"/>
  <p:tag name="KSO_WM_TEMPLATE_INDEX" val="160539"/>
  <p:tag name="KSO_WM_SLIDE_ID" val="custom20181643_2"/>
  <p:tag name="KSO_WM_SLIDE_INDEX" val="2"/>
  <p:tag name="KSO_WM_TEMPLATE_SUBCATEGORY" val="combine"/>
</p:tagLst>
</file>

<file path=ppt/tags/tag115.xml><?xml version="1.0" encoding="utf-8"?>
<p:tagLst xmlns:p="http://schemas.openxmlformats.org/presentationml/2006/main">
  <p:tag name="KSO_WM_SLIDE_SIZE" val="828*343"/>
  <p:tag name="KSO_WM_SLIDE_POSITION" val="66*144"/>
  <p:tag name="KSO_WM_SLIDE_LAYOUT_CNT" val="1_1"/>
  <p:tag name="KSO_WM_SLIDE_LAYOUT" val="a_f"/>
  <p:tag name="KSO_WM_BEAUTIFY_FLAG" val="#wm#"/>
  <p:tag name="KSO_WM_SLIDE_TYPE" val="text"/>
  <p:tag name="KSO_WM_SLIDE_ITEM_CNT" val="1"/>
  <p:tag name="KSO_WM_TAG_VERSION" val="1.0"/>
  <p:tag name="KSO_WM_COMBINE_RELATE_SLIDE_ID" val="background20180982_2"/>
  <p:tag name="KSO_WM_TEMPLATE_CATEGORY" val="custom"/>
  <p:tag name="KSO_WM_TEMPLATE_INDEX" val="160539"/>
  <p:tag name="KSO_WM_SLIDE_ID" val="custom20181643_2"/>
  <p:tag name="KSO_WM_SLIDE_INDEX" val="2"/>
  <p:tag name="KSO_WM_TEMPLATE_SUBCATEGORY" val="combine"/>
</p:tagLst>
</file>

<file path=ppt/tags/tag116.xml><?xml version="1.0" encoding="utf-8"?>
<p:tagLst xmlns:p="http://schemas.openxmlformats.org/presentationml/2006/main">
  <p:tag name="KSO_WM_SLIDE_SIZE" val="828*343"/>
  <p:tag name="KSO_WM_SLIDE_POSITION" val="66*144"/>
  <p:tag name="KSO_WM_SLIDE_LAYOUT_CNT" val="1_1"/>
  <p:tag name="KSO_WM_SLIDE_LAYOUT" val="a_f"/>
  <p:tag name="KSO_WM_BEAUTIFY_FLAG" val="#wm#"/>
  <p:tag name="KSO_WM_SLIDE_TYPE" val="text"/>
  <p:tag name="KSO_WM_SLIDE_ITEM_CNT" val="1"/>
  <p:tag name="KSO_WM_TAG_VERSION" val="1.0"/>
  <p:tag name="KSO_WM_COMBINE_RELATE_SLIDE_ID" val="background20180982_2"/>
  <p:tag name="KSO_WM_TEMPLATE_CATEGORY" val="custom"/>
  <p:tag name="KSO_WM_TEMPLATE_INDEX" val="160539"/>
  <p:tag name="KSO_WM_SLIDE_ID" val="custom20181643_2"/>
  <p:tag name="KSO_WM_SLIDE_INDEX" val="2"/>
  <p:tag name="KSO_WM_TEMPLATE_SUBCATEGORY" val="combine"/>
</p:tagLst>
</file>

<file path=ppt/tags/tag117.xml><?xml version="1.0" encoding="utf-8"?>
<p:tagLst xmlns:p="http://schemas.openxmlformats.org/presentationml/2006/main">
  <p:tag name="KSO_WM_SLIDE_SIZE" val="828*343"/>
  <p:tag name="KSO_WM_SLIDE_POSITION" val="66*144"/>
  <p:tag name="KSO_WM_SLIDE_LAYOUT_CNT" val="1_1"/>
  <p:tag name="KSO_WM_SLIDE_LAYOUT" val="a_f"/>
  <p:tag name="KSO_WM_BEAUTIFY_FLAG" val="#wm#"/>
  <p:tag name="KSO_WM_SLIDE_TYPE" val="text"/>
  <p:tag name="KSO_WM_SLIDE_ITEM_CNT" val="1"/>
  <p:tag name="KSO_WM_TAG_VERSION" val="1.0"/>
  <p:tag name="KSO_WM_COMBINE_RELATE_SLIDE_ID" val="background20180982_2"/>
  <p:tag name="KSO_WM_TEMPLATE_CATEGORY" val="custom"/>
  <p:tag name="KSO_WM_TEMPLATE_INDEX" val="160539"/>
  <p:tag name="KSO_WM_SLIDE_ID" val="custom20181643_2"/>
  <p:tag name="KSO_WM_SLIDE_INDEX" val="2"/>
  <p:tag name="KSO_WM_TEMPLATE_SUBCATEGORY" val="combine"/>
</p:tagLst>
</file>

<file path=ppt/tags/tag118.xml><?xml version="1.0" encoding="utf-8"?>
<p:tagLst xmlns:p="http://schemas.openxmlformats.org/presentationml/2006/main">
  <p:tag name="KSO_WM_SLIDE_SIZE" val="828*343"/>
  <p:tag name="KSO_WM_SLIDE_POSITION" val="66*144"/>
  <p:tag name="KSO_WM_SLIDE_LAYOUT_CNT" val="1_1"/>
  <p:tag name="KSO_WM_SLIDE_LAYOUT" val="a_f"/>
  <p:tag name="KSO_WM_BEAUTIFY_FLAG" val="#wm#"/>
  <p:tag name="KSO_WM_SLIDE_TYPE" val="text"/>
  <p:tag name="KSO_WM_SLIDE_ITEM_CNT" val="1"/>
  <p:tag name="KSO_WM_TAG_VERSION" val="1.0"/>
  <p:tag name="KSO_WM_COMBINE_RELATE_SLIDE_ID" val="background20180982_2"/>
  <p:tag name="KSO_WM_TEMPLATE_CATEGORY" val="custom"/>
  <p:tag name="KSO_WM_TEMPLATE_INDEX" val="160539"/>
  <p:tag name="KSO_WM_SLIDE_ID" val="custom20181643_2"/>
  <p:tag name="KSO_WM_SLIDE_INDEX" val="2"/>
  <p:tag name="KSO_WM_TEMPLATE_SUBCATEGORY" val="combine"/>
</p:tagLst>
</file>

<file path=ppt/tags/tag119.xml><?xml version="1.0" encoding="utf-8"?>
<p:tagLst xmlns:p="http://schemas.openxmlformats.org/presentationml/2006/main">
  <p:tag name="KSO_WM_SLIDE_SIZE" val="828*343"/>
  <p:tag name="KSO_WM_SLIDE_POSITION" val="66*144"/>
  <p:tag name="KSO_WM_SLIDE_LAYOUT_CNT" val="1_1"/>
  <p:tag name="KSO_WM_SLIDE_LAYOUT" val="a_f"/>
  <p:tag name="KSO_WM_BEAUTIFY_FLAG" val="#wm#"/>
  <p:tag name="KSO_WM_SLIDE_TYPE" val="text"/>
  <p:tag name="KSO_WM_SLIDE_ITEM_CNT" val="1"/>
  <p:tag name="KSO_WM_TAG_VERSION" val="1.0"/>
  <p:tag name="KSO_WM_COMBINE_RELATE_SLIDE_ID" val="background20180982_2"/>
  <p:tag name="KSO_WM_TEMPLATE_CATEGORY" val="custom"/>
  <p:tag name="KSO_WM_TEMPLATE_INDEX" val="160539"/>
  <p:tag name="KSO_WM_SLIDE_ID" val="custom20181643_2"/>
  <p:tag name="KSO_WM_SLIDE_INDEX" val="2"/>
  <p:tag name="KSO_WM_TEMPLATE_SUBCATEGORY" val="combine"/>
</p:tagLst>
</file>

<file path=ppt/tags/tag120.xml><?xml version="1.0" encoding="utf-8"?>
<p:tagLst xmlns:p="http://schemas.openxmlformats.org/presentationml/2006/main">
  <p:tag name="KSO_WM_SLIDE_SIZE" val="828*343"/>
  <p:tag name="KSO_WM_SLIDE_POSITION" val="66*144"/>
  <p:tag name="KSO_WM_SLIDE_LAYOUT_CNT" val="1_1"/>
  <p:tag name="KSO_WM_SLIDE_LAYOUT" val="a_f"/>
  <p:tag name="KSO_WM_BEAUTIFY_FLAG" val="#wm#"/>
  <p:tag name="KSO_WM_SLIDE_TYPE" val="text"/>
  <p:tag name="KSO_WM_SLIDE_ITEM_CNT" val="1"/>
  <p:tag name="KSO_WM_TAG_VERSION" val="1.0"/>
  <p:tag name="KSO_WM_COMBINE_RELATE_SLIDE_ID" val="background20180982_2"/>
  <p:tag name="KSO_WM_TEMPLATE_CATEGORY" val="custom"/>
  <p:tag name="KSO_WM_TEMPLATE_INDEX" val="160539"/>
  <p:tag name="KSO_WM_SLIDE_ID" val="custom20181643_2"/>
  <p:tag name="KSO_WM_SLIDE_INDEX" val="2"/>
  <p:tag name="KSO_WM_TEMPLATE_SUBCATEGORY" val="combine"/>
</p:tagLst>
</file>

<file path=ppt/tags/tag121.xml><?xml version="1.0" encoding="utf-8"?>
<p:tagLst xmlns:p="http://schemas.openxmlformats.org/presentationml/2006/main">
  <p:tag name="KSO_WM_SLIDE_SIZE" val="828*343"/>
  <p:tag name="KSO_WM_SLIDE_POSITION" val="66*144"/>
  <p:tag name="KSO_WM_SLIDE_LAYOUT_CNT" val="1_1"/>
  <p:tag name="KSO_WM_SLIDE_LAYOUT" val="a_f"/>
  <p:tag name="KSO_WM_BEAUTIFY_FLAG" val="#wm#"/>
  <p:tag name="KSO_WM_SLIDE_TYPE" val="text"/>
  <p:tag name="KSO_WM_SLIDE_ITEM_CNT" val="1"/>
  <p:tag name="KSO_WM_TAG_VERSION" val="1.0"/>
  <p:tag name="KSO_WM_COMBINE_RELATE_SLIDE_ID" val="background20180982_2"/>
  <p:tag name="KSO_WM_TEMPLATE_CATEGORY" val="custom"/>
  <p:tag name="KSO_WM_TEMPLATE_INDEX" val="160539"/>
  <p:tag name="KSO_WM_SLIDE_ID" val="custom20181643_2"/>
  <p:tag name="KSO_WM_SLIDE_INDEX" val="2"/>
  <p:tag name="KSO_WM_TEMPLATE_SUBCATEGORY" val="combine"/>
</p:tagLst>
</file>

<file path=ppt/tags/tag122.xml><?xml version="1.0" encoding="utf-8"?>
<p:tagLst xmlns:p="http://schemas.openxmlformats.org/presentationml/2006/main">
  <p:tag name="KSO_WM_SLIDE_SIZE" val="828*343"/>
  <p:tag name="KSO_WM_SLIDE_POSITION" val="66*144"/>
  <p:tag name="KSO_WM_SLIDE_LAYOUT_CNT" val="1_1"/>
  <p:tag name="KSO_WM_SLIDE_LAYOUT" val="a_f"/>
  <p:tag name="KSO_WM_BEAUTIFY_FLAG" val="#wm#"/>
  <p:tag name="KSO_WM_SLIDE_TYPE" val="text"/>
  <p:tag name="KSO_WM_SLIDE_ITEM_CNT" val="1"/>
  <p:tag name="KSO_WM_TAG_VERSION" val="1.0"/>
  <p:tag name="KSO_WM_COMBINE_RELATE_SLIDE_ID" val="background20180982_2"/>
  <p:tag name="KSO_WM_TEMPLATE_CATEGORY" val="custom"/>
  <p:tag name="KSO_WM_TEMPLATE_INDEX" val="160539"/>
  <p:tag name="KSO_WM_SLIDE_ID" val="custom20181643_2"/>
  <p:tag name="KSO_WM_SLIDE_INDEX" val="2"/>
  <p:tag name="KSO_WM_TEMPLATE_SUBCATEGORY" val="combine"/>
</p:tagLst>
</file>

<file path=ppt/tags/tag123.xml><?xml version="1.0" encoding="utf-8"?>
<p:tagLst xmlns:p="http://schemas.openxmlformats.org/presentationml/2006/main">
  <p:tag name="KSO_WM_SLIDE_SIZE" val="828*343"/>
  <p:tag name="KSO_WM_SLIDE_POSITION" val="66*144"/>
  <p:tag name="KSO_WM_SLIDE_LAYOUT_CNT" val="1_1"/>
  <p:tag name="KSO_WM_SLIDE_LAYOUT" val="a_f"/>
  <p:tag name="KSO_WM_BEAUTIFY_FLAG" val="#wm#"/>
  <p:tag name="KSO_WM_SLIDE_TYPE" val="text"/>
  <p:tag name="KSO_WM_SLIDE_ITEM_CNT" val="1"/>
  <p:tag name="KSO_WM_TAG_VERSION" val="1.0"/>
  <p:tag name="KSO_WM_COMBINE_RELATE_SLIDE_ID" val="background20180982_2"/>
  <p:tag name="KSO_WM_TEMPLATE_CATEGORY" val="custom"/>
  <p:tag name="KSO_WM_TEMPLATE_INDEX" val="160539"/>
  <p:tag name="KSO_WM_SLIDE_ID" val="custom20181643_2"/>
  <p:tag name="KSO_WM_SLIDE_INDEX" val="2"/>
  <p:tag name="KSO_WM_TEMPLATE_SUBCATEGORY" val="combine"/>
</p:tagLst>
</file>

<file path=ppt/tags/tag124.xml><?xml version="1.0" encoding="utf-8"?>
<p:tagLst xmlns:p="http://schemas.openxmlformats.org/presentationml/2006/main">
  <p:tag name="KSO_WM_TEMPLATE_CATEGORY" val="custom"/>
  <p:tag name="KSO_WM_TEMPLATE_INDEX" val="20184575"/>
  <p:tag name="KSO_WM_TAG_VERSION" val="1.0"/>
  <p:tag name="KSO_WM_UNIT_TYPE" val="b"/>
  <p:tag name="KSO_WM_UNIT_INDEX" val="1"/>
  <p:tag name="KSO_WM_UNIT_ID" val="custom20184575_21*b*1"/>
  <p:tag name="KSO_WM_UNIT_LAYERLEVEL" val="1"/>
  <p:tag name="KSO_WM_UNIT_VALUE" val="26"/>
  <p:tag name="KSO_WM_UNIT_ISCONTENTSTITLE" val="0"/>
  <p:tag name="KSO_WM_UNIT_HIGHLIGHT" val="0"/>
  <p:tag name="KSO_WM_UNIT_COMPATIBLE" val="0"/>
  <p:tag name="KSO_WM_UNIT_CLEAR" val="0"/>
  <p:tag name="KSO_WM_BEAUTIFY_FLAG" val="#wm#"/>
  <p:tag name="KSO_WM_UNIT_PRESET_TEXT" val="THANK YOU FOR YOUR WATCHING"/>
</p:tagLst>
</file>

<file path=ppt/tags/tag125.xml><?xml version="1.0" encoding="utf-8"?>
<p:tagLst xmlns:p="http://schemas.openxmlformats.org/presentationml/2006/main">
  <p:tag name="KSO_WM_BEAUTIFY_FLAG" val="#wm#"/>
  <p:tag name="KSO_WM_TEMPLATE_CATEGORY" val="custom"/>
  <p:tag name="KSO_WM_TEMPLATE_INDEX" val="2018161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A000120150716A03KPBG</Template>
  <TotalTime>0</TotalTime>
  <Words>3902</Words>
  <Application>WPS 演示</Application>
  <PresentationFormat>全屏显示(16:9)</PresentationFormat>
  <Paragraphs>628</Paragraphs>
  <Slides>40</Slides>
  <Notes>29</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40</vt:i4>
      </vt:variant>
    </vt:vector>
  </HeadingPairs>
  <TitlesOfParts>
    <vt:vector size="59" baseType="lpstr">
      <vt:lpstr>Arial</vt:lpstr>
      <vt:lpstr>宋体</vt:lpstr>
      <vt:lpstr>Wingdings</vt:lpstr>
      <vt:lpstr>Geomanist Regular</vt:lpstr>
      <vt:lpstr>Segoe Print</vt:lpstr>
      <vt:lpstr>Geomanist Bold</vt:lpstr>
      <vt:lpstr>微软雅黑</vt:lpstr>
      <vt:lpstr>华文新魏</vt:lpstr>
      <vt:lpstr>Franklin Gothic Book</vt:lpstr>
      <vt:lpstr>黑体</vt:lpstr>
      <vt:lpstr>楷体</vt:lpstr>
      <vt:lpstr>Wingdings</vt:lpstr>
      <vt:lpstr>幼圆</vt:lpstr>
      <vt:lpstr>Arial Unicode MS</vt:lpstr>
      <vt:lpstr>Calibri</vt:lpstr>
      <vt:lpstr>Segoe UI</vt:lpstr>
      <vt:lpstr>宋体 (正文)</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LOREM IPSUM DOLOR</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《中国引文数据库》升级版</vt:lpstr>
      <vt:lpstr>PowerPoint 演示文稿</vt:lpstr>
    </vt:vector>
  </TitlesOfParts>
  <Company>Lenovo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xsc</dc:creator>
  <cp:lastModifiedBy>djh</cp:lastModifiedBy>
  <cp:revision>746</cp:revision>
  <dcterms:created xsi:type="dcterms:W3CDTF">2015-07-24T09:05:00Z</dcterms:created>
  <dcterms:modified xsi:type="dcterms:W3CDTF">2020-10-15T07:13:39Z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2052-11.1.0.9999</vt:lpwstr>
  </property>
</Properties>
</file>